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626" r:id="rId2"/>
    <p:sldId id="625" r:id="rId3"/>
    <p:sldId id="627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239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FBA1F-CED4-45CC-89CC-38E0D329278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4E22B-EFD1-4E7A-8732-02E6B651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 anchor="t" anchorCtr="0">
            <a:normAutofit/>
          </a:bodyPr>
          <a:lstStyle>
            <a:lvl1pPr>
              <a:def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94EF284B-A536-4129-B3B0-B5ABA5FDC2D4}" type="datetime1">
              <a:rPr lang="en-US" smtClean="0"/>
              <a:pPr/>
              <a:t>06-Apr-21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4868094"/>
            <a:ext cx="2133600" cy="273844"/>
          </a:xfrm>
        </p:spPr>
        <p:txBody>
          <a:bodyPr/>
          <a:lstStyle>
            <a:lvl1pPr>
              <a:defRPr sz="1000">
                <a:solidFill>
                  <a:srgbClr val="FF0000"/>
                </a:solidFill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00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13B121-7DC8-4740-AF23-B2979B0ADE67}" type="datetime1">
              <a:rPr lang="en-US" smtClean="0"/>
              <a:pPr/>
              <a:t>06-Apr-21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BA3F7BD-33A5-4EA7-A0DE-68215C2C8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792" y="843694"/>
            <a:ext cx="1308815" cy="1523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csv</a:t>
            </a:r>
            <a:r>
              <a:rPr lang="es-ES" dirty="0"/>
              <a:t> tables EXAMINATION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89B9F-052E-4EFC-B570-178AFB487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00" y="805960"/>
            <a:ext cx="1083521" cy="1650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30A9A4-3B47-435D-B719-022C08565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152" y="824554"/>
            <a:ext cx="1137143" cy="16318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9070A5-F560-4F03-96C6-A6AAD283A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068" y="3132959"/>
            <a:ext cx="2237294" cy="13245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661048-998F-4E9D-A184-94D2ED5AF1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5872" y="3158384"/>
            <a:ext cx="1072371" cy="12571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B0B9E4-38EE-4EC7-9B95-7B1669BE3A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6180" y="3147370"/>
            <a:ext cx="1218168" cy="146100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4F1C109-0596-4B73-A1E2-BE68E2B3E241}"/>
              </a:ext>
            </a:extLst>
          </p:cNvPr>
          <p:cNvSpPr/>
          <p:nvPr/>
        </p:nvSpPr>
        <p:spPr>
          <a:xfrm>
            <a:off x="1038152" y="1381913"/>
            <a:ext cx="440012" cy="185630"/>
          </a:xfrm>
          <a:custGeom>
            <a:avLst/>
            <a:gdLst>
              <a:gd name="connsiteX0" fmla="*/ 0 w 440012"/>
              <a:gd name="connsiteY0" fmla="*/ 30939 h 185630"/>
              <a:gd name="connsiteX1" fmla="*/ 30939 w 440012"/>
              <a:gd name="connsiteY1" fmla="*/ 0 h 185630"/>
              <a:gd name="connsiteX2" fmla="*/ 409073 w 440012"/>
              <a:gd name="connsiteY2" fmla="*/ 0 h 185630"/>
              <a:gd name="connsiteX3" fmla="*/ 440012 w 440012"/>
              <a:gd name="connsiteY3" fmla="*/ 30939 h 185630"/>
              <a:gd name="connsiteX4" fmla="*/ 440012 w 440012"/>
              <a:gd name="connsiteY4" fmla="*/ 154691 h 185630"/>
              <a:gd name="connsiteX5" fmla="*/ 409073 w 440012"/>
              <a:gd name="connsiteY5" fmla="*/ 185630 h 185630"/>
              <a:gd name="connsiteX6" fmla="*/ 30939 w 440012"/>
              <a:gd name="connsiteY6" fmla="*/ 185630 h 185630"/>
              <a:gd name="connsiteX7" fmla="*/ 0 w 440012"/>
              <a:gd name="connsiteY7" fmla="*/ 154691 h 185630"/>
              <a:gd name="connsiteX8" fmla="*/ 0 w 440012"/>
              <a:gd name="connsiteY8" fmla="*/ 30939 h 18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0012" h="185630" extrusionOk="0">
                <a:moveTo>
                  <a:pt x="0" y="30939"/>
                </a:moveTo>
                <a:cubicBezTo>
                  <a:pt x="-582" y="13493"/>
                  <a:pt x="12121" y="650"/>
                  <a:pt x="30939" y="0"/>
                </a:cubicBezTo>
                <a:cubicBezTo>
                  <a:pt x="107412" y="-10516"/>
                  <a:pt x="261835" y="20121"/>
                  <a:pt x="409073" y="0"/>
                </a:cubicBezTo>
                <a:cubicBezTo>
                  <a:pt x="423461" y="-2053"/>
                  <a:pt x="439024" y="15881"/>
                  <a:pt x="440012" y="30939"/>
                </a:cubicBezTo>
                <a:cubicBezTo>
                  <a:pt x="447149" y="91109"/>
                  <a:pt x="435518" y="101720"/>
                  <a:pt x="440012" y="154691"/>
                </a:cubicBezTo>
                <a:cubicBezTo>
                  <a:pt x="440252" y="171285"/>
                  <a:pt x="423278" y="185189"/>
                  <a:pt x="409073" y="185630"/>
                </a:cubicBezTo>
                <a:cubicBezTo>
                  <a:pt x="292733" y="226898"/>
                  <a:pt x="150489" y="141582"/>
                  <a:pt x="30939" y="185630"/>
                </a:cubicBezTo>
                <a:cubicBezTo>
                  <a:pt x="12060" y="188595"/>
                  <a:pt x="-2680" y="168670"/>
                  <a:pt x="0" y="154691"/>
                </a:cubicBezTo>
                <a:cubicBezTo>
                  <a:pt x="-10905" y="102917"/>
                  <a:pt x="14465" y="82958"/>
                  <a:pt x="0" y="30939"/>
                </a:cubicBezTo>
                <a:close/>
              </a:path>
            </a:pathLst>
          </a:custGeom>
          <a:noFill/>
          <a:ln w="158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0C19F33-2C92-4CEA-96AF-BC1BBEF961BE}"/>
              </a:ext>
            </a:extLst>
          </p:cNvPr>
          <p:cNvSpPr/>
          <p:nvPr/>
        </p:nvSpPr>
        <p:spPr>
          <a:xfrm>
            <a:off x="3981879" y="1455986"/>
            <a:ext cx="440012" cy="185630"/>
          </a:xfrm>
          <a:custGeom>
            <a:avLst/>
            <a:gdLst>
              <a:gd name="connsiteX0" fmla="*/ 0 w 440012"/>
              <a:gd name="connsiteY0" fmla="*/ 30939 h 185630"/>
              <a:gd name="connsiteX1" fmla="*/ 30939 w 440012"/>
              <a:gd name="connsiteY1" fmla="*/ 0 h 185630"/>
              <a:gd name="connsiteX2" fmla="*/ 409073 w 440012"/>
              <a:gd name="connsiteY2" fmla="*/ 0 h 185630"/>
              <a:gd name="connsiteX3" fmla="*/ 440012 w 440012"/>
              <a:gd name="connsiteY3" fmla="*/ 30939 h 185630"/>
              <a:gd name="connsiteX4" fmla="*/ 440012 w 440012"/>
              <a:gd name="connsiteY4" fmla="*/ 154691 h 185630"/>
              <a:gd name="connsiteX5" fmla="*/ 409073 w 440012"/>
              <a:gd name="connsiteY5" fmla="*/ 185630 h 185630"/>
              <a:gd name="connsiteX6" fmla="*/ 30939 w 440012"/>
              <a:gd name="connsiteY6" fmla="*/ 185630 h 185630"/>
              <a:gd name="connsiteX7" fmla="*/ 0 w 440012"/>
              <a:gd name="connsiteY7" fmla="*/ 154691 h 185630"/>
              <a:gd name="connsiteX8" fmla="*/ 0 w 440012"/>
              <a:gd name="connsiteY8" fmla="*/ 30939 h 18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0012" h="185630" extrusionOk="0">
                <a:moveTo>
                  <a:pt x="0" y="30939"/>
                </a:moveTo>
                <a:cubicBezTo>
                  <a:pt x="-582" y="13493"/>
                  <a:pt x="12121" y="650"/>
                  <a:pt x="30939" y="0"/>
                </a:cubicBezTo>
                <a:cubicBezTo>
                  <a:pt x="107412" y="-10516"/>
                  <a:pt x="261835" y="20121"/>
                  <a:pt x="409073" y="0"/>
                </a:cubicBezTo>
                <a:cubicBezTo>
                  <a:pt x="423461" y="-2053"/>
                  <a:pt x="439024" y="15881"/>
                  <a:pt x="440012" y="30939"/>
                </a:cubicBezTo>
                <a:cubicBezTo>
                  <a:pt x="447149" y="91109"/>
                  <a:pt x="435518" y="101720"/>
                  <a:pt x="440012" y="154691"/>
                </a:cubicBezTo>
                <a:cubicBezTo>
                  <a:pt x="440252" y="171285"/>
                  <a:pt x="423278" y="185189"/>
                  <a:pt x="409073" y="185630"/>
                </a:cubicBezTo>
                <a:cubicBezTo>
                  <a:pt x="292733" y="226898"/>
                  <a:pt x="150489" y="141582"/>
                  <a:pt x="30939" y="185630"/>
                </a:cubicBezTo>
                <a:cubicBezTo>
                  <a:pt x="12060" y="188595"/>
                  <a:pt x="-2680" y="168670"/>
                  <a:pt x="0" y="154691"/>
                </a:cubicBezTo>
                <a:cubicBezTo>
                  <a:pt x="-10905" y="102917"/>
                  <a:pt x="14465" y="82958"/>
                  <a:pt x="0" y="30939"/>
                </a:cubicBezTo>
                <a:close/>
              </a:path>
            </a:pathLst>
          </a:custGeom>
          <a:noFill/>
          <a:ln w="158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F1FB0D-37E8-44AE-BAED-FB8741D2180F}"/>
              </a:ext>
            </a:extLst>
          </p:cNvPr>
          <p:cNvSpPr/>
          <p:nvPr/>
        </p:nvSpPr>
        <p:spPr>
          <a:xfrm>
            <a:off x="5866826" y="1512546"/>
            <a:ext cx="440012" cy="185630"/>
          </a:xfrm>
          <a:custGeom>
            <a:avLst/>
            <a:gdLst>
              <a:gd name="connsiteX0" fmla="*/ 0 w 440012"/>
              <a:gd name="connsiteY0" fmla="*/ 30939 h 185630"/>
              <a:gd name="connsiteX1" fmla="*/ 30939 w 440012"/>
              <a:gd name="connsiteY1" fmla="*/ 0 h 185630"/>
              <a:gd name="connsiteX2" fmla="*/ 409073 w 440012"/>
              <a:gd name="connsiteY2" fmla="*/ 0 h 185630"/>
              <a:gd name="connsiteX3" fmla="*/ 440012 w 440012"/>
              <a:gd name="connsiteY3" fmla="*/ 30939 h 185630"/>
              <a:gd name="connsiteX4" fmla="*/ 440012 w 440012"/>
              <a:gd name="connsiteY4" fmla="*/ 154691 h 185630"/>
              <a:gd name="connsiteX5" fmla="*/ 409073 w 440012"/>
              <a:gd name="connsiteY5" fmla="*/ 185630 h 185630"/>
              <a:gd name="connsiteX6" fmla="*/ 30939 w 440012"/>
              <a:gd name="connsiteY6" fmla="*/ 185630 h 185630"/>
              <a:gd name="connsiteX7" fmla="*/ 0 w 440012"/>
              <a:gd name="connsiteY7" fmla="*/ 154691 h 185630"/>
              <a:gd name="connsiteX8" fmla="*/ 0 w 440012"/>
              <a:gd name="connsiteY8" fmla="*/ 30939 h 18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0012" h="185630" extrusionOk="0">
                <a:moveTo>
                  <a:pt x="0" y="30939"/>
                </a:moveTo>
                <a:cubicBezTo>
                  <a:pt x="-582" y="13493"/>
                  <a:pt x="12121" y="650"/>
                  <a:pt x="30939" y="0"/>
                </a:cubicBezTo>
                <a:cubicBezTo>
                  <a:pt x="107412" y="-10516"/>
                  <a:pt x="261835" y="20121"/>
                  <a:pt x="409073" y="0"/>
                </a:cubicBezTo>
                <a:cubicBezTo>
                  <a:pt x="423461" y="-2053"/>
                  <a:pt x="439024" y="15881"/>
                  <a:pt x="440012" y="30939"/>
                </a:cubicBezTo>
                <a:cubicBezTo>
                  <a:pt x="447149" y="91109"/>
                  <a:pt x="435518" y="101720"/>
                  <a:pt x="440012" y="154691"/>
                </a:cubicBezTo>
                <a:cubicBezTo>
                  <a:pt x="440252" y="171285"/>
                  <a:pt x="423278" y="185189"/>
                  <a:pt x="409073" y="185630"/>
                </a:cubicBezTo>
                <a:cubicBezTo>
                  <a:pt x="292733" y="226898"/>
                  <a:pt x="150489" y="141582"/>
                  <a:pt x="30939" y="185630"/>
                </a:cubicBezTo>
                <a:cubicBezTo>
                  <a:pt x="12060" y="188595"/>
                  <a:pt x="-2680" y="168670"/>
                  <a:pt x="0" y="154691"/>
                </a:cubicBezTo>
                <a:cubicBezTo>
                  <a:pt x="-10905" y="102917"/>
                  <a:pt x="14465" y="82958"/>
                  <a:pt x="0" y="30939"/>
                </a:cubicBezTo>
                <a:close/>
              </a:path>
            </a:pathLst>
          </a:custGeom>
          <a:noFill/>
          <a:ln w="158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5EB299F-ED31-4EA0-8952-EAB1B7074574}"/>
              </a:ext>
            </a:extLst>
          </p:cNvPr>
          <p:cNvSpPr/>
          <p:nvPr/>
        </p:nvSpPr>
        <p:spPr>
          <a:xfrm>
            <a:off x="3496350" y="1459293"/>
            <a:ext cx="440012" cy="185630"/>
          </a:xfrm>
          <a:custGeom>
            <a:avLst/>
            <a:gdLst>
              <a:gd name="connsiteX0" fmla="*/ 0 w 440012"/>
              <a:gd name="connsiteY0" fmla="*/ 30939 h 185630"/>
              <a:gd name="connsiteX1" fmla="*/ 30939 w 440012"/>
              <a:gd name="connsiteY1" fmla="*/ 0 h 185630"/>
              <a:gd name="connsiteX2" fmla="*/ 409073 w 440012"/>
              <a:gd name="connsiteY2" fmla="*/ 0 h 185630"/>
              <a:gd name="connsiteX3" fmla="*/ 440012 w 440012"/>
              <a:gd name="connsiteY3" fmla="*/ 30939 h 185630"/>
              <a:gd name="connsiteX4" fmla="*/ 440012 w 440012"/>
              <a:gd name="connsiteY4" fmla="*/ 154691 h 185630"/>
              <a:gd name="connsiteX5" fmla="*/ 409073 w 440012"/>
              <a:gd name="connsiteY5" fmla="*/ 185630 h 185630"/>
              <a:gd name="connsiteX6" fmla="*/ 30939 w 440012"/>
              <a:gd name="connsiteY6" fmla="*/ 185630 h 185630"/>
              <a:gd name="connsiteX7" fmla="*/ 0 w 440012"/>
              <a:gd name="connsiteY7" fmla="*/ 154691 h 185630"/>
              <a:gd name="connsiteX8" fmla="*/ 0 w 440012"/>
              <a:gd name="connsiteY8" fmla="*/ 30939 h 18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0012" h="185630" extrusionOk="0">
                <a:moveTo>
                  <a:pt x="0" y="30939"/>
                </a:moveTo>
                <a:cubicBezTo>
                  <a:pt x="-2582" y="12259"/>
                  <a:pt x="10655" y="1200"/>
                  <a:pt x="30939" y="0"/>
                </a:cubicBezTo>
                <a:cubicBezTo>
                  <a:pt x="107412" y="15953"/>
                  <a:pt x="261835" y="8777"/>
                  <a:pt x="409073" y="0"/>
                </a:cubicBezTo>
                <a:cubicBezTo>
                  <a:pt x="425803" y="-271"/>
                  <a:pt x="438171" y="17632"/>
                  <a:pt x="440012" y="30939"/>
                </a:cubicBezTo>
                <a:cubicBezTo>
                  <a:pt x="443436" y="91109"/>
                  <a:pt x="441705" y="101720"/>
                  <a:pt x="440012" y="154691"/>
                </a:cubicBezTo>
                <a:cubicBezTo>
                  <a:pt x="440471" y="170834"/>
                  <a:pt x="422390" y="185053"/>
                  <a:pt x="409073" y="185630"/>
                </a:cubicBezTo>
                <a:cubicBezTo>
                  <a:pt x="292733" y="170178"/>
                  <a:pt x="150489" y="168052"/>
                  <a:pt x="30939" y="185630"/>
                </a:cubicBezTo>
                <a:cubicBezTo>
                  <a:pt x="11928" y="188813"/>
                  <a:pt x="-1655" y="169858"/>
                  <a:pt x="0" y="154691"/>
                </a:cubicBezTo>
                <a:cubicBezTo>
                  <a:pt x="232" y="102917"/>
                  <a:pt x="3327" y="82958"/>
                  <a:pt x="0" y="30939"/>
                </a:cubicBezTo>
                <a:close/>
              </a:path>
            </a:pathLst>
          </a:custGeom>
          <a:noFill/>
          <a:ln w="15875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32ED78-108C-442A-9686-E245F94899CC}"/>
              </a:ext>
            </a:extLst>
          </p:cNvPr>
          <p:cNvSpPr/>
          <p:nvPr/>
        </p:nvSpPr>
        <p:spPr>
          <a:xfrm>
            <a:off x="6328368" y="1510858"/>
            <a:ext cx="440012" cy="185630"/>
          </a:xfrm>
          <a:custGeom>
            <a:avLst/>
            <a:gdLst>
              <a:gd name="connsiteX0" fmla="*/ 0 w 440012"/>
              <a:gd name="connsiteY0" fmla="*/ 30939 h 185630"/>
              <a:gd name="connsiteX1" fmla="*/ 30939 w 440012"/>
              <a:gd name="connsiteY1" fmla="*/ 0 h 185630"/>
              <a:gd name="connsiteX2" fmla="*/ 409073 w 440012"/>
              <a:gd name="connsiteY2" fmla="*/ 0 h 185630"/>
              <a:gd name="connsiteX3" fmla="*/ 440012 w 440012"/>
              <a:gd name="connsiteY3" fmla="*/ 30939 h 185630"/>
              <a:gd name="connsiteX4" fmla="*/ 440012 w 440012"/>
              <a:gd name="connsiteY4" fmla="*/ 154691 h 185630"/>
              <a:gd name="connsiteX5" fmla="*/ 409073 w 440012"/>
              <a:gd name="connsiteY5" fmla="*/ 185630 h 185630"/>
              <a:gd name="connsiteX6" fmla="*/ 30939 w 440012"/>
              <a:gd name="connsiteY6" fmla="*/ 185630 h 185630"/>
              <a:gd name="connsiteX7" fmla="*/ 0 w 440012"/>
              <a:gd name="connsiteY7" fmla="*/ 154691 h 185630"/>
              <a:gd name="connsiteX8" fmla="*/ 0 w 440012"/>
              <a:gd name="connsiteY8" fmla="*/ 30939 h 18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0012" h="185630" extrusionOk="0">
                <a:moveTo>
                  <a:pt x="0" y="30939"/>
                </a:moveTo>
                <a:cubicBezTo>
                  <a:pt x="-2582" y="12259"/>
                  <a:pt x="10655" y="1200"/>
                  <a:pt x="30939" y="0"/>
                </a:cubicBezTo>
                <a:cubicBezTo>
                  <a:pt x="107412" y="15953"/>
                  <a:pt x="261835" y="8777"/>
                  <a:pt x="409073" y="0"/>
                </a:cubicBezTo>
                <a:cubicBezTo>
                  <a:pt x="425803" y="-271"/>
                  <a:pt x="438171" y="17632"/>
                  <a:pt x="440012" y="30939"/>
                </a:cubicBezTo>
                <a:cubicBezTo>
                  <a:pt x="443436" y="91109"/>
                  <a:pt x="441705" y="101720"/>
                  <a:pt x="440012" y="154691"/>
                </a:cubicBezTo>
                <a:cubicBezTo>
                  <a:pt x="440471" y="170834"/>
                  <a:pt x="422390" y="185053"/>
                  <a:pt x="409073" y="185630"/>
                </a:cubicBezTo>
                <a:cubicBezTo>
                  <a:pt x="292733" y="170178"/>
                  <a:pt x="150489" y="168052"/>
                  <a:pt x="30939" y="185630"/>
                </a:cubicBezTo>
                <a:cubicBezTo>
                  <a:pt x="11928" y="188813"/>
                  <a:pt x="-1655" y="169858"/>
                  <a:pt x="0" y="154691"/>
                </a:cubicBezTo>
                <a:cubicBezTo>
                  <a:pt x="232" y="102917"/>
                  <a:pt x="3327" y="82958"/>
                  <a:pt x="0" y="30939"/>
                </a:cubicBezTo>
                <a:close/>
              </a:path>
            </a:pathLst>
          </a:custGeom>
          <a:noFill/>
          <a:ln w="15875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F086E3D-2179-45CB-9E44-15FDC80D81EA}"/>
              </a:ext>
            </a:extLst>
          </p:cNvPr>
          <p:cNvSpPr/>
          <p:nvPr/>
        </p:nvSpPr>
        <p:spPr>
          <a:xfrm>
            <a:off x="4215635" y="3702427"/>
            <a:ext cx="440012" cy="185630"/>
          </a:xfrm>
          <a:custGeom>
            <a:avLst/>
            <a:gdLst>
              <a:gd name="connsiteX0" fmla="*/ 0 w 440012"/>
              <a:gd name="connsiteY0" fmla="*/ 30939 h 185630"/>
              <a:gd name="connsiteX1" fmla="*/ 30939 w 440012"/>
              <a:gd name="connsiteY1" fmla="*/ 0 h 185630"/>
              <a:gd name="connsiteX2" fmla="*/ 409073 w 440012"/>
              <a:gd name="connsiteY2" fmla="*/ 0 h 185630"/>
              <a:gd name="connsiteX3" fmla="*/ 440012 w 440012"/>
              <a:gd name="connsiteY3" fmla="*/ 30939 h 185630"/>
              <a:gd name="connsiteX4" fmla="*/ 440012 w 440012"/>
              <a:gd name="connsiteY4" fmla="*/ 154691 h 185630"/>
              <a:gd name="connsiteX5" fmla="*/ 409073 w 440012"/>
              <a:gd name="connsiteY5" fmla="*/ 185630 h 185630"/>
              <a:gd name="connsiteX6" fmla="*/ 30939 w 440012"/>
              <a:gd name="connsiteY6" fmla="*/ 185630 h 185630"/>
              <a:gd name="connsiteX7" fmla="*/ 0 w 440012"/>
              <a:gd name="connsiteY7" fmla="*/ 154691 h 185630"/>
              <a:gd name="connsiteX8" fmla="*/ 0 w 440012"/>
              <a:gd name="connsiteY8" fmla="*/ 30939 h 18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0012" h="185630" extrusionOk="0">
                <a:moveTo>
                  <a:pt x="0" y="30939"/>
                </a:moveTo>
                <a:cubicBezTo>
                  <a:pt x="-2582" y="12259"/>
                  <a:pt x="10655" y="1200"/>
                  <a:pt x="30939" y="0"/>
                </a:cubicBezTo>
                <a:cubicBezTo>
                  <a:pt x="107412" y="15953"/>
                  <a:pt x="261835" y="8777"/>
                  <a:pt x="409073" y="0"/>
                </a:cubicBezTo>
                <a:cubicBezTo>
                  <a:pt x="425803" y="-271"/>
                  <a:pt x="438171" y="17632"/>
                  <a:pt x="440012" y="30939"/>
                </a:cubicBezTo>
                <a:cubicBezTo>
                  <a:pt x="443436" y="91109"/>
                  <a:pt x="441705" y="101720"/>
                  <a:pt x="440012" y="154691"/>
                </a:cubicBezTo>
                <a:cubicBezTo>
                  <a:pt x="440471" y="170834"/>
                  <a:pt x="422390" y="185053"/>
                  <a:pt x="409073" y="185630"/>
                </a:cubicBezTo>
                <a:cubicBezTo>
                  <a:pt x="292733" y="170178"/>
                  <a:pt x="150489" y="168052"/>
                  <a:pt x="30939" y="185630"/>
                </a:cubicBezTo>
                <a:cubicBezTo>
                  <a:pt x="11928" y="188813"/>
                  <a:pt x="-1655" y="169858"/>
                  <a:pt x="0" y="154691"/>
                </a:cubicBezTo>
                <a:cubicBezTo>
                  <a:pt x="232" y="102917"/>
                  <a:pt x="3327" y="82958"/>
                  <a:pt x="0" y="30939"/>
                </a:cubicBezTo>
                <a:close/>
              </a:path>
            </a:pathLst>
          </a:custGeom>
          <a:noFill/>
          <a:ln w="15875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D7FA67-4F4F-4EFC-B911-014B5F5AFEE1}"/>
              </a:ext>
            </a:extLst>
          </p:cNvPr>
          <p:cNvSpPr/>
          <p:nvPr/>
        </p:nvSpPr>
        <p:spPr>
          <a:xfrm>
            <a:off x="727568" y="3702427"/>
            <a:ext cx="328162" cy="185630"/>
          </a:xfrm>
          <a:custGeom>
            <a:avLst/>
            <a:gdLst>
              <a:gd name="connsiteX0" fmla="*/ 0 w 328162"/>
              <a:gd name="connsiteY0" fmla="*/ 30939 h 185630"/>
              <a:gd name="connsiteX1" fmla="*/ 30939 w 328162"/>
              <a:gd name="connsiteY1" fmla="*/ 0 h 185630"/>
              <a:gd name="connsiteX2" fmla="*/ 297223 w 328162"/>
              <a:gd name="connsiteY2" fmla="*/ 0 h 185630"/>
              <a:gd name="connsiteX3" fmla="*/ 328162 w 328162"/>
              <a:gd name="connsiteY3" fmla="*/ 30939 h 185630"/>
              <a:gd name="connsiteX4" fmla="*/ 328162 w 328162"/>
              <a:gd name="connsiteY4" fmla="*/ 154691 h 185630"/>
              <a:gd name="connsiteX5" fmla="*/ 297223 w 328162"/>
              <a:gd name="connsiteY5" fmla="*/ 185630 h 185630"/>
              <a:gd name="connsiteX6" fmla="*/ 30939 w 328162"/>
              <a:gd name="connsiteY6" fmla="*/ 185630 h 185630"/>
              <a:gd name="connsiteX7" fmla="*/ 0 w 328162"/>
              <a:gd name="connsiteY7" fmla="*/ 154691 h 185630"/>
              <a:gd name="connsiteX8" fmla="*/ 0 w 328162"/>
              <a:gd name="connsiteY8" fmla="*/ 30939 h 18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162" h="185630" extrusionOk="0">
                <a:moveTo>
                  <a:pt x="0" y="30939"/>
                </a:moveTo>
                <a:cubicBezTo>
                  <a:pt x="-2582" y="12259"/>
                  <a:pt x="10655" y="1200"/>
                  <a:pt x="30939" y="0"/>
                </a:cubicBezTo>
                <a:cubicBezTo>
                  <a:pt x="105549" y="10035"/>
                  <a:pt x="208833" y="7804"/>
                  <a:pt x="297223" y="0"/>
                </a:cubicBezTo>
                <a:cubicBezTo>
                  <a:pt x="313953" y="-271"/>
                  <a:pt x="326321" y="17632"/>
                  <a:pt x="328162" y="30939"/>
                </a:cubicBezTo>
                <a:cubicBezTo>
                  <a:pt x="331586" y="91109"/>
                  <a:pt x="329855" y="101720"/>
                  <a:pt x="328162" y="154691"/>
                </a:cubicBezTo>
                <a:cubicBezTo>
                  <a:pt x="328621" y="170834"/>
                  <a:pt x="310540" y="185053"/>
                  <a:pt x="297223" y="185630"/>
                </a:cubicBezTo>
                <a:cubicBezTo>
                  <a:pt x="213532" y="176900"/>
                  <a:pt x="112819" y="193966"/>
                  <a:pt x="30939" y="185630"/>
                </a:cubicBezTo>
                <a:cubicBezTo>
                  <a:pt x="11928" y="188813"/>
                  <a:pt x="-1655" y="169858"/>
                  <a:pt x="0" y="154691"/>
                </a:cubicBezTo>
                <a:cubicBezTo>
                  <a:pt x="232" y="102917"/>
                  <a:pt x="3327" y="82958"/>
                  <a:pt x="0" y="30939"/>
                </a:cubicBezTo>
                <a:close/>
              </a:path>
            </a:pathLst>
          </a:custGeom>
          <a:noFill/>
          <a:ln w="15875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D9C7593-F629-4E8D-87C0-AE3E56340C41}"/>
              </a:ext>
            </a:extLst>
          </p:cNvPr>
          <p:cNvSpPr/>
          <p:nvPr/>
        </p:nvSpPr>
        <p:spPr>
          <a:xfrm>
            <a:off x="6210193" y="3692243"/>
            <a:ext cx="440012" cy="185630"/>
          </a:xfrm>
          <a:custGeom>
            <a:avLst/>
            <a:gdLst>
              <a:gd name="connsiteX0" fmla="*/ 0 w 440012"/>
              <a:gd name="connsiteY0" fmla="*/ 30939 h 185630"/>
              <a:gd name="connsiteX1" fmla="*/ 30939 w 440012"/>
              <a:gd name="connsiteY1" fmla="*/ 0 h 185630"/>
              <a:gd name="connsiteX2" fmla="*/ 409073 w 440012"/>
              <a:gd name="connsiteY2" fmla="*/ 0 h 185630"/>
              <a:gd name="connsiteX3" fmla="*/ 440012 w 440012"/>
              <a:gd name="connsiteY3" fmla="*/ 30939 h 185630"/>
              <a:gd name="connsiteX4" fmla="*/ 440012 w 440012"/>
              <a:gd name="connsiteY4" fmla="*/ 154691 h 185630"/>
              <a:gd name="connsiteX5" fmla="*/ 409073 w 440012"/>
              <a:gd name="connsiteY5" fmla="*/ 185630 h 185630"/>
              <a:gd name="connsiteX6" fmla="*/ 30939 w 440012"/>
              <a:gd name="connsiteY6" fmla="*/ 185630 h 185630"/>
              <a:gd name="connsiteX7" fmla="*/ 0 w 440012"/>
              <a:gd name="connsiteY7" fmla="*/ 154691 h 185630"/>
              <a:gd name="connsiteX8" fmla="*/ 0 w 440012"/>
              <a:gd name="connsiteY8" fmla="*/ 30939 h 18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0012" h="185630" extrusionOk="0">
                <a:moveTo>
                  <a:pt x="0" y="30939"/>
                </a:moveTo>
                <a:cubicBezTo>
                  <a:pt x="-582" y="13493"/>
                  <a:pt x="12121" y="650"/>
                  <a:pt x="30939" y="0"/>
                </a:cubicBezTo>
                <a:cubicBezTo>
                  <a:pt x="107412" y="-10516"/>
                  <a:pt x="261835" y="20121"/>
                  <a:pt x="409073" y="0"/>
                </a:cubicBezTo>
                <a:cubicBezTo>
                  <a:pt x="423461" y="-2053"/>
                  <a:pt x="439024" y="15881"/>
                  <a:pt x="440012" y="30939"/>
                </a:cubicBezTo>
                <a:cubicBezTo>
                  <a:pt x="447149" y="91109"/>
                  <a:pt x="435518" y="101720"/>
                  <a:pt x="440012" y="154691"/>
                </a:cubicBezTo>
                <a:cubicBezTo>
                  <a:pt x="440252" y="171285"/>
                  <a:pt x="423278" y="185189"/>
                  <a:pt x="409073" y="185630"/>
                </a:cubicBezTo>
                <a:cubicBezTo>
                  <a:pt x="292733" y="226898"/>
                  <a:pt x="150489" y="141582"/>
                  <a:pt x="30939" y="185630"/>
                </a:cubicBezTo>
                <a:cubicBezTo>
                  <a:pt x="12060" y="188595"/>
                  <a:pt x="-2680" y="168670"/>
                  <a:pt x="0" y="154691"/>
                </a:cubicBezTo>
                <a:cubicBezTo>
                  <a:pt x="-10905" y="102917"/>
                  <a:pt x="14465" y="82958"/>
                  <a:pt x="0" y="30939"/>
                </a:cubicBezTo>
                <a:close/>
              </a:path>
            </a:pathLst>
          </a:custGeom>
          <a:noFill/>
          <a:ln w="15875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052CB1E-505D-4AEE-9038-6ED90BB06144}"/>
              </a:ext>
            </a:extLst>
          </p:cNvPr>
          <p:cNvSpPr/>
          <p:nvPr/>
        </p:nvSpPr>
        <p:spPr>
          <a:xfrm>
            <a:off x="1072527" y="3702427"/>
            <a:ext cx="328162" cy="175446"/>
          </a:xfrm>
          <a:custGeom>
            <a:avLst/>
            <a:gdLst>
              <a:gd name="connsiteX0" fmla="*/ 0 w 328162"/>
              <a:gd name="connsiteY0" fmla="*/ 29242 h 175446"/>
              <a:gd name="connsiteX1" fmla="*/ 29242 w 328162"/>
              <a:gd name="connsiteY1" fmla="*/ 0 h 175446"/>
              <a:gd name="connsiteX2" fmla="*/ 298920 w 328162"/>
              <a:gd name="connsiteY2" fmla="*/ 0 h 175446"/>
              <a:gd name="connsiteX3" fmla="*/ 328162 w 328162"/>
              <a:gd name="connsiteY3" fmla="*/ 29242 h 175446"/>
              <a:gd name="connsiteX4" fmla="*/ 328162 w 328162"/>
              <a:gd name="connsiteY4" fmla="*/ 146204 h 175446"/>
              <a:gd name="connsiteX5" fmla="*/ 298920 w 328162"/>
              <a:gd name="connsiteY5" fmla="*/ 175446 h 175446"/>
              <a:gd name="connsiteX6" fmla="*/ 29242 w 328162"/>
              <a:gd name="connsiteY6" fmla="*/ 175446 h 175446"/>
              <a:gd name="connsiteX7" fmla="*/ 0 w 328162"/>
              <a:gd name="connsiteY7" fmla="*/ 146204 h 175446"/>
              <a:gd name="connsiteX8" fmla="*/ 0 w 328162"/>
              <a:gd name="connsiteY8" fmla="*/ 29242 h 175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162" h="175446" extrusionOk="0">
                <a:moveTo>
                  <a:pt x="0" y="29242"/>
                </a:moveTo>
                <a:cubicBezTo>
                  <a:pt x="-2935" y="11281"/>
                  <a:pt x="11953" y="428"/>
                  <a:pt x="29242" y="0"/>
                </a:cubicBezTo>
                <a:cubicBezTo>
                  <a:pt x="120325" y="-30936"/>
                  <a:pt x="223986" y="5637"/>
                  <a:pt x="298920" y="0"/>
                </a:cubicBezTo>
                <a:cubicBezTo>
                  <a:pt x="313930" y="-867"/>
                  <a:pt x="327485" y="14481"/>
                  <a:pt x="328162" y="29242"/>
                </a:cubicBezTo>
                <a:cubicBezTo>
                  <a:pt x="337682" y="67961"/>
                  <a:pt x="324693" y="92497"/>
                  <a:pt x="328162" y="146204"/>
                </a:cubicBezTo>
                <a:cubicBezTo>
                  <a:pt x="329081" y="160463"/>
                  <a:pt x="313693" y="175235"/>
                  <a:pt x="298920" y="175446"/>
                </a:cubicBezTo>
                <a:cubicBezTo>
                  <a:pt x="241949" y="201954"/>
                  <a:pt x="101874" y="165896"/>
                  <a:pt x="29242" y="175446"/>
                </a:cubicBezTo>
                <a:cubicBezTo>
                  <a:pt x="11394" y="178255"/>
                  <a:pt x="-2693" y="159231"/>
                  <a:pt x="0" y="146204"/>
                </a:cubicBezTo>
                <a:cubicBezTo>
                  <a:pt x="-5433" y="93933"/>
                  <a:pt x="11987" y="71768"/>
                  <a:pt x="0" y="29242"/>
                </a:cubicBezTo>
                <a:close/>
              </a:path>
            </a:pathLst>
          </a:custGeom>
          <a:noFill/>
          <a:ln w="15875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5E68CE8-81F6-4074-A7CF-0D12FF261C6A}"/>
              </a:ext>
            </a:extLst>
          </p:cNvPr>
          <p:cNvSpPr/>
          <p:nvPr/>
        </p:nvSpPr>
        <p:spPr>
          <a:xfrm>
            <a:off x="1271910" y="2839453"/>
            <a:ext cx="5080764" cy="852523"/>
          </a:xfrm>
          <a:custGeom>
            <a:avLst/>
            <a:gdLst>
              <a:gd name="connsiteX0" fmla="*/ 5080764 w 5080764"/>
              <a:gd name="connsiteY0" fmla="*/ 852523 h 852523"/>
              <a:gd name="connsiteX1" fmla="*/ 5060138 w 5080764"/>
              <a:gd name="connsiteY1" fmla="*/ 728770 h 852523"/>
              <a:gd name="connsiteX2" fmla="*/ 5032637 w 5080764"/>
              <a:gd name="connsiteY2" fmla="*/ 694394 h 852523"/>
              <a:gd name="connsiteX3" fmla="*/ 4991386 w 5080764"/>
              <a:gd name="connsiteY3" fmla="*/ 660018 h 852523"/>
              <a:gd name="connsiteX4" fmla="*/ 4970761 w 5080764"/>
              <a:gd name="connsiteY4" fmla="*/ 646267 h 852523"/>
              <a:gd name="connsiteX5" fmla="*/ 4936385 w 5080764"/>
              <a:gd name="connsiteY5" fmla="*/ 625642 h 852523"/>
              <a:gd name="connsiteX6" fmla="*/ 4915759 w 5080764"/>
              <a:gd name="connsiteY6" fmla="*/ 611891 h 852523"/>
              <a:gd name="connsiteX7" fmla="*/ 4895134 w 5080764"/>
              <a:gd name="connsiteY7" fmla="*/ 605016 h 852523"/>
              <a:gd name="connsiteX8" fmla="*/ 4853882 w 5080764"/>
              <a:gd name="connsiteY8" fmla="*/ 577515 h 852523"/>
              <a:gd name="connsiteX9" fmla="*/ 4812631 w 5080764"/>
              <a:gd name="connsiteY9" fmla="*/ 556890 h 852523"/>
              <a:gd name="connsiteX10" fmla="*/ 4792006 w 5080764"/>
              <a:gd name="connsiteY10" fmla="*/ 550015 h 852523"/>
              <a:gd name="connsiteX11" fmla="*/ 4764505 w 5080764"/>
              <a:gd name="connsiteY11" fmla="*/ 536264 h 852523"/>
              <a:gd name="connsiteX12" fmla="*/ 4743879 w 5080764"/>
              <a:gd name="connsiteY12" fmla="*/ 522514 h 852523"/>
              <a:gd name="connsiteX13" fmla="*/ 4716379 w 5080764"/>
              <a:gd name="connsiteY13" fmla="*/ 515639 h 852523"/>
              <a:gd name="connsiteX14" fmla="*/ 4702628 w 5080764"/>
              <a:gd name="connsiteY14" fmla="*/ 501888 h 852523"/>
              <a:gd name="connsiteX15" fmla="*/ 4654502 w 5080764"/>
              <a:gd name="connsiteY15" fmla="*/ 481263 h 852523"/>
              <a:gd name="connsiteX16" fmla="*/ 4613251 w 5080764"/>
              <a:gd name="connsiteY16" fmla="*/ 453762 h 852523"/>
              <a:gd name="connsiteX17" fmla="*/ 4565125 w 5080764"/>
              <a:gd name="connsiteY17" fmla="*/ 405636 h 852523"/>
              <a:gd name="connsiteX18" fmla="*/ 4530749 w 5080764"/>
              <a:gd name="connsiteY18" fmla="*/ 371260 h 852523"/>
              <a:gd name="connsiteX19" fmla="*/ 4523873 w 5080764"/>
              <a:gd name="connsiteY19" fmla="*/ 350634 h 852523"/>
              <a:gd name="connsiteX20" fmla="*/ 4496373 w 5080764"/>
              <a:gd name="connsiteY20" fmla="*/ 316258 h 852523"/>
              <a:gd name="connsiteX21" fmla="*/ 4434496 w 5080764"/>
              <a:gd name="connsiteY21" fmla="*/ 288758 h 852523"/>
              <a:gd name="connsiteX22" fmla="*/ 4379495 w 5080764"/>
              <a:gd name="connsiteY22" fmla="*/ 275007 h 852523"/>
              <a:gd name="connsiteX23" fmla="*/ 4358869 w 5080764"/>
              <a:gd name="connsiteY23" fmla="*/ 268132 h 852523"/>
              <a:gd name="connsiteX24" fmla="*/ 4324493 w 5080764"/>
              <a:gd name="connsiteY24" fmla="*/ 261257 h 852523"/>
              <a:gd name="connsiteX25" fmla="*/ 4296992 w 5080764"/>
              <a:gd name="connsiteY25" fmla="*/ 254382 h 852523"/>
              <a:gd name="connsiteX26" fmla="*/ 4262616 w 5080764"/>
              <a:gd name="connsiteY26" fmla="*/ 247506 h 852523"/>
              <a:gd name="connsiteX27" fmla="*/ 4221365 w 5080764"/>
              <a:gd name="connsiteY27" fmla="*/ 233756 h 852523"/>
              <a:gd name="connsiteX28" fmla="*/ 4152613 w 5080764"/>
              <a:gd name="connsiteY28" fmla="*/ 220006 h 852523"/>
              <a:gd name="connsiteX29" fmla="*/ 4097612 w 5080764"/>
              <a:gd name="connsiteY29" fmla="*/ 206255 h 852523"/>
              <a:gd name="connsiteX30" fmla="*/ 4008234 w 5080764"/>
              <a:gd name="connsiteY30" fmla="*/ 185630 h 852523"/>
              <a:gd name="connsiteX31" fmla="*/ 3953233 w 5080764"/>
              <a:gd name="connsiteY31" fmla="*/ 171879 h 852523"/>
              <a:gd name="connsiteX32" fmla="*/ 3911982 w 5080764"/>
              <a:gd name="connsiteY32" fmla="*/ 158129 h 852523"/>
              <a:gd name="connsiteX33" fmla="*/ 3843230 w 5080764"/>
              <a:gd name="connsiteY33" fmla="*/ 144379 h 852523"/>
              <a:gd name="connsiteX34" fmla="*/ 3822604 w 5080764"/>
              <a:gd name="connsiteY34" fmla="*/ 137503 h 852523"/>
              <a:gd name="connsiteX35" fmla="*/ 3795104 w 5080764"/>
              <a:gd name="connsiteY35" fmla="*/ 130628 h 852523"/>
              <a:gd name="connsiteX36" fmla="*/ 3774478 w 5080764"/>
              <a:gd name="connsiteY36" fmla="*/ 123753 h 852523"/>
              <a:gd name="connsiteX37" fmla="*/ 3733227 w 5080764"/>
              <a:gd name="connsiteY37" fmla="*/ 116878 h 852523"/>
              <a:gd name="connsiteX38" fmla="*/ 3664475 w 5080764"/>
              <a:gd name="connsiteY38" fmla="*/ 103127 h 852523"/>
              <a:gd name="connsiteX39" fmla="*/ 3630099 w 5080764"/>
              <a:gd name="connsiteY39" fmla="*/ 96252 h 852523"/>
              <a:gd name="connsiteX40" fmla="*/ 3609473 w 5080764"/>
              <a:gd name="connsiteY40" fmla="*/ 89377 h 852523"/>
              <a:gd name="connsiteX41" fmla="*/ 3540722 w 5080764"/>
              <a:gd name="connsiteY41" fmla="*/ 75627 h 852523"/>
              <a:gd name="connsiteX42" fmla="*/ 3499470 w 5080764"/>
              <a:gd name="connsiteY42" fmla="*/ 61876 h 852523"/>
              <a:gd name="connsiteX43" fmla="*/ 3327591 w 5080764"/>
              <a:gd name="connsiteY43" fmla="*/ 48126 h 852523"/>
              <a:gd name="connsiteX44" fmla="*/ 3279464 w 5080764"/>
              <a:gd name="connsiteY44" fmla="*/ 41251 h 852523"/>
              <a:gd name="connsiteX45" fmla="*/ 3251964 w 5080764"/>
              <a:gd name="connsiteY45" fmla="*/ 34376 h 852523"/>
              <a:gd name="connsiteX46" fmla="*/ 2784451 w 5080764"/>
              <a:gd name="connsiteY46" fmla="*/ 41251 h 852523"/>
              <a:gd name="connsiteX47" fmla="*/ 2743200 w 5080764"/>
              <a:gd name="connsiteY47" fmla="*/ 48126 h 852523"/>
              <a:gd name="connsiteX48" fmla="*/ 2619446 w 5080764"/>
              <a:gd name="connsiteY48" fmla="*/ 61876 h 852523"/>
              <a:gd name="connsiteX49" fmla="*/ 2358189 w 5080764"/>
              <a:gd name="connsiteY49" fmla="*/ 55001 h 852523"/>
              <a:gd name="connsiteX50" fmla="*/ 2323813 w 5080764"/>
              <a:gd name="connsiteY50" fmla="*/ 48126 h 852523"/>
              <a:gd name="connsiteX51" fmla="*/ 2117558 w 5080764"/>
              <a:gd name="connsiteY51" fmla="*/ 20625 h 852523"/>
              <a:gd name="connsiteX52" fmla="*/ 2062556 w 5080764"/>
              <a:gd name="connsiteY52" fmla="*/ 13750 h 852523"/>
              <a:gd name="connsiteX53" fmla="*/ 1608794 w 5080764"/>
              <a:gd name="connsiteY53" fmla="*/ 0 h 852523"/>
              <a:gd name="connsiteX54" fmla="*/ 1223783 w 5080764"/>
              <a:gd name="connsiteY54" fmla="*/ 13750 h 852523"/>
              <a:gd name="connsiteX55" fmla="*/ 1161907 w 5080764"/>
              <a:gd name="connsiteY55" fmla="*/ 20625 h 852523"/>
              <a:gd name="connsiteX56" fmla="*/ 1127531 w 5080764"/>
              <a:gd name="connsiteY56" fmla="*/ 27500 h 852523"/>
              <a:gd name="connsiteX57" fmla="*/ 1045028 w 5080764"/>
              <a:gd name="connsiteY57" fmla="*/ 41251 h 852523"/>
              <a:gd name="connsiteX58" fmla="*/ 990027 w 5080764"/>
              <a:gd name="connsiteY58" fmla="*/ 48126 h 852523"/>
              <a:gd name="connsiteX59" fmla="*/ 921275 w 5080764"/>
              <a:gd name="connsiteY59" fmla="*/ 61876 h 852523"/>
              <a:gd name="connsiteX60" fmla="*/ 886899 w 5080764"/>
              <a:gd name="connsiteY60" fmla="*/ 68752 h 852523"/>
              <a:gd name="connsiteX61" fmla="*/ 838773 w 5080764"/>
              <a:gd name="connsiteY61" fmla="*/ 82502 h 852523"/>
              <a:gd name="connsiteX62" fmla="*/ 797522 w 5080764"/>
              <a:gd name="connsiteY62" fmla="*/ 96252 h 852523"/>
              <a:gd name="connsiteX63" fmla="*/ 715019 w 5080764"/>
              <a:gd name="connsiteY63" fmla="*/ 123753 h 852523"/>
              <a:gd name="connsiteX64" fmla="*/ 673768 w 5080764"/>
              <a:gd name="connsiteY64" fmla="*/ 137503 h 852523"/>
              <a:gd name="connsiteX65" fmla="*/ 653143 w 5080764"/>
              <a:gd name="connsiteY65" fmla="*/ 151254 h 852523"/>
              <a:gd name="connsiteX66" fmla="*/ 639392 w 5080764"/>
              <a:gd name="connsiteY66" fmla="*/ 165004 h 852523"/>
              <a:gd name="connsiteX67" fmla="*/ 618767 w 5080764"/>
              <a:gd name="connsiteY67" fmla="*/ 171879 h 852523"/>
              <a:gd name="connsiteX68" fmla="*/ 584391 w 5080764"/>
              <a:gd name="connsiteY68" fmla="*/ 192505 h 852523"/>
              <a:gd name="connsiteX69" fmla="*/ 543140 w 5080764"/>
              <a:gd name="connsiteY69" fmla="*/ 213130 h 852523"/>
              <a:gd name="connsiteX70" fmla="*/ 522514 w 5080764"/>
              <a:gd name="connsiteY70" fmla="*/ 226881 h 852523"/>
              <a:gd name="connsiteX71" fmla="*/ 501888 w 5080764"/>
              <a:gd name="connsiteY71" fmla="*/ 233756 h 852523"/>
              <a:gd name="connsiteX72" fmla="*/ 453762 w 5080764"/>
              <a:gd name="connsiteY72" fmla="*/ 268132 h 852523"/>
              <a:gd name="connsiteX73" fmla="*/ 433137 w 5080764"/>
              <a:gd name="connsiteY73" fmla="*/ 275007 h 852523"/>
              <a:gd name="connsiteX74" fmla="*/ 371260 w 5080764"/>
              <a:gd name="connsiteY74" fmla="*/ 323133 h 852523"/>
              <a:gd name="connsiteX75" fmla="*/ 350634 w 5080764"/>
              <a:gd name="connsiteY75" fmla="*/ 336884 h 852523"/>
              <a:gd name="connsiteX76" fmla="*/ 316258 w 5080764"/>
              <a:gd name="connsiteY76" fmla="*/ 371260 h 852523"/>
              <a:gd name="connsiteX77" fmla="*/ 302508 w 5080764"/>
              <a:gd name="connsiteY77" fmla="*/ 391885 h 852523"/>
              <a:gd name="connsiteX78" fmla="*/ 281882 w 5080764"/>
              <a:gd name="connsiteY78" fmla="*/ 405636 h 852523"/>
              <a:gd name="connsiteX79" fmla="*/ 247507 w 5080764"/>
              <a:gd name="connsiteY79" fmla="*/ 440012 h 852523"/>
              <a:gd name="connsiteX80" fmla="*/ 233756 w 5080764"/>
              <a:gd name="connsiteY80" fmla="*/ 453762 h 852523"/>
              <a:gd name="connsiteX81" fmla="*/ 220006 w 5080764"/>
              <a:gd name="connsiteY81" fmla="*/ 474388 h 852523"/>
              <a:gd name="connsiteX82" fmla="*/ 206255 w 5080764"/>
              <a:gd name="connsiteY82" fmla="*/ 488138 h 852523"/>
              <a:gd name="connsiteX83" fmla="*/ 178755 w 5080764"/>
              <a:gd name="connsiteY83" fmla="*/ 529389 h 852523"/>
              <a:gd name="connsiteX84" fmla="*/ 151254 w 5080764"/>
              <a:gd name="connsiteY84" fmla="*/ 556890 h 852523"/>
              <a:gd name="connsiteX85" fmla="*/ 123753 w 5080764"/>
              <a:gd name="connsiteY85" fmla="*/ 591266 h 852523"/>
              <a:gd name="connsiteX86" fmla="*/ 96252 w 5080764"/>
              <a:gd name="connsiteY86" fmla="*/ 653142 h 852523"/>
              <a:gd name="connsiteX87" fmla="*/ 82502 w 5080764"/>
              <a:gd name="connsiteY87" fmla="*/ 694394 h 852523"/>
              <a:gd name="connsiteX88" fmla="*/ 75627 w 5080764"/>
              <a:gd name="connsiteY88" fmla="*/ 715019 h 852523"/>
              <a:gd name="connsiteX89" fmla="*/ 61876 w 5080764"/>
              <a:gd name="connsiteY89" fmla="*/ 735645 h 852523"/>
              <a:gd name="connsiteX90" fmla="*/ 48126 w 5080764"/>
              <a:gd name="connsiteY90" fmla="*/ 790646 h 852523"/>
              <a:gd name="connsiteX91" fmla="*/ 34376 w 5080764"/>
              <a:gd name="connsiteY91" fmla="*/ 804397 h 852523"/>
              <a:gd name="connsiteX92" fmla="*/ 27501 w 5080764"/>
              <a:gd name="connsiteY92" fmla="*/ 825022 h 852523"/>
              <a:gd name="connsiteX93" fmla="*/ 13750 w 5080764"/>
              <a:gd name="connsiteY93" fmla="*/ 838773 h 852523"/>
              <a:gd name="connsiteX94" fmla="*/ 0 w 5080764"/>
              <a:gd name="connsiteY94" fmla="*/ 852523 h 85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080764" h="852523">
                <a:moveTo>
                  <a:pt x="5080764" y="852523"/>
                </a:moveTo>
                <a:cubicBezTo>
                  <a:pt x="5080466" y="848947"/>
                  <a:pt x="5078527" y="747161"/>
                  <a:pt x="5060138" y="728770"/>
                </a:cubicBezTo>
                <a:cubicBezTo>
                  <a:pt x="5026938" y="695568"/>
                  <a:pt x="5067329" y="737759"/>
                  <a:pt x="5032637" y="694394"/>
                </a:cubicBezTo>
                <a:cubicBezTo>
                  <a:pt x="5022211" y="681362"/>
                  <a:pt x="5003874" y="668938"/>
                  <a:pt x="4991386" y="660018"/>
                </a:cubicBezTo>
                <a:cubicBezTo>
                  <a:pt x="4984662" y="655215"/>
                  <a:pt x="4977213" y="651429"/>
                  <a:pt x="4970761" y="646267"/>
                </a:cubicBezTo>
                <a:cubicBezTo>
                  <a:pt x="4943799" y="624697"/>
                  <a:pt x="4972200" y="637580"/>
                  <a:pt x="4936385" y="625642"/>
                </a:cubicBezTo>
                <a:cubicBezTo>
                  <a:pt x="4929510" y="621058"/>
                  <a:pt x="4923150" y="615586"/>
                  <a:pt x="4915759" y="611891"/>
                </a:cubicBezTo>
                <a:cubicBezTo>
                  <a:pt x="4909277" y="608650"/>
                  <a:pt x="4901469" y="608535"/>
                  <a:pt x="4895134" y="605016"/>
                </a:cubicBezTo>
                <a:cubicBezTo>
                  <a:pt x="4880688" y="596990"/>
                  <a:pt x="4869560" y="582741"/>
                  <a:pt x="4853882" y="577515"/>
                </a:cubicBezTo>
                <a:cubicBezTo>
                  <a:pt x="4802041" y="560235"/>
                  <a:pt x="4865941" y="583545"/>
                  <a:pt x="4812631" y="556890"/>
                </a:cubicBezTo>
                <a:cubicBezTo>
                  <a:pt x="4806149" y="553649"/>
                  <a:pt x="4798667" y="552870"/>
                  <a:pt x="4792006" y="550015"/>
                </a:cubicBezTo>
                <a:cubicBezTo>
                  <a:pt x="4782586" y="545978"/>
                  <a:pt x="4773404" y="541349"/>
                  <a:pt x="4764505" y="536264"/>
                </a:cubicBezTo>
                <a:cubicBezTo>
                  <a:pt x="4757331" y="532164"/>
                  <a:pt x="4751474" y="525769"/>
                  <a:pt x="4743879" y="522514"/>
                </a:cubicBezTo>
                <a:cubicBezTo>
                  <a:pt x="4735194" y="518792"/>
                  <a:pt x="4725546" y="517931"/>
                  <a:pt x="4716379" y="515639"/>
                </a:cubicBezTo>
                <a:cubicBezTo>
                  <a:pt x="4711795" y="511055"/>
                  <a:pt x="4708022" y="505484"/>
                  <a:pt x="4702628" y="501888"/>
                </a:cubicBezTo>
                <a:cubicBezTo>
                  <a:pt x="4685637" y="490560"/>
                  <a:pt x="4672836" y="487374"/>
                  <a:pt x="4654502" y="481263"/>
                </a:cubicBezTo>
                <a:cubicBezTo>
                  <a:pt x="4640752" y="472096"/>
                  <a:pt x="4624937" y="465448"/>
                  <a:pt x="4613251" y="453762"/>
                </a:cubicBezTo>
                <a:cubicBezTo>
                  <a:pt x="4597209" y="437720"/>
                  <a:pt x="4577710" y="424512"/>
                  <a:pt x="4565125" y="405636"/>
                </a:cubicBezTo>
                <a:cubicBezTo>
                  <a:pt x="4546791" y="378135"/>
                  <a:pt x="4558249" y="389594"/>
                  <a:pt x="4530749" y="371260"/>
                </a:cubicBezTo>
                <a:cubicBezTo>
                  <a:pt x="4528457" y="364385"/>
                  <a:pt x="4527114" y="357116"/>
                  <a:pt x="4523873" y="350634"/>
                </a:cubicBezTo>
                <a:cubicBezTo>
                  <a:pt x="4517918" y="338725"/>
                  <a:pt x="4507029" y="324783"/>
                  <a:pt x="4496373" y="316258"/>
                </a:cubicBezTo>
                <a:cubicBezTo>
                  <a:pt x="4475853" y="299841"/>
                  <a:pt x="4462247" y="295696"/>
                  <a:pt x="4434496" y="288758"/>
                </a:cubicBezTo>
                <a:cubicBezTo>
                  <a:pt x="4416162" y="284174"/>
                  <a:pt x="4397423" y="280983"/>
                  <a:pt x="4379495" y="275007"/>
                </a:cubicBezTo>
                <a:cubicBezTo>
                  <a:pt x="4372620" y="272715"/>
                  <a:pt x="4365900" y="269890"/>
                  <a:pt x="4358869" y="268132"/>
                </a:cubicBezTo>
                <a:cubicBezTo>
                  <a:pt x="4347532" y="265298"/>
                  <a:pt x="4335900" y="263792"/>
                  <a:pt x="4324493" y="261257"/>
                </a:cubicBezTo>
                <a:cubicBezTo>
                  <a:pt x="4315269" y="259207"/>
                  <a:pt x="4306216" y="256432"/>
                  <a:pt x="4296992" y="254382"/>
                </a:cubicBezTo>
                <a:cubicBezTo>
                  <a:pt x="4285585" y="251847"/>
                  <a:pt x="4273890" y="250581"/>
                  <a:pt x="4262616" y="247506"/>
                </a:cubicBezTo>
                <a:cubicBezTo>
                  <a:pt x="4248633" y="243692"/>
                  <a:pt x="4235578" y="236598"/>
                  <a:pt x="4221365" y="233756"/>
                </a:cubicBezTo>
                <a:cubicBezTo>
                  <a:pt x="4198448" y="229173"/>
                  <a:pt x="4175286" y="225675"/>
                  <a:pt x="4152613" y="220006"/>
                </a:cubicBezTo>
                <a:cubicBezTo>
                  <a:pt x="4134279" y="215422"/>
                  <a:pt x="4116143" y="209961"/>
                  <a:pt x="4097612" y="206255"/>
                </a:cubicBezTo>
                <a:cubicBezTo>
                  <a:pt x="4070344" y="200802"/>
                  <a:pt x="4033108" y="193921"/>
                  <a:pt x="4008234" y="185630"/>
                </a:cubicBezTo>
                <a:cubicBezTo>
                  <a:pt x="3945657" y="164771"/>
                  <a:pt x="4044487" y="196767"/>
                  <a:pt x="3953233" y="171879"/>
                </a:cubicBezTo>
                <a:cubicBezTo>
                  <a:pt x="3939250" y="168065"/>
                  <a:pt x="3926279" y="160512"/>
                  <a:pt x="3911982" y="158129"/>
                </a:cubicBezTo>
                <a:cubicBezTo>
                  <a:pt x="3879574" y="152728"/>
                  <a:pt x="3871943" y="152583"/>
                  <a:pt x="3843230" y="144379"/>
                </a:cubicBezTo>
                <a:cubicBezTo>
                  <a:pt x="3836262" y="142388"/>
                  <a:pt x="3829572" y="139494"/>
                  <a:pt x="3822604" y="137503"/>
                </a:cubicBezTo>
                <a:cubicBezTo>
                  <a:pt x="3813519" y="134907"/>
                  <a:pt x="3804189" y="133224"/>
                  <a:pt x="3795104" y="130628"/>
                </a:cubicBezTo>
                <a:cubicBezTo>
                  <a:pt x="3788136" y="128637"/>
                  <a:pt x="3781553" y="125325"/>
                  <a:pt x="3774478" y="123753"/>
                </a:cubicBezTo>
                <a:cubicBezTo>
                  <a:pt x="3760870" y="120729"/>
                  <a:pt x="3746928" y="119447"/>
                  <a:pt x="3733227" y="116878"/>
                </a:cubicBezTo>
                <a:cubicBezTo>
                  <a:pt x="3710256" y="112571"/>
                  <a:pt x="3687392" y="107711"/>
                  <a:pt x="3664475" y="103127"/>
                </a:cubicBezTo>
                <a:cubicBezTo>
                  <a:pt x="3653016" y="100835"/>
                  <a:pt x="3641185" y="99947"/>
                  <a:pt x="3630099" y="96252"/>
                </a:cubicBezTo>
                <a:cubicBezTo>
                  <a:pt x="3623224" y="93960"/>
                  <a:pt x="3616548" y="90949"/>
                  <a:pt x="3609473" y="89377"/>
                </a:cubicBezTo>
                <a:cubicBezTo>
                  <a:pt x="3561693" y="78760"/>
                  <a:pt x="3579854" y="87367"/>
                  <a:pt x="3540722" y="75627"/>
                </a:cubicBezTo>
                <a:cubicBezTo>
                  <a:pt x="3526839" y="71462"/>
                  <a:pt x="3513932" y="62840"/>
                  <a:pt x="3499470" y="61876"/>
                </a:cubicBezTo>
                <a:cubicBezTo>
                  <a:pt x="3426712" y="57026"/>
                  <a:pt x="3394959" y="56051"/>
                  <a:pt x="3327591" y="48126"/>
                </a:cubicBezTo>
                <a:cubicBezTo>
                  <a:pt x="3311497" y="46233"/>
                  <a:pt x="3295408" y="44150"/>
                  <a:pt x="3279464" y="41251"/>
                </a:cubicBezTo>
                <a:cubicBezTo>
                  <a:pt x="3270168" y="39561"/>
                  <a:pt x="3261131" y="36668"/>
                  <a:pt x="3251964" y="34376"/>
                </a:cubicBezTo>
                <a:lnTo>
                  <a:pt x="2784451" y="41251"/>
                </a:lnTo>
                <a:cubicBezTo>
                  <a:pt x="2770516" y="41628"/>
                  <a:pt x="2757032" y="46397"/>
                  <a:pt x="2743200" y="48126"/>
                </a:cubicBezTo>
                <a:cubicBezTo>
                  <a:pt x="2702015" y="53274"/>
                  <a:pt x="2619446" y="61876"/>
                  <a:pt x="2619446" y="61876"/>
                </a:cubicBezTo>
                <a:cubicBezTo>
                  <a:pt x="2532360" y="59584"/>
                  <a:pt x="2445211" y="59048"/>
                  <a:pt x="2358189" y="55001"/>
                </a:cubicBezTo>
                <a:cubicBezTo>
                  <a:pt x="2346516" y="54458"/>
                  <a:pt x="2335356" y="49948"/>
                  <a:pt x="2323813" y="48126"/>
                </a:cubicBezTo>
                <a:cubicBezTo>
                  <a:pt x="2251724" y="36744"/>
                  <a:pt x="2190460" y="29738"/>
                  <a:pt x="2117558" y="20625"/>
                </a:cubicBezTo>
                <a:cubicBezTo>
                  <a:pt x="2099224" y="18333"/>
                  <a:pt x="2081014" y="14589"/>
                  <a:pt x="2062556" y="13750"/>
                </a:cubicBezTo>
                <a:cubicBezTo>
                  <a:pt x="1810544" y="2295"/>
                  <a:pt x="1961759" y="8022"/>
                  <a:pt x="1608794" y="0"/>
                </a:cubicBezTo>
                <a:cubicBezTo>
                  <a:pt x="1488169" y="3260"/>
                  <a:pt x="1347958" y="4881"/>
                  <a:pt x="1223783" y="13750"/>
                </a:cubicBezTo>
                <a:cubicBezTo>
                  <a:pt x="1203083" y="15228"/>
                  <a:pt x="1182451" y="17690"/>
                  <a:pt x="1161907" y="20625"/>
                </a:cubicBezTo>
                <a:cubicBezTo>
                  <a:pt x="1150339" y="22278"/>
                  <a:pt x="1139039" y="25469"/>
                  <a:pt x="1127531" y="27500"/>
                </a:cubicBezTo>
                <a:cubicBezTo>
                  <a:pt x="1100075" y="32345"/>
                  <a:pt x="1072693" y="37793"/>
                  <a:pt x="1045028" y="41251"/>
                </a:cubicBezTo>
                <a:cubicBezTo>
                  <a:pt x="1026694" y="43543"/>
                  <a:pt x="1008252" y="45089"/>
                  <a:pt x="990027" y="48126"/>
                </a:cubicBezTo>
                <a:cubicBezTo>
                  <a:pt x="966974" y="51968"/>
                  <a:pt x="944192" y="57292"/>
                  <a:pt x="921275" y="61876"/>
                </a:cubicBezTo>
                <a:cubicBezTo>
                  <a:pt x="909816" y="64168"/>
                  <a:pt x="897985" y="65057"/>
                  <a:pt x="886899" y="68752"/>
                </a:cubicBezTo>
                <a:cubicBezTo>
                  <a:pt x="817571" y="91860"/>
                  <a:pt x="925114" y="56600"/>
                  <a:pt x="838773" y="82502"/>
                </a:cubicBezTo>
                <a:cubicBezTo>
                  <a:pt x="824890" y="86667"/>
                  <a:pt x="811583" y="92737"/>
                  <a:pt x="797522" y="96252"/>
                </a:cubicBezTo>
                <a:cubicBezTo>
                  <a:pt x="677988" y="126137"/>
                  <a:pt x="789028" y="94150"/>
                  <a:pt x="715019" y="123753"/>
                </a:cubicBezTo>
                <a:cubicBezTo>
                  <a:pt x="701562" y="129136"/>
                  <a:pt x="673768" y="137503"/>
                  <a:pt x="673768" y="137503"/>
                </a:cubicBezTo>
                <a:cubicBezTo>
                  <a:pt x="666893" y="142087"/>
                  <a:pt x="659595" y="146092"/>
                  <a:pt x="653143" y="151254"/>
                </a:cubicBezTo>
                <a:cubicBezTo>
                  <a:pt x="648081" y="155303"/>
                  <a:pt x="644950" y="161669"/>
                  <a:pt x="639392" y="165004"/>
                </a:cubicBezTo>
                <a:cubicBezTo>
                  <a:pt x="633178" y="168732"/>
                  <a:pt x="625642" y="169587"/>
                  <a:pt x="618767" y="171879"/>
                </a:cubicBezTo>
                <a:cubicBezTo>
                  <a:pt x="591909" y="198737"/>
                  <a:pt x="620090" y="174656"/>
                  <a:pt x="584391" y="192505"/>
                </a:cubicBezTo>
                <a:cubicBezTo>
                  <a:pt x="531081" y="219160"/>
                  <a:pt x="594981" y="195850"/>
                  <a:pt x="543140" y="213130"/>
                </a:cubicBezTo>
                <a:cubicBezTo>
                  <a:pt x="536265" y="217714"/>
                  <a:pt x="529905" y="223186"/>
                  <a:pt x="522514" y="226881"/>
                </a:cubicBezTo>
                <a:cubicBezTo>
                  <a:pt x="516032" y="230122"/>
                  <a:pt x="508180" y="230160"/>
                  <a:pt x="501888" y="233756"/>
                </a:cubicBezTo>
                <a:cubicBezTo>
                  <a:pt x="480063" y="246228"/>
                  <a:pt x="475063" y="257482"/>
                  <a:pt x="453762" y="268132"/>
                </a:cubicBezTo>
                <a:cubicBezTo>
                  <a:pt x="447280" y="271373"/>
                  <a:pt x="440012" y="272715"/>
                  <a:pt x="433137" y="275007"/>
                </a:cubicBezTo>
                <a:cubicBezTo>
                  <a:pt x="328880" y="344511"/>
                  <a:pt x="435878" y="269284"/>
                  <a:pt x="371260" y="323133"/>
                </a:cubicBezTo>
                <a:cubicBezTo>
                  <a:pt x="364912" y="328423"/>
                  <a:pt x="356853" y="331443"/>
                  <a:pt x="350634" y="336884"/>
                </a:cubicBezTo>
                <a:cubicBezTo>
                  <a:pt x="338439" y="347555"/>
                  <a:pt x="325247" y="357777"/>
                  <a:pt x="316258" y="371260"/>
                </a:cubicBezTo>
                <a:cubicBezTo>
                  <a:pt x="311675" y="378135"/>
                  <a:pt x="308351" y="386042"/>
                  <a:pt x="302508" y="391885"/>
                </a:cubicBezTo>
                <a:cubicBezTo>
                  <a:pt x="296665" y="397728"/>
                  <a:pt x="288101" y="400195"/>
                  <a:pt x="281882" y="405636"/>
                </a:cubicBezTo>
                <a:cubicBezTo>
                  <a:pt x="269687" y="416307"/>
                  <a:pt x="258966" y="428553"/>
                  <a:pt x="247507" y="440012"/>
                </a:cubicBezTo>
                <a:cubicBezTo>
                  <a:pt x="242923" y="444596"/>
                  <a:pt x="237351" y="448369"/>
                  <a:pt x="233756" y="453762"/>
                </a:cubicBezTo>
                <a:cubicBezTo>
                  <a:pt x="229173" y="460637"/>
                  <a:pt x="225168" y="467936"/>
                  <a:pt x="220006" y="474388"/>
                </a:cubicBezTo>
                <a:cubicBezTo>
                  <a:pt x="215957" y="479450"/>
                  <a:pt x="210144" y="482952"/>
                  <a:pt x="206255" y="488138"/>
                </a:cubicBezTo>
                <a:cubicBezTo>
                  <a:pt x="196340" y="501359"/>
                  <a:pt x="190440" y="517704"/>
                  <a:pt x="178755" y="529389"/>
                </a:cubicBezTo>
                <a:cubicBezTo>
                  <a:pt x="169588" y="538556"/>
                  <a:pt x="158445" y="546103"/>
                  <a:pt x="151254" y="556890"/>
                </a:cubicBezTo>
                <a:cubicBezTo>
                  <a:pt x="133908" y="582909"/>
                  <a:pt x="143347" y="571672"/>
                  <a:pt x="123753" y="591266"/>
                </a:cubicBezTo>
                <a:cubicBezTo>
                  <a:pt x="107390" y="640356"/>
                  <a:pt x="118043" y="620457"/>
                  <a:pt x="96252" y="653142"/>
                </a:cubicBezTo>
                <a:lnTo>
                  <a:pt x="82502" y="694394"/>
                </a:lnTo>
                <a:cubicBezTo>
                  <a:pt x="80210" y="701269"/>
                  <a:pt x="79647" y="708989"/>
                  <a:pt x="75627" y="715019"/>
                </a:cubicBezTo>
                <a:lnTo>
                  <a:pt x="61876" y="735645"/>
                </a:lnTo>
                <a:cubicBezTo>
                  <a:pt x="60397" y="743039"/>
                  <a:pt x="54468" y="780075"/>
                  <a:pt x="48126" y="790646"/>
                </a:cubicBezTo>
                <a:cubicBezTo>
                  <a:pt x="44791" y="796204"/>
                  <a:pt x="38959" y="799813"/>
                  <a:pt x="34376" y="804397"/>
                </a:cubicBezTo>
                <a:cubicBezTo>
                  <a:pt x="32084" y="811272"/>
                  <a:pt x="31230" y="818808"/>
                  <a:pt x="27501" y="825022"/>
                </a:cubicBezTo>
                <a:cubicBezTo>
                  <a:pt x="24166" y="830580"/>
                  <a:pt x="18334" y="834189"/>
                  <a:pt x="13750" y="838773"/>
                </a:cubicBezTo>
                <a:lnTo>
                  <a:pt x="0" y="852523"/>
                </a:lnTo>
              </a:path>
            </a:pathLst>
          </a:custGeom>
          <a:noFill/>
          <a:ln w="158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B26D672-C0B5-44AA-879D-18C161EF0E67}"/>
              </a:ext>
            </a:extLst>
          </p:cNvPr>
          <p:cNvSpPr/>
          <p:nvPr/>
        </p:nvSpPr>
        <p:spPr>
          <a:xfrm>
            <a:off x="941901" y="1643170"/>
            <a:ext cx="2701949" cy="2062556"/>
          </a:xfrm>
          <a:custGeom>
            <a:avLst/>
            <a:gdLst>
              <a:gd name="connsiteX0" fmla="*/ 0 w 2701949"/>
              <a:gd name="connsiteY0" fmla="*/ 2062556 h 2062556"/>
              <a:gd name="connsiteX1" fmla="*/ 55001 w 2701949"/>
              <a:gd name="connsiteY1" fmla="*/ 2048806 h 2062556"/>
              <a:gd name="connsiteX2" fmla="*/ 68752 w 2701949"/>
              <a:gd name="connsiteY2" fmla="*/ 2035056 h 2062556"/>
              <a:gd name="connsiteX3" fmla="*/ 96252 w 2701949"/>
              <a:gd name="connsiteY3" fmla="*/ 2021305 h 2062556"/>
              <a:gd name="connsiteX4" fmla="*/ 137504 w 2701949"/>
              <a:gd name="connsiteY4" fmla="*/ 1993804 h 2062556"/>
              <a:gd name="connsiteX5" fmla="*/ 151254 w 2701949"/>
              <a:gd name="connsiteY5" fmla="*/ 1973179 h 2062556"/>
              <a:gd name="connsiteX6" fmla="*/ 178755 w 2701949"/>
              <a:gd name="connsiteY6" fmla="*/ 1945678 h 2062556"/>
              <a:gd name="connsiteX7" fmla="*/ 206255 w 2701949"/>
              <a:gd name="connsiteY7" fmla="*/ 1904427 h 2062556"/>
              <a:gd name="connsiteX8" fmla="*/ 220006 w 2701949"/>
              <a:gd name="connsiteY8" fmla="*/ 1883801 h 2062556"/>
              <a:gd name="connsiteX9" fmla="*/ 240631 w 2701949"/>
              <a:gd name="connsiteY9" fmla="*/ 1835675 h 2062556"/>
              <a:gd name="connsiteX10" fmla="*/ 268132 w 2701949"/>
              <a:gd name="connsiteY10" fmla="*/ 1794424 h 2062556"/>
              <a:gd name="connsiteX11" fmla="*/ 281882 w 2701949"/>
              <a:gd name="connsiteY11" fmla="*/ 1773798 h 2062556"/>
              <a:gd name="connsiteX12" fmla="*/ 295633 w 2701949"/>
              <a:gd name="connsiteY12" fmla="*/ 1753173 h 2062556"/>
              <a:gd name="connsiteX13" fmla="*/ 323134 w 2701949"/>
              <a:gd name="connsiteY13" fmla="*/ 1705047 h 2062556"/>
              <a:gd name="connsiteX14" fmla="*/ 343759 w 2701949"/>
              <a:gd name="connsiteY14" fmla="*/ 1663795 h 2062556"/>
              <a:gd name="connsiteX15" fmla="*/ 378135 w 2701949"/>
              <a:gd name="connsiteY15" fmla="*/ 1608794 h 2062556"/>
              <a:gd name="connsiteX16" fmla="*/ 412511 w 2701949"/>
              <a:gd name="connsiteY16" fmla="*/ 1560668 h 2062556"/>
              <a:gd name="connsiteX17" fmla="*/ 440012 w 2701949"/>
              <a:gd name="connsiteY17" fmla="*/ 1519416 h 2062556"/>
              <a:gd name="connsiteX18" fmla="*/ 474388 w 2701949"/>
              <a:gd name="connsiteY18" fmla="*/ 1485041 h 2062556"/>
              <a:gd name="connsiteX19" fmla="*/ 488138 w 2701949"/>
              <a:gd name="connsiteY19" fmla="*/ 1464415 h 2062556"/>
              <a:gd name="connsiteX20" fmla="*/ 501888 w 2701949"/>
              <a:gd name="connsiteY20" fmla="*/ 1436914 h 2062556"/>
              <a:gd name="connsiteX21" fmla="*/ 515639 w 2701949"/>
              <a:gd name="connsiteY21" fmla="*/ 1423164 h 2062556"/>
              <a:gd name="connsiteX22" fmla="*/ 550015 w 2701949"/>
              <a:gd name="connsiteY22" fmla="*/ 1361287 h 2062556"/>
              <a:gd name="connsiteX23" fmla="*/ 577516 w 2701949"/>
              <a:gd name="connsiteY23" fmla="*/ 1326911 h 2062556"/>
              <a:gd name="connsiteX24" fmla="*/ 618767 w 2701949"/>
              <a:gd name="connsiteY24" fmla="*/ 1271910 h 2062556"/>
              <a:gd name="connsiteX25" fmla="*/ 666893 w 2701949"/>
              <a:gd name="connsiteY25" fmla="*/ 1230659 h 2062556"/>
              <a:gd name="connsiteX26" fmla="*/ 708144 w 2701949"/>
              <a:gd name="connsiteY26" fmla="*/ 1203158 h 2062556"/>
              <a:gd name="connsiteX27" fmla="*/ 721894 w 2701949"/>
              <a:gd name="connsiteY27" fmla="*/ 1189407 h 2062556"/>
              <a:gd name="connsiteX28" fmla="*/ 742520 w 2701949"/>
              <a:gd name="connsiteY28" fmla="*/ 1182532 h 2062556"/>
              <a:gd name="connsiteX29" fmla="*/ 797522 w 2701949"/>
              <a:gd name="connsiteY29" fmla="*/ 1155032 h 2062556"/>
              <a:gd name="connsiteX30" fmla="*/ 859398 w 2701949"/>
              <a:gd name="connsiteY30" fmla="*/ 1141281 h 2062556"/>
              <a:gd name="connsiteX31" fmla="*/ 886899 w 2701949"/>
              <a:gd name="connsiteY31" fmla="*/ 1127531 h 2062556"/>
              <a:gd name="connsiteX32" fmla="*/ 914400 w 2701949"/>
              <a:gd name="connsiteY32" fmla="*/ 1120656 h 2062556"/>
              <a:gd name="connsiteX33" fmla="*/ 955651 w 2701949"/>
              <a:gd name="connsiteY33" fmla="*/ 1106905 h 2062556"/>
              <a:gd name="connsiteX34" fmla="*/ 1051904 w 2701949"/>
              <a:gd name="connsiteY34" fmla="*/ 1086280 h 2062556"/>
              <a:gd name="connsiteX35" fmla="*/ 1079404 w 2701949"/>
              <a:gd name="connsiteY35" fmla="*/ 1079404 h 2062556"/>
              <a:gd name="connsiteX36" fmla="*/ 1127531 w 2701949"/>
              <a:gd name="connsiteY36" fmla="*/ 1072529 h 2062556"/>
              <a:gd name="connsiteX37" fmla="*/ 1155031 w 2701949"/>
              <a:gd name="connsiteY37" fmla="*/ 1065654 h 2062556"/>
              <a:gd name="connsiteX38" fmla="*/ 1271910 w 2701949"/>
              <a:gd name="connsiteY38" fmla="*/ 1051904 h 2062556"/>
              <a:gd name="connsiteX39" fmla="*/ 1326911 w 2701949"/>
              <a:gd name="connsiteY39" fmla="*/ 1045028 h 2062556"/>
              <a:gd name="connsiteX40" fmla="*/ 1395663 w 2701949"/>
              <a:gd name="connsiteY40" fmla="*/ 1038153 h 2062556"/>
              <a:gd name="connsiteX41" fmla="*/ 1430039 w 2701949"/>
              <a:gd name="connsiteY41" fmla="*/ 1031278 h 2062556"/>
              <a:gd name="connsiteX42" fmla="*/ 1498791 w 2701949"/>
              <a:gd name="connsiteY42" fmla="*/ 1024403 h 2062556"/>
              <a:gd name="connsiteX43" fmla="*/ 1560667 w 2701949"/>
              <a:gd name="connsiteY43" fmla="*/ 1017528 h 2062556"/>
              <a:gd name="connsiteX44" fmla="*/ 1588168 w 2701949"/>
              <a:gd name="connsiteY44" fmla="*/ 1010653 h 2062556"/>
              <a:gd name="connsiteX45" fmla="*/ 1636294 w 2701949"/>
              <a:gd name="connsiteY45" fmla="*/ 996902 h 2062556"/>
              <a:gd name="connsiteX46" fmla="*/ 1711922 w 2701949"/>
              <a:gd name="connsiteY46" fmla="*/ 983152 h 2062556"/>
              <a:gd name="connsiteX47" fmla="*/ 1732547 w 2701949"/>
              <a:gd name="connsiteY47" fmla="*/ 976277 h 2062556"/>
              <a:gd name="connsiteX48" fmla="*/ 1856301 w 2701949"/>
              <a:gd name="connsiteY48" fmla="*/ 948776 h 2062556"/>
              <a:gd name="connsiteX49" fmla="*/ 1945678 w 2701949"/>
              <a:gd name="connsiteY49" fmla="*/ 907525 h 2062556"/>
              <a:gd name="connsiteX50" fmla="*/ 1980054 w 2701949"/>
              <a:gd name="connsiteY50" fmla="*/ 886899 h 2062556"/>
              <a:gd name="connsiteX51" fmla="*/ 2062556 w 2701949"/>
              <a:gd name="connsiteY51" fmla="*/ 852523 h 2062556"/>
              <a:gd name="connsiteX52" fmla="*/ 2090057 w 2701949"/>
              <a:gd name="connsiteY52" fmla="*/ 838773 h 2062556"/>
              <a:gd name="connsiteX53" fmla="*/ 2179434 w 2701949"/>
              <a:gd name="connsiteY53" fmla="*/ 797522 h 2062556"/>
              <a:gd name="connsiteX54" fmla="*/ 2227561 w 2701949"/>
              <a:gd name="connsiteY54" fmla="*/ 763146 h 2062556"/>
              <a:gd name="connsiteX55" fmla="*/ 2241311 w 2701949"/>
              <a:gd name="connsiteY55" fmla="*/ 749395 h 2062556"/>
              <a:gd name="connsiteX56" fmla="*/ 2268812 w 2701949"/>
              <a:gd name="connsiteY56" fmla="*/ 728770 h 2062556"/>
              <a:gd name="connsiteX57" fmla="*/ 2282562 w 2701949"/>
              <a:gd name="connsiteY57" fmla="*/ 715019 h 2062556"/>
              <a:gd name="connsiteX58" fmla="*/ 2310063 w 2701949"/>
              <a:gd name="connsiteY58" fmla="*/ 701269 h 2062556"/>
              <a:gd name="connsiteX59" fmla="*/ 2365064 w 2701949"/>
              <a:gd name="connsiteY59" fmla="*/ 653143 h 2062556"/>
              <a:gd name="connsiteX60" fmla="*/ 2406316 w 2701949"/>
              <a:gd name="connsiteY60" fmla="*/ 598141 h 2062556"/>
              <a:gd name="connsiteX61" fmla="*/ 2426941 w 2701949"/>
              <a:gd name="connsiteY61" fmla="*/ 570641 h 2062556"/>
              <a:gd name="connsiteX62" fmla="*/ 2440691 w 2701949"/>
              <a:gd name="connsiteY62" fmla="*/ 556890 h 2062556"/>
              <a:gd name="connsiteX63" fmla="*/ 2454442 w 2701949"/>
              <a:gd name="connsiteY63" fmla="*/ 536265 h 2062556"/>
              <a:gd name="connsiteX64" fmla="*/ 2481943 w 2701949"/>
              <a:gd name="connsiteY64" fmla="*/ 501889 h 2062556"/>
              <a:gd name="connsiteX65" fmla="*/ 2509443 w 2701949"/>
              <a:gd name="connsiteY65" fmla="*/ 453762 h 2062556"/>
              <a:gd name="connsiteX66" fmla="*/ 2523194 w 2701949"/>
              <a:gd name="connsiteY66" fmla="*/ 426262 h 2062556"/>
              <a:gd name="connsiteX67" fmla="*/ 2530069 w 2701949"/>
              <a:gd name="connsiteY67" fmla="*/ 405636 h 2062556"/>
              <a:gd name="connsiteX68" fmla="*/ 2550694 w 2701949"/>
              <a:gd name="connsiteY68" fmla="*/ 378135 h 2062556"/>
              <a:gd name="connsiteX69" fmla="*/ 2564445 w 2701949"/>
              <a:gd name="connsiteY69" fmla="*/ 336884 h 2062556"/>
              <a:gd name="connsiteX70" fmla="*/ 2578195 w 2701949"/>
              <a:gd name="connsiteY70" fmla="*/ 309383 h 2062556"/>
              <a:gd name="connsiteX71" fmla="*/ 2591946 w 2701949"/>
              <a:gd name="connsiteY71" fmla="*/ 268132 h 2062556"/>
              <a:gd name="connsiteX72" fmla="*/ 2598821 w 2701949"/>
              <a:gd name="connsiteY72" fmla="*/ 247507 h 2062556"/>
              <a:gd name="connsiteX73" fmla="*/ 2612571 w 2701949"/>
              <a:gd name="connsiteY73" fmla="*/ 233756 h 2062556"/>
              <a:gd name="connsiteX74" fmla="*/ 2633197 w 2701949"/>
              <a:gd name="connsiteY74" fmla="*/ 178755 h 2062556"/>
              <a:gd name="connsiteX75" fmla="*/ 2646947 w 2701949"/>
              <a:gd name="connsiteY75" fmla="*/ 137504 h 2062556"/>
              <a:gd name="connsiteX76" fmla="*/ 2653822 w 2701949"/>
              <a:gd name="connsiteY76" fmla="*/ 116878 h 2062556"/>
              <a:gd name="connsiteX77" fmla="*/ 2667573 w 2701949"/>
              <a:gd name="connsiteY77" fmla="*/ 103128 h 2062556"/>
              <a:gd name="connsiteX78" fmla="*/ 2688198 w 2701949"/>
              <a:gd name="connsiteY78" fmla="*/ 41251 h 2062556"/>
              <a:gd name="connsiteX79" fmla="*/ 2695073 w 2701949"/>
              <a:gd name="connsiteY79" fmla="*/ 20625 h 2062556"/>
              <a:gd name="connsiteX80" fmla="*/ 2701949 w 2701949"/>
              <a:gd name="connsiteY80" fmla="*/ 0 h 206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701949" h="2062556">
                <a:moveTo>
                  <a:pt x="0" y="2062556"/>
                </a:moveTo>
                <a:cubicBezTo>
                  <a:pt x="7394" y="2061077"/>
                  <a:pt x="44430" y="2055148"/>
                  <a:pt x="55001" y="2048806"/>
                </a:cubicBezTo>
                <a:cubicBezTo>
                  <a:pt x="60559" y="2045471"/>
                  <a:pt x="63359" y="2038652"/>
                  <a:pt x="68752" y="2035056"/>
                </a:cubicBezTo>
                <a:cubicBezTo>
                  <a:pt x="77279" y="2029371"/>
                  <a:pt x="87464" y="2026578"/>
                  <a:pt x="96252" y="2021305"/>
                </a:cubicBezTo>
                <a:cubicBezTo>
                  <a:pt x="110423" y="2012802"/>
                  <a:pt x="137504" y="1993804"/>
                  <a:pt x="137504" y="1993804"/>
                </a:cubicBezTo>
                <a:cubicBezTo>
                  <a:pt x="142087" y="1986929"/>
                  <a:pt x="145877" y="1979453"/>
                  <a:pt x="151254" y="1973179"/>
                </a:cubicBezTo>
                <a:cubicBezTo>
                  <a:pt x="159691" y="1963336"/>
                  <a:pt x="171564" y="1956465"/>
                  <a:pt x="178755" y="1945678"/>
                </a:cubicBezTo>
                <a:lnTo>
                  <a:pt x="206255" y="1904427"/>
                </a:lnTo>
                <a:lnTo>
                  <a:pt x="220006" y="1883801"/>
                </a:lnTo>
                <a:cubicBezTo>
                  <a:pt x="227118" y="1862465"/>
                  <a:pt x="227889" y="1856912"/>
                  <a:pt x="240631" y="1835675"/>
                </a:cubicBezTo>
                <a:cubicBezTo>
                  <a:pt x="249133" y="1821504"/>
                  <a:pt x="258965" y="1808174"/>
                  <a:pt x="268132" y="1794424"/>
                </a:cubicBezTo>
                <a:lnTo>
                  <a:pt x="281882" y="1773798"/>
                </a:lnTo>
                <a:cubicBezTo>
                  <a:pt x="286465" y="1766923"/>
                  <a:pt x="291938" y="1760564"/>
                  <a:pt x="295633" y="1753173"/>
                </a:cubicBezTo>
                <a:cubicBezTo>
                  <a:pt x="313078" y="1718281"/>
                  <a:pt x="303698" y="1734199"/>
                  <a:pt x="323134" y="1705047"/>
                </a:cubicBezTo>
                <a:cubicBezTo>
                  <a:pt x="333400" y="1674246"/>
                  <a:pt x="325101" y="1693114"/>
                  <a:pt x="343759" y="1663795"/>
                </a:cubicBezTo>
                <a:cubicBezTo>
                  <a:pt x="355366" y="1645555"/>
                  <a:pt x="378135" y="1608794"/>
                  <a:pt x="378135" y="1608794"/>
                </a:cubicBezTo>
                <a:cubicBezTo>
                  <a:pt x="391715" y="1568052"/>
                  <a:pt x="375224" y="1607276"/>
                  <a:pt x="412511" y="1560668"/>
                </a:cubicBezTo>
                <a:cubicBezTo>
                  <a:pt x="422835" y="1547763"/>
                  <a:pt x="428326" y="1531102"/>
                  <a:pt x="440012" y="1519416"/>
                </a:cubicBezTo>
                <a:cubicBezTo>
                  <a:pt x="451471" y="1507958"/>
                  <a:pt x="465400" y="1498524"/>
                  <a:pt x="474388" y="1485041"/>
                </a:cubicBezTo>
                <a:cubicBezTo>
                  <a:pt x="478971" y="1478166"/>
                  <a:pt x="484039" y="1471589"/>
                  <a:pt x="488138" y="1464415"/>
                </a:cubicBezTo>
                <a:cubicBezTo>
                  <a:pt x="493223" y="1455516"/>
                  <a:pt x="496203" y="1445442"/>
                  <a:pt x="501888" y="1436914"/>
                </a:cubicBezTo>
                <a:cubicBezTo>
                  <a:pt x="505484" y="1431521"/>
                  <a:pt x="511055" y="1427747"/>
                  <a:pt x="515639" y="1423164"/>
                </a:cubicBezTo>
                <a:cubicBezTo>
                  <a:pt x="527740" y="1386860"/>
                  <a:pt x="518494" y="1408568"/>
                  <a:pt x="550015" y="1361287"/>
                </a:cubicBezTo>
                <a:cubicBezTo>
                  <a:pt x="567361" y="1335268"/>
                  <a:pt x="557922" y="1346505"/>
                  <a:pt x="577516" y="1326911"/>
                </a:cubicBezTo>
                <a:cubicBezTo>
                  <a:pt x="589516" y="1290912"/>
                  <a:pt x="579266" y="1311412"/>
                  <a:pt x="618767" y="1271910"/>
                </a:cubicBezTo>
                <a:cubicBezTo>
                  <a:pt x="638253" y="1252423"/>
                  <a:pt x="637958" y="1251702"/>
                  <a:pt x="666893" y="1230659"/>
                </a:cubicBezTo>
                <a:cubicBezTo>
                  <a:pt x="680258" y="1220939"/>
                  <a:pt x="696459" y="1214844"/>
                  <a:pt x="708144" y="1203158"/>
                </a:cubicBezTo>
                <a:cubicBezTo>
                  <a:pt x="712727" y="1198574"/>
                  <a:pt x="716336" y="1192742"/>
                  <a:pt x="721894" y="1189407"/>
                </a:cubicBezTo>
                <a:cubicBezTo>
                  <a:pt x="728108" y="1185678"/>
                  <a:pt x="735922" y="1185531"/>
                  <a:pt x="742520" y="1182532"/>
                </a:cubicBezTo>
                <a:cubicBezTo>
                  <a:pt x="761181" y="1174050"/>
                  <a:pt x="777422" y="1159053"/>
                  <a:pt x="797522" y="1155032"/>
                </a:cubicBezTo>
                <a:cubicBezTo>
                  <a:pt x="806849" y="1153166"/>
                  <a:pt x="848307" y="1145440"/>
                  <a:pt x="859398" y="1141281"/>
                </a:cubicBezTo>
                <a:cubicBezTo>
                  <a:pt x="868994" y="1137682"/>
                  <a:pt x="877303" y="1131130"/>
                  <a:pt x="886899" y="1127531"/>
                </a:cubicBezTo>
                <a:cubicBezTo>
                  <a:pt x="895747" y="1124213"/>
                  <a:pt x="905349" y="1123371"/>
                  <a:pt x="914400" y="1120656"/>
                </a:cubicBezTo>
                <a:cubicBezTo>
                  <a:pt x="928283" y="1116491"/>
                  <a:pt x="941768" y="1111070"/>
                  <a:pt x="955651" y="1106905"/>
                </a:cubicBezTo>
                <a:cubicBezTo>
                  <a:pt x="987194" y="1097442"/>
                  <a:pt x="1019968" y="1094265"/>
                  <a:pt x="1051904" y="1086280"/>
                </a:cubicBezTo>
                <a:cubicBezTo>
                  <a:pt x="1061071" y="1083988"/>
                  <a:pt x="1070108" y="1081094"/>
                  <a:pt x="1079404" y="1079404"/>
                </a:cubicBezTo>
                <a:cubicBezTo>
                  <a:pt x="1095348" y="1076505"/>
                  <a:pt x="1111587" y="1075428"/>
                  <a:pt x="1127531" y="1072529"/>
                </a:cubicBezTo>
                <a:cubicBezTo>
                  <a:pt x="1136827" y="1070839"/>
                  <a:pt x="1145735" y="1067344"/>
                  <a:pt x="1155031" y="1065654"/>
                </a:cubicBezTo>
                <a:cubicBezTo>
                  <a:pt x="1196262" y="1058158"/>
                  <a:pt x="1229239" y="1056645"/>
                  <a:pt x="1271910" y="1051904"/>
                </a:cubicBezTo>
                <a:cubicBezTo>
                  <a:pt x="1290273" y="1049864"/>
                  <a:pt x="1308548" y="1047068"/>
                  <a:pt x="1326911" y="1045028"/>
                </a:cubicBezTo>
                <a:cubicBezTo>
                  <a:pt x="1349802" y="1042484"/>
                  <a:pt x="1372833" y="1041197"/>
                  <a:pt x="1395663" y="1038153"/>
                </a:cubicBezTo>
                <a:cubicBezTo>
                  <a:pt x="1407246" y="1036609"/>
                  <a:pt x="1418456" y="1032822"/>
                  <a:pt x="1430039" y="1031278"/>
                </a:cubicBezTo>
                <a:cubicBezTo>
                  <a:pt x="1452869" y="1028234"/>
                  <a:pt x="1475886" y="1026814"/>
                  <a:pt x="1498791" y="1024403"/>
                </a:cubicBezTo>
                <a:lnTo>
                  <a:pt x="1560667" y="1017528"/>
                </a:lnTo>
                <a:cubicBezTo>
                  <a:pt x="1569834" y="1015236"/>
                  <a:pt x="1579082" y="1013249"/>
                  <a:pt x="1588168" y="1010653"/>
                </a:cubicBezTo>
                <a:cubicBezTo>
                  <a:pt x="1618753" y="1001914"/>
                  <a:pt x="1600466" y="1004067"/>
                  <a:pt x="1636294" y="996902"/>
                </a:cubicBezTo>
                <a:cubicBezTo>
                  <a:pt x="1666944" y="990772"/>
                  <a:pt x="1682426" y="990526"/>
                  <a:pt x="1711922" y="983152"/>
                </a:cubicBezTo>
                <a:cubicBezTo>
                  <a:pt x="1718953" y="981394"/>
                  <a:pt x="1725545" y="978144"/>
                  <a:pt x="1732547" y="976277"/>
                </a:cubicBezTo>
                <a:cubicBezTo>
                  <a:pt x="1812572" y="954937"/>
                  <a:pt x="1794956" y="959000"/>
                  <a:pt x="1856301" y="948776"/>
                </a:cubicBezTo>
                <a:cubicBezTo>
                  <a:pt x="1889820" y="935368"/>
                  <a:pt x="1912671" y="927330"/>
                  <a:pt x="1945678" y="907525"/>
                </a:cubicBezTo>
                <a:cubicBezTo>
                  <a:pt x="1957137" y="900650"/>
                  <a:pt x="1967963" y="892589"/>
                  <a:pt x="1980054" y="886899"/>
                </a:cubicBezTo>
                <a:cubicBezTo>
                  <a:pt x="2007011" y="874213"/>
                  <a:pt x="2035909" y="865846"/>
                  <a:pt x="2062556" y="852523"/>
                </a:cubicBezTo>
                <a:cubicBezTo>
                  <a:pt x="2071723" y="847940"/>
                  <a:pt x="2080691" y="842936"/>
                  <a:pt x="2090057" y="838773"/>
                </a:cubicBezTo>
                <a:cubicBezTo>
                  <a:pt x="2124317" y="823546"/>
                  <a:pt x="2145195" y="820348"/>
                  <a:pt x="2179434" y="797522"/>
                </a:cubicBezTo>
                <a:cubicBezTo>
                  <a:pt x="2197289" y="785618"/>
                  <a:pt x="2210513" y="777353"/>
                  <a:pt x="2227561" y="763146"/>
                </a:cubicBezTo>
                <a:cubicBezTo>
                  <a:pt x="2232541" y="758996"/>
                  <a:pt x="2236331" y="753545"/>
                  <a:pt x="2241311" y="749395"/>
                </a:cubicBezTo>
                <a:cubicBezTo>
                  <a:pt x="2250114" y="742059"/>
                  <a:pt x="2260009" y="736106"/>
                  <a:pt x="2268812" y="728770"/>
                </a:cubicBezTo>
                <a:cubicBezTo>
                  <a:pt x="2273792" y="724620"/>
                  <a:pt x="2277169" y="718615"/>
                  <a:pt x="2282562" y="715019"/>
                </a:cubicBezTo>
                <a:cubicBezTo>
                  <a:pt x="2291090" y="709334"/>
                  <a:pt x="2300896" y="705852"/>
                  <a:pt x="2310063" y="701269"/>
                </a:cubicBezTo>
                <a:cubicBezTo>
                  <a:pt x="2350282" y="661050"/>
                  <a:pt x="2330956" y="675882"/>
                  <a:pt x="2365064" y="653143"/>
                </a:cubicBezTo>
                <a:cubicBezTo>
                  <a:pt x="2380599" y="606543"/>
                  <a:pt x="2358914" y="661344"/>
                  <a:pt x="2406316" y="598141"/>
                </a:cubicBezTo>
                <a:cubicBezTo>
                  <a:pt x="2413191" y="588974"/>
                  <a:pt x="2419606" y="579444"/>
                  <a:pt x="2426941" y="570641"/>
                </a:cubicBezTo>
                <a:cubicBezTo>
                  <a:pt x="2431091" y="565661"/>
                  <a:pt x="2436642" y="561952"/>
                  <a:pt x="2440691" y="556890"/>
                </a:cubicBezTo>
                <a:cubicBezTo>
                  <a:pt x="2445853" y="550438"/>
                  <a:pt x="2449280" y="542717"/>
                  <a:pt x="2454442" y="536265"/>
                </a:cubicBezTo>
                <a:cubicBezTo>
                  <a:pt x="2493629" y="487282"/>
                  <a:pt x="2439619" y="565370"/>
                  <a:pt x="2481943" y="501889"/>
                </a:cubicBezTo>
                <a:cubicBezTo>
                  <a:pt x="2495449" y="461370"/>
                  <a:pt x="2479715" y="501327"/>
                  <a:pt x="2509443" y="453762"/>
                </a:cubicBezTo>
                <a:cubicBezTo>
                  <a:pt x="2514875" y="445071"/>
                  <a:pt x="2519157" y="435682"/>
                  <a:pt x="2523194" y="426262"/>
                </a:cubicBezTo>
                <a:cubicBezTo>
                  <a:pt x="2526049" y="419601"/>
                  <a:pt x="2526473" y="411928"/>
                  <a:pt x="2530069" y="405636"/>
                </a:cubicBezTo>
                <a:cubicBezTo>
                  <a:pt x="2535754" y="395687"/>
                  <a:pt x="2543819" y="387302"/>
                  <a:pt x="2550694" y="378135"/>
                </a:cubicBezTo>
                <a:cubicBezTo>
                  <a:pt x="2555278" y="364385"/>
                  <a:pt x="2557963" y="349848"/>
                  <a:pt x="2564445" y="336884"/>
                </a:cubicBezTo>
                <a:cubicBezTo>
                  <a:pt x="2569028" y="327717"/>
                  <a:pt x="2574389" y="318899"/>
                  <a:pt x="2578195" y="309383"/>
                </a:cubicBezTo>
                <a:cubicBezTo>
                  <a:pt x="2583578" y="295925"/>
                  <a:pt x="2587362" y="281882"/>
                  <a:pt x="2591946" y="268132"/>
                </a:cubicBezTo>
                <a:cubicBezTo>
                  <a:pt x="2594238" y="261257"/>
                  <a:pt x="2593697" y="252632"/>
                  <a:pt x="2598821" y="247507"/>
                </a:cubicBezTo>
                <a:lnTo>
                  <a:pt x="2612571" y="233756"/>
                </a:lnTo>
                <a:cubicBezTo>
                  <a:pt x="2633006" y="172451"/>
                  <a:pt x="2600308" y="269198"/>
                  <a:pt x="2633197" y="178755"/>
                </a:cubicBezTo>
                <a:cubicBezTo>
                  <a:pt x="2638150" y="165134"/>
                  <a:pt x="2642364" y="151254"/>
                  <a:pt x="2646947" y="137504"/>
                </a:cubicBezTo>
                <a:cubicBezTo>
                  <a:pt x="2649239" y="130629"/>
                  <a:pt x="2648697" y="122002"/>
                  <a:pt x="2653822" y="116878"/>
                </a:cubicBezTo>
                <a:lnTo>
                  <a:pt x="2667573" y="103128"/>
                </a:lnTo>
                <a:lnTo>
                  <a:pt x="2688198" y="41251"/>
                </a:lnTo>
                <a:lnTo>
                  <a:pt x="2695073" y="20625"/>
                </a:lnTo>
                <a:lnTo>
                  <a:pt x="2701949" y="0"/>
                </a:lnTo>
              </a:path>
            </a:pathLst>
          </a:custGeom>
          <a:noFill/>
          <a:ln w="158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7C28EC1-D442-425A-BFAD-CDF1416DA2E3}"/>
              </a:ext>
            </a:extLst>
          </p:cNvPr>
          <p:cNvSpPr/>
          <p:nvPr/>
        </p:nvSpPr>
        <p:spPr>
          <a:xfrm>
            <a:off x="914400" y="3836355"/>
            <a:ext cx="3279483" cy="508764"/>
          </a:xfrm>
          <a:custGeom>
            <a:avLst/>
            <a:gdLst>
              <a:gd name="connsiteX0" fmla="*/ 0 w 3279483"/>
              <a:gd name="connsiteY0" fmla="*/ 48126 h 508764"/>
              <a:gd name="connsiteX1" fmla="*/ 20626 w 3279483"/>
              <a:gd name="connsiteY1" fmla="*/ 103128 h 508764"/>
              <a:gd name="connsiteX2" fmla="*/ 27501 w 3279483"/>
              <a:gd name="connsiteY2" fmla="*/ 130628 h 508764"/>
              <a:gd name="connsiteX3" fmla="*/ 41251 w 3279483"/>
              <a:gd name="connsiteY3" fmla="*/ 171880 h 508764"/>
              <a:gd name="connsiteX4" fmla="*/ 96253 w 3279483"/>
              <a:gd name="connsiteY4" fmla="*/ 213131 h 508764"/>
              <a:gd name="connsiteX5" fmla="*/ 116878 w 3279483"/>
              <a:gd name="connsiteY5" fmla="*/ 220006 h 508764"/>
              <a:gd name="connsiteX6" fmla="*/ 130629 w 3279483"/>
              <a:gd name="connsiteY6" fmla="*/ 233756 h 508764"/>
              <a:gd name="connsiteX7" fmla="*/ 171880 w 3279483"/>
              <a:gd name="connsiteY7" fmla="*/ 247507 h 508764"/>
              <a:gd name="connsiteX8" fmla="*/ 192505 w 3279483"/>
              <a:gd name="connsiteY8" fmla="*/ 254382 h 508764"/>
              <a:gd name="connsiteX9" fmla="*/ 233756 w 3279483"/>
              <a:gd name="connsiteY9" fmla="*/ 275007 h 508764"/>
              <a:gd name="connsiteX10" fmla="*/ 261257 w 3279483"/>
              <a:gd name="connsiteY10" fmla="*/ 288758 h 508764"/>
              <a:gd name="connsiteX11" fmla="*/ 281883 w 3279483"/>
              <a:gd name="connsiteY11" fmla="*/ 295633 h 508764"/>
              <a:gd name="connsiteX12" fmla="*/ 336884 w 3279483"/>
              <a:gd name="connsiteY12" fmla="*/ 323134 h 508764"/>
              <a:gd name="connsiteX13" fmla="*/ 412511 w 3279483"/>
              <a:gd name="connsiteY13" fmla="*/ 336884 h 508764"/>
              <a:gd name="connsiteX14" fmla="*/ 501889 w 3279483"/>
              <a:gd name="connsiteY14" fmla="*/ 350634 h 508764"/>
              <a:gd name="connsiteX15" fmla="*/ 577516 w 3279483"/>
              <a:gd name="connsiteY15" fmla="*/ 364385 h 508764"/>
              <a:gd name="connsiteX16" fmla="*/ 653143 w 3279483"/>
              <a:gd name="connsiteY16" fmla="*/ 378135 h 508764"/>
              <a:gd name="connsiteX17" fmla="*/ 701269 w 3279483"/>
              <a:gd name="connsiteY17" fmla="*/ 385010 h 508764"/>
              <a:gd name="connsiteX18" fmla="*/ 770021 w 3279483"/>
              <a:gd name="connsiteY18" fmla="*/ 398761 h 508764"/>
              <a:gd name="connsiteX19" fmla="*/ 880024 w 3279483"/>
              <a:gd name="connsiteY19" fmla="*/ 412511 h 508764"/>
              <a:gd name="connsiteX20" fmla="*/ 921275 w 3279483"/>
              <a:gd name="connsiteY20" fmla="*/ 426262 h 508764"/>
              <a:gd name="connsiteX21" fmla="*/ 1148156 w 3279483"/>
              <a:gd name="connsiteY21" fmla="*/ 446887 h 508764"/>
              <a:gd name="connsiteX22" fmla="*/ 1402538 w 3279483"/>
              <a:gd name="connsiteY22" fmla="*/ 460637 h 508764"/>
              <a:gd name="connsiteX23" fmla="*/ 1560668 w 3279483"/>
              <a:gd name="connsiteY23" fmla="*/ 481263 h 508764"/>
              <a:gd name="connsiteX24" fmla="*/ 1622544 w 3279483"/>
              <a:gd name="connsiteY24" fmla="*/ 488138 h 508764"/>
              <a:gd name="connsiteX25" fmla="*/ 1760048 w 3279483"/>
              <a:gd name="connsiteY25" fmla="*/ 495013 h 508764"/>
              <a:gd name="connsiteX26" fmla="*/ 1897552 w 3279483"/>
              <a:gd name="connsiteY26" fmla="*/ 508764 h 508764"/>
              <a:gd name="connsiteX27" fmla="*/ 2014430 w 3279483"/>
              <a:gd name="connsiteY27" fmla="*/ 501889 h 508764"/>
              <a:gd name="connsiteX28" fmla="*/ 2041931 w 3279483"/>
              <a:gd name="connsiteY28" fmla="*/ 488138 h 508764"/>
              <a:gd name="connsiteX29" fmla="*/ 2124433 w 3279483"/>
              <a:gd name="connsiteY29" fmla="*/ 474388 h 508764"/>
              <a:gd name="connsiteX30" fmla="*/ 2413191 w 3279483"/>
              <a:gd name="connsiteY30" fmla="*/ 467513 h 508764"/>
              <a:gd name="connsiteX31" fmla="*/ 2488818 w 3279483"/>
              <a:gd name="connsiteY31" fmla="*/ 446887 h 508764"/>
              <a:gd name="connsiteX32" fmla="*/ 2516319 w 3279483"/>
              <a:gd name="connsiteY32" fmla="*/ 440012 h 508764"/>
              <a:gd name="connsiteX33" fmla="*/ 2571320 w 3279483"/>
              <a:gd name="connsiteY33" fmla="*/ 412511 h 508764"/>
              <a:gd name="connsiteX34" fmla="*/ 2605696 w 3279483"/>
              <a:gd name="connsiteY34" fmla="*/ 405636 h 508764"/>
              <a:gd name="connsiteX35" fmla="*/ 2626322 w 3279483"/>
              <a:gd name="connsiteY35" fmla="*/ 398761 h 508764"/>
              <a:gd name="connsiteX36" fmla="*/ 2736325 w 3279483"/>
              <a:gd name="connsiteY36" fmla="*/ 385010 h 508764"/>
              <a:gd name="connsiteX37" fmla="*/ 2777576 w 3279483"/>
              <a:gd name="connsiteY37" fmla="*/ 371260 h 508764"/>
              <a:gd name="connsiteX38" fmla="*/ 2853203 w 3279483"/>
              <a:gd name="connsiteY38" fmla="*/ 357510 h 508764"/>
              <a:gd name="connsiteX39" fmla="*/ 2901329 w 3279483"/>
              <a:gd name="connsiteY39" fmla="*/ 316259 h 508764"/>
              <a:gd name="connsiteX40" fmla="*/ 2915080 w 3279483"/>
              <a:gd name="connsiteY40" fmla="*/ 302508 h 508764"/>
              <a:gd name="connsiteX41" fmla="*/ 2942580 w 3279483"/>
              <a:gd name="connsiteY41" fmla="*/ 288758 h 508764"/>
              <a:gd name="connsiteX42" fmla="*/ 2963206 w 3279483"/>
              <a:gd name="connsiteY42" fmla="*/ 268132 h 508764"/>
              <a:gd name="connsiteX43" fmla="*/ 2983832 w 3279483"/>
              <a:gd name="connsiteY43" fmla="*/ 254382 h 508764"/>
              <a:gd name="connsiteX44" fmla="*/ 2997582 w 3279483"/>
              <a:gd name="connsiteY44" fmla="*/ 240631 h 508764"/>
              <a:gd name="connsiteX45" fmla="*/ 3018208 w 3279483"/>
              <a:gd name="connsiteY45" fmla="*/ 226881 h 508764"/>
              <a:gd name="connsiteX46" fmla="*/ 3038833 w 3279483"/>
              <a:gd name="connsiteY46" fmla="*/ 206256 h 508764"/>
              <a:gd name="connsiteX47" fmla="*/ 3059459 w 3279483"/>
              <a:gd name="connsiteY47" fmla="*/ 192505 h 508764"/>
              <a:gd name="connsiteX48" fmla="*/ 3107585 w 3279483"/>
              <a:gd name="connsiteY48" fmla="*/ 137504 h 508764"/>
              <a:gd name="connsiteX49" fmla="*/ 3135086 w 3279483"/>
              <a:gd name="connsiteY49" fmla="*/ 110003 h 508764"/>
              <a:gd name="connsiteX50" fmla="*/ 3148836 w 3279483"/>
              <a:gd name="connsiteY50" fmla="*/ 89377 h 508764"/>
              <a:gd name="connsiteX51" fmla="*/ 3169462 w 3279483"/>
              <a:gd name="connsiteY51" fmla="*/ 75627 h 508764"/>
              <a:gd name="connsiteX52" fmla="*/ 3224463 w 3279483"/>
              <a:gd name="connsiteY52" fmla="*/ 34376 h 508764"/>
              <a:gd name="connsiteX53" fmla="*/ 3238214 w 3279483"/>
              <a:gd name="connsiteY53" fmla="*/ 20625 h 508764"/>
              <a:gd name="connsiteX54" fmla="*/ 3279465 w 3279483"/>
              <a:gd name="connsiteY54" fmla="*/ 0 h 50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279483" h="508764">
                <a:moveTo>
                  <a:pt x="0" y="48126"/>
                </a:moveTo>
                <a:cubicBezTo>
                  <a:pt x="7259" y="66275"/>
                  <a:pt x="15239" y="84275"/>
                  <a:pt x="20626" y="103128"/>
                </a:cubicBezTo>
                <a:cubicBezTo>
                  <a:pt x="23222" y="112213"/>
                  <a:pt x="24786" y="121578"/>
                  <a:pt x="27501" y="130628"/>
                </a:cubicBezTo>
                <a:cubicBezTo>
                  <a:pt x="31666" y="144511"/>
                  <a:pt x="31002" y="161631"/>
                  <a:pt x="41251" y="171880"/>
                </a:cubicBezTo>
                <a:cubicBezTo>
                  <a:pt x="57539" y="188167"/>
                  <a:pt x="72934" y="205358"/>
                  <a:pt x="96253" y="213131"/>
                </a:cubicBezTo>
                <a:lnTo>
                  <a:pt x="116878" y="220006"/>
                </a:lnTo>
                <a:cubicBezTo>
                  <a:pt x="121462" y="224589"/>
                  <a:pt x="124831" y="230857"/>
                  <a:pt x="130629" y="233756"/>
                </a:cubicBezTo>
                <a:cubicBezTo>
                  <a:pt x="143593" y="240238"/>
                  <a:pt x="158130" y="242923"/>
                  <a:pt x="171880" y="247507"/>
                </a:cubicBezTo>
                <a:cubicBezTo>
                  <a:pt x="178755" y="249799"/>
                  <a:pt x="186475" y="250362"/>
                  <a:pt x="192505" y="254382"/>
                </a:cubicBezTo>
                <a:cubicBezTo>
                  <a:pt x="232147" y="280809"/>
                  <a:pt x="193903" y="257927"/>
                  <a:pt x="233756" y="275007"/>
                </a:cubicBezTo>
                <a:cubicBezTo>
                  <a:pt x="243176" y="279044"/>
                  <a:pt x="251837" y="284721"/>
                  <a:pt x="261257" y="288758"/>
                </a:cubicBezTo>
                <a:cubicBezTo>
                  <a:pt x="267918" y="291613"/>
                  <a:pt x="275285" y="292634"/>
                  <a:pt x="281883" y="295633"/>
                </a:cubicBezTo>
                <a:cubicBezTo>
                  <a:pt x="300543" y="304115"/>
                  <a:pt x="316998" y="318163"/>
                  <a:pt x="336884" y="323134"/>
                </a:cubicBezTo>
                <a:cubicBezTo>
                  <a:pt x="389682" y="336333"/>
                  <a:pt x="338608" y="324567"/>
                  <a:pt x="412511" y="336884"/>
                </a:cubicBezTo>
                <a:cubicBezTo>
                  <a:pt x="506997" y="352631"/>
                  <a:pt x="368895" y="334010"/>
                  <a:pt x="501889" y="350634"/>
                </a:cubicBezTo>
                <a:cubicBezTo>
                  <a:pt x="554681" y="363834"/>
                  <a:pt x="503620" y="352070"/>
                  <a:pt x="577516" y="364385"/>
                </a:cubicBezTo>
                <a:cubicBezTo>
                  <a:pt x="706256" y="385841"/>
                  <a:pt x="504103" y="355206"/>
                  <a:pt x="653143" y="378135"/>
                </a:cubicBezTo>
                <a:cubicBezTo>
                  <a:pt x="669159" y="380599"/>
                  <a:pt x="685311" y="382194"/>
                  <a:pt x="701269" y="385010"/>
                </a:cubicBezTo>
                <a:cubicBezTo>
                  <a:pt x="724285" y="389072"/>
                  <a:pt x="746793" y="396180"/>
                  <a:pt x="770021" y="398761"/>
                </a:cubicBezTo>
                <a:cubicBezTo>
                  <a:pt x="848004" y="407425"/>
                  <a:pt x="811354" y="402701"/>
                  <a:pt x="880024" y="412511"/>
                </a:cubicBezTo>
                <a:cubicBezTo>
                  <a:pt x="893774" y="417095"/>
                  <a:pt x="907126" y="423118"/>
                  <a:pt x="921275" y="426262"/>
                </a:cubicBezTo>
                <a:cubicBezTo>
                  <a:pt x="1011329" y="446274"/>
                  <a:pt x="1045008" y="441552"/>
                  <a:pt x="1148156" y="446887"/>
                </a:cubicBezTo>
                <a:lnTo>
                  <a:pt x="1402538" y="460637"/>
                </a:lnTo>
                <a:cubicBezTo>
                  <a:pt x="1477613" y="475654"/>
                  <a:pt x="1425299" y="466222"/>
                  <a:pt x="1560668" y="481263"/>
                </a:cubicBezTo>
                <a:cubicBezTo>
                  <a:pt x="1581293" y="483555"/>
                  <a:pt x="1601818" y="487102"/>
                  <a:pt x="1622544" y="488138"/>
                </a:cubicBezTo>
                <a:lnTo>
                  <a:pt x="1760048" y="495013"/>
                </a:lnTo>
                <a:cubicBezTo>
                  <a:pt x="1801774" y="497705"/>
                  <a:pt x="1855254" y="504064"/>
                  <a:pt x="1897552" y="508764"/>
                </a:cubicBezTo>
                <a:cubicBezTo>
                  <a:pt x="1936511" y="506472"/>
                  <a:pt x="1975796" y="507408"/>
                  <a:pt x="2014430" y="501889"/>
                </a:cubicBezTo>
                <a:cubicBezTo>
                  <a:pt x="2024576" y="500440"/>
                  <a:pt x="2032334" y="491737"/>
                  <a:pt x="2041931" y="488138"/>
                </a:cubicBezTo>
                <a:cubicBezTo>
                  <a:pt x="2062052" y="480593"/>
                  <a:pt x="2109536" y="474984"/>
                  <a:pt x="2124433" y="474388"/>
                </a:cubicBezTo>
                <a:cubicBezTo>
                  <a:pt x="2220636" y="470540"/>
                  <a:pt x="2316938" y="469805"/>
                  <a:pt x="2413191" y="467513"/>
                </a:cubicBezTo>
                <a:cubicBezTo>
                  <a:pt x="2507220" y="454079"/>
                  <a:pt x="2424208" y="471115"/>
                  <a:pt x="2488818" y="446887"/>
                </a:cubicBezTo>
                <a:cubicBezTo>
                  <a:pt x="2497666" y="443569"/>
                  <a:pt x="2507597" y="443646"/>
                  <a:pt x="2516319" y="440012"/>
                </a:cubicBezTo>
                <a:cubicBezTo>
                  <a:pt x="2535240" y="432128"/>
                  <a:pt x="2551220" y="416531"/>
                  <a:pt x="2571320" y="412511"/>
                </a:cubicBezTo>
                <a:cubicBezTo>
                  <a:pt x="2582779" y="410219"/>
                  <a:pt x="2594359" y="408470"/>
                  <a:pt x="2605696" y="405636"/>
                </a:cubicBezTo>
                <a:cubicBezTo>
                  <a:pt x="2612727" y="403878"/>
                  <a:pt x="2619247" y="400333"/>
                  <a:pt x="2626322" y="398761"/>
                </a:cubicBezTo>
                <a:cubicBezTo>
                  <a:pt x="2661212" y="391008"/>
                  <a:pt x="2701748" y="388468"/>
                  <a:pt x="2736325" y="385010"/>
                </a:cubicBezTo>
                <a:cubicBezTo>
                  <a:pt x="2750075" y="380427"/>
                  <a:pt x="2763363" y="374102"/>
                  <a:pt x="2777576" y="371260"/>
                </a:cubicBezTo>
                <a:cubicBezTo>
                  <a:pt x="2825621" y="361651"/>
                  <a:pt x="2800425" y="366306"/>
                  <a:pt x="2853203" y="357510"/>
                </a:cubicBezTo>
                <a:cubicBezTo>
                  <a:pt x="2919405" y="291308"/>
                  <a:pt x="2848975" y="358143"/>
                  <a:pt x="2901329" y="316259"/>
                </a:cubicBezTo>
                <a:cubicBezTo>
                  <a:pt x="2906391" y="312210"/>
                  <a:pt x="2909686" y="306104"/>
                  <a:pt x="2915080" y="302508"/>
                </a:cubicBezTo>
                <a:cubicBezTo>
                  <a:pt x="2923607" y="296823"/>
                  <a:pt x="2934240" y="294715"/>
                  <a:pt x="2942580" y="288758"/>
                </a:cubicBezTo>
                <a:cubicBezTo>
                  <a:pt x="2950492" y="283106"/>
                  <a:pt x="2955736" y="274357"/>
                  <a:pt x="2963206" y="268132"/>
                </a:cubicBezTo>
                <a:cubicBezTo>
                  <a:pt x="2969554" y="262842"/>
                  <a:pt x="2977380" y="259544"/>
                  <a:pt x="2983832" y="254382"/>
                </a:cubicBezTo>
                <a:cubicBezTo>
                  <a:pt x="2988894" y="250333"/>
                  <a:pt x="2992520" y="244680"/>
                  <a:pt x="2997582" y="240631"/>
                </a:cubicBezTo>
                <a:cubicBezTo>
                  <a:pt x="3004034" y="235469"/>
                  <a:pt x="3011860" y="232171"/>
                  <a:pt x="3018208" y="226881"/>
                </a:cubicBezTo>
                <a:cubicBezTo>
                  <a:pt x="3025677" y="220657"/>
                  <a:pt x="3031364" y="212480"/>
                  <a:pt x="3038833" y="206256"/>
                </a:cubicBezTo>
                <a:cubicBezTo>
                  <a:pt x="3045181" y="200966"/>
                  <a:pt x="3053240" y="197946"/>
                  <a:pt x="3059459" y="192505"/>
                </a:cubicBezTo>
                <a:cubicBezTo>
                  <a:pt x="3133410" y="127797"/>
                  <a:pt x="3067646" y="184099"/>
                  <a:pt x="3107585" y="137504"/>
                </a:cubicBezTo>
                <a:cubicBezTo>
                  <a:pt x="3116022" y="127661"/>
                  <a:pt x="3127895" y="120790"/>
                  <a:pt x="3135086" y="110003"/>
                </a:cubicBezTo>
                <a:cubicBezTo>
                  <a:pt x="3139669" y="103128"/>
                  <a:pt x="3142993" y="95220"/>
                  <a:pt x="3148836" y="89377"/>
                </a:cubicBezTo>
                <a:cubicBezTo>
                  <a:pt x="3154679" y="83534"/>
                  <a:pt x="3163243" y="81068"/>
                  <a:pt x="3169462" y="75627"/>
                </a:cubicBezTo>
                <a:cubicBezTo>
                  <a:pt x="3218079" y="33088"/>
                  <a:pt x="3184388" y="47734"/>
                  <a:pt x="3224463" y="34376"/>
                </a:cubicBezTo>
                <a:cubicBezTo>
                  <a:pt x="3229047" y="29792"/>
                  <a:pt x="3232416" y="23524"/>
                  <a:pt x="3238214" y="20625"/>
                </a:cubicBezTo>
                <a:cubicBezTo>
                  <a:pt x="3281639" y="-1088"/>
                  <a:pt x="3279465" y="22513"/>
                  <a:pt x="3279465" y="0"/>
                </a:cubicBezTo>
              </a:path>
            </a:pathLst>
          </a:custGeom>
          <a:noFill/>
          <a:ln w="158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0CAC2E6-DF7F-48E2-8F77-87D99F59C074}"/>
              </a:ext>
            </a:extLst>
          </p:cNvPr>
          <p:cNvSpPr/>
          <p:nvPr/>
        </p:nvSpPr>
        <p:spPr>
          <a:xfrm>
            <a:off x="1031278" y="1684421"/>
            <a:ext cx="5480078" cy="2021305"/>
          </a:xfrm>
          <a:custGeom>
            <a:avLst/>
            <a:gdLst>
              <a:gd name="connsiteX0" fmla="*/ 0 w 5480078"/>
              <a:gd name="connsiteY0" fmla="*/ 2021305 h 2021305"/>
              <a:gd name="connsiteX1" fmla="*/ 34376 w 5480078"/>
              <a:gd name="connsiteY1" fmla="*/ 2014430 h 2021305"/>
              <a:gd name="connsiteX2" fmla="*/ 75627 w 5480078"/>
              <a:gd name="connsiteY2" fmla="*/ 1966304 h 2021305"/>
              <a:gd name="connsiteX3" fmla="*/ 116878 w 5480078"/>
              <a:gd name="connsiteY3" fmla="*/ 1938803 h 2021305"/>
              <a:gd name="connsiteX4" fmla="*/ 144379 w 5480078"/>
              <a:gd name="connsiteY4" fmla="*/ 1904427 h 2021305"/>
              <a:gd name="connsiteX5" fmla="*/ 192505 w 5480078"/>
              <a:gd name="connsiteY5" fmla="*/ 1863176 h 2021305"/>
              <a:gd name="connsiteX6" fmla="*/ 220006 w 5480078"/>
              <a:gd name="connsiteY6" fmla="*/ 1835675 h 2021305"/>
              <a:gd name="connsiteX7" fmla="*/ 226881 w 5480078"/>
              <a:gd name="connsiteY7" fmla="*/ 1815050 h 2021305"/>
              <a:gd name="connsiteX8" fmla="*/ 240632 w 5480078"/>
              <a:gd name="connsiteY8" fmla="*/ 1801299 h 2021305"/>
              <a:gd name="connsiteX9" fmla="*/ 254382 w 5480078"/>
              <a:gd name="connsiteY9" fmla="*/ 1780674 h 2021305"/>
              <a:gd name="connsiteX10" fmla="*/ 268133 w 5480078"/>
              <a:gd name="connsiteY10" fmla="*/ 1766923 h 2021305"/>
              <a:gd name="connsiteX11" fmla="*/ 295633 w 5480078"/>
              <a:gd name="connsiteY11" fmla="*/ 1732547 h 2021305"/>
              <a:gd name="connsiteX12" fmla="*/ 316259 w 5480078"/>
              <a:gd name="connsiteY12" fmla="*/ 1691296 h 2021305"/>
              <a:gd name="connsiteX13" fmla="*/ 330009 w 5480078"/>
              <a:gd name="connsiteY13" fmla="*/ 1650045 h 2021305"/>
              <a:gd name="connsiteX14" fmla="*/ 336884 w 5480078"/>
              <a:gd name="connsiteY14" fmla="*/ 1629420 h 2021305"/>
              <a:gd name="connsiteX15" fmla="*/ 343760 w 5480078"/>
              <a:gd name="connsiteY15" fmla="*/ 1608794 h 2021305"/>
              <a:gd name="connsiteX16" fmla="*/ 385011 w 5480078"/>
              <a:gd name="connsiteY16" fmla="*/ 1553793 h 2021305"/>
              <a:gd name="connsiteX17" fmla="*/ 426262 w 5480078"/>
              <a:gd name="connsiteY17" fmla="*/ 1498791 h 2021305"/>
              <a:gd name="connsiteX18" fmla="*/ 453763 w 5480078"/>
              <a:gd name="connsiteY18" fmla="*/ 1464415 h 2021305"/>
              <a:gd name="connsiteX19" fmla="*/ 467513 w 5480078"/>
              <a:gd name="connsiteY19" fmla="*/ 1443790 h 2021305"/>
              <a:gd name="connsiteX20" fmla="*/ 495014 w 5480078"/>
              <a:gd name="connsiteY20" fmla="*/ 1416289 h 2021305"/>
              <a:gd name="connsiteX21" fmla="*/ 508764 w 5480078"/>
              <a:gd name="connsiteY21" fmla="*/ 1402538 h 2021305"/>
              <a:gd name="connsiteX22" fmla="*/ 543140 w 5480078"/>
              <a:gd name="connsiteY22" fmla="*/ 1368162 h 2021305"/>
              <a:gd name="connsiteX23" fmla="*/ 577516 w 5480078"/>
              <a:gd name="connsiteY23" fmla="*/ 1340662 h 2021305"/>
              <a:gd name="connsiteX24" fmla="*/ 605017 w 5480078"/>
              <a:gd name="connsiteY24" fmla="*/ 1313161 h 2021305"/>
              <a:gd name="connsiteX25" fmla="*/ 666893 w 5480078"/>
              <a:gd name="connsiteY25" fmla="*/ 1278785 h 2021305"/>
              <a:gd name="connsiteX26" fmla="*/ 701269 w 5480078"/>
              <a:gd name="connsiteY26" fmla="*/ 1258159 h 2021305"/>
              <a:gd name="connsiteX27" fmla="*/ 721895 w 5480078"/>
              <a:gd name="connsiteY27" fmla="*/ 1244409 h 2021305"/>
              <a:gd name="connsiteX28" fmla="*/ 763146 w 5480078"/>
              <a:gd name="connsiteY28" fmla="*/ 1230659 h 2021305"/>
              <a:gd name="connsiteX29" fmla="*/ 804397 w 5480078"/>
              <a:gd name="connsiteY29" fmla="*/ 1216908 h 2021305"/>
              <a:gd name="connsiteX30" fmla="*/ 866274 w 5480078"/>
              <a:gd name="connsiteY30" fmla="*/ 1196283 h 2021305"/>
              <a:gd name="connsiteX31" fmla="*/ 886899 w 5480078"/>
              <a:gd name="connsiteY31" fmla="*/ 1189408 h 2021305"/>
              <a:gd name="connsiteX32" fmla="*/ 914400 w 5480078"/>
              <a:gd name="connsiteY32" fmla="*/ 1182532 h 2021305"/>
              <a:gd name="connsiteX33" fmla="*/ 955651 w 5480078"/>
              <a:gd name="connsiteY33" fmla="*/ 1168782 h 2021305"/>
              <a:gd name="connsiteX34" fmla="*/ 990027 w 5480078"/>
              <a:gd name="connsiteY34" fmla="*/ 1161907 h 2021305"/>
              <a:gd name="connsiteX35" fmla="*/ 1031278 w 5480078"/>
              <a:gd name="connsiteY35" fmla="*/ 1155032 h 2021305"/>
              <a:gd name="connsiteX36" fmla="*/ 1100030 w 5480078"/>
              <a:gd name="connsiteY36" fmla="*/ 1141281 h 2021305"/>
              <a:gd name="connsiteX37" fmla="*/ 1161907 w 5480078"/>
              <a:gd name="connsiteY37" fmla="*/ 1134406 h 2021305"/>
              <a:gd name="connsiteX38" fmla="*/ 1251284 w 5480078"/>
              <a:gd name="connsiteY38" fmla="*/ 1113781 h 2021305"/>
              <a:gd name="connsiteX39" fmla="*/ 1285660 w 5480078"/>
              <a:gd name="connsiteY39" fmla="*/ 1106905 h 2021305"/>
              <a:gd name="connsiteX40" fmla="*/ 1326911 w 5480078"/>
              <a:gd name="connsiteY40" fmla="*/ 1093155 h 2021305"/>
              <a:gd name="connsiteX41" fmla="*/ 1347537 w 5480078"/>
              <a:gd name="connsiteY41" fmla="*/ 1086280 h 2021305"/>
              <a:gd name="connsiteX42" fmla="*/ 1375038 w 5480078"/>
              <a:gd name="connsiteY42" fmla="*/ 1079405 h 2021305"/>
              <a:gd name="connsiteX43" fmla="*/ 1395663 w 5480078"/>
              <a:gd name="connsiteY43" fmla="*/ 1072529 h 2021305"/>
              <a:gd name="connsiteX44" fmla="*/ 1464415 w 5480078"/>
              <a:gd name="connsiteY44" fmla="*/ 1058779 h 2021305"/>
              <a:gd name="connsiteX45" fmla="*/ 1519417 w 5480078"/>
              <a:gd name="connsiteY45" fmla="*/ 1051904 h 2021305"/>
              <a:gd name="connsiteX46" fmla="*/ 1780674 w 5480078"/>
              <a:gd name="connsiteY46" fmla="*/ 1045029 h 2021305"/>
              <a:gd name="connsiteX47" fmla="*/ 1883802 w 5480078"/>
              <a:gd name="connsiteY47" fmla="*/ 1038153 h 2021305"/>
              <a:gd name="connsiteX48" fmla="*/ 1966304 w 5480078"/>
              <a:gd name="connsiteY48" fmla="*/ 1031278 h 2021305"/>
              <a:gd name="connsiteX49" fmla="*/ 2282563 w 5480078"/>
              <a:gd name="connsiteY49" fmla="*/ 1024403 h 2021305"/>
              <a:gd name="connsiteX50" fmla="*/ 2461317 w 5480078"/>
              <a:gd name="connsiteY50" fmla="*/ 1017528 h 2021305"/>
              <a:gd name="connsiteX51" fmla="*/ 2536945 w 5480078"/>
              <a:gd name="connsiteY51" fmla="*/ 1010653 h 2021305"/>
              <a:gd name="connsiteX52" fmla="*/ 2571320 w 5480078"/>
              <a:gd name="connsiteY52" fmla="*/ 1003777 h 2021305"/>
              <a:gd name="connsiteX53" fmla="*/ 2722575 w 5480078"/>
              <a:gd name="connsiteY53" fmla="*/ 990027 h 2021305"/>
              <a:gd name="connsiteX54" fmla="*/ 2791327 w 5480078"/>
              <a:gd name="connsiteY54" fmla="*/ 976277 h 2021305"/>
              <a:gd name="connsiteX55" fmla="*/ 2825702 w 5480078"/>
              <a:gd name="connsiteY55" fmla="*/ 969402 h 2021305"/>
              <a:gd name="connsiteX56" fmla="*/ 2873829 w 5480078"/>
              <a:gd name="connsiteY56" fmla="*/ 962526 h 2021305"/>
              <a:gd name="connsiteX57" fmla="*/ 3093835 w 5480078"/>
              <a:gd name="connsiteY57" fmla="*/ 928150 h 2021305"/>
              <a:gd name="connsiteX58" fmla="*/ 3183212 w 5480078"/>
              <a:gd name="connsiteY58" fmla="*/ 921275 h 2021305"/>
              <a:gd name="connsiteX59" fmla="*/ 3334466 w 5480078"/>
              <a:gd name="connsiteY59" fmla="*/ 907525 h 2021305"/>
              <a:gd name="connsiteX60" fmla="*/ 3774478 w 5480078"/>
              <a:gd name="connsiteY60" fmla="*/ 893774 h 2021305"/>
              <a:gd name="connsiteX61" fmla="*/ 3953233 w 5480078"/>
              <a:gd name="connsiteY61" fmla="*/ 873149 h 2021305"/>
              <a:gd name="connsiteX62" fmla="*/ 4200740 w 5480078"/>
              <a:gd name="connsiteY62" fmla="*/ 866274 h 2021305"/>
              <a:gd name="connsiteX63" fmla="*/ 4310743 w 5480078"/>
              <a:gd name="connsiteY63" fmla="*/ 859399 h 2021305"/>
              <a:gd name="connsiteX64" fmla="*/ 4372620 w 5480078"/>
              <a:gd name="connsiteY64" fmla="*/ 845648 h 2021305"/>
              <a:gd name="connsiteX65" fmla="*/ 4455122 w 5480078"/>
              <a:gd name="connsiteY65" fmla="*/ 831898 h 2021305"/>
              <a:gd name="connsiteX66" fmla="*/ 4620127 w 5480078"/>
              <a:gd name="connsiteY66" fmla="*/ 818147 h 2021305"/>
              <a:gd name="connsiteX67" fmla="*/ 4675128 w 5480078"/>
              <a:gd name="connsiteY67" fmla="*/ 811272 h 2021305"/>
              <a:gd name="connsiteX68" fmla="*/ 4757630 w 5480078"/>
              <a:gd name="connsiteY68" fmla="*/ 797522 h 2021305"/>
              <a:gd name="connsiteX69" fmla="*/ 4853883 w 5480078"/>
              <a:gd name="connsiteY69" fmla="*/ 790647 h 2021305"/>
              <a:gd name="connsiteX70" fmla="*/ 4950136 w 5480078"/>
              <a:gd name="connsiteY70" fmla="*/ 776896 h 2021305"/>
              <a:gd name="connsiteX71" fmla="*/ 5060139 w 5480078"/>
              <a:gd name="connsiteY71" fmla="*/ 770021 h 2021305"/>
              <a:gd name="connsiteX72" fmla="*/ 5163266 w 5480078"/>
              <a:gd name="connsiteY72" fmla="*/ 756271 h 2021305"/>
              <a:gd name="connsiteX73" fmla="*/ 5218268 w 5480078"/>
              <a:gd name="connsiteY73" fmla="*/ 742520 h 2021305"/>
              <a:gd name="connsiteX74" fmla="*/ 5238893 w 5480078"/>
              <a:gd name="connsiteY74" fmla="*/ 728770 h 2021305"/>
              <a:gd name="connsiteX75" fmla="*/ 5287020 w 5480078"/>
              <a:gd name="connsiteY75" fmla="*/ 687519 h 2021305"/>
              <a:gd name="connsiteX76" fmla="*/ 5300770 w 5480078"/>
              <a:gd name="connsiteY76" fmla="*/ 666893 h 2021305"/>
              <a:gd name="connsiteX77" fmla="*/ 5342021 w 5480078"/>
              <a:gd name="connsiteY77" fmla="*/ 618767 h 2021305"/>
              <a:gd name="connsiteX78" fmla="*/ 5355772 w 5480078"/>
              <a:gd name="connsiteY78" fmla="*/ 591266 h 2021305"/>
              <a:gd name="connsiteX79" fmla="*/ 5369522 w 5480078"/>
              <a:gd name="connsiteY79" fmla="*/ 570641 h 2021305"/>
              <a:gd name="connsiteX80" fmla="*/ 5376397 w 5480078"/>
              <a:gd name="connsiteY80" fmla="*/ 543140 h 2021305"/>
              <a:gd name="connsiteX81" fmla="*/ 5397023 w 5480078"/>
              <a:gd name="connsiteY81" fmla="*/ 481263 h 2021305"/>
              <a:gd name="connsiteX82" fmla="*/ 5403898 w 5480078"/>
              <a:gd name="connsiteY82" fmla="*/ 433137 h 2021305"/>
              <a:gd name="connsiteX83" fmla="*/ 5417648 w 5480078"/>
              <a:gd name="connsiteY83" fmla="*/ 371260 h 2021305"/>
              <a:gd name="connsiteX84" fmla="*/ 5424524 w 5480078"/>
              <a:gd name="connsiteY84" fmla="*/ 336884 h 2021305"/>
              <a:gd name="connsiteX85" fmla="*/ 5431399 w 5480078"/>
              <a:gd name="connsiteY85" fmla="*/ 309384 h 2021305"/>
              <a:gd name="connsiteX86" fmla="*/ 5438274 w 5480078"/>
              <a:gd name="connsiteY86" fmla="*/ 268132 h 2021305"/>
              <a:gd name="connsiteX87" fmla="*/ 5452024 w 5480078"/>
              <a:gd name="connsiteY87" fmla="*/ 199381 h 2021305"/>
              <a:gd name="connsiteX88" fmla="*/ 5458899 w 5480078"/>
              <a:gd name="connsiteY88" fmla="*/ 158129 h 2021305"/>
              <a:gd name="connsiteX89" fmla="*/ 5465775 w 5480078"/>
              <a:gd name="connsiteY89" fmla="*/ 123753 h 2021305"/>
              <a:gd name="connsiteX90" fmla="*/ 5472650 w 5480078"/>
              <a:gd name="connsiteY90" fmla="*/ 75627 h 2021305"/>
              <a:gd name="connsiteX91" fmla="*/ 5479525 w 5480078"/>
              <a:gd name="connsiteY91" fmla="*/ 41251 h 2021305"/>
              <a:gd name="connsiteX92" fmla="*/ 5479525 w 5480078"/>
              <a:gd name="connsiteY92" fmla="*/ 0 h 202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480078" h="2021305">
                <a:moveTo>
                  <a:pt x="0" y="2021305"/>
                </a:moveTo>
                <a:cubicBezTo>
                  <a:pt x="11459" y="2019013"/>
                  <a:pt x="24161" y="2020105"/>
                  <a:pt x="34376" y="2014430"/>
                </a:cubicBezTo>
                <a:cubicBezTo>
                  <a:pt x="85612" y="1985966"/>
                  <a:pt x="43282" y="1994606"/>
                  <a:pt x="75627" y="1966304"/>
                </a:cubicBezTo>
                <a:cubicBezTo>
                  <a:pt x="88064" y="1955422"/>
                  <a:pt x="105192" y="1950488"/>
                  <a:pt x="116878" y="1938803"/>
                </a:cubicBezTo>
                <a:cubicBezTo>
                  <a:pt x="163675" y="1892009"/>
                  <a:pt x="92356" y="1965121"/>
                  <a:pt x="144379" y="1904427"/>
                </a:cubicBezTo>
                <a:cubicBezTo>
                  <a:pt x="190095" y="1851091"/>
                  <a:pt x="153208" y="1896860"/>
                  <a:pt x="192505" y="1863176"/>
                </a:cubicBezTo>
                <a:cubicBezTo>
                  <a:pt x="202348" y="1854739"/>
                  <a:pt x="220006" y="1835675"/>
                  <a:pt x="220006" y="1835675"/>
                </a:cubicBezTo>
                <a:cubicBezTo>
                  <a:pt x="222298" y="1828800"/>
                  <a:pt x="223152" y="1821264"/>
                  <a:pt x="226881" y="1815050"/>
                </a:cubicBezTo>
                <a:cubicBezTo>
                  <a:pt x="230216" y="1809492"/>
                  <a:pt x="236583" y="1806361"/>
                  <a:pt x="240632" y="1801299"/>
                </a:cubicBezTo>
                <a:cubicBezTo>
                  <a:pt x="245794" y="1794847"/>
                  <a:pt x="249220" y="1787126"/>
                  <a:pt x="254382" y="1780674"/>
                </a:cubicBezTo>
                <a:cubicBezTo>
                  <a:pt x="258431" y="1775612"/>
                  <a:pt x="264084" y="1771985"/>
                  <a:pt x="268133" y="1766923"/>
                </a:cubicBezTo>
                <a:cubicBezTo>
                  <a:pt x="302830" y="1723551"/>
                  <a:pt x="262428" y="1765754"/>
                  <a:pt x="295633" y="1732547"/>
                </a:cubicBezTo>
                <a:cubicBezTo>
                  <a:pt x="320707" y="1657326"/>
                  <a:pt x="280717" y="1771266"/>
                  <a:pt x="316259" y="1691296"/>
                </a:cubicBezTo>
                <a:cubicBezTo>
                  <a:pt x="322146" y="1678051"/>
                  <a:pt x="325426" y="1663795"/>
                  <a:pt x="330009" y="1650045"/>
                </a:cubicBezTo>
                <a:lnTo>
                  <a:pt x="336884" y="1629420"/>
                </a:lnTo>
                <a:cubicBezTo>
                  <a:pt x="339176" y="1622545"/>
                  <a:pt x="339740" y="1614824"/>
                  <a:pt x="343760" y="1608794"/>
                </a:cubicBezTo>
                <a:cubicBezTo>
                  <a:pt x="374856" y="1562150"/>
                  <a:pt x="359574" y="1579228"/>
                  <a:pt x="385011" y="1553793"/>
                </a:cubicBezTo>
                <a:cubicBezTo>
                  <a:pt x="402899" y="1500126"/>
                  <a:pt x="373593" y="1577798"/>
                  <a:pt x="426262" y="1498791"/>
                </a:cubicBezTo>
                <a:cubicBezTo>
                  <a:pt x="468576" y="1435317"/>
                  <a:pt x="414582" y="1513389"/>
                  <a:pt x="453763" y="1464415"/>
                </a:cubicBezTo>
                <a:cubicBezTo>
                  <a:pt x="458925" y="1457963"/>
                  <a:pt x="462136" y="1450064"/>
                  <a:pt x="467513" y="1443790"/>
                </a:cubicBezTo>
                <a:cubicBezTo>
                  <a:pt x="475950" y="1433947"/>
                  <a:pt x="485847" y="1425456"/>
                  <a:pt x="495014" y="1416289"/>
                </a:cubicBezTo>
                <a:cubicBezTo>
                  <a:pt x="499597" y="1411705"/>
                  <a:pt x="505168" y="1407931"/>
                  <a:pt x="508764" y="1402538"/>
                </a:cubicBezTo>
                <a:cubicBezTo>
                  <a:pt x="527098" y="1375038"/>
                  <a:pt x="515639" y="1386496"/>
                  <a:pt x="543140" y="1368162"/>
                </a:cubicBezTo>
                <a:cubicBezTo>
                  <a:pt x="576645" y="1317904"/>
                  <a:pt x="535250" y="1370852"/>
                  <a:pt x="577516" y="1340662"/>
                </a:cubicBezTo>
                <a:cubicBezTo>
                  <a:pt x="588065" y="1333127"/>
                  <a:pt x="594230" y="1320352"/>
                  <a:pt x="605017" y="1313161"/>
                </a:cubicBezTo>
                <a:cubicBezTo>
                  <a:pt x="652298" y="1281640"/>
                  <a:pt x="630590" y="1290886"/>
                  <a:pt x="666893" y="1278785"/>
                </a:cubicBezTo>
                <a:cubicBezTo>
                  <a:pt x="693751" y="1251929"/>
                  <a:pt x="665570" y="1276009"/>
                  <a:pt x="701269" y="1258159"/>
                </a:cubicBezTo>
                <a:cubicBezTo>
                  <a:pt x="708660" y="1254464"/>
                  <a:pt x="714344" y="1247765"/>
                  <a:pt x="721895" y="1244409"/>
                </a:cubicBezTo>
                <a:cubicBezTo>
                  <a:pt x="735140" y="1238523"/>
                  <a:pt x="749396" y="1235242"/>
                  <a:pt x="763146" y="1230659"/>
                </a:cubicBezTo>
                <a:lnTo>
                  <a:pt x="804397" y="1216908"/>
                </a:lnTo>
                <a:lnTo>
                  <a:pt x="866274" y="1196283"/>
                </a:lnTo>
                <a:cubicBezTo>
                  <a:pt x="873149" y="1193991"/>
                  <a:pt x="879869" y="1191166"/>
                  <a:pt x="886899" y="1189408"/>
                </a:cubicBezTo>
                <a:cubicBezTo>
                  <a:pt x="896066" y="1187116"/>
                  <a:pt x="905349" y="1185247"/>
                  <a:pt x="914400" y="1182532"/>
                </a:cubicBezTo>
                <a:cubicBezTo>
                  <a:pt x="928283" y="1178367"/>
                  <a:pt x="941438" y="1171624"/>
                  <a:pt x="955651" y="1168782"/>
                </a:cubicBezTo>
                <a:lnTo>
                  <a:pt x="990027" y="1161907"/>
                </a:lnTo>
                <a:cubicBezTo>
                  <a:pt x="1003742" y="1159413"/>
                  <a:pt x="1017577" y="1157601"/>
                  <a:pt x="1031278" y="1155032"/>
                </a:cubicBezTo>
                <a:cubicBezTo>
                  <a:pt x="1054249" y="1150725"/>
                  <a:pt x="1076802" y="1143862"/>
                  <a:pt x="1100030" y="1141281"/>
                </a:cubicBezTo>
                <a:lnTo>
                  <a:pt x="1161907" y="1134406"/>
                </a:lnTo>
                <a:cubicBezTo>
                  <a:pt x="1204706" y="1120140"/>
                  <a:pt x="1175422" y="1128954"/>
                  <a:pt x="1251284" y="1113781"/>
                </a:cubicBezTo>
                <a:cubicBezTo>
                  <a:pt x="1262743" y="1111489"/>
                  <a:pt x="1274574" y="1110600"/>
                  <a:pt x="1285660" y="1106905"/>
                </a:cubicBezTo>
                <a:lnTo>
                  <a:pt x="1326911" y="1093155"/>
                </a:lnTo>
                <a:cubicBezTo>
                  <a:pt x="1333786" y="1090863"/>
                  <a:pt x="1340506" y="1088038"/>
                  <a:pt x="1347537" y="1086280"/>
                </a:cubicBezTo>
                <a:cubicBezTo>
                  <a:pt x="1356704" y="1083988"/>
                  <a:pt x="1365952" y="1082001"/>
                  <a:pt x="1375038" y="1079405"/>
                </a:cubicBezTo>
                <a:cubicBezTo>
                  <a:pt x="1382006" y="1077414"/>
                  <a:pt x="1388695" y="1074520"/>
                  <a:pt x="1395663" y="1072529"/>
                </a:cubicBezTo>
                <a:cubicBezTo>
                  <a:pt x="1420714" y="1065371"/>
                  <a:pt x="1437410" y="1062637"/>
                  <a:pt x="1464415" y="1058779"/>
                </a:cubicBezTo>
                <a:cubicBezTo>
                  <a:pt x="1482706" y="1056166"/>
                  <a:pt x="1500958" y="1052707"/>
                  <a:pt x="1519417" y="1051904"/>
                </a:cubicBezTo>
                <a:cubicBezTo>
                  <a:pt x="1606451" y="1048120"/>
                  <a:pt x="1693588" y="1047321"/>
                  <a:pt x="1780674" y="1045029"/>
                </a:cubicBezTo>
                <a:lnTo>
                  <a:pt x="1883802" y="1038153"/>
                </a:lnTo>
                <a:cubicBezTo>
                  <a:pt x="1911323" y="1036114"/>
                  <a:pt x="1938724" y="1032229"/>
                  <a:pt x="1966304" y="1031278"/>
                </a:cubicBezTo>
                <a:cubicBezTo>
                  <a:pt x="2071686" y="1027644"/>
                  <a:pt x="2177159" y="1027331"/>
                  <a:pt x="2282563" y="1024403"/>
                </a:cubicBezTo>
                <a:cubicBezTo>
                  <a:pt x="2342169" y="1022747"/>
                  <a:pt x="2401732" y="1019820"/>
                  <a:pt x="2461317" y="1017528"/>
                </a:cubicBezTo>
                <a:cubicBezTo>
                  <a:pt x="2486526" y="1015236"/>
                  <a:pt x="2511827" y="1013793"/>
                  <a:pt x="2536945" y="1010653"/>
                </a:cubicBezTo>
                <a:cubicBezTo>
                  <a:pt x="2548540" y="1009204"/>
                  <a:pt x="2559699" y="1005000"/>
                  <a:pt x="2571320" y="1003777"/>
                </a:cubicBezTo>
                <a:cubicBezTo>
                  <a:pt x="2646524" y="995860"/>
                  <a:pt x="2658333" y="1000734"/>
                  <a:pt x="2722575" y="990027"/>
                </a:cubicBezTo>
                <a:cubicBezTo>
                  <a:pt x="2745628" y="986185"/>
                  <a:pt x="2768410" y="980860"/>
                  <a:pt x="2791327" y="976277"/>
                </a:cubicBezTo>
                <a:cubicBezTo>
                  <a:pt x="2802785" y="973985"/>
                  <a:pt x="2814134" y="971055"/>
                  <a:pt x="2825702" y="969402"/>
                </a:cubicBezTo>
                <a:cubicBezTo>
                  <a:pt x="2841744" y="967110"/>
                  <a:pt x="2857863" y="965303"/>
                  <a:pt x="2873829" y="962526"/>
                </a:cubicBezTo>
                <a:cubicBezTo>
                  <a:pt x="2967057" y="946312"/>
                  <a:pt x="2999406" y="935414"/>
                  <a:pt x="3093835" y="928150"/>
                </a:cubicBezTo>
                <a:lnTo>
                  <a:pt x="3183212" y="921275"/>
                </a:lnTo>
                <a:cubicBezTo>
                  <a:pt x="3233653" y="916952"/>
                  <a:pt x="3283859" y="908893"/>
                  <a:pt x="3334466" y="907525"/>
                </a:cubicBezTo>
                <a:lnTo>
                  <a:pt x="3774478" y="893774"/>
                </a:lnTo>
                <a:cubicBezTo>
                  <a:pt x="3789951" y="891840"/>
                  <a:pt x="3920873" y="874556"/>
                  <a:pt x="3953233" y="873149"/>
                </a:cubicBezTo>
                <a:cubicBezTo>
                  <a:pt x="4035689" y="869564"/>
                  <a:pt x="4118238" y="868566"/>
                  <a:pt x="4200740" y="866274"/>
                </a:cubicBezTo>
                <a:cubicBezTo>
                  <a:pt x="4237408" y="863982"/>
                  <a:pt x="4274155" y="862725"/>
                  <a:pt x="4310743" y="859399"/>
                </a:cubicBezTo>
                <a:cubicBezTo>
                  <a:pt x="4370195" y="853994"/>
                  <a:pt x="4333023" y="855547"/>
                  <a:pt x="4372620" y="845648"/>
                </a:cubicBezTo>
                <a:cubicBezTo>
                  <a:pt x="4396630" y="839646"/>
                  <a:pt x="4431838" y="834808"/>
                  <a:pt x="4455122" y="831898"/>
                </a:cubicBezTo>
                <a:cubicBezTo>
                  <a:pt x="4555926" y="819298"/>
                  <a:pt x="4488514" y="829592"/>
                  <a:pt x="4620127" y="818147"/>
                </a:cubicBezTo>
                <a:cubicBezTo>
                  <a:pt x="4638534" y="816546"/>
                  <a:pt x="4656867" y="814081"/>
                  <a:pt x="4675128" y="811272"/>
                </a:cubicBezTo>
                <a:cubicBezTo>
                  <a:pt x="4730002" y="802830"/>
                  <a:pt x="4691546" y="803816"/>
                  <a:pt x="4757630" y="797522"/>
                </a:cubicBezTo>
                <a:cubicBezTo>
                  <a:pt x="4789651" y="794472"/>
                  <a:pt x="4821799" y="792939"/>
                  <a:pt x="4853883" y="790647"/>
                </a:cubicBezTo>
                <a:cubicBezTo>
                  <a:pt x="4887401" y="785060"/>
                  <a:pt x="4915708" y="779765"/>
                  <a:pt x="4950136" y="776896"/>
                </a:cubicBezTo>
                <a:cubicBezTo>
                  <a:pt x="4986748" y="773845"/>
                  <a:pt x="5023471" y="772313"/>
                  <a:pt x="5060139" y="770021"/>
                </a:cubicBezTo>
                <a:cubicBezTo>
                  <a:pt x="5087948" y="766545"/>
                  <a:pt x="5134802" y="761015"/>
                  <a:pt x="5163266" y="756271"/>
                </a:cubicBezTo>
                <a:cubicBezTo>
                  <a:pt x="5175039" y="754309"/>
                  <a:pt x="5204982" y="749163"/>
                  <a:pt x="5218268" y="742520"/>
                </a:cubicBezTo>
                <a:cubicBezTo>
                  <a:pt x="5225658" y="738825"/>
                  <a:pt x="5232169" y="733573"/>
                  <a:pt x="5238893" y="728770"/>
                </a:cubicBezTo>
                <a:cubicBezTo>
                  <a:pt x="5257633" y="715384"/>
                  <a:pt x="5272325" y="705153"/>
                  <a:pt x="5287020" y="687519"/>
                </a:cubicBezTo>
                <a:cubicBezTo>
                  <a:pt x="5292310" y="681171"/>
                  <a:pt x="5295480" y="673241"/>
                  <a:pt x="5300770" y="666893"/>
                </a:cubicBezTo>
                <a:cubicBezTo>
                  <a:pt x="5328901" y="633136"/>
                  <a:pt x="5316267" y="659974"/>
                  <a:pt x="5342021" y="618767"/>
                </a:cubicBezTo>
                <a:cubicBezTo>
                  <a:pt x="5347453" y="610076"/>
                  <a:pt x="5350687" y="600165"/>
                  <a:pt x="5355772" y="591266"/>
                </a:cubicBezTo>
                <a:cubicBezTo>
                  <a:pt x="5359872" y="584092"/>
                  <a:pt x="5364939" y="577516"/>
                  <a:pt x="5369522" y="570641"/>
                </a:cubicBezTo>
                <a:cubicBezTo>
                  <a:pt x="5371814" y="561474"/>
                  <a:pt x="5373409" y="552104"/>
                  <a:pt x="5376397" y="543140"/>
                </a:cubicBezTo>
                <a:cubicBezTo>
                  <a:pt x="5389377" y="504200"/>
                  <a:pt x="5390432" y="517514"/>
                  <a:pt x="5397023" y="481263"/>
                </a:cubicBezTo>
                <a:cubicBezTo>
                  <a:pt x="5399922" y="465320"/>
                  <a:pt x="5401234" y="449121"/>
                  <a:pt x="5403898" y="433137"/>
                </a:cubicBezTo>
                <a:cubicBezTo>
                  <a:pt x="5410807" y="391679"/>
                  <a:pt x="5409409" y="408332"/>
                  <a:pt x="5417648" y="371260"/>
                </a:cubicBezTo>
                <a:cubicBezTo>
                  <a:pt x="5420183" y="359853"/>
                  <a:pt x="5421989" y="348291"/>
                  <a:pt x="5424524" y="336884"/>
                </a:cubicBezTo>
                <a:cubicBezTo>
                  <a:pt x="5426574" y="327660"/>
                  <a:pt x="5429546" y="318649"/>
                  <a:pt x="5431399" y="309384"/>
                </a:cubicBezTo>
                <a:cubicBezTo>
                  <a:pt x="5434133" y="295714"/>
                  <a:pt x="5435705" y="281834"/>
                  <a:pt x="5438274" y="268132"/>
                </a:cubicBezTo>
                <a:cubicBezTo>
                  <a:pt x="5442581" y="245161"/>
                  <a:pt x="5448182" y="222434"/>
                  <a:pt x="5452024" y="199381"/>
                </a:cubicBezTo>
                <a:cubicBezTo>
                  <a:pt x="5454316" y="185630"/>
                  <a:pt x="5456405" y="171844"/>
                  <a:pt x="5458899" y="158129"/>
                </a:cubicBezTo>
                <a:cubicBezTo>
                  <a:pt x="5460989" y="146632"/>
                  <a:pt x="5463854" y="135280"/>
                  <a:pt x="5465775" y="123753"/>
                </a:cubicBezTo>
                <a:cubicBezTo>
                  <a:pt x="5468439" y="107769"/>
                  <a:pt x="5469986" y="91611"/>
                  <a:pt x="5472650" y="75627"/>
                </a:cubicBezTo>
                <a:cubicBezTo>
                  <a:pt x="5474571" y="64100"/>
                  <a:pt x="5478467" y="52889"/>
                  <a:pt x="5479525" y="41251"/>
                </a:cubicBezTo>
                <a:cubicBezTo>
                  <a:pt x="5480770" y="27557"/>
                  <a:pt x="5479525" y="13750"/>
                  <a:pt x="5479525" y="0"/>
                </a:cubicBezTo>
              </a:path>
            </a:pathLst>
          </a:custGeom>
          <a:noFill/>
          <a:ln w="158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5ECF1D3-4C56-4AF4-8062-53E1D16E5599}"/>
              </a:ext>
            </a:extLst>
          </p:cNvPr>
          <p:cNvSpPr/>
          <p:nvPr/>
        </p:nvSpPr>
        <p:spPr>
          <a:xfrm>
            <a:off x="1485041" y="1227630"/>
            <a:ext cx="2701948" cy="229910"/>
          </a:xfrm>
          <a:custGeom>
            <a:avLst/>
            <a:gdLst>
              <a:gd name="connsiteX0" fmla="*/ 0 w 2701948"/>
              <a:gd name="connsiteY0" fmla="*/ 181784 h 229910"/>
              <a:gd name="connsiteX1" fmla="*/ 281882 w 2701948"/>
              <a:gd name="connsiteY1" fmla="*/ 174908 h 229910"/>
              <a:gd name="connsiteX2" fmla="*/ 364385 w 2701948"/>
              <a:gd name="connsiteY2" fmla="*/ 161158 h 229910"/>
              <a:gd name="connsiteX3" fmla="*/ 488138 w 2701948"/>
              <a:gd name="connsiteY3" fmla="*/ 147408 h 229910"/>
              <a:gd name="connsiteX4" fmla="*/ 508764 w 2701948"/>
              <a:gd name="connsiteY4" fmla="*/ 140532 h 229910"/>
              <a:gd name="connsiteX5" fmla="*/ 550015 w 2701948"/>
              <a:gd name="connsiteY5" fmla="*/ 133657 h 229910"/>
              <a:gd name="connsiteX6" fmla="*/ 646267 w 2701948"/>
              <a:gd name="connsiteY6" fmla="*/ 119907 h 229910"/>
              <a:gd name="connsiteX7" fmla="*/ 680643 w 2701948"/>
              <a:gd name="connsiteY7" fmla="*/ 113032 h 229910"/>
              <a:gd name="connsiteX8" fmla="*/ 708144 w 2701948"/>
              <a:gd name="connsiteY8" fmla="*/ 106156 h 229910"/>
              <a:gd name="connsiteX9" fmla="*/ 818147 w 2701948"/>
              <a:gd name="connsiteY9" fmla="*/ 99281 h 229910"/>
              <a:gd name="connsiteX10" fmla="*/ 907524 w 2701948"/>
              <a:gd name="connsiteY10" fmla="*/ 92406 h 229910"/>
              <a:gd name="connsiteX11" fmla="*/ 996902 w 2701948"/>
              <a:gd name="connsiteY11" fmla="*/ 78656 h 229910"/>
              <a:gd name="connsiteX12" fmla="*/ 1086279 w 2701948"/>
              <a:gd name="connsiteY12" fmla="*/ 58030 h 229910"/>
              <a:gd name="connsiteX13" fmla="*/ 1113780 w 2701948"/>
              <a:gd name="connsiteY13" fmla="*/ 51155 h 229910"/>
              <a:gd name="connsiteX14" fmla="*/ 1210033 w 2701948"/>
              <a:gd name="connsiteY14" fmla="*/ 44280 h 229910"/>
              <a:gd name="connsiteX15" fmla="*/ 1368162 w 2701948"/>
              <a:gd name="connsiteY15" fmla="*/ 23654 h 229910"/>
              <a:gd name="connsiteX16" fmla="*/ 1491915 w 2701948"/>
              <a:gd name="connsiteY16" fmla="*/ 16779 h 229910"/>
              <a:gd name="connsiteX17" fmla="*/ 1533167 w 2701948"/>
              <a:gd name="connsiteY17" fmla="*/ 9904 h 229910"/>
              <a:gd name="connsiteX18" fmla="*/ 2090057 w 2701948"/>
              <a:gd name="connsiteY18" fmla="*/ 9904 h 229910"/>
              <a:gd name="connsiteX19" fmla="*/ 2158809 w 2701948"/>
              <a:gd name="connsiteY19" fmla="*/ 23654 h 229910"/>
              <a:gd name="connsiteX20" fmla="*/ 2179434 w 2701948"/>
              <a:gd name="connsiteY20" fmla="*/ 30529 h 229910"/>
              <a:gd name="connsiteX21" fmla="*/ 2227561 w 2701948"/>
              <a:gd name="connsiteY21" fmla="*/ 37405 h 229910"/>
              <a:gd name="connsiteX22" fmla="*/ 2255061 w 2701948"/>
              <a:gd name="connsiteY22" fmla="*/ 44280 h 229910"/>
              <a:gd name="connsiteX23" fmla="*/ 2323813 w 2701948"/>
              <a:gd name="connsiteY23" fmla="*/ 58030 h 229910"/>
              <a:gd name="connsiteX24" fmla="*/ 2378815 w 2701948"/>
              <a:gd name="connsiteY24" fmla="*/ 71781 h 229910"/>
              <a:gd name="connsiteX25" fmla="*/ 2406315 w 2701948"/>
              <a:gd name="connsiteY25" fmla="*/ 78656 h 229910"/>
              <a:gd name="connsiteX26" fmla="*/ 2447567 w 2701948"/>
              <a:gd name="connsiteY26" fmla="*/ 92406 h 229910"/>
              <a:gd name="connsiteX27" fmla="*/ 2488818 w 2701948"/>
              <a:gd name="connsiteY27" fmla="*/ 113032 h 229910"/>
              <a:gd name="connsiteX28" fmla="*/ 2516318 w 2701948"/>
              <a:gd name="connsiteY28" fmla="*/ 126782 h 229910"/>
              <a:gd name="connsiteX29" fmla="*/ 2564445 w 2701948"/>
              <a:gd name="connsiteY29" fmla="*/ 140532 h 229910"/>
              <a:gd name="connsiteX30" fmla="*/ 2605696 w 2701948"/>
              <a:gd name="connsiteY30" fmla="*/ 161158 h 229910"/>
              <a:gd name="connsiteX31" fmla="*/ 2646947 w 2701948"/>
              <a:gd name="connsiteY31" fmla="*/ 181784 h 229910"/>
              <a:gd name="connsiteX32" fmla="*/ 2674448 w 2701948"/>
              <a:gd name="connsiteY32" fmla="*/ 216159 h 229910"/>
              <a:gd name="connsiteX33" fmla="*/ 2701948 w 2701948"/>
              <a:gd name="connsiteY33" fmla="*/ 229910 h 22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01948" h="229910">
                <a:moveTo>
                  <a:pt x="0" y="181784"/>
                </a:moveTo>
                <a:lnTo>
                  <a:pt x="281882" y="174908"/>
                </a:lnTo>
                <a:cubicBezTo>
                  <a:pt x="340115" y="172531"/>
                  <a:pt x="322102" y="169614"/>
                  <a:pt x="364385" y="161158"/>
                </a:cubicBezTo>
                <a:cubicBezTo>
                  <a:pt x="413294" y="151377"/>
                  <a:pt x="430471" y="152213"/>
                  <a:pt x="488138" y="147408"/>
                </a:cubicBezTo>
                <a:cubicBezTo>
                  <a:pt x="495013" y="145116"/>
                  <a:pt x="501689" y="142104"/>
                  <a:pt x="508764" y="140532"/>
                </a:cubicBezTo>
                <a:cubicBezTo>
                  <a:pt x="522372" y="137508"/>
                  <a:pt x="536229" y="135725"/>
                  <a:pt x="550015" y="133657"/>
                </a:cubicBezTo>
                <a:cubicBezTo>
                  <a:pt x="582066" y="128849"/>
                  <a:pt x="614487" y="126263"/>
                  <a:pt x="646267" y="119907"/>
                </a:cubicBezTo>
                <a:cubicBezTo>
                  <a:pt x="657726" y="117615"/>
                  <a:pt x="669236" y="115567"/>
                  <a:pt x="680643" y="113032"/>
                </a:cubicBezTo>
                <a:cubicBezTo>
                  <a:pt x="689867" y="110982"/>
                  <a:pt x="698742" y="107096"/>
                  <a:pt x="708144" y="106156"/>
                </a:cubicBezTo>
                <a:cubicBezTo>
                  <a:pt x="744701" y="102500"/>
                  <a:pt x="781495" y="101809"/>
                  <a:pt x="818147" y="99281"/>
                </a:cubicBezTo>
                <a:cubicBezTo>
                  <a:pt x="847957" y="97225"/>
                  <a:pt x="877792" y="95379"/>
                  <a:pt x="907524" y="92406"/>
                </a:cubicBezTo>
                <a:cubicBezTo>
                  <a:pt x="929643" y="90194"/>
                  <a:pt x="973910" y="82488"/>
                  <a:pt x="996902" y="78656"/>
                </a:cubicBezTo>
                <a:cubicBezTo>
                  <a:pt x="1067893" y="54991"/>
                  <a:pt x="1007743" y="72309"/>
                  <a:pt x="1086279" y="58030"/>
                </a:cubicBezTo>
                <a:cubicBezTo>
                  <a:pt x="1095576" y="56340"/>
                  <a:pt x="1104389" y="52198"/>
                  <a:pt x="1113780" y="51155"/>
                </a:cubicBezTo>
                <a:cubicBezTo>
                  <a:pt x="1145749" y="47603"/>
                  <a:pt x="1177949" y="46572"/>
                  <a:pt x="1210033" y="44280"/>
                </a:cubicBezTo>
                <a:cubicBezTo>
                  <a:pt x="1262587" y="35521"/>
                  <a:pt x="1314932" y="27456"/>
                  <a:pt x="1368162" y="23654"/>
                </a:cubicBezTo>
                <a:cubicBezTo>
                  <a:pt x="1409372" y="20711"/>
                  <a:pt x="1450664" y="19071"/>
                  <a:pt x="1491915" y="16779"/>
                </a:cubicBezTo>
                <a:cubicBezTo>
                  <a:pt x="1505666" y="14487"/>
                  <a:pt x="1519312" y="11443"/>
                  <a:pt x="1533167" y="9904"/>
                </a:cubicBezTo>
                <a:cubicBezTo>
                  <a:pt x="1720171" y="-10874"/>
                  <a:pt x="1892368" y="7039"/>
                  <a:pt x="2090057" y="9904"/>
                </a:cubicBezTo>
                <a:cubicBezTo>
                  <a:pt x="2112974" y="14487"/>
                  <a:pt x="2136637" y="16263"/>
                  <a:pt x="2158809" y="23654"/>
                </a:cubicBezTo>
                <a:cubicBezTo>
                  <a:pt x="2165684" y="25946"/>
                  <a:pt x="2172328" y="29108"/>
                  <a:pt x="2179434" y="30529"/>
                </a:cubicBezTo>
                <a:cubicBezTo>
                  <a:pt x="2195325" y="33707"/>
                  <a:pt x="2211617" y="34506"/>
                  <a:pt x="2227561" y="37405"/>
                </a:cubicBezTo>
                <a:cubicBezTo>
                  <a:pt x="2236857" y="39095"/>
                  <a:pt x="2245822" y="42300"/>
                  <a:pt x="2255061" y="44280"/>
                </a:cubicBezTo>
                <a:cubicBezTo>
                  <a:pt x="2277913" y="49177"/>
                  <a:pt x="2301140" y="52361"/>
                  <a:pt x="2323813" y="58030"/>
                </a:cubicBezTo>
                <a:lnTo>
                  <a:pt x="2378815" y="71781"/>
                </a:lnTo>
                <a:cubicBezTo>
                  <a:pt x="2387982" y="74073"/>
                  <a:pt x="2397351" y="75668"/>
                  <a:pt x="2406315" y="78656"/>
                </a:cubicBezTo>
                <a:lnTo>
                  <a:pt x="2447567" y="92406"/>
                </a:lnTo>
                <a:cubicBezTo>
                  <a:pt x="2487201" y="118829"/>
                  <a:pt x="2448969" y="95954"/>
                  <a:pt x="2488818" y="113032"/>
                </a:cubicBezTo>
                <a:cubicBezTo>
                  <a:pt x="2498238" y="117069"/>
                  <a:pt x="2506898" y="122745"/>
                  <a:pt x="2516318" y="126782"/>
                </a:cubicBezTo>
                <a:cubicBezTo>
                  <a:pt x="2530126" y="132699"/>
                  <a:pt x="2550491" y="137044"/>
                  <a:pt x="2564445" y="140532"/>
                </a:cubicBezTo>
                <a:cubicBezTo>
                  <a:pt x="2623543" y="179934"/>
                  <a:pt x="2548776" y="132699"/>
                  <a:pt x="2605696" y="161158"/>
                </a:cubicBezTo>
                <a:cubicBezTo>
                  <a:pt x="2659015" y="187817"/>
                  <a:pt x="2595095" y="164498"/>
                  <a:pt x="2646947" y="181784"/>
                </a:cubicBezTo>
                <a:cubicBezTo>
                  <a:pt x="2653194" y="191155"/>
                  <a:pt x="2663561" y="209627"/>
                  <a:pt x="2674448" y="216159"/>
                </a:cubicBezTo>
                <a:cubicBezTo>
                  <a:pt x="2713946" y="239858"/>
                  <a:pt x="2682884" y="210846"/>
                  <a:pt x="2701948" y="229910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668671C-8A02-4F64-8126-80C540EE4AA6}"/>
              </a:ext>
            </a:extLst>
          </p:cNvPr>
          <p:cNvSpPr/>
          <p:nvPr/>
        </p:nvSpPr>
        <p:spPr>
          <a:xfrm>
            <a:off x="1395663" y="811272"/>
            <a:ext cx="4482623" cy="708145"/>
          </a:xfrm>
          <a:custGeom>
            <a:avLst/>
            <a:gdLst>
              <a:gd name="connsiteX0" fmla="*/ 0 w 4482623"/>
              <a:gd name="connsiteY0" fmla="*/ 550015 h 708145"/>
              <a:gd name="connsiteX1" fmla="*/ 34376 w 4482623"/>
              <a:gd name="connsiteY1" fmla="*/ 536265 h 708145"/>
              <a:gd name="connsiteX2" fmla="*/ 55002 w 4482623"/>
              <a:gd name="connsiteY2" fmla="*/ 529390 h 708145"/>
              <a:gd name="connsiteX3" fmla="*/ 82502 w 4482623"/>
              <a:gd name="connsiteY3" fmla="*/ 515639 h 708145"/>
              <a:gd name="connsiteX4" fmla="*/ 110003 w 4482623"/>
              <a:gd name="connsiteY4" fmla="*/ 508764 h 708145"/>
              <a:gd name="connsiteX5" fmla="*/ 144379 w 4482623"/>
              <a:gd name="connsiteY5" fmla="*/ 495014 h 708145"/>
              <a:gd name="connsiteX6" fmla="*/ 213131 w 4482623"/>
              <a:gd name="connsiteY6" fmla="*/ 481263 h 708145"/>
              <a:gd name="connsiteX7" fmla="*/ 247507 w 4482623"/>
              <a:gd name="connsiteY7" fmla="*/ 467513 h 708145"/>
              <a:gd name="connsiteX8" fmla="*/ 268132 w 4482623"/>
              <a:gd name="connsiteY8" fmla="*/ 460638 h 708145"/>
              <a:gd name="connsiteX9" fmla="*/ 295633 w 4482623"/>
              <a:gd name="connsiteY9" fmla="*/ 446887 h 708145"/>
              <a:gd name="connsiteX10" fmla="*/ 323134 w 4482623"/>
              <a:gd name="connsiteY10" fmla="*/ 426262 h 708145"/>
              <a:gd name="connsiteX11" fmla="*/ 343760 w 4482623"/>
              <a:gd name="connsiteY11" fmla="*/ 412511 h 708145"/>
              <a:gd name="connsiteX12" fmla="*/ 405636 w 4482623"/>
              <a:gd name="connsiteY12" fmla="*/ 350635 h 708145"/>
              <a:gd name="connsiteX13" fmla="*/ 426262 w 4482623"/>
              <a:gd name="connsiteY13" fmla="*/ 330009 h 708145"/>
              <a:gd name="connsiteX14" fmla="*/ 556890 w 4482623"/>
              <a:gd name="connsiteY14" fmla="*/ 254382 h 708145"/>
              <a:gd name="connsiteX15" fmla="*/ 611892 w 4482623"/>
              <a:gd name="connsiteY15" fmla="*/ 233757 h 708145"/>
              <a:gd name="connsiteX16" fmla="*/ 701269 w 4482623"/>
              <a:gd name="connsiteY16" fmla="*/ 199381 h 708145"/>
              <a:gd name="connsiteX17" fmla="*/ 749396 w 4482623"/>
              <a:gd name="connsiteY17" fmla="*/ 192505 h 708145"/>
              <a:gd name="connsiteX18" fmla="*/ 825023 w 4482623"/>
              <a:gd name="connsiteY18" fmla="*/ 171880 h 708145"/>
              <a:gd name="connsiteX19" fmla="*/ 886899 w 4482623"/>
              <a:gd name="connsiteY19" fmla="*/ 165005 h 708145"/>
              <a:gd name="connsiteX20" fmla="*/ 921275 w 4482623"/>
              <a:gd name="connsiteY20" fmla="*/ 158130 h 708145"/>
              <a:gd name="connsiteX21" fmla="*/ 969402 w 4482623"/>
              <a:gd name="connsiteY21" fmla="*/ 151254 h 708145"/>
              <a:gd name="connsiteX22" fmla="*/ 1038154 w 4482623"/>
              <a:gd name="connsiteY22" fmla="*/ 130629 h 708145"/>
              <a:gd name="connsiteX23" fmla="*/ 1100030 w 4482623"/>
              <a:gd name="connsiteY23" fmla="*/ 110003 h 708145"/>
              <a:gd name="connsiteX24" fmla="*/ 1182532 w 4482623"/>
              <a:gd name="connsiteY24" fmla="*/ 89378 h 708145"/>
              <a:gd name="connsiteX25" fmla="*/ 1237534 w 4482623"/>
              <a:gd name="connsiteY25" fmla="*/ 68752 h 708145"/>
              <a:gd name="connsiteX26" fmla="*/ 1326911 w 4482623"/>
              <a:gd name="connsiteY26" fmla="*/ 48126 h 708145"/>
              <a:gd name="connsiteX27" fmla="*/ 1416289 w 4482623"/>
              <a:gd name="connsiteY27" fmla="*/ 20626 h 708145"/>
              <a:gd name="connsiteX28" fmla="*/ 1478166 w 4482623"/>
              <a:gd name="connsiteY28" fmla="*/ 13751 h 708145"/>
              <a:gd name="connsiteX29" fmla="*/ 1677546 w 4482623"/>
              <a:gd name="connsiteY29" fmla="*/ 0 h 708145"/>
              <a:gd name="connsiteX30" fmla="*/ 2145059 w 4482623"/>
              <a:gd name="connsiteY30" fmla="*/ 6875 h 708145"/>
              <a:gd name="connsiteX31" fmla="*/ 2289438 w 4482623"/>
              <a:gd name="connsiteY31" fmla="*/ 13751 h 708145"/>
              <a:gd name="connsiteX32" fmla="*/ 2468193 w 4482623"/>
              <a:gd name="connsiteY32" fmla="*/ 20626 h 708145"/>
              <a:gd name="connsiteX33" fmla="*/ 2701949 w 4482623"/>
              <a:gd name="connsiteY33" fmla="*/ 41251 h 708145"/>
              <a:gd name="connsiteX34" fmla="*/ 2756951 w 4482623"/>
              <a:gd name="connsiteY34" fmla="*/ 55002 h 708145"/>
              <a:gd name="connsiteX35" fmla="*/ 2791326 w 4482623"/>
              <a:gd name="connsiteY35" fmla="*/ 61877 h 708145"/>
              <a:gd name="connsiteX36" fmla="*/ 2811952 w 4482623"/>
              <a:gd name="connsiteY36" fmla="*/ 68752 h 708145"/>
              <a:gd name="connsiteX37" fmla="*/ 2860078 w 4482623"/>
              <a:gd name="connsiteY37" fmla="*/ 75627 h 708145"/>
              <a:gd name="connsiteX38" fmla="*/ 2887579 w 4482623"/>
              <a:gd name="connsiteY38" fmla="*/ 82502 h 708145"/>
              <a:gd name="connsiteX39" fmla="*/ 2928830 w 4482623"/>
              <a:gd name="connsiteY39" fmla="*/ 89378 h 708145"/>
              <a:gd name="connsiteX40" fmla="*/ 2956331 w 4482623"/>
              <a:gd name="connsiteY40" fmla="*/ 96253 h 708145"/>
              <a:gd name="connsiteX41" fmla="*/ 2997582 w 4482623"/>
              <a:gd name="connsiteY41" fmla="*/ 103128 h 708145"/>
              <a:gd name="connsiteX42" fmla="*/ 3025083 w 4482623"/>
              <a:gd name="connsiteY42" fmla="*/ 110003 h 708145"/>
              <a:gd name="connsiteX43" fmla="*/ 3059459 w 4482623"/>
              <a:gd name="connsiteY43" fmla="*/ 116878 h 708145"/>
              <a:gd name="connsiteX44" fmla="*/ 3080084 w 4482623"/>
              <a:gd name="connsiteY44" fmla="*/ 123754 h 708145"/>
              <a:gd name="connsiteX45" fmla="*/ 3196963 w 4482623"/>
              <a:gd name="connsiteY45" fmla="*/ 137504 h 708145"/>
              <a:gd name="connsiteX46" fmla="*/ 3251964 w 4482623"/>
              <a:gd name="connsiteY46" fmla="*/ 151254 h 708145"/>
              <a:gd name="connsiteX47" fmla="*/ 3334466 w 4482623"/>
              <a:gd name="connsiteY47" fmla="*/ 165005 h 708145"/>
              <a:gd name="connsiteX48" fmla="*/ 3368842 w 4482623"/>
              <a:gd name="connsiteY48" fmla="*/ 171880 h 708145"/>
              <a:gd name="connsiteX49" fmla="*/ 3437594 w 4482623"/>
              <a:gd name="connsiteY49" fmla="*/ 199381 h 708145"/>
              <a:gd name="connsiteX50" fmla="*/ 3478845 w 4482623"/>
              <a:gd name="connsiteY50" fmla="*/ 206256 h 708145"/>
              <a:gd name="connsiteX51" fmla="*/ 3533847 w 4482623"/>
              <a:gd name="connsiteY51" fmla="*/ 233757 h 708145"/>
              <a:gd name="connsiteX52" fmla="*/ 3575098 w 4482623"/>
              <a:gd name="connsiteY52" fmla="*/ 247507 h 708145"/>
              <a:gd name="connsiteX53" fmla="*/ 3616349 w 4482623"/>
              <a:gd name="connsiteY53" fmla="*/ 268133 h 708145"/>
              <a:gd name="connsiteX54" fmla="*/ 3636975 w 4482623"/>
              <a:gd name="connsiteY54" fmla="*/ 281883 h 708145"/>
              <a:gd name="connsiteX55" fmla="*/ 3671351 w 4482623"/>
              <a:gd name="connsiteY55" fmla="*/ 295633 h 708145"/>
              <a:gd name="connsiteX56" fmla="*/ 3712602 w 4482623"/>
              <a:gd name="connsiteY56" fmla="*/ 309384 h 708145"/>
              <a:gd name="connsiteX57" fmla="*/ 3740102 w 4482623"/>
              <a:gd name="connsiteY57" fmla="*/ 323134 h 708145"/>
              <a:gd name="connsiteX58" fmla="*/ 3760728 w 4482623"/>
              <a:gd name="connsiteY58" fmla="*/ 330009 h 708145"/>
              <a:gd name="connsiteX59" fmla="*/ 3815729 w 4482623"/>
              <a:gd name="connsiteY59" fmla="*/ 343760 h 708145"/>
              <a:gd name="connsiteX60" fmla="*/ 3836355 w 4482623"/>
              <a:gd name="connsiteY60" fmla="*/ 357510 h 708145"/>
              <a:gd name="connsiteX61" fmla="*/ 3856981 w 4482623"/>
              <a:gd name="connsiteY61" fmla="*/ 364385 h 708145"/>
              <a:gd name="connsiteX62" fmla="*/ 3870731 w 4482623"/>
              <a:gd name="connsiteY62" fmla="*/ 378136 h 708145"/>
              <a:gd name="connsiteX63" fmla="*/ 3966984 w 4482623"/>
              <a:gd name="connsiteY63" fmla="*/ 419387 h 708145"/>
              <a:gd name="connsiteX64" fmla="*/ 4015110 w 4482623"/>
              <a:gd name="connsiteY64" fmla="*/ 446887 h 708145"/>
              <a:gd name="connsiteX65" fmla="*/ 4035735 w 4482623"/>
              <a:gd name="connsiteY65" fmla="*/ 453763 h 708145"/>
              <a:gd name="connsiteX66" fmla="*/ 4070111 w 4482623"/>
              <a:gd name="connsiteY66" fmla="*/ 474388 h 708145"/>
              <a:gd name="connsiteX67" fmla="*/ 4097612 w 4482623"/>
              <a:gd name="connsiteY67" fmla="*/ 488139 h 708145"/>
              <a:gd name="connsiteX68" fmla="*/ 4118238 w 4482623"/>
              <a:gd name="connsiteY68" fmla="*/ 501889 h 708145"/>
              <a:gd name="connsiteX69" fmla="*/ 4159489 w 4482623"/>
              <a:gd name="connsiteY69" fmla="*/ 515639 h 708145"/>
              <a:gd name="connsiteX70" fmla="*/ 4207615 w 4482623"/>
              <a:gd name="connsiteY70" fmla="*/ 543140 h 708145"/>
              <a:gd name="connsiteX71" fmla="*/ 4228241 w 4482623"/>
              <a:gd name="connsiteY71" fmla="*/ 556890 h 708145"/>
              <a:gd name="connsiteX72" fmla="*/ 4296993 w 4482623"/>
              <a:gd name="connsiteY72" fmla="*/ 591266 h 708145"/>
              <a:gd name="connsiteX73" fmla="*/ 4324493 w 4482623"/>
              <a:gd name="connsiteY73" fmla="*/ 605017 h 708145"/>
              <a:gd name="connsiteX74" fmla="*/ 4365745 w 4482623"/>
              <a:gd name="connsiteY74" fmla="*/ 618767 h 708145"/>
              <a:gd name="connsiteX75" fmla="*/ 4400120 w 4482623"/>
              <a:gd name="connsiteY75" fmla="*/ 646268 h 708145"/>
              <a:gd name="connsiteX76" fmla="*/ 4420746 w 4482623"/>
              <a:gd name="connsiteY76" fmla="*/ 660018 h 708145"/>
              <a:gd name="connsiteX77" fmla="*/ 4434496 w 4482623"/>
              <a:gd name="connsiteY77" fmla="*/ 673769 h 708145"/>
              <a:gd name="connsiteX78" fmla="*/ 4455122 w 4482623"/>
              <a:gd name="connsiteY78" fmla="*/ 680644 h 708145"/>
              <a:gd name="connsiteX79" fmla="*/ 4482623 w 4482623"/>
              <a:gd name="connsiteY79" fmla="*/ 708145 h 70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4482623" h="708145">
                <a:moveTo>
                  <a:pt x="0" y="550015"/>
                </a:moveTo>
                <a:cubicBezTo>
                  <a:pt x="11459" y="545432"/>
                  <a:pt x="22820" y="540598"/>
                  <a:pt x="34376" y="536265"/>
                </a:cubicBezTo>
                <a:cubicBezTo>
                  <a:pt x="41162" y="533720"/>
                  <a:pt x="48341" y="532245"/>
                  <a:pt x="55002" y="529390"/>
                </a:cubicBezTo>
                <a:cubicBezTo>
                  <a:pt x="64422" y="525353"/>
                  <a:pt x="72906" y="519238"/>
                  <a:pt x="82502" y="515639"/>
                </a:cubicBezTo>
                <a:cubicBezTo>
                  <a:pt x="91349" y="512321"/>
                  <a:pt x="101039" y="511752"/>
                  <a:pt x="110003" y="508764"/>
                </a:cubicBezTo>
                <a:cubicBezTo>
                  <a:pt x="121711" y="504861"/>
                  <a:pt x="132454" y="498194"/>
                  <a:pt x="144379" y="495014"/>
                </a:cubicBezTo>
                <a:cubicBezTo>
                  <a:pt x="166961" y="488992"/>
                  <a:pt x="191431" y="489943"/>
                  <a:pt x="213131" y="481263"/>
                </a:cubicBezTo>
                <a:cubicBezTo>
                  <a:pt x="224590" y="476680"/>
                  <a:pt x="235951" y="471846"/>
                  <a:pt x="247507" y="467513"/>
                </a:cubicBezTo>
                <a:cubicBezTo>
                  <a:pt x="254292" y="464968"/>
                  <a:pt x="261471" y="463493"/>
                  <a:pt x="268132" y="460638"/>
                </a:cubicBezTo>
                <a:cubicBezTo>
                  <a:pt x="277552" y="456601"/>
                  <a:pt x="286942" y="452319"/>
                  <a:pt x="295633" y="446887"/>
                </a:cubicBezTo>
                <a:cubicBezTo>
                  <a:pt x="305350" y="440814"/>
                  <a:pt x="313810" y="432922"/>
                  <a:pt x="323134" y="426262"/>
                </a:cubicBezTo>
                <a:cubicBezTo>
                  <a:pt x="329858" y="421459"/>
                  <a:pt x="336885" y="417095"/>
                  <a:pt x="343760" y="412511"/>
                </a:cubicBezTo>
                <a:cubicBezTo>
                  <a:pt x="370750" y="372027"/>
                  <a:pt x="347351" y="403092"/>
                  <a:pt x="405636" y="350635"/>
                </a:cubicBezTo>
                <a:cubicBezTo>
                  <a:pt x="412863" y="344131"/>
                  <a:pt x="418250" y="335517"/>
                  <a:pt x="426262" y="330009"/>
                </a:cubicBezTo>
                <a:cubicBezTo>
                  <a:pt x="454649" y="310493"/>
                  <a:pt x="516908" y="271517"/>
                  <a:pt x="556890" y="254382"/>
                </a:cubicBezTo>
                <a:cubicBezTo>
                  <a:pt x="574887" y="246669"/>
                  <a:pt x="593712" y="241029"/>
                  <a:pt x="611892" y="233757"/>
                </a:cubicBezTo>
                <a:cubicBezTo>
                  <a:pt x="641535" y="221900"/>
                  <a:pt x="669873" y="206626"/>
                  <a:pt x="701269" y="199381"/>
                </a:cubicBezTo>
                <a:cubicBezTo>
                  <a:pt x="717059" y="195737"/>
                  <a:pt x="733354" y="194797"/>
                  <a:pt x="749396" y="192505"/>
                </a:cubicBezTo>
                <a:cubicBezTo>
                  <a:pt x="783653" y="181086"/>
                  <a:pt x="791011" y="176739"/>
                  <a:pt x="825023" y="171880"/>
                </a:cubicBezTo>
                <a:cubicBezTo>
                  <a:pt x="845567" y="168945"/>
                  <a:pt x="866355" y="167940"/>
                  <a:pt x="886899" y="165005"/>
                </a:cubicBezTo>
                <a:cubicBezTo>
                  <a:pt x="898467" y="163352"/>
                  <a:pt x="909748" y="160051"/>
                  <a:pt x="921275" y="158130"/>
                </a:cubicBezTo>
                <a:cubicBezTo>
                  <a:pt x="937260" y="155466"/>
                  <a:pt x="953360" y="153546"/>
                  <a:pt x="969402" y="151254"/>
                </a:cubicBezTo>
                <a:cubicBezTo>
                  <a:pt x="1025555" y="123177"/>
                  <a:pt x="964778" y="150196"/>
                  <a:pt x="1038154" y="130629"/>
                </a:cubicBezTo>
                <a:cubicBezTo>
                  <a:pt x="1059161" y="125027"/>
                  <a:pt x="1078938" y="115276"/>
                  <a:pt x="1100030" y="110003"/>
                </a:cubicBezTo>
                <a:cubicBezTo>
                  <a:pt x="1127531" y="103128"/>
                  <a:pt x="1155990" y="99331"/>
                  <a:pt x="1182532" y="89378"/>
                </a:cubicBezTo>
                <a:cubicBezTo>
                  <a:pt x="1200866" y="82503"/>
                  <a:pt x="1218845" y="74592"/>
                  <a:pt x="1237534" y="68752"/>
                </a:cubicBezTo>
                <a:cubicBezTo>
                  <a:pt x="1422798" y="10857"/>
                  <a:pt x="1200465" y="84254"/>
                  <a:pt x="1326911" y="48126"/>
                </a:cubicBezTo>
                <a:cubicBezTo>
                  <a:pt x="1341807" y="43870"/>
                  <a:pt x="1392010" y="24361"/>
                  <a:pt x="1416289" y="20626"/>
                </a:cubicBezTo>
                <a:cubicBezTo>
                  <a:pt x="1436800" y="17471"/>
                  <a:pt x="1457507" y="15719"/>
                  <a:pt x="1478166" y="13751"/>
                </a:cubicBezTo>
                <a:cubicBezTo>
                  <a:pt x="1559899" y="5967"/>
                  <a:pt x="1589208" y="5196"/>
                  <a:pt x="1677546" y="0"/>
                </a:cubicBezTo>
                <a:lnTo>
                  <a:pt x="2145059" y="6875"/>
                </a:lnTo>
                <a:cubicBezTo>
                  <a:pt x="2193228" y="7957"/>
                  <a:pt x="2241301" y="11703"/>
                  <a:pt x="2289438" y="13751"/>
                </a:cubicBezTo>
                <a:lnTo>
                  <a:pt x="2468193" y="20626"/>
                </a:lnTo>
                <a:cubicBezTo>
                  <a:pt x="2514164" y="24162"/>
                  <a:pt x="2676038" y="36069"/>
                  <a:pt x="2701949" y="41251"/>
                </a:cubicBezTo>
                <a:cubicBezTo>
                  <a:pt x="2828638" y="66588"/>
                  <a:pt x="2672395" y="33862"/>
                  <a:pt x="2756951" y="55002"/>
                </a:cubicBezTo>
                <a:cubicBezTo>
                  <a:pt x="2768287" y="57836"/>
                  <a:pt x="2779990" y="59043"/>
                  <a:pt x="2791326" y="61877"/>
                </a:cubicBezTo>
                <a:cubicBezTo>
                  <a:pt x="2798357" y="63635"/>
                  <a:pt x="2804846" y="67331"/>
                  <a:pt x="2811952" y="68752"/>
                </a:cubicBezTo>
                <a:cubicBezTo>
                  <a:pt x="2827842" y="71930"/>
                  <a:pt x="2844135" y="72728"/>
                  <a:pt x="2860078" y="75627"/>
                </a:cubicBezTo>
                <a:cubicBezTo>
                  <a:pt x="2869375" y="77317"/>
                  <a:pt x="2878313" y="80649"/>
                  <a:pt x="2887579" y="82502"/>
                </a:cubicBezTo>
                <a:cubicBezTo>
                  <a:pt x="2901248" y="85236"/>
                  <a:pt x="2915161" y="86644"/>
                  <a:pt x="2928830" y="89378"/>
                </a:cubicBezTo>
                <a:cubicBezTo>
                  <a:pt x="2938096" y="91231"/>
                  <a:pt x="2947065" y="94400"/>
                  <a:pt x="2956331" y="96253"/>
                </a:cubicBezTo>
                <a:cubicBezTo>
                  <a:pt x="2970000" y="98987"/>
                  <a:pt x="2983913" y="100394"/>
                  <a:pt x="2997582" y="103128"/>
                </a:cubicBezTo>
                <a:cubicBezTo>
                  <a:pt x="3006848" y="104981"/>
                  <a:pt x="3015859" y="107953"/>
                  <a:pt x="3025083" y="110003"/>
                </a:cubicBezTo>
                <a:cubicBezTo>
                  <a:pt x="3036490" y="112538"/>
                  <a:pt x="3048122" y="114044"/>
                  <a:pt x="3059459" y="116878"/>
                </a:cubicBezTo>
                <a:cubicBezTo>
                  <a:pt x="3066490" y="118636"/>
                  <a:pt x="3072921" y="122652"/>
                  <a:pt x="3080084" y="123754"/>
                </a:cubicBezTo>
                <a:cubicBezTo>
                  <a:pt x="3139189" y="132848"/>
                  <a:pt x="3144169" y="126946"/>
                  <a:pt x="3196963" y="137504"/>
                </a:cubicBezTo>
                <a:cubicBezTo>
                  <a:pt x="3215494" y="141210"/>
                  <a:pt x="3233323" y="148147"/>
                  <a:pt x="3251964" y="151254"/>
                </a:cubicBezTo>
                <a:cubicBezTo>
                  <a:pt x="3279465" y="155838"/>
                  <a:pt x="3307127" y="159537"/>
                  <a:pt x="3334466" y="165005"/>
                </a:cubicBezTo>
                <a:cubicBezTo>
                  <a:pt x="3345925" y="167297"/>
                  <a:pt x="3357756" y="168185"/>
                  <a:pt x="3368842" y="171880"/>
                </a:cubicBezTo>
                <a:cubicBezTo>
                  <a:pt x="3392258" y="179685"/>
                  <a:pt x="3413247" y="195323"/>
                  <a:pt x="3437594" y="199381"/>
                </a:cubicBezTo>
                <a:lnTo>
                  <a:pt x="3478845" y="206256"/>
                </a:lnTo>
                <a:cubicBezTo>
                  <a:pt x="3497179" y="215423"/>
                  <a:pt x="3514401" y="227275"/>
                  <a:pt x="3533847" y="233757"/>
                </a:cubicBezTo>
                <a:lnTo>
                  <a:pt x="3575098" y="247507"/>
                </a:lnTo>
                <a:cubicBezTo>
                  <a:pt x="3634200" y="286908"/>
                  <a:pt x="3559425" y="239671"/>
                  <a:pt x="3616349" y="268133"/>
                </a:cubicBezTo>
                <a:cubicBezTo>
                  <a:pt x="3623740" y="271828"/>
                  <a:pt x="3629584" y="278188"/>
                  <a:pt x="3636975" y="281883"/>
                </a:cubicBezTo>
                <a:cubicBezTo>
                  <a:pt x="3648013" y="287402"/>
                  <a:pt x="3659753" y="291415"/>
                  <a:pt x="3671351" y="295633"/>
                </a:cubicBezTo>
                <a:cubicBezTo>
                  <a:pt x="3684973" y="300586"/>
                  <a:pt x="3699638" y="302902"/>
                  <a:pt x="3712602" y="309384"/>
                </a:cubicBezTo>
                <a:cubicBezTo>
                  <a:pt x="3721769" y="313967"/>
                  <a:pt x="3730682" y="319097"/>
                  <a:pt x="3740102" y="323134"/>
                </a:cubicBezTo>
                <a:cubicBezTo>
                  <a:pt x="3746763" y="325989"/>
                  <a:pt x="3753736" y="328102"/>
                  <a:pt x="3760728" y="330009"/>
                </a:cubicBezTo>
                <a:cubicBezTo>
                  <a:pt x="3778960" y="334981"/>
                  <a:pt x="3815729" y="343760"/>
                  <a:pt x="3815729" y="343760"/>
                </a:cubicBezTo>
                <a:cubicBezTo>
                  <a:pt x="3822604" y="348343"/>
                  <a:pt x="3828964" y="353815"/>
                  <a:pt x="3836355" y="357510"/>
                </a:cubicBezTo>
                <a:cubicBezTo>
                  <a:pt x="3842837" y="360751"/>
                  <a:pt x="3850767" y="360656"/>
                  <a:pt x="3856981" y="364385"/>
                </a:cubicBezTo>
                <a:cubicBezTo>
                  <a:pt x="3862539" y="367720"/>
                  <a:pt x="3865132" y="374870"/>
                  <a:pt x="3870731" y="378136"/>
                </a:cubicBezTo>
                <a:cubicBezTo>
                  <a:pt x="4002225" y="454841"/>
                  <a:pt x="3894604" y="392244"/>
                  <a:pt x="3966984" y="419387"/>
                </a:cubicBezTo>
                <a:cubicBezTo>
                  <a:pt x="4015187" y="437464"/>
                  <a:pt x="3975224" y="426943"/>
                  <a:pt x="4015110" y="446887"/>
                </a:cubicBezTo>
                <a:cubicBezTo>
                  <a:pt x="4021592" y="450128"/>
                  <a:pt x="4028860" y="451471"/>
                  <a:pt x="4035735" y="453763"/>
                </a:cubicBezTo>
                <a:cubicBezTo>
                  <a:pt x="4058603" y="476629"/>
                  <a:pt x="4038873" y="461000"/>
                  <a:pt x="4070111" y="474388"/>
                </a:cubicBezTo>
                <a:cubicBezTo>
                  <a:pt x="4079531" y="478425"/>
                  <a:pt x="4088713" y="483054"/>
                  <a:pt x="4097612" y="488139"/>
                </a:cubicBezTo>
                <a:cubicBezTo>
                  <a:pt x="4104786" y="492239"/>
                  <a:pt x="4110687" y="498533"/>
                  <a:pt x="4118238" y="501889"/>
                </a:cubicBezTo>
                <a:cubicBezTo>
                  <a:pt x="4131483" y="507775"/>
                  <a:pt x="4145739" y="511056"/>
                  <a:pt x="4159489" y="515639"/>
                </a:cubicBezTo>
                <a:cubicBezTo>
                  <a:pt x="4225983" y="565510"/>
                  <a:pt x="4155125" y="516896"/>
                  <a:pt x="4207615" y="543140"/>
                </a:cubicBezTo>
                <a:cubicBezTo>
                  <a:pt x="4215006" y="546835"/>
                  <a:pt x="4220966" y="552973"/>
                  <a:pt x="4228241" y="556890"/>
                </a:cubicBezTo>
                <a:cubicBezTo>
                  <a:pt x="4250801" y="569037"/>
                  <a:pt x="4274076" y="579807"/>
                  <a:pt x="4296993" y="591266"/>
                </a:cubicBezTo>
                <a:cubicBezTo>
                  <a:pt x="4306160" y="595849"/>
                  <a:pt x="4314770" y="601776"/>
                  <a:pt x="4324493" y="605017"/>
                </a:cubicBezTo>
                <a:lnTo>
                  <a:pt x="4365745" y="618767"/>
                </a:lnTo>
                <a:cubicBezTo>
                  <a:pt x="4429236" y="661094"/>
                  <a:pt x="4351130" y="607076"/>
                  <a:pt x="4400120" y="646268"/>
                </a:cubicBezTo>
                <a:cubicBezTo>
                  <a:pt x="4406572" y="651430"/>
                  <a:pt x="4414294" y="654856"/>
                  <a:pt x="4420746" y="660018"/>
                </a:cubicBezTo>
                <a:cubicBezTo>
                  <a:pt x="4425808" y="664067"/>
                  <a:pt x="4428938" y="670434"/>
                  <a:pt x="4434496" y="673769"/>
                </a:cubicBezTo>
                <a:cubicBezTo>
                  <a:pt x="4440710" y="677498"/>
                  <a:pt x="4448247" y="678352"/>
                  <a:pt x="4455122" y="680644"/>
                </a:cubicBezTo>
                <a:lnTo>
                  <a:pt x="4482623" y="708145"/>
                </a:lnTo>
              </a:path>
            </a:pathLst>
          </a:cu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3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Entity</a:t>
            </a:r>
            <a:r>
              <a:rPr lang="es-ES" dirty="0"/>
              <a:t> </a:t>
            </a:r>
            <a:r>
              <a:rPr lang="es-ES" dirty="0" err="1"/>
              <a:t>Relationship</a:t>
            </a:r>
            <a:r>
              <a:rPr lang="es-ES" dirty="0"/>
              <a:t> </a:t>
            </a:r>
            <a:r>
              <a:rPr lang="es-ES" dirty="0" err="1"/>
              <a:t>Diagram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EDA4E73C-7A94-44D4-A65F-F6EB5CEC563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0AFC34-8EE9-43A2-9119-67D57DA46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43" y="719780"/>
            <a:ext cx="7177424" cy="414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6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0478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F9178E7-896F-48F9-9DCE-A6FE33C08BD2}" vid="{C73EB215-C1E7-46C3-A823-DB99007BA4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518</TotalTime>
  <Words>9</Words>
  <Application>Microsoft Office PowerPoint</Application>
  <PresentationFormat>On-screen Show (16:9)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blank</vt:lpstr>
      <vt:lpstr>csv tables EXAMINATION</vt:lpstr>
      <vt:lpstr>Entity Relationship Diagram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domaica</dc:creator>
  <cp:lastModifiedBy>ignacio domaica</cp:lastModifiedBy>
  <cp:revision>10</cp:revision>
  <dcterms:created xsi:type="dcterms:W3CDTF">2021-04-05T21:25:35Z</dcterms:created>
  <dcterms:modified xsi:type="dcterms:W3CDTF">2021-04-06T20:18:31Z</dcterms:modified>
</cp:coreProperties>
</file>