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25" r:id="rId2"/>
    <p:sldId id="626" r:id="rId3"/>
    <p:sldId id="627" r:id="rId4"/>
    <p:sldId id="628" r:id="rId5"/>
    <p:sldId id="629" r:id="rId6"/>
    <p:sldId id="630" r:id="rId7"/>
    <p:sldId id="631" r:id="rId8"/>
    <p:sldId id="63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3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09-Apr-21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09-Apr-21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09-Apr-21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415FE-1B82-43F4-8BFA-9FE2CF24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002"/>
            <a:ext cx="6262716" cy="43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DC41F-B3D4-4B6D-96C8-B8E5CD1D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2" y="749395"/>
            <a:ext cx="6007650" cy="39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AC279-3EBF-41F3-89BF-F06FAD12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22753"/>
            <a:ext cx="6955972" cy="43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32AF5-528B-48B8-87B6-E1AC60EC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01757"/>
            <a:ext cx="5748318" cy="41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451CD-3E86-430A-A771-C6E83B42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00" y="715019"/>
            <a:ext cx="4898775" cy="42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152C3-161E-4EC2-AB31-948C47F65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8" y="623840"/>
            <a:ext cx="4658328" cy="424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F938C-69D4-4F41-AE19-F85EE134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26" y="527574"/>
            <a:ext cx="4655702" cy="42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CE178-0674-4136-8984-F8A53F15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5" y="570640"/>
            <a:ext cx="5126335" cy="43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</TotalTime>
  <Words>8</Words>
  <Application>Microsoft Office PowerPoint</Application>
  <PresentationFormat>On-screen Show (16:9)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2</cp:revision>
  <dcterms:created xsi:type="dcterms:W3CDTF">2021-04-10T01:41:42Z</dcterms:created>
  <dcterms:modified xsi:type="dcterms:W3CDTF">2021-04-10T01:51:21Z</dcterms:modified>
</cp:coreProperties>
</file>