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25" r:id="rId2"/>
    <p:sldId id="626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3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20:32:32.3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131 716,'38'0,"1"1,0-2,0-1,56-11,574-94,-293 65,-92-10,58-6,35 48,1 26,-253-9,-100-6,305 7,-203-22,-70 5,-26 3,-1-1,52-19,25-6,-99 28,-11-1,-16-3,-303-80,291 80,-796-178,639 156,-2 8,-241 4,368 18,-186 5,241-5,-1 1,1 0,-1 1,1 0,-1 0,1 1,0 0,0 0,-8 6,-16 6,-1-2,-1-1,0-1,-35 5,18-3,-76 20,-332 76,316-79,112-21,1 1,-46 21,66-26,-1-2,1 1,-1-1,1-1,-1 0,0 0,0-1,0-1,0 0,0 0,0-1,-14-3,23 3,0 1,-1-1,1 0,0 0,0 0,0-1,0 1,0 0,0-1,0 0,1 1,-1-1,0 0,1 0,-1 0,1 0,0 0,0 0,0 0,0 0,0 0,0-1,0 1,1 0,-1-4,0 3,1 0,0 0,0 0,0 0,0 0,0-1,0 1,1 0,0 0,-1 0,1 0,0 1,1-1,-1 0,0 0,1 1,-1-1,1 0,3-2,1-1,0 1,1 1,0-1,0 1,0 0,1 0,-1 1,1 0,13-3,8-1,38-3,-55 9,447-33,325 34,-353 1,-152 7,4 1,758-10,-1011 2,0 2,36 8,22 2,-12-8,96-7,-169 2,0-1,0 1,0-1,0 0,-1 0,1 0,6-3,-9 4,0-1,1 1,-1 0,1 0,-1-1,1 1,-1 0,0-1,1 1,-1 0,0-1,1 1,-1 0,0-1,0 1,1-1,-1 1,0-1,0 1,0-1,1 1,-1-1,0 1,0-1,0 1,0-1,0 1,0-1,0 1,0-1,0 1,0-1,0 1,-1 0,1-1,0 1,0-1,0 1,-1-1,1 1,0-1,0 1,-1 0,1-1,0 1,-1 0,1-1,-1 1,1 0,0-1,-1 1,1 0,-1 0,1-1,-1 1,0 0,-2-2,-1 0,0 0,0 1,0 0,0-1,0 2,-9-2,7 1,-506-57,309 41,-575-25,-1 45,757-2,-132 8,136-7,1 1,0 1,0 1,1 0,-1 1,-28 15,-260 148,138-74,128-75,18-8,-2-1,0-1,0-1,-34 9,5-8,-74 3,-51-8,99-4,157-3,362-15,-2-34,-288 21,247-36,-109 53,-223 15,1 3,88 18,97 36,-2 0,229 20,-378-70,0-4,184-15,-256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20:34:29.2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22:04:43.4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07-Apr-21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uaTPmNvH0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CAF35-05D9-475C-8727-F524BE6C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8" y="856560"/>
            <a:ext cx="7769560" cy="3960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2ABA3C-DA60-40F4-B93E-F882622EE99E}"/>
              </a:ext>
            </a:extLst>
          </p:cNvPr>
          <p:cNvSpPr txBox="1"/>
          <p:nvPr/>
        </p:nvSpPr>
        <p:spPr>
          <a:xfrm>
            <a:off x="428803" y="4299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https://youtu.be/2uaTPmNvH0I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0E358-D863-4616-AA8E-5ACB6AF2C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835"/>
            <a:ext cx="9144000" cy="33178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9FFA38-88F2-4996-B4F2-0DA6A9EC9C19}"/>
                  </a:ext>
                </a:extLst>
              </p14:cNvPr>
              <p14:cNvContentPartPr/>
              <p14:nvPr/>
            </p14:nvContentPartPr>
            <p14:xfrm>
              <a:off x="6881762" y="3405448"/>
              <a:ext cx="1434960" cy="258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9FFA38-88F2-4996-B4F2-0DA6A9EC9C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6122" y="3333808"/>
                <a:ext cx="1506600" cy="4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B8B1F1-BAF9-4A93-A530-D73CCCDC75BF}"/>
                  </a:ext>
                </a:extLst>
              </p14:cNvPr>
              <p14:cNvContentPartPr/>
              <p14:nvPr/>
            </p14:nvContentPartPr>
            <p14:xfrm>
              <a:off x="6854762" y="193088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B8B1F1-BAF9-4A93-A530-D73CCCDC7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9122" y="1858888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DD5A37-157B-4165-A200-B2100B91A240}"/>
                  </a:ext>
                </a:extLst>
              </p14:cNvPr>
              <p14:cNvContentPartPr/>
              <p14:nvPr/>
            </p14:nvContentPartPr>
            <p14:xfrm>
              <a:off x="2549882" y="135704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DD5A37-157B-4165-A200-B2100B91A2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3882" y="1285408"/>
                <a:ext cx="72000" cy="144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C0B5479-0372-4843-B6D5-254B968C0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37" y="615833"/>
            <a:ext cx="7708081" cy="43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89710-C045-416B-A9C3-92B76C7F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1" y="354648"/>
            <a:ext cx="8314793" cy="46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81792-79AE-4836-92BB-A30FAA32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6" y="593193"/>
            <a:ext cx="7763881" cy="432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195</TotalTime>
  <Words>23</Words>
  <Application>Microsoft Office PowerPoint</Application>
  <PresentationFormat>On-screen Show (16:9)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5</cp:revision>
  <dcterms:created xsi:type="dcterms:W3CDTF">2021-04-05T21:25:35Z</dcterms:created>
  <dcterms:modified xsi:type="dcterms:W3CDTF">2021-04-07T23:45:43Z</dcterms:modified>
</cp:coreProperties>
</file>