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625" r:id="rId2"/>
    <p:sldId id="626" r:id="rId3"/>
    <p:sldId id="650" r:id="rId4"/>
    <p:sldId id="627" r:id="rId5"/>
    <p:sldId id="651" r:id="rId6"/>
    <p:sldId id="652" r:id="rId7"/>
    <p:sldId id="653" r:id="rId8"/>
    <p:sldId id="628" r:id="rId9"/>
    <p:sldId id="629" r:id="rId10"/>
    <p:sldId id="630" r:id="rId11"/>
    <p:sldId id="631" r:id="rId12"/>
    <p:sldId id="632" r:id="rId13"/>
    <p:sldId id="633" r:id="rId14"/>
    <p:sldId id="634" r:id="rId15"/>
    <p:sldId id="635" r:id="rId16"/>
    <p:sldId id="636" r:id="rId17"/>
    <p:sldId id="637" r:id="rId18"/>
    <p:sldId id="638" r:id="rId19"/>
    <p:sldId id="639" r:id="rId20"/>
    <p:sldId id="640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3" y="5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3T15:07:48.808"/>
    </inkml:context>
    <inkml:brush xml:id="br0">
      <inkml:brushProperty name="width" value="0.05" units="cm"/>
      <inkml:brushProperty name="height" value="0.05" units="cm"/>
      <inkml:brushProperty name="color" value="#FF3300"/>
      <inkml:brushProperty name="ignorePressure" value="1"/>
    </inkml:brush>
  </inkml:definitions>
  <inkml:trace contextRef="#ctx0" brushRef="#br0">10278 256,'-47'-3,"0"-1,-80-19,-7-2,-760-76,-6 64,41 58,244-23,-437 8,410 46,7 38,577-81,-490 78,-900 116,939-147,8 32,-54 61,525-141,1 2,0 0,1 3,1 0,0 1,0 2,1 1,2 1,0 0,0 2,2 1,0 1,2 1,1 1,-22 34,-8 28,4 1,4 2,3 2,5 2,-29 131,55-192,2 1,1 0,2 0,1 0,1 1,2-1,2 0,1-1,1 1,2-1,1 0,26 60,40 67,182 279,-240-416,0-1,2 0,0-2,1 0,1-1,1-1,0-1,1-1,1-1,27 11,28 9,156 44,865 195,-887-234,218 11,218-18,-495-26,-132-5,1845 37,-1241-91,-3-52,-252 39,410-49,-302 47,-386 54,174-52,-215 48,0-2,-2-3,-1-2,77-51,-35 9,-3-5,123-128,134-190,-193 221,-70 81,97-135,-157 190,-1 0,-1-2,-3 0,0-1,-3-1,-1 0,-1-1,8-51,-14 39,-1-1,-4 0,-4-60,-28-151,20 189,-4-93,-3-28,14 172,-14-90,-52-177,61 265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0T13:26:26.44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1 204,'5'-5,"0"0,1 1,0 0,-1 0,1 1,1-1,-1 1,0 1,14-5,69-10,-45 9,721-123,-709 127,0 2,1 2,-1 3,106 20,-57-8,191 24,-216-29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0T13:26:30.92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1,'196'-1,"591"17,-139-5,-434-12,-180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0T13:26:38.43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1 307,'6'4,"1"-1,-1 1,1-1,0 0,0-1,0 1,0-1,0-1,1 1,-1-1,11 0,12 3,171 26,313 6,-380-31,126 26,-59-4,142 0,468-23,-670-11,21-1,271-46,-352 41,120-5,-82 11,-79 3,6 1,1-2,77-19,3-8,0 7,255-19,170 24,-540 19,350-24,-258 14,150-38,-72 10,230-18,-187 30,9 8,302 12,-306 9,1879 32,-541-16,-1031-20,-225 4,353-5,-385-8,145-3,39 1,55 0,3428 15,-3868-2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0T13:26:43.19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0T13:26:46.63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1 178,'26'-2,"1"-1,-1-1,0-2,48-16,45-9,-10 15,146-3,113 18,-195 3,-5 1,175-5,-93-27,915 5,-771 27,103 16,-57-10,-257-12,360 16,44 0,1199-14,-1308 14,-55 0,-20 12,-18 0,-98-12,35 1,-239-15,154-20,-192 13,10-1,103-6,-129 15,1147 2,-818 10,244 1,604-13,-1052-12,-10-1,305 8,153-6,-488 7,477-37,62-17,3 50,523 9,-1151 0,-1 2,32 6,-32-4,52 3,-59-8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0T13:26:53.154"/>
    </inkml:context>
    <inkml:brush xml:id="br0">
      <inkml:brushProperty name="width" value="0.05" units="cm"/>
      <inkml:brushProperty name="height" value="0.05" units="cm"/>
      <inkml:brushProperty name="color" value="#FF3300"/>
      <inkml:brushProperty name="ignorePressure" value="1"/>
    </inkml:brush>
  </inkml:definitions>
  <inkml:trace contextRef="#ctx0" brushRef="#br0">0 180,'3'-2,"0"-1,1 1,-1 0,1 0,-1 0,1 0,0 1,0 0,-1-1,1 1,0 1,6-2,53 0,-41 1,272 1,-136 2,228-25,-107-18,174-23,-371 53,-29 3,78-1,938 56,-972-41,-78-6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22:46:47.34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1 184,'4'1,"0"0,1 1,-1-1,0 1,0 0,0 0,-1 0,1 0,4 4,23 12,-13-13,1 0,0-2,-1 0,2-1,-1-1,33-2,120-22,-99 11,60-3,230 2,141 39,-487-25,953 87,-317-24,-591-63,-1-2,0-2,0-4,87-20,14-1,165-11,3 14,-1 15,574 55,-796-29,-57-8,75 3,-103-12,0-1,0-2,-1 0,1-1,-1-1,31-14,22-5,122-27,3 9,1 8,405-16,-596 51,0 0,-1-1,1 0,-1 0,1-1,-1 0,1-1,-1 0,0 0,0-1,13-8,-14 9,0 0,0 1,0-1,1 2,-1-1,1 1,0 0,12 0,66 5,-73-3,8 1,1 0,-1 2,0 0,-1 1,1 2,-1 0,0 1,-1 1,25 15,52 34,175 78,-220-115,1-3,0-2,2-2,0-3,84 7,-113-17,0-2,0-1,0-1,-1 0,44-14,-28 4,-1-1,58-30,-72 25,-25 10,-16 2,-11 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22:46:49.50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0 132,'92'9,"-3"1,490 0,214 12,-707-14,-52-3,0-2,0-1,1-1,-1-3,0 0,57-12,75-27,2 8,0 8,2 6,243 6,-365 13,148 2,206 28,56 26,1-43,646-100,-440 27,-180 54,-286 9,717-3,-892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0T13:31:40.577"/>
    </inkml:context>
    <inkml:brush xml:id="br0">
      <inkml:brushProperty name="width" value="0.05" units="cm"/>
      <inkml:brushProperty name="height" value="0.05" units="cm"/>
      <inkml:brushProperty name="color" value="#FF3300"/>
      <inkml:brushProperty name="ignorePressure" value="1"/>
    </inkml:brush>
  </inkml:definitions>
  <inkml:trace contextRef="#ctx0" brushRef="#br0">0 0,'43'2,"53"10,-54-6,57 1,28-8,-105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0T13:31:42.215"/>
    </inkml:context>
    <inkml:brush xml:id="br0">
      <inkml:brushProperty name="width" value="0.05" units="cm"/>
      <inkml:brushProperty name="height" value="0.05" units="cm"/>
      <inkml:brushProperty name="color" value="#FF3300"/>
      <inkml:brushProperty name="ignorePressure" value="1"/>
    </inkml:brush>
  </inkml:definitions>
  <inkml:trace contextRef="#ctx0" brushRef="#br0">0 1,'36'0,"0"-1,0 2,0 1,60 12,-60-8,1-2,0-1,74-5,-38 1,-51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3T15:07:53.42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97,'116'17,"804"-45,-401 20,-106 7,-255-7,134-4,-173 15,-54 0,-1-3,102-12,-76-4,-21 2,114-6,-156 19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0T13:31:47.396"/>
    </inkml:context>
    <inkml:brush xml:id="br0">
      <inkml:brushProperty name="width" value="0.05" units="cm"/>
      <inkml:brushProperty name="height" value="0.05" units="cm"/>
      <inkml:brushProperty name="color" value="#FF3300"/>
      <inkml:brushProperty name="ignorePressure" value="1"/>
    </inkml:brush>
  </inkml:definitions>
  <inkml:trace contextRef="#ctx0" brushRef="#br0">1 52,'4'0,"6"0,5 0,1-4,1-2,2 1,3 1,1 0,2 2,0-3,1-1,0 1,0 0,-1 3,1 0,-1 1,-4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0T13:31:49.531"/>
    </inkml:context>
    <inkml:brush xml:id="br0">
      <inkml:brushProperty name="width" value="0.05" units="cm"/>
      <inkml:brushProperty name="height" value="0.05" units="cm"/>
      <inkml:brushProperty name="color" value="#FF3300"/>
      <inkml:brushProperty name="ignorePressure" value="1"/>
    </inkml:brush>
  </inkml:definitions>
  <inkml:trace contextRef="#ctx0" brushRef="#br0">1 1,'4'0,"6"0,5 0,5 0,3 0,2 0,1 0,1 0,0 0,-1 0,0 0,0 0,-1 0,1 0,-1 0,-3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3T15:07:56.04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1 434,'22'-1,"1"-2,-1 0,27-8,20-3,501-31,5 44,-266 3,-87-2,746-11,-142-12,311-69,-147 45,-939 48,129-4,-150 1,0-1,-1-2,56-16,-66 13,0-1,-1 0,32-22,-37 21,0 1,1 1,0 1,0 0,1 0,0 2,0-1,16-2,294-17,-290 23,-31 2,1-1,-1 1,1 0,-1 1,1-1,-1 1,0 0,1 0,-1 0,0 0,0 1,1 0,-1 0,6 4,-8-4,-1 0,1 0,-1 0,1 0,-1 1,0-1,0 0,0 1,0-1,0 1,0-1,-1 1,1-1,-1 1,0 0,0-1,0 1,0-1,0 1,0 0,-1-1,1 1,-1-1,0 1,-1 3,0-2,0 6,0-1,-2-1,1 1,-1 0,0-1,-6 10,-1-5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3T15:07:57.26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1,'633'10,"0"1,-498-13,139 4,-259-1,-1 1,0 1,26 9,-31-9,11 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3T15:07:59.46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59,'8'-7,"1"1,0 0,1 0,-1 1,1 0,0 1,0 0,1 0,-1 1,1 0,0 1,-1 1,15-1,-20 2,-1 1,0 0,0 0,0 0,0 1,0 0,0-1,0 1,0 1,-1-1,1 1,-1-1,0 1,0 0,0 0,0 0,5 7,4 8,0 0,12 25,-12-22,-10-17,5 9,-1-1,2 0,0-1,0 0,12 12,-17-21,-1 0,1 0,0 1,0-2,0 1,0 0,0-1,0 1,0-1,1 0,-1 0,0 0,1 0,-1-1,1 1,-1-1,1 0,-1 0,0 0,1-1,-1 1,1-1,-1 0,0 0,1 0,3-2,40-21,-39 19,-1 1,0 0,1 0,0 1,0 0,0 0,0 0,0 1,1 1,-1-1,1 2,14-1,10 1,-17-3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21:43:20.22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26,'1395'0,"-1353"-2,54-9,-52 5,48-1,1139 8,-1202-1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21:43:24.22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30,'70'-16,"57"5,178 9,-164 3,336 13,52 1,-345-17,392 4,-409 10,44 1,563 26,-18-2,-680-38,641-14,-469 5,471 42,-385-16,-155-13,193 21,162 4,77 2,-479-31,-1-5,212-39,-307 38,-1-3,0 0,0-3,-1-1,41-22,-60 27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6T23:52:20.085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77,'1041'0,"-1010"-2,53-8,21-3,194 1,190-3,-234 3,15 0,452 32,-236-12,-25-1,111 10,-536-13,0 1,51 14,22 3,-52-11,36 2,-71-12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0T13:26:24.51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0,'8'0,"17"5,20 0,16 5,19 0,22 3,7 0,-3-3,7-3,1-3,-14-2,-15-1,-18-1,-17 0,-11-1,-9 1,-5-1,-7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FBA1F-CED4-45CC-89CC-38E0D3292786}" type="datetimeFigureOut">
              <a:rPr lang="en-US" smtClean="0"/>
              <a:t>16-Apr-21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4E22B-EFD1-4E7A-8732-02E6B651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6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2393"/>
            <a:ext cx="8210266" cy="327511"/>
          </a:xfrm>
        </p:spPr>
        <p:txBody>
          <a:bodyPr anchor="t" anchorCtr="0">
            <a:normAutofit/>
          </a:bodyPr>
          <a:lstStyle>
            <a:lvl1pPr>
              <a:defRPr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94EF284B-A536-4129-B3B0-B5ABA5FDC2D4}" type="datetime1">
              <a:rPr lang="en-US" smtClean="0"/>
              <a:pPr/>
              <a:t>16-Apr-21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4868094"/>
            <a:ext cx="2133600" cy="273844"/>
          </a:xfrm>
        </p:spPr>
        <p:txBody>
          <a:bodyPr/>
          <a:lstStyle>
            <a:lvl1pPr>
              <a:defRPr sz="1000">
                <a:solidFill>
                  <a:srgbClr val="FF0000"/>
                </a:solidFill>
              </a:defRPr>
            </a:lvl1pPr>
          </a:lstStyle>
          <a:p>
            <a:fld id="{EDA4E73C-7A94-44D4-A65F-F6EB5CEC5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0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02393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485009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813B121-7DC8-4740-AF23-B2979B0ADE67}" type="datetime1">
              <a:rPr lang="en-US" smtClean="0"/>
              <a:pPr/>
              <a:t>16-Apr-21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DA4E73C-7A94-44D4-A65F-F6EB5CEC5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7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NPlummer/Surfs_UP/blob/master/database_engineering.ipyn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customXml" Target="../ink/ink7.xml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14.xml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12" Type="http://schemas.openxmlformats.org/officeDocument/2006/relationships/image" Target="../media/image12.png"/><Relationship Id="rId2" Type="http://schemas.openxmlformats.org/officeDocument/2006/relationships/image" Target="../media/image9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11" Type="http://schemas.openxmlformats.org/officeDocument/2006/relationships/customXml" Target="../ink/ink13.xml"/><Relationship Id="rId5" Type="http://schemas.openxmlformats.org/officeDocument/2006/relationships/customXml" Target="../ink/ink10.xml"/><Relationship Id="rId15" Type="http://schemas.openxmlformats.org/officeDocument/2006/relationships/customXml" Target="../ink/ink15.xml"/><Relationship Id="rId10" Type="http://schemas.openxmlformats.org/officeDocument/2006/relationships/image" Target="../media/image11.png"/><Relationship Id="rId4" Type="http://schemas.openxmlformats.org/officeDocument/2006/relationships/image" Target="../media/image80.png"/><Relationship Id="rId9" Type="http://schemas.openxmlformats.org/officeDocument/2006/relationships/customXml" Target="../ink/ink12.xml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customXml" Target="../ink/ink21.xml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12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0.png"/><Relationship Id="rId11" Type="http://schemas.openxmlformats.org/officeDocument/2006/relationships/customXml" Target="../ink/ink20.xml"/><Relationship Id="rId5" Type="http://schemas.openxmlformats.org/officeDocument/2006/relationships/customXml" Target="../ink/ink17.xml"/><Relationship Id="rId10" Type="http://schemas.openxmlformats.org/officeDocument/2006/relationships/image" Target="../media/image28.png"/><Relationship Id="rId4" Type="http://schemas.openxmlformats.org/officeDocument/2006/relationships/image" Target="../media/image230.png"/><Relationship Id="rId9" Type="http://schemas.openxmlformats.org/officeDocument/2006/relationships/customXml" Target="../ink/ink19.xml"/><Relationship Id="rId1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fld id="{EDA4E73C-7A94-44D4-A65F-F6EB5CEC5634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238696-AA03-4C70-9BA0-9A949FFE1BB0}"/>
              </a:ext>
            </a:extLst>
          </p:cNvPr>
          <p:cNvSpPr txBox="1"/>
          <p:nvPr/>
        </p:nvSpPr>
        <p:spPr>
          <a:xfrm>
            <a:off x="519674" y="652388"/>
            <a:ext cx="811884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In this project, </a:t>
            </a:r>
          </a:p>
          <a:p>
            <a:r>
              <a:rPr lang="en-US" sz="1200" dirty="0"/>
              <a:t>I created a weather API based on weather measurements and weather station data in Hawaii that were provided in CSV files. </a:t>
            </a:r>
          </a:p>
          <a:p>
            <a:r>
              <a:rPr lang="en-US" sz="1200" dirty="0"/>
              <a:t>I used the </a:t>
            </a:r>
            <a:r>
              <a:rPr lang="en-US" sz="1200" dirty="0" err="1"/>
              <a:t>Jupyter</a:t>
            </a:r>
            <a:r>
              <a:rPr lang="en-US" sz="1200" dirty="0"/>
              <a:t> Notebook for most of my work on this API. </a:t>
            </a:r>
          </a:p>
          <a:p>
            <a:endParaRPr lang="en-US" sz="1200" dirty="0"/>
          </a:p>
          <a:p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first step </a:t>
            </a:r>
            <a:r>
              <a:rPr lang="en-US" sz="1200" dirty="0"/>
              <a:t>was the </a:t>
            </a:r>
            <a:r>
              <a:rPr lang="en-US" sz="1200" b="1" dirty="0"/>
              <a:t>data engineering </a:t>
            </a:r>
            <a:r>
              <a:rPr lang="en-US" sz="1200" dirty="0"/>
              <a:t>step. In this step, I inspected the data inside the CSV files to see if it needed to be cleaned. </a:t>
            </a:r>
          </a:p>
          <a:p>
            <a:r>
              <a:rPr lang="en-US" sz="1200" dirty="0"/>
              <a:t>	I did this by </a:t>
            </a:r>
            <a:r>
              <a:rPr lang="en-US" sz="1200" dirty="0">
                <a:highlight>
                  <a:srgbClr val="FFFF00"/>
                </a:highlight>
              </a:rPr>
              <a:t>reading the CSV files with pandas</a:t>
            </a:r>
            <a:r>
              <a:rPr lang="en-US" sz="1200" dirty="0"/>
              <a:t>. </a:t>
            </a:r>
          </a:p>
          <a:p>
            <a:r>
              <a:rPr lang="en-US" sz="1200" dirty="0"/>
              <a:t>	When I inspected the data frame I created I saw that the data from the CSV file containing the weather measurements had a considerable amount of “</a:t>
            </a:r>
            <a:r>
              <a:rPr lang="en-US" sz="1200" dirty="0" err="1"/>
              <a:t>NaN</a:t>
            </a:r>
            <a:r>
              <a:rPr lang="en-US" sz="1200" dirty="0"/>
              <a:t>” values in the precipitation column. I chose to leave the “</a:t>
            </a:r>
            <a:r>
              <a:rPr lang="en-US" sz="1200" dirty="0" err="1"/>
              <a:t>NaN</a:t>
            </a:r>
            <a:r>
              <a:rPr lang="en-US" sz="1200" dirty="0"/>
              <a:t>” values in because I didn’t want to make assumptions about the data.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FF0000"/>
                </a:solidFill>
              </a:rPr>
              <a:t>The next step </a:t>
            </a:r>
            <a:r>
              <a:rPr lang="en-US" sz="1200" dirty="0"/>
              <a:t>in the process was database engineering. In this step, I created </a:t>
            </a:r>
            <a:r>
              <a:rPr lang="en-US" sz="1200" dirty="0">
                <a:highlight>
                  <a:srgbClr val="FFFF00"/>
                </a:highlight>
              </a:rPr>
              <a:t>the SQLite database for my weather API</a:t>
            </a:r>
            <a:r>
              <a:rPr lang="en-US" sz="1200" dirty="0"/>
              <a:t>. I used pandas and </a:t>
            </a:r>
            <a:r>
              <a:rPr lang="en-US" sz="1200" dirty="0" err="1"/>
              <a:t>SQLAlchemy</a:t>
            </a:r>
            <a:r>
              <a:rPr lang="en-US" sz="1200" dirty="0"/>
              <a:t> and the CSV files that I was provided to create my SQLite database.</a:t>
            </a:r>
          </a:p>
          <a:p>
            <a:r>
              <a:rPr lang="en-US" sz="1200" dirty="0">
                <a:hlinkClick r:id="rId2"/>
              </a:rPr>
              <a:t>https://github.com/ENPlummer/Surfs_UP/blob/master/database_engineering.ipynb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third step </a:t>
            </a:r>
            <a:r>
              <a:rPr lang="en-US" sz="1200" dirty="0"/>
              <a:t>in creating my weather API was to do a </a:t>
            </a:r>
            <a:r>
              <a:rPr lang="en-US" sz="1200" dirty="0">
                <a:highlight>
                  <a:srgbClr val="FFFF00"/>
                </a:highlight>
              </a:rPr>
              <a:t>climate analysis</a:t>
            </a:r>
            <a:r>
              <a:rPr lang="en-US" sz="1200" dirty="0"/>
              <a:t> based on the data that was stored in the SQLite database that I created. In this step, I analyzed the data using </a:t>
            </a:r>
            <a:r>
              <a:rPr lang="en-US" sz="1200" dirty="0" err="1"/>
              <a:t>SQLAlchemy</a:t>
            </a:r>
            <a:r>
              <a:rPr lang="en-US" sz="1200" dirty="0"/>
              <a:t> to do queries on the data. I then used Pandas to create data frames so I could create graphs using Matplotlib.</a:t>
            </a:r>
          </a:p>
          <a:p>
            <a:endParaRPr lang="en-US" sz="1200" dirty="0"/>
          </a:p>
          <a:p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final step </a:t>
            </a:r>
            <a:r>
              <a:rPr lang="en-US" sz="1200" dirty="0"/>
              <a:t>was to create a </a:t>
            </a:r>
            <a:r>
              <a:rPr lang="en-US" sz="1200" dirty="0">
                <a:highlight>
                  <a:srgbClr val="FFFF00"/>
                </a:highlight>
              </a:rPr>
              <a:t>Flask app to power my weather API</a:t>
            </a:r>
            <a:r>
              <a:rPr lang="en-US" sz="1200" dirty="0"/>
              <a:t>. I exported my climate analysis </a:t>
            </a:r>
            <a:r>
              <a:rPr lang="en-US" sz="1200" dirty="0" err="1"/>
              <a:t>Jupyter</a:t>
            </a:r>
            <a:r>
              <a:rPr lang="en-US" sz="1200" dirty="0"/>
              <a:t> Notebook as a Python file. I then added the required Flask routes so the app would run.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4010669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11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72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70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83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42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11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07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59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16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2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EFDC68-0002-47B4-927B-4C83952C0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24" y="653693"/>
            <a:ext cx="7694618" cy="38361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BF819A2-FFFA-4FF2-B290-3C74A9E188ED}"/>
                  </a:ext>
                </a:extLst>
              </p14:cNvPr>
              <p14:cNvContentPartPr/>
              <p14:nvPr/>
            </p14:nvContentPartPr>
            <p14:xfrm>
              <a:off x="974634" y="3090941"/>
              <a:ext cx="3705480" cy="1309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BF819A2-FFFA-4FF2-B290-3C74A9E188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5994" y="3082301"/>
                <a:ext cx="3723120" cy="13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CE1C618-F6B5-463F-A6F6-DB6DC3AA7D64}"/>
                  </a:ext>
                </a:extLst>
              </p14:cNvPr>
              <p14:cNvContentPartPr/>
              <p14:nvPr/>
            </p14:nvContentPartPr>
            <p14:xfrm>
              <a:off x="1601394" y="3374981"/>
              <a:ext cx="1153080" cy="41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CE1C618-F6B5-463F-A6F6-DB6DC3AA7D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65754" y="3302981"/>
                <a:ext cx="122472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4B3B67A-6D22-4305-8A8C-579CF48BD7BF}"/>
                  </a:ext>
                </a:extLst>
              </p14:cNvPr>
              <p14:cNvContentPartPr/>
              <p14:nvPr/>
            </p14:nvContentPartPr>
            <p14:xfrm>
              <a:off x="1952034" y="3693581"/>
              <a:ext cx="2478960" cy="156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4B3B67A-6D22-4305-8A8C-579CF48BD7B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16394" y="3621581"/>
                <a:ext cx="255060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597F2CC-C55A-4684-9325-A4311661ECD8}"/>
                  </a:ext>
                </a:extLst>
              </p14:cNvPr>
              <p14:cNvContentPartPr/>
              <p14:nvPr/>
            </p14:nvContentPartPr>
            <p14:xfrm>
              <a:off x="1621914" y="4206941"/>
              <a:ext cx="644040" cy="18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597F2CC-C55A-4684-9325-A4311661ECD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86274" y="4135301"/>
                <a:ext cx="71568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1099E10-F81B-44D8-AEE4-C6585A8C7E37}"/>
                  </a:ext>
                </a:extLst>
              </p14:cNvPr>
              <p14:cNvContentPartPr/>
              <p14:nvPr/>
            </p14:nvContentPartPr>
            <p14:xfrm>
              <a:off x="1566834" y="3801221"/>
              <a:ext cx="234000" cy="91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1099E10-F81B-44D8-AEE4-C6585A8C7E3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31194" y="3729581"/>
                <a:ext cx="305640" cy="23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7635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26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Es el </a:t>
            </a:r>
            <a:r>
              <a:rPr lang="es-ES" dirty="0" err="1"/>
              <a:t>metadata</a:t>
            </a:r>
            <a:r>
              <a:rPr lang="es-ES" dirty="0"/>
              <a:t> necesario para </a:t>
            </a:r>
            <a:r>
              <a:rPr lang="es-ES" dirty="0" err="1"/>
              <a:t>update</a:t>
            </a:r>
            <a:r>
              <a:rPr lang="es-ES" dirty="0"/>
              <a:t> la DB?. DROP TODOS LOS REGISTROS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6E0CB-99F2-4B36-9BE7-5A19E9B87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49" y="677954"/>
            <a:ext cx="6354062" cy="32389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8F9D52-0E38-4E00-BF60-E4DC6E84CECD}"/>
                  </a:ext>
                </a:extLst>
              </p14:cNvPr>
              <p14:cNvContentPartPr/>
              <p14:nvPr/>
            </p14:nvContentPartPr>
            <p14:xfrm>
              <a:off x="1517184" y="3172392"/>
              <a:ext cx="1054800" cy="9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8F9D52-0E38-4E00-BF60-E4DC6E84CE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1544" y="3100392"/>
                <a:ext cx="112644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A8B4B8A-32D9-45BD-941F-B813D72C1446}"/>
                  </a:ext>
                </a:extLst>
              </p14:cNvPr>
              <p14:cNvContentPartPr/>
              <p14:nvPr/>
            </p14:nvContentPartPr>
            <p14:xfrm>
              <a:off x="2331504" y="2832912"/>
              <a:ext cx="3232440" cy="86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A8B4B8A-32D9-45BD-941F-B813D72C144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95504" y="2761272"/>
                <a:ext cx="3304080" cy="229680"/>
              </a:xfrm>
              <a:prstGeom prst="rect">
                <a:avLst/>
              </a:prstGeom>
            </p:spPr>
          </p:pic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FCF576-52EF-4493-9FE1-1C97A53DE4E6}"/>
              </a:ext>
            </a:extLst>
          </p:cNvPr>
          <p:cNvCxnSpPr>
            <a:cxnSpLocks/>
          </p:cNvCxnSpPr>
          <p:nvPr/>
        </p:nvCxnSpPr>
        <p:spPr>
          <a:xfrm flipH="1">
            <a:off x="2907792" y="320040"/>
            <a:ext cx="1664208" cy="33558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036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2393"/>
            <a:ext cx="1373659" cy="2912656"/>
          </a:xfrm>
        </p:spPr>
        <p:txBody>
          <a:bodyPr>
            <a:normAutofit/>
          </a:bodyPr>
          <a:lstStyle/>
          <a:p>
            <a:r>
              <a:rPr lang="es-ES" dirty="0"/>
              <a:t>https://stackoverflow.com/questions/31997859/bulk-insert-a-pandas-dataframe-using-sqlalchemy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F26C8F-1141-4412-873E-64C1ECD14B20}"/>
              </a:ext>
            </a:extLst>
          </p:cNvPr>
          <p:cNvSpPr txBox="1"/>
          <p:nvPr/>
        </p:nvSpPr>
        <p:spPr>
          <a:xfrm>
            <a:off x="1947286" y="171093"/>
            <a:ext cx="630294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600" dirty="0"/>
              <a:t>from </a:t>
            </a:r>
            <a:r>
              <a:rPr lang="es-ES" sz="600" dirty="0" err="1"/>
              <a:t>urllib</a:t>
            </a:r>
            <a:r>
              <a:rPr lang="es-ES" sz="600" dirty="0"/>
              <a:t> </a:t>
            </a:r>
            <a:r>
              <a:rPr lang="es-ES" sz="600" dirty="0" err="1"/>
              <a:t>import</a:t>
            </a:r>
            <a:r>
              <a:rPr lang="es-ES" sz="600" dirty="0"/>
              <a:t> </a:t>
            </a:r>
            <a:r>
              <a:rPr lang="es-ES" sz="600" dirty="0" err="1"/>
              <a:t>quote_plus</a:t>
            </a:r>
            <a:r>
              <a:rPr lang="es-ES" sz="600" dirty="0"/>
              <a:t> as </a:t>
            </a:r>
            <a:r>
              <a:rPr lang="es-ES" sz="600" dirty="0" err="1"/>
              <a:t>urlquote</a:t>
            </a:r>
            <a:endParaRPr lang="es-ES" sz="600" dirty="0"/>
          </a:p>
          <a:p>
            <a:r>
              <a:rPr lang="es-ES" sz="600" dirty="0" err="1"/>
              <a:t>import</a:t>
            </a:r>
            <a:r>
              <a:rPr lang="es-ES" sz="600" dirty="0"/>
              <a:t> </a:t>
            </a:r>
            <a:r>
              <a:rPr lang="es-ES" sz="600" dirty="0" err="1"/>
              <a:t>sqlalchemy</a:t>
            </a:r>
            <a:endParaRPr lang="es-ES" sz="600" dirty="0"/>
          </a:p>
          <a:p>
            <a:r>
              <a:rPr lang="es-ES" sz="600" dirty="0"/>
              <a:t>from </a:t>
            </a:r>
            <a:r>
              <a:rPr lang="es-ES" sz="600" dirty="0" err="1"/>
              <a:t>sqlalchemy</a:t>
            </a:r>
            <a:r>
              <a:rPr lang="es-ES" sz="600" dirty="0"/>
              <a:t> </a:t>
            </a:r>
            <a:r>
              <a:rPr lang="es-ES" sz="600" dirty="0" err="1"/>
              <a:t>import</a:t>
            </a:r>
            <a:r>
              <a:rPr lang="es-ES" sz="600" dirty="0"/>
              <a:t> </a:t>
            </a:r>
            <a:r>
              <a:rPr lang="es-ES" sz="600" dirty="0" err="1"/>
              <a:t>create_engine</a:t>
            </a:r>
            <a:endParaRPr lang="es-ES" sz="600" dirty="0"/>
          </a:p>
          <a:p>
            <a:r>
              <a:rPr lang="es-ES" sz="600" dirty="0"/>
              <a:t>from </a:t>
            </a:r>
            <a:r>
              <a:rPr lang="es-ES" sz="600" dirty="0" err="1"/>
              <a:t>sqlalchemy.ext.declarative</a:t>
            </a:r>
            <a:r>
              <a:rPr lang="es-ES" sz="600" dirty="0"/>
              <a:t> </a:t>
            </a:r>
            <a:r>
              <a:rPr lang="es-ES" sz="600" dirty="0" err="1"/>
              <a:t>import</a:t>
            </a:r>
            <a:r>
              <a:rPr lang="es-ES" sz="600" dirty="0"/>
              <a:t> </a:t>
            </a:r>
            <a:r>
              <a:rPr lang="es-ES" sz="600" dirty="0" err="1"/>
              <a:t>declarative_base</a:t>
            </a:r>
            <a:endParaRPr lang="es-ES" sz="600" dirty="0"/>
          </a:p>
          <a:p>
            <a:r>
              <a:rPr lang="es-ES" sz="600" dirty="0"/>
              <a:t>from </a:t>
            </a:r>
            <a:r>
              <a:rPr lang="es-ES" sz="600" dirty="0" err="1"/>
              <a:t>sqlalchemy</a:t>
            </a:r>
            <a:r>
              <a:rPr lang="es-ES" sz="600" dirty="0"/>
              <a:t> </a:t>
            </a:r>
            <a:r>
              <a:rPr lang="es-ES" sz="600" dirty="0" err="1"/>
              <a:t>import</a:t>
            </a:r>
            <a:r>
              <a:rPr lang="es-ES" sz="600" dirty="0"/>
              <a:t> </a:t>
            </a:r>
            <a:r>
              <a:rPr lang="es-ES" sz="600" dirty="0" err="1"/>
              <a:t>Column</a:t>
            </a:r>
            <a:r>
              <a:rPr lang="es-ES" sz="600" dirty="0"/>
              <a:t>, </a:t>
            </a:r>
            <a:r>
              <a:rPr lang="es-ES" sz="600" dirty="0" err="1"/>
              <a:t>Integer</a:t>
            </a:r>
            <a:r>
              <a:rPr lang="es-ES" sz="600" dirty="0"/>
              <a:t>, </a:t>
            </a:r>
            <a:r>
              <a:rPr lang="es-ES" sz="600" dirty="0" err="1"/>
              <a:t>String</a:t>
            </a:r>
            <a:r>
              <a:rPr lang="es-ES" sz="600" dirty="0"/>
              <a:t>, </a:t>
            </a:r>
            <a:r>
              <a:rPr lang="es-ES" sz="600" dirty="0" err="1"/>
              <a:t>Numeric</a:t>
            </a:r>
            <a:endParaRPr lang="es-ES" sz="600" dirty="0"/>
          </a:p>
          <a:p>
            <a:r>
              <a:rPr lang="es-ES" sz="600" dirty="0"/>
              <a:t>from </a:t>
            </a:r>
            <a:r>
              <a:rPr lang="es-ES" sz="600" dirty="0" err="1"/>
              <a:t>sqlalchemy.orm</a:t>
            </a:r>
            <a:r>
              <a:rPr lang="es-ES" sz="600" dirty="0"/>
              <a:t> </a:t>
            </a:r>
            <a:r>
              <a:rPr lang="es-ES" sz="600" dirty="0" err="1"/>
              <a:t>import</a:t>
            </a:r>
            <a:r>
              <a:rPr lang="es-ES" sz="600" dirty="0"/>
              <a:t> </a:t>
            </a:r>
            <a:r>
              <a:rPr lang="es-ES" sz="600" dirty="0" err="1"/>
              <a:t>sessionmaker</a:t>
            </a:r>
            <a:endParaRPr lang="es-ES" sz="600" dirty="0"/>
          </a:p>
          <a:p>
            <a:r>
              <a:rPr lang="es-ES" sz="600" dirty="0" err="1"/>
              <a:t>import</a:t>
            </a:r>
            <a:r>
              <a:rPr lang="es-ES" sz="600" dirty="0"/>
              <a:t> pandas as </a:t>
            </a:r>
            <a:r>
              <a:rPr lang="es-ES" sz="600" dirty="0" err="1"/>
              <a:t>pd</a:t>
            </a:r>
            <a:endParaRPr lang="es-ES" sz="600" dirty="0"/>
          </a:p>
          <a:p>
            <a:endParaRPr lang="es-ES" sz="600" dirty="0"/>
          </a:p>
          <a:p>
            <a:endParaRPr lang="es-ES" sz="600" dirty="0"/>
          </a:p>
          <a:p>
            <a:r>
              <a:rPr lang="es-ES" sz="600" dirty="0"/>
              <a:t># Set up </a:t>
            </a:r>
            <a:r>
              <a:rPr lang="es-ES" sz="600" dirty="0" err="1"/>
              <a:t>of</a:t>
            </a:r>
            <a:r>
              <a:rPr lang="es-ES" sz="600" dirty="0"/>
              <a:t> </a:t>
            </a:r>
            <a:r>
              <a:rPr lang="es-ES" sz="600" dirty="0" err="1"/>
              <a:t>the</a:t>
            </a:r>
            <a:r>
              <a:rPr lang="es-ES" sz="600" dirty="0"/>
              <a:t> </a:t>
            </a:r>
            <a:r>
              <a:rPr lang="es-ES" sz="600" dirty="0" err="1"/>
              <a:t>engine</a:t>
            </a:r>
            <a:r>
              <a:rPr lang="es-ES" sz="600" dirty="0"/>
              <a:t> </a:t>
            </a:r>
            <a:r>
              <a:rPr lang="es-ES" sz="600" dirty="0" err="1"/>
              <a:t>to</a:t>
            </a:r>
            <a:r>
              <a:rPr lang="es-ES" sz="600" dirty="0"/>
              <a:t> </a:t>
            </a:r>
            <a:r>
              <a:rPr lang="es-ES" sz="600" dirty="0" err="1"/>
              <a:t>connect</a:t>
            </a:r>
            <a:r>
              <a:rPr lang="es-ES" sz="600" dirty="0"/>
              <a:t> </a:t>
            </a:r>
            <a:r>
              <a:rPr lang="es-ES" sz="600" dirty="0" err="1"/>
              <a:t>to</a:t>
            </a:r>
            <a:r>
              <a:rPr lang="es-ES" sz="600" dirty="0"/>
              <a:t> </a:t>
            </a:r>
            <a:r>
              <a:rPr lang="es-ES" sz="600" dirty="0" err="1"/>
              <a:t>the</a:t>
            </a:r>
            <a:r>
              <a:rPr lang="es-ES" sz="600" dirty="0"/>
              <a:t> </a:t>
            </a:r>
            <a:r>
              <a:rPr lang="es-ES" sz="600" dirty="0" err="1"/>
              <a:t>database</a:t>
            </a:r>
            <a:endParaRPr lang="es-ES" sz="600" dirty="0"/>
          </a:p>
          <a:p>
            <a:r>
              <a:rPr lang="es-ES" sz="600" dirty="0"/>
              <a:t># </a:t>
            </a:r>
            <a:r>
              <a:rPr lang="es-ES" sz="600" dirty="0" err="1"/>
              <a:t>the</a:t>
            </a:r>
            <a:r>
              <a:rPr lang="es-ES" sz="600" dirty="0"/>
              <a:t> </a:t>
            </a:r>
            <a:r>
              <a:rPr lang="es-ES" sz="600" dirty="0" err="1"/>
              <a:t>urlquote</a:t>
            </a:r>
            <a:r>
              <a:rPr lang="es-ES" sz="600" dirty="0"/>
              <a:t> </a:t>
            </a:r>
            <a:r>
              <a:rPr lang="es-ES" sz="600" dirty="0" err="1"/>
              <a:t>is</a:t>
            </a:r>
            <a:r>
              <a:rPr lang="es-ES" sz="600" dirty="0"/>
              <a:t> </a:t>
            </a:r>
            <a:r>
              <a:rPr lang="es-ES" sz="600" dirty="0" err="1"/>
              <a:t>used</a:t>
            </a:r>
            <a:r>
              <a:rPr lang="es-ES" sz="600" dirty="0"/>
              <a:t> </a:t>
            </a:r>
            <a:r>
              <a:rPr lang="es-ES" sz="600" dirty="0" err="1"/>
              <a:t>for</a:t>
            </a:r>
            <a:r>
              <a:rPr lang="es-ES" sz="600" dirty="0"/>
              <a:t> </a:t>
            </a:r>
            <a:r>
              <a:rPr lang="es-ES" sz="600" dirty="0" err="1"/>
              <a:t>passing</a:t>
            </a:r>
            <a:r>
              <a:rPr lang="es-ES" sz="600" dirty="0"/>
              <a:t> </a:t>
            </a:r>
            <a:r>
              <a:rPr lang="es-ES" sz="600" dirty="0" err="1"/>
              <a:t>the</a:t>
            </a:r>
            <a:r>
              <a:rPr lang="es-ES" sz="600" dirty="0"/>
              <a:t> </a:t>
            </a:r>
            <a:r>
              <a:rPr lang="es-ES" sz="600" dirty="0" err="1"/>
              <a:t>password</a:t>
            </a:r>
            <a:r>
              <a:rPr lang="es-ES" sz="600" dirty="0"/>
              <a:t> </a:t>
            </a:r>
            <a:r>
              <a:rPr lang="es-ES" sz="600" dirty="0" err="1"/>
              <a:t>which</a:t>
            </a:r>
            <a:r>
              <a:rPr lang="es-ES" sz="600" dirty="0"/>
              <a:t> </a:t>
            </a:r>
            <a:r>
              <a:rPr lang="es-ES" sz="600" dirty="0" err="1"/>
              <a:t>might</a:t>
            </a:r>
            <a:r>
              <a:rPr lang="es-ES" sz="600" dirty="0"/>
              <a:t> </a:t>
            </a:r>
            <a:r>
              <a:rPr lang="es-ES" sz="600" dirty="0" err="1"/>
              <a:t>contain</a:t>
            </a:r>
            <a:r>
              <a:rPr lang="es-ES" sz="600" dirty="0"/>
              <a:t> </a:t>
            </a:r>
            <a:r>
              <a:rPr lang="es-ES" sz="600" dirty="0" err="1"/>
              <a:t>special</a:t>
            </a:r>
            <a:r>
              <a:rPr lang="es-ES" sz="600" dirty="0"/>
              <a:t> </a:t>
            </a:r>
            <a:r>
              <a:rPr lang="es-ES" sz="600" dirty="0" err="1"/>
              <a:t>characters</a:t>
            </a:r>
            <a:r>
              <a:rPr lang="es-ES" sz="600" dirty="0"/>
              <a:t> </a:t>
            </a:r>
            <a:r>
              <a:rPr lang="es-ES" sz="600" dirty="0" err="1"/>
              <a:t>such</a:t>
            </a:r>
            <a:r>
              <a:rPr lang="es-ES" sz="600" dirty="0"/>
              <a:t> as "/"</a:t>
            </a:r>
          </a:p>
          <a:p>
            <a:r>
              <a:rPr lang="es-ES" sz="600" dirty="0" err="1"/>
              <a:t>engine</a:t>
            </a:r>
            <a:r>
              <a:rPr lang="es-ES" sz="600" dirty="0"/>
              <a:t> = </a:t>
            </a:r>
            <a:r>
              <a:rPr lang="es-ES" sz="600" dirty="0" err="1"/>
              <a:t>create_engine</a:t>
            </a:r>
            <a:r>
              <a:rPr lang="es-ES" sz="600" dirty="0"/>
              <a:t>('</a:t>
            </a:r>
            <a:r>
              <a:rPr lang="es-ES" sz="600" dirty="0" err="1"/>
              <a:t>mysql</a:t>
            </a:r>
            <a:r>
              <a:rPr lang="es-ES" sz="600" dirty="0"/>
              <a:t>://</a:t>
            </a:r>
            <a:r>
              <a:rPr lang="es-ES" sz="600" dirty="0" err="1"/>
              <a:t>root</a:t>
            </a:r>
            <a:r>
              <a:rPr lang="es-ES" sz="600" dirty="0"/>
              <a:t>:%</a:t>
            </a:r>
            <a:r>
              <a:rPr lang="es-ES" sz="600" dirty="0" err="1"/>
              <a:t>s@localhost</a:t>
            </a:r>
            <a:r>
              <a:rPr lang="es-ES" sz="600" dirty="0"/>
              <a:t>/db1' % </a:t>
            </a:r>
            <a:r>
              <a:rPr lang="es-ES" sz="600" dirty="0" err="1"/>
              <a:t>urlquote</a:t>
            </a:r>
            <a:r>
              <a:rPr lang="es-ES" sz="600" dirty="0"/>
              <a:t>('</a:t>
            </a:r>
            <a:r>
              <a:rPr lang="es-ES" sz="600" dirty="0" err="1"/>
              <a:t>weirdPassword</a:t>
            </a:r>
            <a:r>
              <a:rPr lang="es-ES" sz="600" dirty="0"/>
              <a:t>*</a:t>
            </a:r>
            <a:r>
              <a:rPr lang="es-ES" sz="600" dirty="0" err="1"/>
              <a:t>withsp€cialcharacters</a:t>
            </a:r>
            <a:r>
              <a:rPr lang="es-ES" sz="600" dirty="0"/>
              <a:t>'), echo=False)</a:t>
            </a:r>
          </a:p>
          <a:p>
            <a:r>
              <a:rPr lang="es-ES" sz="600" dirty="0" err="1"/>
              <a:t>conn</a:t>
            </a:r>
            <a:r>
              <a:rPr lang="es-ES" sz="600" dirty="0"/>
              <a:t> = </a:t>
            </a:r>
            <a:r>
              <a:rPr lang="es-ES" sz="600" dirty="0" err="1"/>
              <a:t>engine.connect</a:t>
            </a:r>
            <a:r>
              <a:rPr lang="es-ES" sz="600" dirty="0"/>
              <a:t>()</a:t>
            </a:r>
          </a:p>
          <a:p>
            <a:r>
              <a:rPr lang="es-ES" sz="600" dirty="0"/>
              <a:t>Base = </a:t>
            </a:r>
            <a:r>
              <a:rPr lang="es-ES" sz="600" dirty="0" err="1"/>
              <a:t>declarative_base</a:t>
            </a:r>
            <a:r>
              <a:rPr lang="es-ES" sz="600" dirty="0"/>
              <a:t>()</a:t>
            </a:r>
          </a:p>
          <a:p>
            <a:endParaRPr lang="es-ES" sz="600" dirty="0"/>
          </a:p>
          <a:p>
            <a:r>
              <a:rPr lang="es-ES" sz="600" dirty="0"/>
              <a:t>#Declaration </a:t>
            </a:r>
            <a:r>
              <a:rPr lang="es-ES" sz="600" dirty="0" err="1"/>
              <a:t>of</a:t>
            </a:r>
            <a:r>
              <a:rPr lang="es-ES" sz="600" dirty="0"/>
              <a:t> </a:t>
            </a:r>
            <a:r>
              <a:rPr lang="es-ES" sz="600" dirty="0" err="1"/>
              <a:t>the</a:t>
            </a:r>
            <a:r>
              <a:rPr lang="es-ES" sz="600" dirty="0"/>
              <a:t> </a:t>
            </a:r>
            <a:r>
              <a:rPr lang="es-ES" sz="600" dirty="0" err="1"/>
              <a:t>class</a:t>
            </a:r>
            <a:r>
              <a:rPr lang="es-ES" sz="600" dirty="0"/>
              <a:t> in </a:t>
            </a:r>
            <a:r>
              <a:rPr lang="es-ES" sz="600" dirty="0" err="1"/>
              <a:t>order</a:t>
            </a:r>
            <a:r>
              <a:rPr lang="es-ES" sz="600" dirty="0"/>
              <a:t> </a:t>
            </a:r>
            <a:r>
              <a:rPr lang="es-ES" sz="600" dirty="0" err="1"/>
              <a:t>to</a:t>
            </a:r>
            <a:r>
              <a:rPr lang="es-ES" sz="600" dirty="0"/>
              <a:t> </a:t>
            </a:r>
            <a:r>
              <a:rPr lang="es-ES" sz="600" dirty="0" err="1"/>
              <a:t>write</a:t>
            </a:r>
            <a:r>
              <a:rPr lang="es-ES" sz="600" dirty="0"/>
              <a:t> </a:t>
            </a:r>
            <a:r>
              <a:rPr lang="es-ES" sz="600" dirty="0" err="1"/>
              <a:t>into</a:t>
            </a:r>
            <a:r>
              <a:rPr lang="es-ES" sz="600" dirty="0"/>
              <a:t> </a:t>
            </a:r>
            <a:r>
              <a:rPr lang="es-ES" sz="600" dirty="0" err="1"/>
              <a:t>the</a:t>
            </a:r>
            <a:r>
              <a:rPr lang="es-ES" sz="600" dirty="0"/>
              <a:t> </a:t>
            </a:r>
            <a:r>
              <a:rPr lang="es-ES" sz="600" dirty="0" err="1"/>
              <a:t>database</a:t>
            </a:r>
            <a:r>
              <a:rPr lang="es-ES" sz="600" dirty="0"/>
              <a:t>. </a:t>
            </a:r>
            <a:r>
              <a:rPr lang="es-ES" sz="600" dirty="0" err="1"/>
              <a:t>This</a:t>
            </a:r>
            <a:r>
              <a:rPr lang="es-ES" sz="600" dirty="0"/>
              <a:t> </a:t>
            </a:r>
            <a:r>
              <a:rPr lang="es-ES" sz="600" dirty="0" err="1"/>
              <a:t>structure</a:t>
            </a:r>
            <a:r>
              <a:rPr lang="es-ES" sz="600" dirty="0"/>
              <a:t> </a:t>
            </a:r>
            <a:r>
              <a:rPr lang="es-ES" sz="600" dirty="0" err="1"/>
              <a:t>is</a:t>
            </a:r>
            <a:r>
              <a:rPr lang="es-ES" sz="600" dirty="0"/>
              <a:t> standard and </a:t>
            </a:r>
            <a:r>
              <a:rPr lang="es-ES" sz="600" dirty="0" err="1"/>
              <a:t>should</a:t>
            </a:r>
            <a:r>
              <a:rPr lang="es-ES" sz="600" dirty="0"/>
              <a:t> </a:t>
            </a:r>
            <a:r>
              <a:rPr lang="es-ES" sz="600" dirty="0" err="1"/>
              <a:t>align</a:t>
            </a:r>
            <a:r>
              <a:rPr lang="es-ES" sz="600" dirty="0"/>
              <a:t> </a:t>
            </a:r>
            <a:r>
              <a:rPr lang="es-ES" sz="600" dirty="0" err="1"/>
              <a:t>with</a:t>
            </a:r>
            <a:r>
              <a:rPr lang="es-ES" sz="600" dirty="0"/>
              <a:t> </a:t>
            </a:r>
            <a:r>
              <a:rPr lang="es-ES" sz="600" dirty="0" err="1"/>
              <a:t>SQLAlchemy's</a:t>
            </a:r>
            <a:r>
              <a:rPr lang="es-ES" sz="600" dirty="0"/>
              <a:t> doc.</a:t>
            </a:r>
          </a:p>
          <a:p>
            <a:r>
              <a:rPr lang="es-ES" sz="600" dirty="0" err="1"/>
              <a:t>class</a:t>
            </a:r>
            <a:r>
              <a:rPr lang="es-ES" sz="600" dirty="0"/>
              <a:t> </a:t>
            </a:r>
            <a:r>
              <a:rPr lang="es-ES" sz="600" dirty="0" err="1"/>
              <a:t>Current</a:t>
            </a:r>
            <a:r>
              <a:rPr lang="es-ES" sz="600" dirty="0"/>
              <a:t>(Base):</a:t>
            </a:r>
          </a:p>
          <a:p>
            <a:r>
              <a:rPr lang="es-ES" sz="600" dirty="0"/>
              <a:t>    __</a:t>
            </a:r>
            <a:r>
              <a:rPr lang="es-ES" sz="600" dirty="0" err="1"/>
              <a:t>tablename</a:t>
            </a:r>
            <a:r>
              <a:rPr lang="es-ES" sz="600" dirty="0"/>
              <a:t>__ = '</a:t>
            </a:r>
            <a:r>
              <a:rPr lang="es-ES" sz="600" dirty="0" err="1"/>
              <a:t>tableName</a:t>
            </a:r>
            <a:r>
              <a:rPr lang="es-ES" sz="600" dirty="0"/>
              <a:t>'</a:t>
            </a:r>
          </a:p>
          <a:p>
            <a:endParaRPr lang="es-ES" sz="600" dirty="0"/>
          </a:p>
          <a:p>
            <a:r>
              <a:rPr lang="es-ES" sz="600" dirty="0"/>
              <a:t>    id = </a:t>
            </a:r>
            <a:r>
              <a:rPr lang="es-ES" sz="600" dirty="0" err="1"/>
              <a:t>Column</a:t>
            </a:r>
            <a:r>
              <a:rPr lang="es-ES" sz="600" dirty="0"/>
              <a:t>(</a:t>
            </a:r>
            <a:r>
              <a:rPr lang="es-ES" sz="600" dirty="0" err="1"/>
              <a:t>Integer</a:t>
            </a:r>
            <a:r>
              <a:rPr lang="es-ES" sz="600" dirty="0"/>
              <a:t>, </a:t>
            </a:r>
            <a:r>
              <a:rPr lang="es-ES" sz="600" dirty="0" err="1"/>
              <a:t>primary_key</a:t>
            </a:r>
            <a:r>
              <a:rPr lang="es-ES" sz="600" dirty="0"/>
              <a:t>=True)</a:t>
            </a:r>
          </a:p>
          <a:p>
            <a:r>
              <a:rPr lang="es-ES" sz="600" dirty="0"/>
              <a:t>    Date = </a:t>
            </a:r>
            <a:r>
              <a:rPr lang="es-ES" sz="600" dirty="0" err="1"/>
              <a:t>Column</a:t>
            </a:r>
            <a:r>
              <a:rPr lang="es-ES" sz="600" dirty="0"/>
              <a:t>(</a:t>
            </a:r>
            <a:r>
              <a:rPr lang="es-ES" sz="600" dirty="0" err="1"/>
              <a:t>String</a:t>
            </a:r>
            <a:r>
              <a:rPr lang="es-ES" sz="600" dirty="0"/>
              <a:t>(500))</a:t>
            </a:r>
          </a:p>
          <a:p>
            <a:r>
              <a:rPr lang="es-ES" sz="600" dirty="0"/>
              <a:t>    </a:t>
            </a:r>
            <a:r>
              <a:rPr lang="es-ES" sz="600" dirty="0" err="1"/>
              <a:t>Type</a:t>
            </a:r>
            <a:r>
              <a:rPr lang="es-ES" sz="600" dirty="0"/>
              <a:t> = </a:t>
            </a:r>
            <a:r>
              <a:rPr lang="es-ES" sz="600" dirty="0" err="1"/>
              <a:t>Column</a:t>
            </a:r>
            <a:r>
              <a:rPr lang="es-ES" sz="600" dirty="0"/>
              <a:t>(</a:t>
            </a:r>
            <a:r>
              <a:rPr lang="es-ES" sz="600" dirty="0" err="1"/>
              <a:t>String</a:t>
            </a:r>
            <a:r>
              <a:rPr lang="es-ES" sz="600" dirty="0"/>
              <a:t>(500))</a:t>
            </a:r>
          </a:p>
          <a:p>
            <a:r>
              <a:rPr lang="es-ES" sz="600" dirty="0"/>
              <a:t>    </a:t>
            </a:r>
            <a:r>
              <a:rPr lang="es-ES" sz="600" dirty="0" err="1"/>
              <a:t>Value</a:t>
            </a:r>
            <a:r>
              <a:rPr lang="es-ES" sz="600" dirty="0"/>
              <a:t> = </a:t>
            </a:r>
            <a:r>
              <a:rPr lang="es-ES" sz="600" dirty="0" err="1"/>
              <a:t>Column</a:t>
            </a:r>
            <a:r>
              <a:rPr lang="es-ES" sz="600" dirty="0"/>
              <a:t>(</a:t>
            </a:r>
            <a:r>
              <a:rPr lang="es-ES" sz="600" dirty="0" err="1"/>
              <a:t>Numeric</a:t>
            </a:r>
            <a:r>
              <a:rPr lang="es-ES" sz="600" dirty="0"/>
              <a:t>())</a:t>
            </a:r>
          </a:p>
          <a:p>
            <a:endParaRPr lang="es-ES" sz="600" dirty="0"/>
          </a:p>
          <a:p>
            <a:r>
              <a:rPr lang="es-ES" sz="600" dirty="0"/>
              <a:t>    </a:t>
            </a:r>
            <a:r>
              <a:rPr lang="es-ES" sz="600" dirty="0" err="1"/>
              <a:t>def</a:t>
            </a:r>
            <a:r>
              <a:rPr lang="es-ES" sz="600" dirty="0"/>
              <a:t> __</a:t>
            </a:r>
            <a:r>
              <a:rPr lang="es-ES" sz="600" dirty="0" err="1"/>
              <a:t>repr</a:t>
            </a:r>
            <a:r>
              <a:rPr lang="es-ES" sz="600" dirty="0"/>
              <a:t>__(</a:t>
            </a:r>
            <a:r>
              <a:rPr lang="es-ES" sz="600" dirty="0" err="1"/>
              <a:t>self</a:t>
            </a:r>
            <a:r>
              <a:rPr lang="es-ES" sz="600" dirty="0"/>
              <a:t>):</a:t>
            </a:r>
          </a:p>
          <a:p>
            <a:r>
              <a:rPr lang="es-ES" sz="600" dirty="0"/>
              <a:t>        </a:t>
            </a:r>
            <a:r>
              <a:rPr lang="es-ES" sz="600" dirty="0" err="1"/>
              <a:t>return</a:t>
            </a:r>
            <a:r>
              <a:rPr lang="es-ES" sz="600" dirty="0"/>
              <a:t> "(id='%s', Date='%s', </a:t>
            </a:r>
            <a:r>
              <a:rPr lang="es-ES" sz="600" dirty="0" err="1"/>
              <a:t>Type</a:t>
            </a:r>
            <a:r>
              <a:rPr lang="es-ES" sz="600" dirty="0"/>
              <a:t>='%s', </a:t>
            </a:r>
            <a:r>
              <a:rPr lang="es-ES" sz="600" dirty="0" err="1"/>
              <a:t>Value</a:t>
            </a:r>
            <a:r>
              <a:rPr lang="es-ES" sz="600" dirty="0"/>
              <a:t>='%s')" % (</a:t>
            </a:r>
            <a:r>
              <a:rPr lang="es-ES" sz="600" dirty="0" err="1"/>
              <a:t>self.id</a:t>
            </a:r>
            <a:r>
              <a:rPr lang="es-ES" sz="600" dirty="0"/>
              <a:t>, </a:t>
            </a:r>
            <a:r>
              <a:rPr lang="es-ES" sz="600" dirty="0" err="1"/>
              <a:t>self.Date</a:t>
            </a:r>
            <a:r>
              <a:rPr lang="es-ES" sz="600" dirty="0"/>
              <a:t>, </a:t>
            </a:r>
            <a:r>
              <a:rPr lang="es-ES" sz="600" dirty="0" err="1"/>
              <a:t>self.Type</a:t>
            </a:r>
            <a:r>
              <a:rPr lang="es-ES" sz="600" dirty="0"/>
              <a:t>, </a:t>
            </a:r>
            <a:r>
              <a:rPr lang="es-ES" sz="600" dirty="0" err="1"/>
              <a:t>self.Value</a:t>
            </a:r>
            <a:r>
              <a:rPr lang="es-ES" sz="600" dirty="0"/>
              <a:t>)</a:t>
            </a:r>
          </a:p>
          <a:p>
            <a:endParaRPr lang="es-ES" sz="600" dirty="0"/>
          </a:p>
          <a:p>
            <a:r>
              <a:rPr lang="es-ES" sz="600" dirty="0"/>
              <a:t># Set up </a:t>
            </a:r>
            <a:r>
              <a:rPr lang="es-ES" sz="600" dirty="0" err="1"/>
              <a:t>of</a:t>
            </a:r>
            <a:r>
              <a:rPr lang="es-ES" sz="600" dirty="0"/>
              <a:t> </a:t>
            </a:r>
            <a:r>
              <a:rPr lang="es-ES" sz="600" dirty="0" err="1"/>
              <a:t>the</a:t>
            </a:r>
            <a:r>
              <a:rPr lang="es-ES" sz="600" dirty="0"/>
              <a:t> table in </a:t>
            </a:r>
            <a:r>
              <a:rPr lang="es-ES" sz="600" dirty="0" err="1"/>
              <a:t>db</a:t>
            </a:r>
            <a:r>
              <a:rPr lang="es-ES" sz="600" dirty="0"/>
              <a:t> and </a:t>
            </a:r>
            <a:r>
              <a:rPr lang="es-ES" sz="600" dirty="0" err="1"/>
              <a:t>the</a:t>
            </a:r>
            <a:r>
              <a:rPr lang="es-ES" sz="600" dirty="0"/>
              <a:t> file </a:t>
            </a:r>
            <a:r>
              <a:rPr lang="es-ES" sz="600" dirty="0" err="1"/>
              <a:t>to</a:t>
            </a:r>
            <a:r>
              <a:rPr lang="es-ES" sz="600" dirty="0"/>
              <a:t> </a:t>
            </a:r>
            <a:r>
              <a:rPr lang="es-ES" sz="600" dirty="0" err="1"/>
              <a:t>import</a:t>
            </a:r>
            <a:endParaRPr lang="es-ES" sz="600" dirty="0"/>
          </a:p>
          <a:p>
            <a:r>
              <a:rPr lang="es-ES" sz="600" dirty="0" err="1"/>
              <a:t>fileToRead</a:t>
            </a:r>
            <a:r>
              <a:rPr lang="es-ES" sz="600" dirty="0"/>
              <a:t> = 'file.csv'</a:t>
            </a:r>
          </a:p>
          <a:p>
            <a:r>
              <a:rPr lang="es-ES" sz="600" dirty="0" err="1"/>
              <a:t>tableToWriteTo</a:t>
            </a:r>
            <a:r>
              <a:rPr lang="es-ES" sz="600" dirty="0"/>
              <a:t> = '</a:t>
            </a:r>
            <a:r>
              <a:rPr lang="es-ES" sz="600" dirty="0" err="1"/>
              <a:t>tableName</a:t>
            </a:r>
            <a:r>
              <a:rPr lang="es-ES" sz="600" dirty="0"/>
              <a:t>'</a:t>
            </a:r>
          </a:p>
          <a:p>
            <a:endParaRPr lang="es-ES" sz="600" dirty="0"/>
          </a:p>
          <a:p>
            <a:r>
              <a:rPr lang="es-ES" sz="600" dirty="0"/>
              <a:t># Panda </a:t>
            </a:r>
            <a:r>
              <a:rPr lang="es-ES" sz="600" dirty="0" err="1"/>
              <a:t>to</a:t>
            </a:r>
            <a:r>
              <a:rPr lang="es-ES" sz="600" dirty="0"/>
              <a:t> </a:t>
            </a:r>
            <a:r>
              <a:rPr lang="es-ES" sz="600" dirty="0" err="1"/>
              <a:t>create</a:t>
            </a:r>
            <a:r>
              <a:rPr lang="es-ES" sz="600" dirty="0"/>
              <a:t> a </a:t>
            </a:r>
            <a:r>
              <a:rPr lang="es-ES" sz="600" dirty="0" err="1"/>
              <a:t>lovely</a:t>
            </a:r>
            <a:r>
              <a:rPr lang="es-ES" sz="600" dirty="0"/>
              <a:t> </a:t>
            </a:r>
            <a:r>
              <a:rPr lang="es-ES" sz="600" dirty="0" err="1"/>
              <a:t>dataframe</a:t>
            </a:r>
            <a:endParaRPr lang="es-ES" sz="600" dirty="0"/>
          </a:p>
          <a:p>
            <a:r>
              <a:rPr lang="es-ES" sz="600" dirty="0" err="1"/>
              <a:t>df_to_be_written</a:t>
            </a:r>
            <a:r>
              <a:rPr lang="es-ES" sz="600" dirty="0"/>
              <a:t> = </a:t>
            </a:r>
            <a:r>
              <a:rPr lang="es-ES" sz="600" dirty="0" err="1"/>
              <a:t>pd.read_csv</a:t>
            </a:r>
            <a:r>
              <a:rPr lang="es-ES" sz="600" dirty="0"/>
              <a:t>(</a:t>
            </a:r>
            <a:r>
              <a:rPr lang="es-ES" sz="600" dirty="0" err="1"/>
              <a:t>fileToRead</a:t>
            </a:r>
            <a:r>
              <a:rPr lang="es-ES" sz="600" dirty="0"/>
              <a:t>)</a:t>
            </a:r>
          </a:p>
          <a:p>
            <a:r>
              <a:rPr lang="es-ES" sz="600" dirty="0"/>
              <a:t># </a:t>
            </a:r>
            <a:r>
              <a:rPr lang="es-ES" sz="600" dirty="0" err="1"/>
              <a:t>The</a:t>
            </a:r>
            <a:r>
              <a:rPr lang="es-ES" sz="600" dirty="0"/>
              <a:t> </a:t>
            </a:r>
            <a:r>
              <a:rPr lang="es-ES" sz="600" dirty="0" err="1"/>
              <a:t>orient</a:t>
            </a:r>
            <a:r>
              <a:rPr lang="es-ES" sz="600" dirty="0"/>
              <a:t>='</a:t>
            </a:r>
            <a:r>
              <a:rPr lang="es-ES" sz="600" dirty="0" err="1"/>
              <a:t>records</a:t>
            </a:r>
            <a:r>
              <a:rPr lang="es-ES" sz="600" dirty="0"/>
              <a:t>' </a:t>
            </a:r>
            <a:r>
              <a:rPr lang="es-ES" sz="600" dirty="0" err="1"/>
              <a:t>is</a:t>
            </a:r>
            <a:r>
              <a:rPr lang="es-ES" sz="600" dirty="0"/>
              <a:t> </a:t>
            </a:r>
            <a:r>
              <a:rPr lang="es-ES" sz="600" dirty="0" err="1"/>
              <a:t>the</a:t>
            </a:r>
            <a:r>
              <a:rPr lang="es-ES" sz="600" dirty="0"/>
              <a:t> </a:t>
            </a:r>
            <a:r>
              <a:rPr lang="es-ES" sz="600" dirty="0" err="1"/>
              <a:t>key</a:t>
            </a:r>
            <a:r>
              <a:rPr lang="es-ES" sz="600" dirty="0"/>
              <a:t> </a:t>
            </a:r>
            <a:r>
              <a:rPr lang="es-ES" sz="600" dirty="0" err="1"/>
              <a:t>of</a:t>
            </a:r>
            <a:r>
              <a:rPr lang="es-ES" sz="600" dirty="0"/>
              <a:t> </a:t>
            </a:r>
            <a:r>
              <a:rPr lang="es-ES" sz="600" dirty="0" err="1"/>
              <a:t>this</a:t>
            </a:r>
            <a:r>
              <a:rPr lang="es-ES" sz="600" dirty="0"/>
              <a:t>, </a:t>
            </a:r>
            <a:r>
              <a:rPr lang="es-ES" sz="600" dirty="0" err="1"/>
              <a:t>it</a:t>
            </a:r>
            <a:r>
              <a:rPr lang="es-ES" sz="600" dirty="0"/>
              <a:t> </a:t>
            </a:r>
            <a:r>
              <a:rPr lang="es-ES" sz="600" dirty="0" err="1"/>
              <a:t>allows</a:t>
            </a:r>
            <a:r>
              <a:rPr lang="es-ES" sz="600" dirty="0"/>
              <a:t> </a:t>
            </a:r>
            <a:r>
              <a:rPr lang="es-ES" sz="600" dirty="0" err="1"/>
              <a:t>to</a:t>
            </a:r>
            <a:r>
              <a:rPr lang="es-ES" sz="600" dirty="0"/>
              <a:t> </a:t>
            </a:r>
            <a:r>
              <a:rPr lang="es-ES" sz="600" dirty="0" err="1"/>
              <a:t>align</a:t>
            </a:r>
            <a:r>
              <a:rPr lang="es-ES" sz="600" dirty="0"/>
              <a:t> </a:t>
            </a:r>
            <a:r>
              <a:rPr lang="es-ES" sz="600" dirty="0" err="1"/>
              <a:t>with</a:t>
            </a:r>
            <a:r>
              <a:rPr lang="es-ES" sz="600" dirty="0"/>
              <a:t> </a:t>
            </a:r>
            <a:r>
              <a:rPr lang="es-ES" sz="600" dirty="0" err="1"/>
              <a:t>the</a:t>
            </a:r>
            <a:r>
              <a:rPr lang="es-ES" sz="600" dirty="0"/>
              <a:t> </a:t>
            </a:r>
            <a:r>
              <a:rPr lang="es-ES" sz="600" dirty="0" err="1"/>
              <a:t>format</a:t>
            </a:r>
            <a:r>
              <a:rPr lang="es-ES" sz="600" dirty="0"/>
              <a:t> </a:t>
            </a:r>
            <a:r>
              <a:rPr lang="es-ES" sz="600" dirty="0" err="1"/>
              <a:t>mentioned</a:t>
            </a:r>
            <a:r>
              <a:rPr lang="es-ES" sz="600" dirty="0"/>
              <a:t> in </a:t>
            </a:r>
            <a:r>
              <a:rPr lang="es-ES" sz="600" dirty="0" err="1"/>
              <a:t>the</a:t>
            </a:r>
            <a:r>
              <a:rPr lang="es-ES" sz="600" dirty="0"/>
              <a:t> </a:t>
            </a:r>
            <a:r>
              <a:rPr lang="es-ES" sz="600" dirty="0" err="1"/>
              <a:t>doc</a:t>
            </a:r>
            <a:r>
              <a:rPr lang="es-ES" sz="600" dirty="0"/>
              <a:t> </a:t>
            </a:r>
            <a:r>
              <a:rPr lang="es-ES" sz="600" dirty="0" err="1"/>
              <a:t>to</a:t>
            </a:r>
            <a:r>
              <a:rPr lang="es-ES" sz="600" dirty="0"/>
              <a:t> </a:t>
            </a:r>
            <a:r>
              <a:rPr lang="es-ES" sz="600" dirty="0" err="1"/>
              <a:t>insert</a:t>
            </a:r>
            <a:r>
              <a:rPr lang="es-ES" sz="600" dirty="0"/>
              <a:t> in </a:t>
            </a:r>
            <a:r>
              <a:rPr lang="es-ES" sz="600" dirty="0" err="1"/>
              <a:t>bulks</a:t>
            </a:r>
            <a:r>
              <a:rPr lang="es-ES" sz="600" dirty="0"/>
              <a:t>.</a:t>
            </a:r>
          </a:p>
          <a:p>
            <a:r>
              <a:rPr lang="es-ES" sz="600" dirty="0" err="1"/>
              <a:t>listToWrite</a:t>
            </a:r>
            <a:r>
              <a:rPr lang="es-ES" sz="600" dirty="0"/>
              <a:t> = </a:t>
            </a:r>
            <a:r>
              <a:rPr lang="es-ES" sz="600" dirty="0" err="1"/>
              <a:t>df_to_be_written.to_dict</a:t>
            </a:r>
            <a:r>
              <a:rPr lang="es-ES" sz="600" dirty="0"/>
              <a:t>(</a:t>
            </a:r>
            <a:r>
              <a:rPr lang="es-ES" sz="600" dirty="0" err="1"/>
              <a:t>orient</a:t>
            </a:r>
            <a:r>
              <a:rPr lang="es-ES" sz="600" dirty="0"/>
              <a:t>='</a:t>
            </a:r>
            <a:r>
              <a:rPr lang="es-ES" sz="600" dirty="0" err="1"/>
              <a:t>records</a:t>
            </a:r>
            <a:r>
              <a:rPr lang="es-ES" sz="600" dirty="0"/>
              <a:t>')</a:t>
            </a:r>
          </a:p>
          <a:p>
            <a:endParaRPr lang="es-ES" sz="600" dirty="0"/>
          </a:p>
          <a:p>
            <a:r>
              <a:rPr lang="es-ES" sz="600" dirty="0" err="1"/>
              <a:t>metadata</a:t>
            </a:r>
            <a:r>
              <a:rPr lang="es-ES" sz="600" dirty="0"/>
              <a:t> = </a:t>
            </a:r>
            <a:r>
              <a:rPr lang="es-ES" sz="600" dirty="0" err="1"/>
              <a:t>sqlalchemy.schema.MetaData</a:t>
            </a:r>
            <a:r>
              <a:rPr lang="es-ES" sz="600" dirty="0"/>
              <a:t>(</a:t>
            </a:r>
            <a:r>
              <a:rPr lang="es-ES" sz="600" dirty="0" err="1"/>
              <a:t>bind</a:t>
            </a:r>
            <a:r>
              <a:rPr lang="es-ES" sz="600" dirty="0"/>
              <a:t>=</a:t>
            </a:r>
            <a:r>
              <a:rPr lang="es-ES" sz="600" dirty="0" err="1"/>
              <a:t>engine,reflect</a:t>
            </a:r>
            <a:r>
              <a:rPr lang="es-ES" sz="600" dirty="0"/>
              <a:t>=True)</a:t>
            </a:r>
          </a:p>
          <a:p>
            <a:r>
              <a:rPr lang="es-ES" sz="600" dirty="0"/>
              <a:t>table = </a:t>
            </a:r>
            <a:r>
              <a:rPr lang="es-ES" sz="600" dirty="0" err="1"/>
              <a:t>sqlalchemy.Table</a:t>
            </a:r>
            <a:r>
              <a:rPr lang="es-ES" sz="600" dirty="0"/>
              <a:t>(</a:t>
            </a:r>
            <a:r>
              <a:rPr lang="es-ES" sz="600" dirty="0" err="1"/>
              <a:t>tableToWriteTo</a:t>
            </a:r>
            <a:r>
              <a:rPr lang="es-ES" sz="600" dirty="0"/>
              <a:t>, </a:t>
            </a:r>
            <a:r>
              <a:rPr lang="es-ES" sz="600" dirty="0" err="1"/>
              <a:t>metadata</a:t>
            </a:r>
            <a:r>
              <a:rPr lang="es-ES" sz="600" dirty="0"/>
              <a:t>, </a:t>
            </a:r>
            <a:r>
              <a:rPr lang="es-ES" sz="600" dirty="0" err="1"/>
              <a:t>autoload</a:t>
            </a:r>
            <a:r>
              <a:rPr lang="es-ES" sz="600" dirty="0"/>
              <a:t>=True)</a:t>
            </a:r>
          </a:p>
          <a:p>
            <a:endParaRPr lang="es-ES" sz="600" dirty="0"/>
          </a:p>
          <a:p>
            <a:r>
              <a:rPr lang="es-ES" sz="600" dirty="0"/>
              <a:t># Open </a:t>
            </a:r>
            <a:r>
              <a:rPr lang="es-ES" sz="600" dirty="0" err="1"/>
              <a:t>the</a:t>
            </a:r>
            <a:r>
              <a:rPr lang="es-ES" sz="600" dirty="0"/>
              <a:t> </a:t>
            </a:r>
            <a:r>
              <a:rPr lang="es-ES" sz="600" dirty="0" err="1"/>
              <a:t>session</a:t>
            </a:r>
            <a:endParaRPr lang="es-ES" sz="600" dirty="0"/>
          </a:p>
          <a:p>
            <a:r>
              <a:rPr lang="es-ES" sz="600" dirty="0" err="1"/>
              <a:t>Session</a:t>
            </a:r>
            <a:r>
              <a:rPr lang="es-ES" sz="600" dirty="0"/>
              <a:t> = </a:t>
            </a:r>
            <a:r>
              <a:rPr lang="es-ES" sz="600" dirty="0" err="1"/>
              <a:t>sessionmaker</a:t>
            </a:r>
            <a:r>
              <a:rPr lang="es-ES" sz="600" dirty="0"/>
              <a:t>(</a:t>
            </a:r>
            <a:r>
              <a:rPr lang="es-ES" sz="600" dirty="0" err="1"/>
              <a:t>bind</a:t>
            </a:r>
            <a:r>
              <a:rPr lang="es-ES" sz="600" dirty="0"/>
              <a:t>=</a:t>
            </a:r>
            <a:r>
              <a:rPr lang="es-ES" sz="600" dirty="0" err="1"/>
              <a:t>engine</a:t>
            </a:r>
            <a:r>
              <a:rPr lang="es-ES" sz="600" dirty="0"/>
              <a:t>)</a:t>
            </a:r>
          </a:p>
          <a:p>
            <a:r>
              <a:rPr lang="es-ES" sz="600" dirty="0" err="1"/>
              <a:t>session</a:t>
            </a:r>
            <a:r>
              <a:rPr lang="es-ES" sz="600" dirty="0"/>
              <a:t> = </a:t>
            </a:r>
            <a:r>
              <a:rPr lang="es-ES" sz="600" dirty="0" err="1"/>
              <a:t>Session</a:t>
            </a:r>
            <a:r>
              <a:rPr lang="es-ES" sz="600" dirty="0"/>
              <a:t>()</a:t>
            </a:r>
          </a:p>
          <a:p>
            <a:endParaRPr lang="es-ES" sz="600" dirty="0"/>
          </a:p>
          <a:p>
            <a:r>
              <a:rPr lang="es-ES" sz="600" dirty="0"/>
              <a:t># </a:t>
            </a:r>
            <a:r>
              <a:rPr lang="es-ES" sz="600" dirty="0" err="1"/>
              <a:t>Inser</a:t>
            </a:r>
            <a:r>
              <a:rPr lang="es-ES" sz="600" dirty="0"/>
              <a:t> </a:t>
            </a:r>
            <a:r>
              <a:rPr lang="es-ES" sz="600" dirty="0" err="1"/>
              <a:t>the</a:t>
            </a:r>
            <a:r>
              <a:rPr lang="es-ES" sz="600" dirty="0"/>
              <a:t> </a:t>
            </a:r>
            <a:r>
              <a:rPr lang="es-ES" sz="600" dirty="0" err="1"/>
              <a:t>dataframe</a:t>
            </a:r>
            <a:r>
              <a:rPr lang="es-ES" sz="600" dirty="0"/>
              <a:t> </a:t>
            </a:r>
            <a:r>
              <a:rPr lang="es-ES" sz="600" dirty="0" err="1"/>
              <a:t>into</a:t>
            </a:r>
            <a:r>
              <a:rPr lang="es-ES" sz="600" dirty="0"/>
              <a:t> </a:t>
            </a:r>
            <a:r>
              <a:rPr lang="es-ES" sz="600" dirty="0" err="1"/>
              <a:t>the</a:t>
            </a:r>
            <a:r>
              <a:rPr lang="es-ES" sz="600" dirty="0"/>
              <a:t> </a:t>
            </a:r>
            <a:r>
              <a:rPr lang="es-ES" sz="600" dirty="0" err="1"/>
              <a:t>database</a:t>
            </a:r>
            <a:r>
              <a:rPr lang="es-ES" sz="600" dirty="0"/>
              <a:t> in </a:t>
            </a:r>
            <a:r>
              <a:rPr lang="es-ES" sz="600" dirty="0" err="1"/>
              <a:t>one</a:t>
            </a:r>
            <a:r>
              <a:rPr lang="es-ES" sz="600" dirty="0"/>
              <a:t> </a:t>
            </a:r>
            <a:r>
              <a:rPr lang="es-ES" sz="600" dirty="0" err="1"/>
              <a:t>bulk</a:t>
            </a:r>
            <a:endParaRPr lang="es-ES" sz="600" dirty="0"/>
          </a:p>
          <a:p>
            <a:r>
              <a:rPr lang="es-ES" sz="600" dirty="0" err="1"/>
              <a:t>conn.execute</a:t>
            </a:r>
            <a:r>
              <a:rPr lang="es-ES" sz="600" dirty="0"/>
              <a:t>(</a:t>
            </a:r>
            <a:r>
              <a:rPr lang="es-ES" sz="600" dirty="0" err="1"/>
              <a:t>table.insert</a:t>
            </a:r>
            <a:r>
              <a:rPr lang="es-ES" sz="600" dirty="0"/>
              <a:t>(), </a:t>
            </a:r>
            <a:r>
              <a:rPr lang="es-ES" sz="600" dirty="0" err="1"/>
              <a:t>listToWrite</a:t>
            </a:r>
            <a:r>
              <a:rPr lang="es-ES" sz="600" dirty="0"/>
              <a:t>)</a:t>
            </a:r>
          </a:p>
          <a:p>
            <a:endParaRPr lang="es-ES" sz="600" dirty="0"/>
          </a:p>
          <a:p>
            <a:r>
              <a:rPr lang="es-ES" sz="600" dirty="0"/>
              <a:t># </a:t>
            </a:r>
            <a:r>
              <a:rPr lang="es-ES" sz="600" dirty="0" err="1"/>
              <a:t>Commit</a:t>
            </a:r>
            <a:r>
              <a:rPr lang="es-ES" sz="600" dirty="0"/>
              <a:t> </a:t>
            </a:r>
            <a:r>
              <a:rPr lang="es-ES" sz="600" dirty="0" err="1"/>
              <a:t>the</a:t>
            </a:r>
            <a:r>
              <a:rPr lang="es-ES" sz="600" dirty="0"/>
              <a:t> </a:t>
            </a:r>
            <a:r>
              <a:rPr lang="es-ES" sz="600" dirty="0" err="1"/>
              <a:t>changes</a:t>
            </a:r>
            <a:endParaRPr lang="es-ES" sz="600" dirty="0"/>
          </a:p>
          <a:p>
            <a:r>
              <a:rPr lang="es-ES" sz="600" dirty="0" err="1"/>
              <a:t>session.commit</a:t>
            </a:r>
            <a:r>
              <a:rPr lang="es-ES" sz="600" dirty="0"/>
              <a:t>()</a:t>
            </a:r>
          </a:p>
          <a:p>
            <a:endParaRPr lang="es-ES" sz="600" dirty="0"/>
          </a:p>
          <a:p>
            <a:r>
              <a:rPr lang="es-ES" sz="600" dirty="0"/>
              <a:t># </a:t>
            </a:r>
            <a:r>
              <a:rPr lang="es-ES" sz="600" dirty="0" err="1"/>
              <a:t>Close</a:t>
            </a:r>
            <a:r>
              <a:rPr lang="es-ES" sz="600" dirty="0"/>
              <a:t> </a:t>
            </a:r>
            <a:r>
              <a:rPr lang="es-ES" sz="600" dirty="0" err="1"/>
              <a:t>the</a:t>
            </a:r>
            <a:r>
              <a:rPr lang="es-ES" sz="600" dirty="0"/>
              <a:t> </a:t>
            </a:r>
            <a:r>
              <a:rPr lang="es-ES" sz="600" dirty="0" err="1"/>
              <a:t>session</a:t>
            </a:r>
            <a:endParaRPr lang="es-ES" sz="600" dirty="0"/>
          </a:p>
          <a:p>
            <a:r>
              <a:rPr lang="es-ES" sz="600" dirty="0" err="1"/>
              <a:t>session.close</a:t>
            </a:r>
            <a:r>
              <a:rPr lang="es-ES" sz="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4490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12750-F3C5-4BD3-9A52-213E03210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408" y="660980"/>
            <a:ext cx="5536992" cy="438012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EC886C9-3F42-4344-9D9B-2283291522D8}"/>
                  </a:ext>
                </a:extLst>
              </p14:cNvPr>
              <p14:cNvContentPartPr/>
              <p14:nvPr/>
            </p14:nvContentPartPr>
            <p14:xfrm>
              <a:off x="2486664" y="2002032"/>
              <a:ext cx="1892160" cy="46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EC886C9-3F42-4344-9D9B-2283291522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97024" y="1822392"/>
                <a:ext cx="2071800" cy="40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8946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BDFAFC-88FE-43E8-9D82-8B86F63FD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3" y="556165"/>
            <a:ext cx="8309476" cy="43924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16E941-7760-4F81-B493-6A801385B682}"/>
                  </a:ext>
                </a:extLst>
              </p14:cNvPr>
              <p14:cNvContentPartPr/>
              <p14:nvPr/>
            </p14:nvContentPartPr>
            <p14:xfrm>
              <a:off x="1307304" y="2047752"/>
              <a:ext cx="424080" cy="29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16E941-7760-4F81-B493-6A801385B6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1664" y="1975752"/>
                <a:ext cx="49572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944B675-1241-4530-A879-F52119CA7FD0}"/>
                  </a:ext>
                </a:extLst>
              </p14:cNvPr>
              <p14:cNvContentPartPr/>
              <p14:nvPr/>
            </p14:nvContentPartPr>
            <p14:xfrm>
              <a:off x="5641344" y="2002392"/>
              <a:ext cx="662040" cy="73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944B675-1241-4530-A879-F52119CA7FD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05704" y="1930752"/>
                <a:ext cx="73368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49F6906-78C5-4D45-82C0-1206B2269958}"/>
                  </a:ext>
                </a:extLst>
              </p14:cNvPr>
              <p14:cNvContentPartPr/>
              <p14:nvPr/>
            </p14:nvContentPartPr>
            <p14:xfrm>
              <a:off x="2815704" y="3785112"/>
              <a:ext cx="676800" cy="10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49F6906-78C5-4D45-82C0-1206B226995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80064" y="3713112"/>
                <a:ext cx="748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6F3B81B-F901-49BD-AFBF-C408FA1A3137}"/>
                  </a:ext>
                </a:extLst>
              </p14:cNvPr>
              <p14:cNvContentPartPr/>
              <p14:nvPr/>
            </p14:nvContentPartPr>
            <p14:xfrm>
              <a:off x="804024" y="712152"/>
              <a:ext cx="6705720" cy="180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6F3B81B-F901-49BD-AFBF-C408FA1A313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8384" y="640512"/>
                <a:ext cx="677736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388E3A7-29DB-46F1-91E5-3D9B7744FEEA}"/>
                  </a:ext>
                </a:extLst>
              </p14:cNvPr>
              <p14:cNvContentPartPr/>
              <p14:nvPr/>
            </p14:nvContentPartPr>
            <p14:xfrm>
              <a:off x="786024" y="840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388E3A7-29DB-46F1-91E5-3D9B7744FEE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4384" y="696672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B3F58ED-7D91-4B29-84CC-FE4110AE47BF}"/>
                  </a:ext>
                </a:extLst>
              </p14:cNvPr>
              <p14:cNvContentPartPr/>
              <p14:nvPr/>
            </p14:nvContentPartPr>
            <p14:xfrm>
              <a:off x="786024" y="776592"/>
              <a:ext cx="6692400" cy="64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B3F58ED-7D91-4B29-84CC-FE4110AE47B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14384" y="632952"/>
                <a:ext cx="683604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B6A0F0D-EF6C-4A6A-B689-B18594BD7043}"/>
                  </a:ext>
                </a:extLst>
              </p14:cNvPr>
              <p14:cNvContentPartPr/>
              <p14:nvPr/>
            </p14:nvContentPartPr>
            <p14:xfrm>
              <a:off x="1490184" y="1480392"/>
              <a:ext cx="1137600" cy="64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B6A0F0D-EF6C-4A6A-B689-B18594BD704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81184" y="1471752"/>
                <a:ext cx="1155240" cy="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9720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T-test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ACFB46-8A89-48A8-9F10-D0E0DB5DC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09" y="575273"/>
            <a:ext cx="4163006" cy="44297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8CC4821-59A8-473D-93F4-A785BDF30E68}"/>
                  </a:ext>
                </a:extLst>
              </p14:cNvPr>
              <p14:cNvContentPartPr/>
              <p14:nvPr/>
            </p14:nvContentPartPr>
            <p14:xfrm>
              <a:off x="1252224" y="4450392"/>
              <a:ext cx="3236400" cy="133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8CC4821-59A8-473D-93F4-A785BDF30E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16584" y="4378752"/>
                <a:ext cx="330804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3E905F1-1102-4300-8858-3ED0B31B88B6}"/>
                  </a:ext>
                </a:extLst>
              </p14:cNvPr>
              <p14:cNvContentPartPr/>
              <p14:nvPr/>
            </p14:nvContentPartPr>
            <p14:xfrm>
              <a:off x="1270584" y="4643352"/>
              <a:ext cx="2871720" cy="72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3E905F1-1102-4300-8858-3ED0B31B88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34584" y="4571712"/>
                <a:ext cx="294336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061CE9-70BE-470B-B945-1475AF2A4619}"/>
                  </a:ext>
                </a:extLst>
              </p14:cNvPr>
              <p14:cNvContentPartPr/>
              <p14:nvPr/>
            </p14:nvContentPartPr>
            <p14:xfrm>
              <a:off x="1261584" y="2056752"/>
              <a:ext cx="154800" cy="9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061CE9-70BE-470B-B945-1475AF2A461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52584" y="2047752"/>
                <a:ext cx="17244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4A9C327-98DC-4CE3-B17A-B889B59BBEAC}"/>
                  </a:ext>
                </a:extLst>
              </p14:cNvPr>
              <p14:cNvContentPartPr/>
              <p14:nvPr/>
            </p14:nvContentPartPr>
            <p14:xfrm>
              <a:off x="1261584" y="2623752"/>
              <a:ext cx="200520" cy="10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4A9C327-98DC-4CE3-B17A-B889B59BBEA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52584" y="2614752"/>
                <a:ext cx="21816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DC91A79-035F-4BAC-9572-CBF17D605D8E}"/>
                  </a:ext>
                </a:extLst>
              </p14:cNvPr>
              <p14:cNvContentPartPr/>
              <p14:nvPr/>
            </p14:nvContentPartPr>
            <p14:xfrm>
              <a:off x="2148624" y="4570992"/>
              <a:ext cx="127080" cy="19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DC91A79-035F-4BAC-9572-CBF17D605D8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39984" y="4562352"/>
                <a:ext cx="14472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C0A0F2-81C3-49C2-A1CA-2A813E27BE8E}"/>
                  </a:ext>
                </a:extLst>
              </p14:cNvPr>
              <p14:cNvContentPartPr/>
              <p14:nvPr/>
            </p14:nvContentPartPr>
            <p14:xfrm>
              <a:off x="3327984" y="4553352"/>
              <a:ext cx="12744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C0A0F2-81C3-49C2-A1CA-2A813E27BE8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319344" y="4544712"/>
                <a:ext cx="14508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029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05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0726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DF9178E7-896F-48F9-9DCE-A6FE33C08BD2}" vid="{C73EB215-C1E7-46C3-A823-DB99007BA4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2833</TotalTime>
  <Words>757</Words>
  <Application>Microsoft Office PowerPoint</Application>
  <PresentationFormat>On-screen Show (16:9)</PresentationFormat>
  <Paragraphs>88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blank</vt:lpstr>
      <vt:lpstr>PowerPoint Presentation</vt:lpstr>
      <vt:lpstr>PowerPoint Presentation</vt:lpstr>
      <vt:lpstr>Es el metadata necesario para update la DB?. DROP TODOS LOS REGISTROS</vt:lpstr>
      <vt:lpstr>https://stackoverflow.com/questions/31997859/bulk-insert-a-pandas-dataframe-using-sqlalchemy</vt:lpstr>
      <vt:lpstr>PowerPoint Presentation</vt:lpstr>
      <vt:lpstr>PowerPoint Presentation</vt:lpstr>
      <vt:lpstr>T-test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 domaica</dc:creator>
  <cp:lastModifiedBy>ignacio domaica</cp:lastModifiedBy>
  <cp:revision>10</cp:revision>
  <dcterms:created xsi:type="dcterms:W3CDTF">2021-04-12T23:28:54Z</dcterms:created>
  <dcterms:modified xsi:type="dcterms:W3CDTF">2021-04-17T02:38:55Z</dcterms:modified>
</cp:coreProperties>
</file>