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25" r:id="rId2"/>
    <p:sldId id="626" r:id="rId3"/>
    <p:sldId id="627" r:id="rId4"/>
    <p:sldId id="628" r:id="rId5"/>
    <p:sldId id="629" r:id="rId6"/>
    <p:sldId id="630" r:id="rId7"/>
    <p:sldId id="631" r:id="rId8"/>
    <p:sldId id="632" r:id="rId9"/>
    <p:sldId id="633" r:id="rId10"/>
    <p:sldId id="63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3" y="5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8T00:17:31.6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51,'104'-8,"-15"0,396 7,-249 2,74-1,-289-1,0-1,-1-1,29-8,-16 4,1 2,1 1,-1 2,45 4,-28-1,-12-1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17-Apr-21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17-Apr-21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17-Apr-21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127.0.0.1:5000/api/v1.0/16-08-01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27.0.0.1:5000/api/v1.0/precipitatio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27.0.0.1:5000/api/v1.0/station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api/v1.0/tob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27.0.0.1:5000/api/v1.0/start_dat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api/v1.0/2016-08-0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api/v1.0/start_date/end_dat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api/v1.0/2016-08-01/2016-08-0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D1881-3870-4F19-8D2F-8D52880CC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69" y="765182"/>
            <a:ext cx="7157071" cy="37691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C40229-A1C6-41ED-B841-9AA570B8B59E}"/>
              </a:ext>
            </a:extLst>
          </p:cNvPr>
          <p:cNvSpPr/>
          <p:nvPr/>
        </p:nvSpPr>
        <p:spPr>
          <a:xfrm>
            <a:off x="4076987" y="3059460"/>
            <a:ext cx="1794424" cy="240631"/>
          </a:xfrm>
          <a:custGeom>
            <a:avLst/>
            <a:gdLst>
              <a:gd name="connsiteX0" fmla="*/ 0 w 1794424"/>
              <a:gd name="connsiteY0" fmla="*/ 0 h 240631"/>
              <a:gd name="connsiteX1" fmla="*/ 580197 w 1794424"/>
              <a:gd name="connsiteY1" fmla="*/ 0 h 240631"/>
              <a:gd name="connsiteX2" fmla="*/ 1124506 w 1794424"/>
              <a:gd name="connsiteY2" fmla="*/ 0 h 240631"/>
              <a:gd name="connsiteX3" fmla="*/ 1794424 w 1794424"/>
              <a:gd name="connsiteY3" fmla="*/ 0 h 240631"/>
              <a:gd name="connsiteX4" fmla="*/ 1794424 w 1794424"/>
              <a:gd name="connsiteY4" fmla="*/ 240631 h 240631"/>
              <a:gd name="connsiteX5" fmla="*/ 1232171 w 1794424"/>
              <a:gd name="connsiteY5" fmla="*/ 240631 h 240631"/>
              <a:gd name="connsiteX6" fmla="*/ 598141 w 1794424"/>
              <a:gd name="connsiteY6" fmla="*/ 240631 h 240631"/>
              <a:gd name="connsiteX7" fmla="*/ 0 w 1794424"/>
              <a:gd name="connsiteY7" fmla="*/ 240631 h 240631"/>
              <a:gd name="connsiteX8" fmla="*/ 0 w 1794424"/>
              <a:gd name="connsiteY8" fmla="*/ 0 h 240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4424" h="240631" extrusionOk="0">
                <a:moveTo>
                  <a:pt x="0" y="0"/>
                </a:moveTo>
                <a:cubicBezTo>
                  <a:pt x="201888" y="-6550"/>
                  <a:pt x="399361" y="9600"/>
                  <a:pt x="580197" y="0"/>
                </a:cubicBezTo>
                <a:cubicBezTo>
                  <a:pt x="761033" y="-9600"/>
                  <a:pt x="996081" y="42843"/>
                  <a:pt x="1124506" y="0"/>
                </a:cubicBezTo>
                <a:cubicBezTo>
                  <a:pt x="1252931" y="-42843"/>
                  <a:pt x="1538603" y="3574"/>
                  <a:pt x="1794424" y="0"/>
                </a:cubicBezTo>
                <a:cubicBezTo>
                  <a:pt x="1817503" y="82631"/>
                  <a:pt x="1779996" y="142148"/>
                  <a:pt x="1794424" y="240631"/>
                </a:cubicBezTo>
                <a:cubicBezTo>
                  <a:pt x="1630033" y="306049"/>
                  <a:pt x="1345706" y="183329"/>
                  <a:pt x="1232171" y="240631"/>
                </a:cubicBezTo>
                <a:cubicBezTo>
                  <a:pt x="1118636" y="297933"/>
                  <a:pt x="775459" y="211555"/>
                  <a:pt x="598141" y="240631"/>
                </a:cubicBezTo>
                <a:cubicBezTo>
                  <a:pt x="420823" y="269707"/>
                  <a:pt x="165603" y="217716"/>
                  <a:pt x="0" y="240631"/>
                </a:cubicBezTo>
                <a:cubicBezTo>
                  <a:pt x="-5559" y="132473"/>
                  <a:pt x="28669" y="115802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66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5928-38FB-44DD-80CA-20604DC1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ERROR INPUT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DBE12-0CBD-4C42-938D-63D16483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67216-D917-4795-8F28-6C0FEDFF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8" y="737160"/>
            <a:ext cx="7073466" cy="269364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D8C538-BB00-448C-88CA-9585CE245AB9}"/>
                  </a:ext>
                </a:extLst>
              </p14:cNvPr>
              <p14:cNvContentPartPr/>
              <p14:nvPr/>
            </p14:nvContentPartPr>
            <p14:xfrm>
              <a:off x="4083482" y="1327528"/>
              <a:ext cx="590760" cy="18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D8C538-BB00-448C-88CA-9585CE245A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9482" y="1219528"/>
                <a:ext cx="698400" cy="234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2AEBDC-523A-4562-936C-BA21DD278BCD}"/>
              </a:ext>
            </a:extLst>
          </p:cNvPr>
          <p:cNvSpPr txBox="1"/>
          <p:nvPr/>
        </p:nvSpPr>
        <p:spPr>
          <a:xfrm>
            <a:off x="1962268" y="6284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5"/>
              </a:rPr>
              <a:t>http://127.0.0.1:5000/api/v1.0/16-08-01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690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BB538-AF73-4D72-8ECA-BE0CBEBF2E92}"/>
              </a:ext>
            </a:extLst>
          </p:cNvPr>
          <p:cNvSpPr txBox="1"/>
          <p:nvPr/>
        </p:nvSpPr>
        <p:spPr>
          <a:xfrm>
            <a:off x="385010" y="170265"/>
            <a:ext cx="4307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http://127.0.0.1:5000/</a:t>
            </a:r>
            <a:endParaRPr lang="es-ES" dirty="0"/>
          </a:p>
          <a:p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83E22B-1383-4863-834A-BFB150DB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82" y="634621"/>
            <a:ext cx="6650493" cy="4015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C7855-A2B9-4993-8323-8E5FFA6133F5}"/>
              </a:ext>
            </a:extLst>
          </p:cNvPr>
          <p:cNvSpPr txBox="1"/>
          <p:nvPr/>
        </p:nvSpPr>
        <p:spPr>
          <a:xfrm>
            <a:off x="1920240" y="10239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http://127.0.0.1:5000/api/v1.0/precipitation</a:t>
            </a:r>
            <a:endParaRPr lang="es-ES" dirty="0"/>
          </a:p>
          <a:p>
            <a:endParaRPr lang="es-E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2D54C3-4D0A-4EC0-BDFD-E2987E1A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5545"/>
            <a:ext cx="1164336" cy="327511"/>
          </a:xfrm>
        </p:spPr>
        <p:txBody>
          <a:bodyPr>
            <a:normAutofit fontScale="90000"/>
          </a:bodyPr>
          <a:lstStyle/>
          <a:p>
            <a:r>
              <a:rPr lang="es-ES" dirty="0"/>
              <a:t>ROUTES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E2A6F9-3D6D-404D-80B7-FB1B46719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70" y="549840"/>
            <a:ext cx="4318254" cy="43182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490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7257"/>
            <a:ext cx="1164336" cy="327511"/>
          </a:xfrm>
        </p:spPr>
        <p:txBody>
          <a:bodyPr>
            <a:normAutofit fontScale="90000"/>
          </a:bodyPr>
          <a:lstStyle/>
          <a:p>
            <a:r>
              <a:rPr lang="es-ES" dirty="0"/>
              <a:t>ROUTES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4CD45-00BC-4DC1-A18F-43F374FEB8F6}"/>
              </a:ext>
            </a:extLst>
          </p:cNvPr>
          <p:cNvSpPr txBox="1"/>
          <p:nvPr/>
        </p:nvSpPr>
        <p:spPr>
          <a:xfrm>
            <a:off x="1463040" y="10239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http://127.0.0.1:5000/api/v1.0/stations</a:t>
            </a:r>
            <a:endParaRPr lang="es-ES" dirty="0"/>
          </a:p>
          <a:p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85F55-2E56-4FA7-9194-BC531FDFB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539632"/>
            <a:ext cx="2961697" cy="43947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B22D9-375E-41C7-B6CB-694C47F16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168" y="585216"/>
            <a:ext cx="2785004" cy="43571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CE75720-388F-4763-A396-333A06EE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7257"/>
            <a:ext cx="1164336" cy="327511"/>
          </a:xfrm>
        </p:spPr>
        <p:txBody>
          <a:bodyPr>
            <a:normAutofit fontScale="90000"/>
          </a:bodyPr>
          <a:lstStyle/>
          <a:p>
            <a:r>
              <a:rPr lang="es-ES" dirty="0"/>
              <a:t>ROUTES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B7220-FC92-49E1-A758-C6866AB8094E}"/>
              </a:ext>
            </a:extLst>
          </p:cNvPr>
          <p:cNvSpPr txBox="1"/>
          <p:nvPr/>
        </p:nvSpPr>
        <p:spPr>
          <a:xfrm>
            <a:off x="1408176" y="15725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http://127.0.0.1:5000/api/v1.0/tobs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5A9153-CC30-4283-BCFC-AFD37E33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7257"/>
            <a:ext cx="1164336" cy="327511"/>
          </a:xfrm>
        </p:spPr>
        <p:txBody>
          <a:bodyPr>
            <a:normAutofit fontScale="90000"/>
          </a:bodyPr>
          <a:lstStyle/>
          <a:p>
            <a:r>
              <a:rPr lang="es-ES" dirty="0"/>
              <a:t>ROUTES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DF3FD-5973-419F-AEE5-DD05A289197A}"/>
              </a:ext>
            </a:extLst>
          </p:cNvPr>
          <p:cNvSpPr txBox="1"/>
          <p:nvPr/>
        </p:nvSpPr>
        <p:spPr>
          <a:xfrm>
            <a:off x="1545336" y="15725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http://127.0.0.1:5000/api/v1.0/start_date</a:t>
            </a:r>
            <a:endParaRPr lang="es-ES" dirty="0"/>
          </a:p>
          <a:p>
            <a:endParaRPr lang="es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08A421-99E4-41AA-8924-90D407C67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65" y="730795"/>
            <a:ext cx="7039957" cy="2200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951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9509CE-896A-44E5-A7F2-FB52C815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7257"/>
            <a:ext cx="1164336" cy="327511"/>
          </a:xfrm>
        </p:spPr>
        <p:txBody>
          <a:bodyPr>
            <a:normAutofit fontScale="90000"/>
          </a:bodyPr>
          <a:lstStyle/>
          <a:p>
            <a:r>
              <a:rPr lang="es-ES" dirty="0"/>
              <a:t>ROUTES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183B9-D48C-4E85-AF84-3450670E3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97" y="593274"/>
            <a:ext cx="2601163" cy="4274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78EFAB-C263-47CF-BBC4-D62B4533D5E6}"/>
              </a:ext>
            </a:extLst>
          </p:cNvPr>
          <p:cNvSpPr txBox="1"/>
          <p:nvPr/>
        </p:nvSpPr>
        <p:spPr>
          <a:xfrm>
            <a:off x="1463040" y="12982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http://127.0.0.1:5000/api/v1.0/2016-08-07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63794A-3325-48D3-94E1-A1E439F6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7257"/>
            <a:ext cx="1164336" cy="327511"/>
          </a:xfrm>
        </p:spPr>
        <p:txBody>
          <a:bodyPr>
            <a:normAutofit fontScale="90000"/>
          </a:bodyPr>
          <a:lstStyle/>
          <a:p>
            <a:r>
              <a:rPr lang="es-ES" dirty="0"/>
              <a:t>ROUTES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2CFCD9-2A97-443A-8816-A85849451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83" y="750755"/>
            <a:ext cx="7878274" cy="2800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7FF1AA-F67A-48B4-B41D-6E8C20B66817}"/>
              </a:ext>
            </a:extLst>
          </p:cNvPr>
          <p:cNvSpPr txBox="1"/>
          <p:nvPr/>
        </p:nvSpPr>
        <p:spPr>
          <a:xfrm>
            <a:off x="1357884" y="115882"/>
            <a:ext cx="6501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http://127.0.0.1:5000/api/v1.0/start_date/end_date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9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57214C-9CAB-408E-B9BE-0018BC9A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7257"/>
            <a:ext cx="1164336" cy="327511"/>
          </a:xfrm>
        </p:spPr>
        <p:txBody>
          <a:bodyPr>
            <a:normAutofit fontScale="90000"/>
          </a:bodyPr>
          <a:lstStyle/>
          <a:p>
            <a:r>
              <a:rPr lang="es-ES" dirty="0"/>
              <a:t>ROUTES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3A800-8658-49AE-BE81-CBA9F6684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74" y="702279"/>
            <a:ext cx="3667073" cy="42839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22181C-7A8D-4F81-9B80-B1DBB7702E67}"/>
              </a:ext>
            </a:extLst>
          </p:cNvPr>
          <p:cNvSpPr txBox="1"/>
          <p:nvPr/>
        </p:nvSpPr>
        <p:spPr>
          <a:xfrm>
            <a:off x="1499616" y="143314"/>
            <a:ext cx="6729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http://127.0.0.1:5000/api/v1.0/2016-08-01/2016-08-04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498361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38</TotalTime>
  <Words>97</Words>
  <Application>Microsoft Office PowerPoint</Application>
  <PresentationFormat>On-screen Show (16:9)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blank</vt:lpstr>
      <vt:lpstr>PowerPoint Presentation</vt:lpstr>
      <vt:lpstr>PowerPoint Presentation</vt:lpstr>
      <vt:lpstr>ROUTES</vt:lpstr>
      <vt:lpstr>ROUTES</vt:lpstr>
      <vt:lpstr>ROUTES</vt:lpstr>
      <vt:lpstr>ROUTES</vt:lpstr>
      <vt:lpstr>ROUTES</vt:lpstr>
      <vt:lpstr>ROUTES</vt:lpstr>
      <vt:lpstr>ROUTES</vt:lpstr>
      <vt:lpstr>ERROR INPUT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7</cp:revision>
  <dcterms:created xsi:type="dcterms:W3CDTF">2021-04-17T23:34:58Z</dcterms:created>
  <dcterms:modified xsi:type="dcterms:W3CDTF">2021-04-18T00:17:58Z</dcterms:modified>
</cp:coreProperties>
</file>