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25" r:id="rId2"/>
    <p:sldId id="626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10-May-21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Hover</a:t>
            </a:r>
            <a:r>
              <a:rPr lang="es-ES" dirty="0"/>
              <a:t> </a:t>
            </a:r>
            <a:r>
              <a:rPr lang="es-ES" dirty="0" err="1"/>
              <a:t>text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6B7BB-3A99-463C-87E3-ACFDA1D6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9024"/>
            <a:ext cx="8042720" cy="45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1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picture containing nature, sunset, night sky&#10;&#10;Description automatically generated">
            <a:extLst>
              <a:ext uri="{FF2B5EF4-FFF2-40B4-BE49-F238E27FC236}">
                <a16:creationId xmlns:a16="http://schemas.microsoft.com/office/drawing/2014/main" id="{404862AA-74AB-4DE0-8865-22109E05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81096"/>
            <a:ext cx="8591266" cy="26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hover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B4D0-1609-4BCD-80CD-BD63F647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7" y="504262"/>
            <a:ext cx="8064099" cy="45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1264</TotalTime>
  <Words>19</Words>
  <Application>Microsoft Office PowerPoint</Application>
  <PresentationFormat>On-screen Show (16:9)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Hover text</vt:lpstr>
      <vt:lpstr>PowerPoint Presentation</vt:lpstr>
      <vt:lpstr>hover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6</cp:revision>
  <dcterms:created xsi:type="dcterms:W3CDTF">2021-05-11T00:09:13Z</dcterms:created>
  <dcterms:modified xsi:type="dcterms:W3CDTF">2021-05-11T21:15:11Z</dcterms:modified>
</cp:coreProperties>
</file>