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5A1-B880-4812-AC09-76D1980EC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2F6D6-EAD7-42B3-A0F2-A1CC1E009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9894-6850-42C3-81F8-12522D96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3C39-2937-42F5-B3BF-84A77E85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5483-CD21-4289-82E9-9B37EC64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73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67BF-875F-4032-ACFC-54B1DF17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A9AC-E3EB-4AA0-9358-E4644C62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1369-9C34-4E98-AA5B-2EFCAD78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A494-2E04-4CC0-A85B-D8EBC424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0317-99D4-4634-8571-AF2BAF31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33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AD949-211B-45CD-8D31-C4847E944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C271C-A6B4-4487-92C0-9196D50E0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33F4-9599-4A98-95CF-6BCE3191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6F8F-E1B2-4ED2-BDC7-BC319DFC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7FAA-08E3-4828-BD21-6CE3A57D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71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9D9D-44FF-402A-9316-5BEB765C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654D-5730-4868-958D-654796F3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5C75-1029-4B45-9353-5E9E574C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D0D4-A85D-40BD-B538-96961B44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23DF-7014-4ABC-BF36-ED1476E1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79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CDBF-C641-459E-8885-3B75A52C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A6D65-3454-4643-88DE-A5EE7DDB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E2E6-1D06-49B1-A75B-503DDEC2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0603E-15DC-47E3-BEF7-47490B66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637E-181D-48DF-BD80-BC15D6D0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67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77E-58C5-42F9-82B0-F38740FD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EACE-FBAA-4DF7-A8C8-0088DAFB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B5286-1E8A-48CE-B783-3863DB02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5CA7-F5EF-4A3F-92F4-AE2BE3DE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89D5F-8FB7-4B31-A54F-14B4946F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AC55-5908-4F00-BF1A-392ED148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12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6B1D-4A05-48A2-8CC1-93F961A3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B7E6-8384-479E-B3FF-FEA3C0D4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73DCF-E7EC-4223-8F29-C34EC73D5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7FD99-A829-483B-95F1-497E6695F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709D3-15AA-4AB5-B578-CF02896E0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1D9B3-31BA-4265-95D6-EF47482C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76EA3-85D3-4DC9-9A29-EC7E7DC5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E8C6F-1938-411B-814D-0F137FB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38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B65A-8883-49E2-8BFE-DAACE66A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6C0C1-4730-4CD0-888C-0245CE57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50C0B-DFEA-4CF1-8816-759CCB2D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C1C5A-C354-4F48-8109-F31B2A83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43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3646D-F74B-48C4-A9D6-2283857E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22A01-832C-4834-B1BF-5E0D0F34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4C44-6C6A-4737-8B83-E1031237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68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C445-0212-4D04-8F14-9916B42B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8941-C21F-45F6-AB95-8066A51D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C83E-6ECF-4672-946E-D03D20905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8A13-A9F5-4830-A1CB-A63804BC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366AB-7EDE-4242-AC1F-E7ED75BF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707-3B34-4816-B81C-6174995C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64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5EAA-210C-4397-A318-98686D30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82FEB-87D5-41A6-8BE7-9D722D9F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C05A4-6EC0-4929-82CC-1975F8D62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6A46-DB03-4A3D-9D4D-986AAF90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42D0F-9714-4D0F-8EE4-9876CEDC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E6A7-B92F-4A4A-94CD-CE063AEE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C4D8C-7669-4B6B-BE8B-63D84FCC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58CA-24DC-45C8-9274-55390B64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E1FBC-E1A2-4360-92AD-E6BB2BA19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7CB8-50C5-488A-92BC-BA18A45814FF}" type="datetimeFigureOut">
              <a:rPr lang="es-ES" smtClean="0"/>
              <a:t>01/05/2021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8E3B3-3AEA-4907-A12D-2AECF8BC2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1D87-5A3B-488B-B2E3-70CF06F67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FC2B-D578-4142-B615-4186E32ECB4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0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30A0F-E4A5-48B8-AF69-0D63DE65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33"/>
            <a:ext cx="12192000" cy="63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0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2</cp:revision>
  <dcterms:created xsi:type="dcterms:W3CDTF">2021-05-01T22:34:58Z</dcterms:created>
  <dcterms:modified xsi:type="dcterms:W3CDTF">2021-05-02T14:57:32Z</dcterms:modified>
</cp:coreProperties>
</file>