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41" r:id="rId2"/>
    <p:sldId id="629" r:id="rId3"/>
    <p:sldId id="630" r:id="rId4"/>
    <p:sldId id="647" r:id="rId5"/>
    <p:sldId id="648" r:id="rId6"/>
    <p:sldId id="649" r:id="rId7"/>
    <p:sldId id="65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3" y="5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28-May-21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28-May-21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Index.html. Detail of </a:t>
            </a:r>
            <a:r>
              <a:rPr lang="en-US" dirty="0">
                <a:sym typeface="Wingdings" panose="05000000000000000000" pitchFamily="2" charset="2"/>
              </a:rPr>
              <a:t>index.html webpage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36FB3-F0B7-4CCE-A7CA-AA9378E3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90" y="574703"/>
            <a:ext cx="6005305" cy="414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3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09D1B3-515E-4C5D-8021-7AE89F58B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40" y="429904"/>
            <a:ext cx="6961292" cy="45166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 of hovering over a circle marker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A0551A-A6A0-4AD1-84C7-F478F0280310}"/>
              </a:ext>
            </a:extLst>
          </p:cNvPr>
          <p:cNvSpPr/>
          <p:nvPr/>
        </p:nvSpPr>
        <p:spPr>
          <a:xfrm>
            <a:off x="4082926" y="2000680"/>
            <a:ext cx="880959" cy="728769"/>
          </a:xfrm>
          <a:custGeom>
            <a:avLst/>
            <a:gdLst>
              <a:gd name="connsiteX0" fmla="*/ 0 w 880959"/>
              <a:gd name="connsiteY0" fmla="*/ 121464 h 728769"/>
              <a:gd name="connsiteX1" fmla="*/ 121464 w 880959"/>
              <a:gd name="connsiteY1" fmla="*/ 0 h 728769"/>
              <a:gd name="connsiteX2" fmla="*/ 453240 w 880959"/>
              <a:gd name="connsiteY2" fmla="*/ 0 h 728769"/>
              <a:gd name="connsiteX3" fmla="*/ 759495 w 880959"/>
              <a:gd name="connsiteY3" fmla="*/ 0 h 728769"/>
              <a:gd name="connsiteX4" fmla="*/ 880959 w 880959"/>
              <a:gd name="connsiteY4" fmla="*/ 121464 h 728769"/>
              <a:gd name="connsiteX5" fmla="*/ 880959 w 880959"/>
              <a:gd name="connsiteY5" fmla="*/ 607305 h 728769"/>
              <a:gd name="connsiteX6" fmla="*/ 759495 w 880959"/>
              <a:gd name="connsiteY6" fmla="*/ 728769 h 728769"/>
              <a:gd name="connsiteX7" fmla="*/ 440480 w 880959"/>
              <a:gd name="connsiteY7" fmla="*/ 728769 h 728769"/>
              <a:gd name="connsiteX8" fmla="*/ 121464 w 880959"/>
              <a:gd name="connsiteY8" fmla="*/ 728769 h 728769"/>
              <a:gd name="connsiteX9" fmla="*/ 0 w 880959"/>
              <a:gd name="connsiteY9" fmla="*/ 607305 h 728769"/>
              <a:gd name="connsiteX10" fmla="*/ 0 w 880959"/>
              <a:gd name="connsiteY10" fmla="*/ 121464 h 72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0959" h="728769" extrusionOk="0">
                <a:moveTo>
                  <a:pt x="0" y="121464"/>
                </a:moveTo>
                <a:cubicBezTo>
                  <a:pt x="-3772" y="52054"/>
                  <a:pt x="40492" y="5213"/>
                  <a:pt x="121464" y="0"/>
                </a:cubicBezTo>
                <a:cubicBezTo>
                  <a:pt x="245328" y="-31679"/>
                  <a:pt x="363576" y="8037"/>
                  <a:pt x="453240" y="0"/>
                </a:cubicBezTo>
                <a:cubicBezTo>
                  <a:pt x="542904" y="-8037"/>
                  <a:pt x="693164" y="33766"/>
                  <a:pt x="759495" y="0"/>
                </a:cubicBezTo>
                <a:cubicBezTo>
                  <a:pt x="818710" y="-4305"/>
                  <a:pt x="883305" y="55502"/>
                  <a:pt x="880959" y="121464"/>
                </a:cubicBezTo>
                <a:cubicBezTo>
                  <a:pt x="891817" y="337023"/>
                  <a:pt x="822691" y="464545"/>
                  <a:pt x="880959" y="607305"/>
                </a:cubicBezTo>
                <a:cubicBezTo>
                  <a:pt x="887947" y="663017"/>
                  <a:pt x="822281" y="732545"/>
                  <a:pt x="759495" y="728769"/>
                </a:cubicBezTo>
                <a:cubicBezTo>
                  <a:pt x="679921" y="737281"/>
                  <a:pt x="540486" y="721655"/>
                  <a:pt x="440480" y="728769"/>
                </a:cubicBezTo>
                <a:cubicBezTo>
                  <a:pt x="340475" y="735883"/>
                  <a:pt x="205121" y="702900"/>
                  <a:pt x="121464" y="728769"/>
                </a:cubicBezTo>
                <a:cubicBezTo>
                  <a:pt x="43865" y="728167"/>
                  <a:pt x="1351" y="670683"/>
                  <a:pt x="0" y="607305"/>
                </a:cubicBezTo>
                <a:cubicBezTo>
                  <a:pt x="-22553" y="434873"/>
                  <a:pt x="28582" y="294664"/>
                  <a:pt x="0" y="12146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GIF showing input changes and plotting new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CFF04E5-89E6-4830-BBFE-A377D4394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87" y="591692"/>
            <a:ext cx="6502891" cy="411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1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Index.html. Detail of </a:t>
            </a:r>
            <a:r>
              <a:rPr lang="en-US" dirty="0">
                <a:sym typeface="Wingdings" panose="05000000000000000000" pitchFamily="2" charset="2"/>
              </a:rPr>
              <a:t>lower part of webpage containing correlation analysis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11948-C191-4E15-9713-F218E2061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49" y="553479"/>
            <a:ext cx="5794009" cy="40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4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Index.html. Detail of </a:t>
            </a:r>
            <a:r>
              <a:rPr lang="en-US" dirty="0">
                <a:sym typeface="Wingdings" panose="05000000000000000000" pitchFamily="2" charset="2"/>
              </a:rPr>
              <a:t>hovering over bubble chart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26A46-1E67-45B3-BFE8-576D535EC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33" y="460145"/>
            <a:ext cx="5853583" cy="440794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A1D968-7E7A-4763-AC19-08810E9D6A81}"/>
              </a:ext>
            </a:extLst>
          </p:cNvPr>
          <p:cNvCxnSpPr>
            <a:cxnSpLocks/>
          </p:cNvCxnSpPr>
          <p:nvPr/>
        </p:nvCxnSpPr>
        <p:spPr>
          <a:xfrm>
            <a:off x="2962656" y="2496312"/>
            <a:ext cx="594360" cy="475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F62CC0-343D-493B-A288-87B79C47630A}"/>
              </a:ext>
            </a:extLst>
          </p:cNvPr>
          <p:cNvSpPr/>
          <p:nvPr/>
        </p:nvSpPr>
        <p:spPr>
          <a:xfrm>
            <a:off x="3970087" y="3090672"/>
            <a:ext cx="2449002" cy="231854"/>
          </a:xfrm>
          <a:custGeom>
            <a:avLst/>
            <a:gdLst>
              <a:gd name="connsiteX0" fmla="*/ 0 w 2449002"/>
              <a:gd name="connsiteY0" fmla="*/ 38643 h 231854"/>
              <a:gd name="connsiteX1" fmla="*/ 38643 w 2449002"/>
              <a:gd name="connsiteY1" fmla="*/ 0 h 231854"/>
              <a:gd name="connsiteX2" fmla="*/ 679006 w 2449002"/>
              <a:gd name="connsiteY2" fmla="*/ 0 h 231854"/>
              <a:gd name="connsiteX3" fmla="*/ 1248218 w 2449002"/>
              <a:gd name="connsiteY3" fmla="*/ 0 h 231854"/>
              <a:gd name="connsiteX4" fmla="*/ 1793713 w 2449002"/>
              <a:gd name="connsiteY4" fmla="*/ 0 h 231854"/>
              <a:gd name="connsiteX5" fmla="*/ 2410359 w 2449002"/>
              <a:gd name="connsiteY5" fmla="*/ 0 h 231854"/>
              <a:gd name="connsiteX6" fmla="*/ 2449002 w 2449002"/>
              <a:gd name="connsiteY6" fmla="*/ 38643 h 231854"/>
              <a:gd name="connsiteX7" fmla="*/ 2449002 w 2449002"/>
              <a:gd name="connsiteY7" fmla="*/ 193211 h 231854"/>
              <a:gd name="connsiteX8" fmla="*/ 2410359 w 2449002"/>
              <a:gd name="connsiteY8" fmla="*/ 231854 h 231854"/>
              <a:gd name="connsiteX9" fmla="*/ 1864864 w 2449002"/>
              <a:gd name="connsiteY9" fmla="*/ 231854 h 231854"/>
              <a:gd name="connsiteX10" fmla="*/ 1271935 w 2449002"/>
              <a:gd name="connsiteY10" fmla="*/ 231854 h 231854"/>
              <a:gd name="connsiteX11" fmla="*/ 702723 w 2449002"/>
              <a:gd name="connsiteY11" fmla="*/ 231854 h 231854"/>
              <a:gd name="connsiteX12" fmla="*/ 38643 w 2449002"/>
              <a:gd name="connsiteY12" fmla="*/ 231854 h 231854"/>
              <a:gd name="connsiteX13" fmla="*/ 0 w 2449002"/>
              <a:gd name="connsiteY13" fmla="*/ 193211 h 231854"/>
              <a:gd name="connsiteX14" fmla="*/ 0 w 2449002"/>
              <a:gd name="connsiteY14" fmla="*/ 38643 h 23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49002" h="231854" extrusionOk="0">
                <a:moveTo>
                  <a:pt x="0" y="38643"/>
                </a:moveTo>
                <a:cubicBezTo>
                  <a:pt x="-3986" y="14842"/>
                  <a:pt x="15534" y="663"/>
                  <a:pt x="38643" y="0"/>
                </a:cubicBezTo>
                <a:cubicBezTo>
                  <a:pt x="280432" y="-54949"/>
                  <a:pt x="377416" y="53732"/>
                  <a:pt x="679006" y="0"/>
                </a:cubicBezTo>
                <a:cubicBezTo>
                  <a:pt x="980596" y="-53732"/>
                  <a:pt x="1123785" y="43567"/>
                  <a:pt x="1248218" y="0"/>
                </a:cubicBezTo>
                <a:cubicBezTo>
                  <a:pt x="1372651" y="-43567"/>
                  <a:pt x="1573561" y="45899"/>
                  <a:pt x="1793713" y="0"/>
                </a:cubicBezTo>
                <a:cubicBezTo>
                  <a:pt x="2013865" y="-45899"/>
                  <a:pt x="2268519" y="51218"/>
                  <a:pt x="2410359" y="0"/>
                </a:cubicBezTo>
                <a:cubicBezTo>
                  <a:pt x="2431940" y="-493"/>
                  <a:pt x="2446425" y="16906"/>
                  <a:pt x="2449002" y="38643"/>
                </a:cubicBezTo>
                <a:cubicBezTo>
                  <a:pt x="2454859" y="80427"/>
                  <a:pt x="2448672" y="157924"/>
                  <a:pt x="2449002" y="193211"/>
                </a:cubicBezTo>
                <a:cubicBezTo>
                  <a:pt x="2447106" y="217689"/>
                  <a:pt x="2430694" y="230686"/>
                  <a:pt x="2410359" y="231854"/>
                </a:cubicBezTo>
                <a:cubicBezTo>
                  <a:pt x="2268904" y="294529"/>
                  <a:pt x="2031484" y="206193"/>
                  <a:pt x="1864864" y="231854"/>
                </a:cubicBezTo>
                <a:cubicBezTo>
                  <a:pt x="1698245" y="257515"/>
                  <a:pt x="1410335" y="218815"/>
                  <a:pt x="1271935" y="231854"/>
                </a:cubicBezTo>
                <a:cubicBezTo>
                  <a:pt x="1133535" y="244893"/>
                  <a:pt x="833344" y="165833"/>
                  <a:pt x="702723" y="231854"/>
                </a:cubicBezTo>
                <a:cubicBezTo>
                  <a:pt x="572102" y="297875"/>
                  <a:pt x="277263" y="158384"/>
                  <a:pt x="38643" y="231854"/>
                </a:cubicBezTo>
                <a:cubicBezTo>
                  <a:pt x="18159" y="230788"/>
                  <a:pt x="-1553" y="213953"/>
                  <a:pt x="0" y="193211"/>
                </a:cubicBezTo>
                <a:cubicBezTo>
                  <a:pt x="-17135" y="152937"/>
                  <a:pt x="15396" y="97884"/>
                  <a:pt x="0" y="3864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21C7D3-2E86-4E1C-A8A5-4108C31AD8EC}"/>
              </a:ext>
            </a:extLst>
          </p:cNvPr>
          <p:cNvSpPr/>
          <p:nvPr/>
        </p:nvSpPr>
        <p:spPr>
          <a:xfrm>
            <a:off x="3465576" y="4285488"/>
            <a:ext cx="393192" cy="231854"/>
          </a:xfrm>
          <a:custGeom>
            <a:avLst/>
            <a:gdLst>
              <a:gd name="connsiteX0" fmla="*/ 0 w 393192"/>
              <a:gd name="connsiteY0" fmla="*/ 38643 h 231854"/>
              <a:gd name="connsiteX1" fmla="*/ 38643 w 393192"/>
              <a:gd name="connsiteY1" fmla="*/ 0 h 231854"/>
              <a:gd name="connsiteX2" fmla="*/ 354549 w 393192"/>
              <a:gd name="connsiteY2" fmla="*/ 0 h 231854"/>
              <a:gd name="connsiteX3" fmla="*/ 393192 w 393192"/>
              <a:gd name="connsiteY3" fmla="*/ 38643 h 231854"/>
              <a:gd name="connsiteX4" fmla="*/ 393192 w 393192"/>
              <a:gd name="connsiteY4" fmla="*/ 193211 h 231854"/>
              <a:gd name="connsiteX5" fmla="*/ 354549 w 393192"/>
              <a:gd name="connsiteY5" fmla="*/ 231854 h 231854"/>
              <a:gd name="connsiteX6" fmla="*/ 38643 w 393192"/>
              <a:gd name="connsiteY6" fmla="*/ 231854 h 231854"/>
              <a:gd name="connsiteX7" fmla="*/ 0 w 393192"/>
              <a:gd name="connsiteY7" fmla="*/ 193211 h 231854"/>
              <a:gd name="connsiteX8" fmla="*/ 0 w 393192"/>
              <a:gd name="connsiteY8" fmla="*/ 38643 h 23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192" h="231854" extrusionOk="0">
                <a:moveTo>
                  <a:pt x="0" y="38643"/>
                </a:moveTo>
                <a:cubicBezTo>
                  <a:pt x="-3986" y="14842"/>
                  <a:pt x="15534" y="663"/>
                  <a:pt x="38643" y="0"/>
                </a:cubicBezTo>
                <a:cubicBezTo>
                  <a:pt x="184997" y="-35048"/>
                  <a:pt x="243279" y="37277"/>
                  <a:pt x="354549" y="0"/>
                </a:cubicBezTo>
                <a:cubicBezTo>
                  <a:pt x="375222" y="-509"/>
                  <a:pt x="391184" y="21423"/>
                  <a:pt x="393192" y="38643"/>
                </a:cubicBezTo>
                <a:cubicBezTo>
                  <a:pt x="407199" y="84841"/>
                  <a:pt x="377041" y="161039"/>
                  <a:pt x="393192" y="193211"/>
                </a:cubicBezTo>
                <a:cubicBezTo>
                  <a:pt x="393431" y="214060"/>
                  <a:pt x="373314" y="231459"/>
                  <a:pt x="354549" y="231854"/>
                </a:cubicBezTo>
                <a:cubicBezTo>
                  <a:pt x="252546" y="253371"/>
                  <a:pt x="164075" y="205009"/>
                  <a:pt x="38643" y="231854"/>
                </a:cubicBezTo>
                <a:cubicBezTo>
                  <a:pt x="15405" y="234990"/>
                  <a:pt x="-1007" y="213385"/>
                  <a:pt x="0" y="193211"/>
                </a:cubicBezTo>
                <a:cubicBezTo>
                  <a:pt x="-14460" y="125500"/>
                  <a:pt x="36" y="105323"/>
                  <a:pt x="0" y="3864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164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35907-0F47-467D-8B13-6BFF3CF4F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65" y="405211"/>
            <a:ext cx="6749697" cy="4669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Bonus gauge meter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051A9F-B320-434C-B2B5-BCC4CB6D6FA2}"/>
              </a:ext>
            </a:extLst>
          </p:cNvPr>
          <p:cNvSpPr/>
          <p:nvPr/>
        </p:nvSpPr>
        <p:spPr>
          <a:xfrm>
            <a:off x="5279003" y="3161088"/>
            <a:ext cx="2159951" cy="1707006"/>
          </a:xfrm>
          <a:custGeom>
            <a:avLst/>
            <a:gdLst>
              <a:gd name="connsiteX0" fmla="*/ 0 w 2159951"/>
              <a:gd name="connsiteY0" fmla="*/ 284507 h 1707006"/>
              <a:gd name="connsiteX1" fmla="*/ 284507 w 2159951"/>
              <a:gd name="connsiteY1" fmla="*/ 0 h 1707006"/>
              <a:gd name="connsiteX2" fmla="*/ 846638 w 2159951"/>
              <a:gd name="connsiteY2" fmla="*/ 0 h 1707006"/>
              <a:gd name="connsiteX3" fmla="*/ 1361041 w 2159951"/>
              <a:gd name="connsiteY3" fmla="*/ 0 h 1707006"/>
              <a:gd name="connsiteX4" fmla="*/ 1875444 w 2159951"/>
              <a:gd name="connsiteY4" fmla="*/ 0 h 1707006"/>
              <a:gd name="connsiteX5" fmla="*/ 2159951 w 2159951"/>
              <a:gd name="connsiteY5" fmla="*/ 284507 h 1707006"/>
              <a:gd name="connsiteX6" fmla="*/ 2159951 w 2159951"/>
              <a:gd name="connsiteY6" fmla="*/ 830743 h 1707006"/>
              <a:gd name="connsiteX7" fmla="*/ 2159951 w 2159951"/>
              <a:gd name="connsiteY7" fmla="*/ 1422499 h 1707006"/>
              <a:gd name="connsiteX8" fmla="*/ 1875444 w 2159951"/>
              <a:gd name="connsiteY8" fmla="*/ 1707006 h 1707006"/>
              <a:gd name="connsiteX9" fmla="*/ 1376950 w 2159951"/>
              <a:gd name="connsiteY9" fmla="*/ 1707006 h 1707006"/>
              <a:gd name="connsiteX10" fmla="*/ 846638 w 2159951"/>
              <a:gd name="connsiteY10" fmla="*/ 1707006 h 1707006"/>
              <a:gd name="connsiteX11" fmla="*/ 284507 w 2159951"/>
              <a:gd name="connsiteY11" fmla="*/ 1707006 h 1707006"/>
              <a:gd name="connsiteX12" fmla="*/ 0 w 2159951"/>
              <a:gd name="connsiteY12" fmla="*/ 1422499 h 1707006"/>
              <a:gd name="connsiteX13" fmla="*/ 0 w 2159951"/>
              <a:gd name="connsiteY13" fmla="*/ 853503 h 1707006"/>
              <a:gd name="connsiteX14" fmla="*/ 0 w 2159951"/>
              <a:gd name="connsiteY14" fmla="*/ 284507 h 170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9951" h="1707006" extrusionOk="0">
                <a:moveTo>
                  <a:pt x="0" y="284507"/>
                </a:moveTo>
                <a:cubicBezTo>
                  <a:pt x="-10242" y="121060"/>
                  <a:pt x="108249" y="7179"/>
                  <a:pt x="284507" y="0"/>
                </a:cubicBezTo>
                <a:cubicBezTo>
                  <a:pt x="439542" y="-45282"/>
                  <a:pt x="620972" y="7167"/>
                  <a:pt x="846638" y="0"/>
                </a:cubicBezTo>
                <a:cubicBezTo>
                  <a:pt x="1072304" y="-7167"/>
                  <a:pt x="1136782" y="38376"/>
                  <a:pt x="1361041" y="0"/>
                </a:cubicBezTo>
                <a:cubicBezTo>
                  <a:pt x="1585300" y="-38376"/>
                  <a:pt x="1659844" y="57603"/>
                  <a:pt x="1875444" y="0"/>
                </a:cubicBezTo>
                <a:cubicBezTo>
                  <a:pt x="2020066" y="-40283"/>
                  <a:pt x="2163077" y="115810"/>
                  <a:pt x="2159951" y="284507"/>
                </a:cubicBezTo>
                <a:cubicBezTo>
                  <a:pt x="2202157" y="460863"/>
                  <a:pt x="2141216" y="698928"/>
                  <a:pt x="2159951" y="830743"/>
                </a:cubicBezTo>
                <a:cubicBezTo>
                  <a:pt x="2178686" y="962558"/>
                  <a:pt x="2134141" y="1301542"/>
                  <a:pt x="2159951" y="1422499"/>
                </a:cubicBezTo>
                <a:cubicBezTo>
                  <a:pt x="2137015" y="1617570"/>
                  <a:pt x="2020370" y="1692852"/>
                  <a:pt x="1875444" y="1707006"/>
                </a:cubicBezTo>
                <a:cubicBezTo>
                  <a:pt x="1650987" y="1739809"/>
                  <a:pt x="1493008" y="1669492"/>
                  <a:pt x="1376950" y="1707006"/>
                </a:cubicBezTo>
                <a:cubicBezTo>
                  <a:pt x="1260892" y="1744520"/>
                  <a:pt x="1103008" y="1680184"/>
                  <a:pt x="846638" y="1707006"/>
                </a:cubicBezTo>
                <a:cubicBezTo>
                  <a:pt x="590268" y="1733828"/>
                  <a:pt x="545206" y="1645292"/>
                  <a:pt x="284507" y="1707006"/>
                </a:cubicBezTo>
                <a:cubicBezTo>
                  <a:pt x="142879" y="1725993"/>
                  <a:pt x="6124" y="1574266"/>
                  <a:pt x="0" y="1422499"/>
                </a:cubicBezTo>
                <a:cubicBezTo>
                  <a:pt x="-47967" y="1221100"/>
                  <a:pt x="46981" y="987650"/>
                  <a:pt x="0" y="853503"/>
                </a:cubicBezTo>
                <a:cubicBezTo>
                  <a:pt x="-46981" y="719356"/>
                  <a:pt x="49585" y="437304"/>
                  <a:pt x="0" y="284507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00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6CF5FA-45FC-41C7-8765-87E8386E7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53" y="1026749"/>
            <a:ext cx="3783360" cy="31064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Bonus gauge meter. Detail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3D035-DDDE-41FA-B68A-E9FC08EB4029}"/>
              </a:ext>
            </a:extLst>
          </p:cNvPr>
          <p:cNvSpPr txBox="1"/>
          <p:nvPr/>
        </p:nvSpPr>
        <p:spPr>
          <a:xfrm>
            <a:off x="5551713" y="1094462"/>
            <a:ext cx="34261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gauge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in center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CDC114-07DF-436F-860E-F1FC1E01B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313" y="1525349"/>
            <a:ext cx="2696269" cy="3515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E68570-5535-40C5-8B4C-E9630FE96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487" y="2505245"/>
            <a:ext cx="2445071" cy="13518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CF7ED-65CC-4951-8F8E-A371BDCE4BB7}"/>
              </a:ext>
            </a:extLst>
          </p:cNvPr>
          <p:cNvSpPr txBox="1"/>
          <p:nvPr/>
        </p:nvSpPr>
        <p:spPr>
          <a:xfrm>
            <a:off x="5589667" y="2166858"/>
            <a:ext cx="3426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Elaborated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color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palette</a:t>
            </a:r>
            <a:endParaRPr lang="es-E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7DBDA3-90F5-4E2C-90E0-BCEE4BDAC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75" y="3703382"/>
            <a:ext cx="1490678" cy="10426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D8D313-8332-41FB-89A9-72E91CDA4929}"/>
              </a:ext>
            </a:extLst>
          </p:cNvPr>
          <p:cNvSpPr txBox="1"/>
          <p:nvPr/>
        </p:nvSpPr>
        <p:spPr>
          <a:xfrm>
            <a:off x="544131" y="3189516"/>
            <a:ext cx="1490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Intervals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btw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ticks</a:t>
            </a:r>
            <a:endParaRPr lang="es-E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ticks</a:t>
            </a:r>
            <a:endParaRPr lang="es-E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F5A45C-FAEE-449E-BD2D-AFD26C4B89DC}"/>
              </a:ext>
            </a:extLst>
          </p:cNvPr>
          <p:cNvCxnSpPr/>
          <p:nvPr/>
        </p:nvCxnSpPr>
        <p:spPr>
          <a:xfrm flipV="1">
            <a:off x="2090057" y="3939483"/>
            <a:ext cx="316259" cy="55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685158-689C-4040-ADC3-27AAE3F63BFD}"/>
              </a:ext>
            </a:extLst>
          </p:cNvPr>
          <p:cNvCxnSpPr>
            <a:cxnSpLocks/>
          </p:cNvCxnSpPr>
          <p:nvPr/>
        </p:nvCxnSpPr>
        <p:spPr>
          <a:xfrm flipV="1">
            <a:off x="2090057" y="3478845"/>
            <a:ext cx="515639" cy="515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654A6F-EC3A-49E3-8CDE-0C24AA69FD5C}"/>
              </a:ext>
            </a:extLst>
          </p:cNvPr>
          <p:cNvCxnSpPr>
            <a:cxnSpLocks/>
          </p:cNvCxnSpPr>
          <p:nvPr/>
        </p:nvCxnSpPr>
        <p:spPr>
          <a:xfrm flipV="1">
            <a:off x="1341810" y="3953233"/>
            <a:ext cx="4027712" cy="695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4536BD6-6D74-4E63-A0D0-ED2C1DAF6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131" y="2410406"/>
            <a:ext cx="1654504" cy="4462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17635FC-BC0B-4B18-AE6D-1EEFA00DD3ED}"/>
              </a:ext>
            </a:extLst>
          </p:cNvPr>
          <p:cNvSpPr txBox="1"/>
          <p:nvPr/>
        </p:nvSpPr>
        <p:spPr>
          <a:xfrm>
            <a:off x="381000" y="1930567"/>
            <a:ext cx="1490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marker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color,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s-E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09CCDE-F7DB-47F4-8DFF-A3F60C353EC4}"/>
              </a:ext>
            </a:extLst>
          </p:cNvPr>
          <p:cNvCxnSpPr>
            <a:cxnSpLocks/>
          </p:cNvCxnSpPr>
          <p:nvPr/>
        </p:nvCxnSpPr>
        <p:spPr>
          <a:xfrm>
            <a:off x="1994953" y="2882000"/>
            <a:ext cx="927002" cy="224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E73CCF-5BE4-49EA-82EC-1B2A9CC590D8}"/>
              </a:ext>
            </a:extLst>
          </p:cNvPr>
          <p:cNvCxnSpPr>
            <a:cxnSpLocks/>
          </p:cNvCxnSpPr>
          <p:nvPr/>
        </p:nvCxnSpPr>
        <p:spPr>
          <a:xfrm flipH="1">
            <a:off x="4196026" y="1930567"/>
            <a:ext cx="1622144" cy="1548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12748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1682</TotalTime>
  <Words>93</Words>
  <Application>Microsoft Office PowerPoint</Application>
  <PresentationFormat>On-screen Show (16:9)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blank</vt:lpstr>
      <vt:lpstr>Index.html. Detail of index.html webpage</vt:lpstr>
      <vt:lpstr>Detail of hovering over a circle marker</vt:lpstr>
      <vt:lpstr>GIF showing input changes and plotting new data</vt:lpstr>
      <vt:lpstr>Index.html. Detail of lower part of webpage containing correlation analysis</vt:lpstr>
      <vt:lpstr>Index.html. Detail of hovering over bubble chart data</vt:lpstr>
      <vt:lpstr>OPTIONAL Bonus gauge meter</vt:lpstr>
      <vt:lpstr>OPTIONAL Bonus gauge meter. Detail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37</cp:revision>
  <dcterms:created xsi:type="dcterms:W3CDTF">2021-05-11T00:09:13Z</dcterms:created>
  <dcterms:modified xsi:type="dcterms:W3CDTF">2021-05-28T12:45:36Z</dcterms:modified>
</cp:coreProperties>
</file>