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625" r:id="rId2"/>
    <p:sldId id="667" r:id="rId3"/>
    <p:sldId id="626" r:id="rId4"/>
    <p:sldId id="627" r:id="rId5"/>
    <p:sldId id="628" r:id="rId6"/>
    <p:sldId id="629" r:id="rId7"/>
    <p:sldId id="630" r:id="rId8"/>
    <p:sldId id="631" r:id="rId9"/>
    <p:sldId id="632" r:id="rId10"/>
    <p:sldId id="633" r:id="rId11"/>
    <p:sldId id="634" r:id="rId12"/>
    <p:sldId id="635" r:id="rId13"/>
    <p:sldId id="636" r:id="rId14"/>
    <p:sldId id="637" r:id="rId15"/>
    <p:sldId id="638" r:id="rId16"/>
    <p:sldId id="639" r:id="rId17"/>
    <p:sldId id="640"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5" d="100"/>
          <a:sy n="105" d="100"/>
        </p:scale>
        <p:origin x="78" y="6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7T17:06:47.609"/>
    </inkml:context>
    <inkml:brush xml:id="br0">
      <inkml:brushProperty name="width" value="0.05" units="cm"/>
      <inkml:brushProperty name="height" value="0.05" units="cm"/>
      <inkml:brushProperty name="color" value="#FF3300"/>
      <inkml:brushProperty name="ignorePressure" value="1"/>
    </inkml:brush>
  </inkml:definitions>
  <inkml:trace contextRef="#ctx0" brushRef="#br0">0 1196,'29'1,"-1"2,41 8,-37-5,25 0,0-2,100-5,-46-2,633 3,-723-2,0-1,0-1,0-1,-1-1,1-1,-1 0,-1-1,24-15,42-15,-77 35,-1 0,1-1,-1 0,0-1,0 0,0 0,-1 0,0-1,0 1,0-2,-1 1,1-1,-2 1,1-1,-1-1,0 1,0-1,-1 1,0-1,0 0,2-16,0-10,-1 0,-2 0,-2-1,-3-37,0-5,2 38,-3 1,-1-1,-2 1,-18-60,10 58,-2 0,-1 0,-3 2,-25-36,40 65,0 1,-1 0,-1 1,1 0,-1 0,0 0,0 1,-1 0,-11-5,-16-7,-42-14,7 3,50 20,-1 1,0 0,-1 2,0 1,1 1,-1 1,-1 0,1 2,-29 2,50-1,-38 1,-49 6,74-5,1 1,0 1,0 0,0 1,1 1,0 0,-13 8,-9 4,0-1,-40 12,-40 20,99-41,-3 0,1 1,0 0,1 1,0 1,0 1,1 1,1 0,0 1,-18 22,-18 29,28-38,-33 54,49-69,1 0,0 0,1 1,1-1,0 1,1 1,0-1,-1 16,1 162,5-101,-1-70,1-1,8 34,-6-33,0 1,1 24,-4-29,1 1,1-1,0 0,2 0,-1 0,2 0,0-1,10 17,-1-4,2-1,1-1,27 32,-30-42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0:29:49.5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77,'193'15,"-12"0,-155-14,-1-2,1-1,-1-1,49-12,-72 15,-1 0,0-1,0 1,0 0,0-1,0 1,0 0,0-1,0 1,0-1,0 1,0-1,0 0,0 0,0 1,0-1,-1 0,1 0,0 0,-1 0,2-1,-2 1,0 0,0 0,-1 1,1-1,0 0,-1 0,1 1,0-1,-1 0,1 0,-1 1,1-1,-1 1,1-1,-1 0,1 1,-1-1,0 1,1 0,-1-1,0 1,0-1,-49-19,-127-8,144 24,-99-1,385 6,-222-1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9T20:51:03.32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FBA1F-CED4-45CC-89CC-38E0D3292786}" type="datetimeFigureOut">
              <a:rPr lang="en-US" smtClean="0"/>
              <a:t>21-Mar-21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4E22B-EFD1-4E7A-8732-02E6B6518BA6}" type="slidenum">
              <a:rPr lang="en-US" smtClean="0"/>
              <a:t>‹#›</a:t>
            </a:fld>
            <a:endParaRPr lang="en-US"/>
          </a:p>
        </p:txBody>
      </p:sp>
    </p:spTree>
    <p:extLst>
      <p:ext uri="{BB962C8B-B14F-4D97-AF65-F5344CB8AC3E}">
        <p14:creationId xmlns:p14="http://schemas.microsoft.com/office/powerpoint/2010/main" val="242316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02393"/>
            <a:ext cx="8210266" cy="327511"/>
          </a:xfrm>
        </p:spPr>
        <p:txBody>
          <a:bodyPr anchor="t" anchorCtr="0">
            <a:normAutofit/>
          </a:bodyPr>
          <a:lstStyle>
            <a:lvl1pPr>
              <a:defRPr sz="1600" b="1">
                <a:solidFill>
                  <a:srgbClr val="FF0000"/>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00"/>
            </a:lvl1pPr>
          </a:lstStyle>
          <a:p>
            <a:fld id="{94EF284B-A536-4129-B3B0-B5ABA5FDC2D4}" type="datetime1">
              <a:rPr lang="en-US" smtClean="0"/>
              <a:pPr/>
              <a:t>21-Mar-21</a:t>
            </a:fld>
            <a:endParaRPr lang="en-US"/>
          </a:p>
        </p:txBody>
      </p:sp>
      <p:sp>
        <p:nvSpPr>
          <p:cNvPr id="5" name="Slide Number Placeholder 4"/>
          <p:cNvSpPr>
            <a:spLocks noGrp="1"/>
          </p:cNvSpPr>
          <p:nvPr>
            <p:ph type="sldNum" sz="quarter" idx="12"/>
          </p:nvPr>
        </p:nvSpPr>
        <p:spPr>
          <a:xfrm>
            <a:off x="7010400" y="4868094"/>
            <a:ext cx="2133600" cy="273844"/>
          </a:xfrm>
        </p:spPr>
        <p:txBody>
          <a:bodyPr/>
          <a:lstStyle>
            <a:lvl1pPr>
              <a:defRPr sz="1000">
                <a:solidFill>
                  <a:srgbClr val="FF0000"/>
                </a:solidFill>
              </a:defRPr>
            </a:lvl1pPr>
          </a:lstStyle>
          <a:p>
            <a:fld id="{EDA4E73C-7A94-44D4-A65F-F6EB5CEC5634}" type="slidenum">
              <a:rPr lang="en-US" smtClean="0"/>
              <a:pPr/>
              <a:t>‹#›</a:t>
            </a:fld>
            <a:endParaRPr lang="en-US"/>
          </a:p>
        </p:txBody>
      </p:sp>
    </p:spTree>
    <p:extLst>
      <p:ext uri="{BB962C8B-B14F-4D97-AF65-F5344CB8AC3E}">
        <p14:creationId xmlns:p14="http://schemas.microsoft.com/office/powerpoint/2010/main" val="282890552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02393"/>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4850090"/>
            <a:ext cx="2133600" cy="273844"/>
          </a:xfrm>
          <a:prstGeom prst="rect">
            <a:avLst/>
          </a:prstGeom>
        </p:spPr>
        <p:txBody>
          <a:bodyPr vert="horz" lIns="91440" tIns="45720" rIns="91440" bIns="45720" rtlCol="0" anchor="ctr"/>
          <a:lstStyle>
            <a:lvl1pPr algn="l">
              <a:defRPr sz="1200">
                <a:solidFill>
                  <a:srgbClr val="FF0000"/>
                </a:solidFill>
                <a:latin typeface="Arial" panose="020B0604020202020204" pitchFamily="34" charset="0"/>
                <a:cs typeface="Arial" panose="020B0604020202020204" pitchFamily="34" charset="0"/>
              </a:defRPr>
            </a:lvl1pPr>
          </a:lstStyle>
          <a:p>
            <a:fld id="{D813B121-7DC8-4740-AF23-B2979B0ADE67}" type="datetime1">
              <a:rPr lang="en-US" smtClean="0"/>
              <a:pPr/>
              <a:t>21-Mar-21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7010400" y="4869656"/>
            <a:ext cx="2133600" cy="273844"/>
          </a:xfrm>
          <a:prstGeom prst="rect">
            <a:avLst/>
          </a:prstGeom>
        </p:spPr>
        <p:txBody>
          <a:bodyPr vert="horz" lIns="91440" tIns="45720" rIns="91440" bIns="45720" rtlCol="0" anchor="ctr"/>
          <a:lstStyle>
            <a:lvl1pPr algn="r">
              <a:defRPr sz="1200">
                <a:solidFill>
                  <a:srgbClr val="FF0000"/>
                </a:solidFill>
                <a:latin typeface="Arial" panose="020B0604020202020204" pitchFamily="34" charset="0"/>
                <a:cs typeface="Arial" panose="020B0604020202020204" pitchFamily="34" charset="0"/>
              </a:defRPr>
            </a:lvl1pPr>
          </a:lstStyle>
          <a:p>
            <a:fld id="{EDA4E73C-7A94-44D4-A65F-F6EB5CEC5634}" type="slidenum">
              <a:rPr lang="en-US" smtClean="0"/>
              <a:pPr/>
              <a:t>‹#›</a:t>
            </a:fld>
            <a:endParaRPr lang="en-US"/>
          </a:p>
        </p:txBody>
      </p:sp>
    </p:spTree>
    <p:extLst>
      <p:ext uri="{BB962C8B-B14F-4D97-AF65-F5344CB8AC3E}">
        <p14:creationId xmlns:p14="http://schemas.microsoft.com/office/powerpoint/2010/main" val="2952175802"/>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l" defTabSz="914400" rtl="0" eaLnBrk="1" latinLnBrk="0" hangingPunct="1">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eonames.org/export/reverse-geocoding.html" TargetMode="External"/><Relationship Id="rId2" Type="http://schemas.openxmlformats.org/officeDocument/2006/relationships/hyperlink" Target="http://api.geonames.org/countryCode?lat=47.03&amp;lng=10.2&amp;username=dem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customXml" Target="../ink/ink2.xml"/><Relationship Id="rId4" Type="http://schemas.openxmlformats.org/officeDocument/2006/relationships/image" Target="../media/image9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s-ES" dirty="0"/>
              <a:t>Geonames.org </a:t>
            </a:r>
            <a:r>
              <a:rPr lang="es-ES" dirty="0" err="1"/>
              <a:t>username</a:t>
            </a:r>
            <a:r>
              <a:rPr lang="es-ES" dirty="0"/>
              <a:t> idomaica</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a:xfrm>
            <a:off x="7010400" y="4869656"/>
            <a:ext cx="2133600" cy="273844"/>
          </a:xfrm>
        </p:spPr>
        <p:txBody>
          <a:bodyPr/>
          <a:lstStyle/>
          <a:p>
            <a:fld id="{EDA4E73C-7A94-44D4-A65F-F6EB5CEC5634}" type="slidenum">
              <a:rPr lang="en-US" smtClean="0"/>
              <a:t>1</a:t>
            </a:fld>
            <a:endParaRPr lang="en-US"/>
          </a:p>
        </p:txBody>
      </p:sp>
      <p:sp>
        <p:nvSpPr>
          <p:cNvPr id="4" name="Rectangle 1">
            <a:extLst>
              <a:ext uri="{FF2B5EF4-FFF2-40B4-BE49-F238E27FC236}">
                <a16:creationId xmlns:a16="http://schemas.microsoft.com/office/drawing/2014/main" id="{E48A5D92-CB5D-41E6-86CD-B04988656113}"/>
              </a:ext>
            </a:extLst>
          </p:cNvPr>
          <p:cNvSpPr>
            <a:spLocks noChangeArrowheads="1"/>
          </p:cNvSpPr>
          <p:nvPr/>
        </p:nvSpPr>
        <p:spPr bwMode="auto">
          <a:xfrm>
            <a:off x="820542" y="651381"/>
            <a:ext cx="3940703" cy="25237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3E5E7A"/>
                </a:solidFill>
                <a:effectLst/>
                <a:latin typeface="Verdana" panose="020B0604030504040204" pitchFamily="34" charset="0"/>
              </a:rPr>
              <a:t>CountryCode</a:t>
            </a:r>
            <a:r>
              <a:rPr kumimoji="0" lang="en-US" altLang="en-US" sz="1200" b="1" i="0" u="none" strike="noStrike" cap="none" normalizeH="0" baseline="0" dirty="0">
                <a:ln>
                  <a:noFill/>
                </a:ln>
                <a:solidFill>
                  <a:srgbClr val="3E5E7A"/>
                </a:solidFill>
                <a:effectLst/>
                <a:latin typeface="Verdana" panose="020B0604030504040204" pitchFamily="34" charset="0"/>
              </a:rPr>
              <a:t> / reverse geocoding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highlight>
                  <a:srgbClr val="FFFF00"/>
                </a:highlight>
                <a:latin typeface="Verdana" panose="020B0604030504040204" pitchFamily="34" charset="0"/>
              </a:rPr>
              <a:t>The iso country </a:t>
            </a:r>
            <a:r>
              <a:rPr kumimoji="0" lang="en-US" altLang="en-US" sz="900" b="0" i="0" u="none" strike="noStrike" cap="none" normalizeH="0" baseline="0" dirty="0">
                <a:ln>
                  <a:noFill/>
                </a:ln>
                <a:solidFill>
                  <a:srgbClr val="333333"/>
                </a:solidFill>
                <a:effectLst/>
                <a:highlight>
                  <a:srgbClr val="FFFF00"/>
                </a:highlight>
                <a:latin typeface="Verdana" panose="020B0604030504040204" pitchFamily="34" charset="0"/>
              </a:rPr>
              <a:t>code of any given point.</a:t>
            </a:r>
            <a:endParaRPr kumimoji="0" lang="en-US" altLang="en-US" sz="4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Verdana" panose="020B0604030504040204" pitchFamily="34" charset="0"/>
              </a:rPr>
              <a:t>Webservice Type : REST</a:t>
            </a:r>
            <a:br>
              <a:rPr kumimoji="0" lang="en-US" altLang="en-US" sz="900" b="0" i="0" u="none" strike="noStrike" cap="none" normalizeH="0" baseline="0" dirty="0">
                <a:ln>
                  <a:noFill/>
                </a:ln>
                <a:solidFill>
                  <a:srgbClr val="333333"/>
                </a:solidFill>
                <a:effectLst/>
                <a:latin typeface="Verdana" panose="020B0604030504040204" pitchFamily="34" charset="0"/>
              </a:rPr>
            </a:br>
            <a:r>
              <a:rPr kumimoji="0" lang="en-US" altLang="en-US" sz="900" b="0" i="0" u="none" strike="noStrike" cap="none" normalizeH="0" baseline="0" dirty="0" err="1">
                <a:ln>
                  <a:noFill/>
                </a:ln>
                <a:solidFill>
                  <a:srgbClr val="333333"/>
                </a:solidFill>
                <a:effectLst/>
                <a:latin typeface="Verdana" panose="020B0604030504040204" pitchFamily="34" charset="0"/>
              </a:rPr>
              <a:t>Url</a:t>
            </a:r>
            <a:r>
              <a:rPr kumimoji="0" lang="en-US" altLang="en-US" sz="900" b="0" i="0" u="none" strike="noStrike" cap="none" normalizeH="0" baseline="0" dirty="0">
                <a:ln>
                  <a:noFill/>
                </a:ln>
                <a:solidFill>
                  <a:srgbClr val="333333"/>
                </a:solidFill>
                <a:effectLst/>
                <a:latin typeface="Verdana" panose="020B0604030504040204" pitchFamily="34" charset="0"/>
              </a:rPr>
              <a:t> : api.geonames.org/</a:t>
            </a:r>
            <a:r>
              <a:rPr kumimoji="0" lang="en-US" altLang="en-US" sz="900" b="0" i="0" u="none" strike="noStrike" cap="none" normalizeH="0" baseline="0" dirty="0" err="1">
                <a:ln>
                  <a:noFill/>
                </a:ln>
                <a:solidFill>
                  <a:srgbClr val="333333"/>
                </a:solidFill>
                <a:effectLst/>
                <a:latin typeface="Verdana" panose="020B0604030504040204" pitchFamily="34" charset="0"/>
              </a:rPr>
              <a:t>countryCode</a:t>
            </a:r>
            <a:r>
              <a:rPr kumimoji="0" lang="en-US" altLang="en-US" sz="900" b="0" i="0" u="none" strike="noStrike" cap="none" normalizeH="0" baseline="0" dirty="0">
                <a:ln>
                  <a:noFill/>
                </a:ln>
                <a:solidFill>
                  <a:srgbClr val="333333"/>
                </a:solidFill>
                <a:effectLst/>
                <a:latin typeface="Verdana" panose="020B0604030504040204" pitchFamily="34" charset="0"/>
              </a:rPr>
              <a:t>?</a:t>
            </a:r>
            <a:br>
              <a:rPr kumimoji="0" lang="en-US" altLang="en-US" sz="900" b="0" i="0" u="none" strike="noStrike" cap="none" normalizeH="0" baseline="0" dirty="0">
                <a:ln>
                  <a:noFill/>
                </a:ln>
                <a:solidFill>
                  <a:srgbClr val="333333"/>
                </a:solidFill>
                <a:effectLst/>
                <a:latin typeface="Verdana" panose="020B0604030504040204" pitchFamily="34" charset="0"/>
              </a:rPr>
            </a:br>
            <a:r>
              <a:rPr kumimoji="0" lang="en-US" altLang="en-US" sz="900" b="0" i="0" u="none" strike="noStrike" cap="none" normalizeH="0" baseline="0" dirty="0">
                <a:ln>
                  <a:noFill/>
                </a:ln>
                <a:solidFill>
                  <a:srgbClr val="333333"/>
                </a:solidFill>
                <a:effectLst/>
                <a:latin typeface="Verdana" panose="020B0604030504040204" pitchFamily="34" charset="0"/>
              </a:rPr>
              <a:t>Parameters : </a:t>
            </a:r>
            <a:r>
              <a:rPr kumimoji="0" lang="en-US" altLang="en-US" sz="900" b="0" i="0" u="none" strike="noStrike" cap="none" normalizeH="0" baseline="0" dirty="0" err="1">
                <a:ln>
                  <a:noFill/>
                </a:ln>
                <a:solidFill>
                  <a:srgbClr val="333333"/>
                </a:solidFill>
                <a:effectLst/>
                <a:latin typeface="Verdana" panose="020B0604030504040204" pitchFamily="34" charset="0"/>
              </a:rPr>
              <a:t>lat,lng</a:t>
            </a:r>
            <a:r>
              <a:rPr kumimoji="0" lang="en-US" altLang="en-US" sz="900" b="0" i="0" u="none" strike="noStrike" cap="none" normalizeH="0" baseline="0" dirty="0">
                <a:ln>
                  <a:noFill/>
                </a:ln>
                <a:solidFill>
                  <a:srgbClr val="333333"/>
                </a:solidFill>
                <a:effectLst/>
                <a:latin typeface="Verdana" panose="020B0604030504040204" pitchFamily="34" charset="0"/>
              </a:rPr>
              <a:t>, type, lang, radius (buffer in km for closest country in coastal areas, a positive buffer expands the </a:t>
            </a:r>
            <a:r>
              <a:rPr kumimoji="0" lang="en-US" altLang="en-US" sz="900" b="0" i="0" u="none" strike="noStrike" cap="none" normalizeH="0" baseline="0" dirty="0" err="1">
                <a:ln>
                  <a:noFill/>
                </a:ln>
                <a:solidFill>
                  <a:srgbClr val="333333"/>
                </a:solidFill>
                <a:effectLst/>
                <a:latin typeface="Verdana" panose="020B0604030504040204" pitchFamily="34" charset="0"/>
              </a:rPr>
              <a:t>positiv</a:t>
            </a:r>
            <a:r>
              <a:rPr kumimoji="0" lang="en-US" altLang="en-US" sz="900" b="0" i="0" u="none" strike="noStrike" cap="none" normalizeH="0" baseline="0" dirty="0">
                <a:ln>
                  <a:noFill/>
                </a:ln>
                <a:solidFill>
                  <a:srgbClr val="333333"/>
                </a:solidFill>
                <a:effectLst/>
                <a:latin typeface="Verdana" panose="020B0604030504040204" pitchFamily="34" charset="0"/>
              </a:rPr>
              <a:t> area whereas a negative buffer reduces it);</a:t>
            </a:r>
            <a:br>
              <a:rPr kumimoji="0" lang="en-US" altLang="en-US" sz="900" b="0" i="0" u="none" strike="noStrike" cap="none" normalizeH="0" baseline="0" dirty="0">
                <a:ln>
                  <a:noFill/>
                </a:ln>
                <a:solidFill>
                  <a:srgbClr val="333333"/>
                </a:solidFill>
                <a:effectLst/>
                <a:latin typeface="Verdana" panose="020B0604030504040204" pitchFamily="34" charset="0"/>
              </a:rPr>
            </a:br>
            <a:r>
              <a:rPr kumimoji="0" lang="en-US" altLang="en-US" sz="900" b="0" i="0" u="none" strike="noStrike" cap="none" normalizeH="0" baseline="0" dirty="0">
                <a:ln>
                  <a:noFill/>
                </a:ln>
                <a:solidFill>
                  <a:srgbClr val="333333"/>
                </a:solidFill>
                <a:effectLst/>
                <a:latin typeface="Verdana" panose="020B0604030504040204" pitchFamily="34" charset="0"/>
              </a:rPr>
              <a:t>Result : returns the iso country code for the given latitude/longitude</a:t>
            </a:r>
            <a:br>
              <a:rPr kumimoji="0" lang="en-US" altLang="en-US" sz="900" b="0" i="0" u="none" strike="noStrike" cap="none" normalizeH="0" baseline="0" dirty="0">
                <a:ln>
                  <a:noFill/>
                </a:ln>
                <a:solidFill>
                  <a:srgbClr val="333333"/>
                </a:solidFill>
                <a:effectLst/>
                <a:latin typeface="Verdana" panose="020B0604030504040204" pitchFamily="34" charset="0"/>
              </a:rPr>
            </a:br>
            <a:r>
              <a:rPr kumimoji="0" lang="en-US" altLang="en-US" sz="900" b="0" i="0" u="none" strike="noStrike" cap="none" normalizeH="0" baseline="0" dirty="0">
                <a:ln>
                  <a:noFill/>
                </a:ln>
                <a:solidFill>
                  <a:srgbClr val="333333"/>
                </a:solidFill>
                <a:effectLst/>
                <a:latin typeface="Verdana" panose="020B0604030504040204" pitchFamily="34" charset="0"/>
              </a:rPr>
              <a:t>With the parameter type=xml this service returns an xml document with iso country code and country name. The optional parameter lang can be used to specify the language the country name should be in. JSON output is produced with type=JSON</a:t>
            </a:r>
            <a:br>
              <a:rPr kumimoji="0" lang="en-US" altLang="en-US" sz="900" b="0" i="0" u="none" strike="noStrike" cap="none" normalizeH="0" baseline="0" dirty="0">
                <a:ln>
                  <a:noFill/>
                </a:ln>
                <a:solidFill>
                  <a:srgbClr val="333333"/>
                </a:solidFill>
                <a:effectLst/>
                <a:latin typeface="Verdana" panose="020B0604030504040204" pitchFamily="34" charset="0"/>
              </a:rPr>
            </a:br>
            <a:r>
              <a:rPr kumimoji="0" lang="en-US" altLang="en-US" sz="900" b="0" i="0" u="none" strike="noStrike" cap="none" normalizeH="0" baseline="0" dirty="0">
                <a:ln>
                  <a:noFill/>
                </a:ln>
                <a:solidFill>
                  <a:srgbClr val="333333"/>
                </a:solidFill>
                <a:effectLst/>
                <a:latin typeface="Verdana" panose="020B0604030504040204" pitchFamily="34" charset="0"/>
              </a:rPr>
              <a:t>Example </a:t>
            </a:r>
            <a:r>
              <a:rPr kumimoji="0" lang="en-US" altLang="en-US" sz="900" b="0" i="0" u="none" strike="noStrike" cap="none" normalizeH="0" baseline="0" dirty="0">
                <a:ln>
                  <a:noFill/>
                </a:ln>
                <a:solidFill>
                  <a:srgbClr val="333333"/>
                </a:solidFill>
                <a:effectLst/>
                <a:latin typeface="Verdana" panose="020B0604030504040204" pitchFamily="34" charset="0"/>
                <a:hlinkClick r:id="rId2"/>
              </a:rPr>
              <a:t>http://api.geonames.org/countryCode?lat=47.03&amp;lng=10.2&amp;username=demo</a:t>
            </a:r>
            <a:br>
              <a:rPr kumimoji="0" lang="en-US" altLang="en-US" sz="900" b="0" i="0" u="none" strike="noStrike" cap="none" normalizeH="0" baseline="0" dirty="0">
                <a:ln>
                  <a:noFill/>
                </a:ln>
                <a:solidFill>
                  <a:srgbClr val="333333"/>
                </a:solidFill>
                <a:effectLst/>
                <a:latin typeface="Verdana" panose="020B0604030504040204" pitchFamily="34" charset="0"/>
              </a:rPr>
            </a:br>
            <a:br>
              <a:rPr kumimoji="0" lang="en-US" altLang="en-US" sz="900" b="0" i="0" u="none" strike="noStrike" cap="none" normalizeH="0" baseline="0" dirty="0">
                <a:ln>
                  <a:noFill/>
                </a:ln>
                <a:solidFill>
                  <a:srgbClr val="333333"/>
                </a:solidFill>
                <a:effectLst/>
                <a:latin typeface="Verdana" panose="020B0604030504040204" pitchFamily="34" charset="0"/>
              </a:rPr>
            </a:br>
            <a:r>
              <a:rPr kumimoji="0" lang="en-US" altLang="en-US" sz="800" b="0" i="0" u="none" strike="noStrike" cap="none" normalizeH="0" baseline="0" dirty="0">
                <a:ln>
                  <a:noFill/>
                </a:ln>
                <a:solidFill>
                  <a:srgbClr val="333333"/>
                </a:solidFill>
                <a:effectLst/>
                <a:latin typeface="Verdana" panose="020B0604030504040204" pitchFamily="34" charset="0"/>
              </a:rPr>
              <a:t>[</a:t>
            </a:r>
            <a:r>
              <a:rPr kumimoji="0" lang="en-US" altLang="en-US" sz="800" b="0" i="0" u="none" strike="noStrike" cap="none" normalizeH="0" baseline="0" dirty="0">
                <a:ln>
                  <a:noFill/>
                </a:ln>
                <a:solidFill>
                  <a:srgbClr val="333333"/>
                </a:solidFill>
                <a:effectLst/>
                <a:latin typeface="Verdana" panose="020B0604030504040204" pitchFamily="34" charset="0"/>
                <a:hlinkClick r:id="rId3"/>
              </a:rPr>
              <a:t>more reverse geocoding webservices</a:t>
            </a:r>
            <a:r>
              <a:rPr kumimoji="0" lang="en-US" altLang="en-US" sz="800" b="0" i="0" u="none" strike="noStrike" cap="none" normalizeH="0" baseline="0" dirty="0">
                <a:ln>
                  <a:noFill/>
                </a:ln>
                <a:solidFill>
                  <a:srgbClr val="333333"/>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066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10</a:t>
            </a:fld>
            <a:endParaRPr lang="en-US"/>
          </a:p>
        </p:txBody>
      </p:sp>
    </p:spTree>
    <p:extLst>
      <p:ext uri="{BB962C8B-B14F-4D97-AF65-F5344CB8AC3E}">
        <p14:creationId xmlns:p14="http://schemas.microsoft.com/office/powerpoint/2010/main" val="379498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11</a:t>
            </a:fld>
            <a:endParaRPr lang="en-US"/>
          </a:p>
        </p:txBody>
      </p:sp>
    </p:spTree>
    <p:extLst>
      <p:ext uri="{BB962C8B-B14F-4D97-AF65-F5344CB8AC3E}">
        <p14:creationId xmlns:p14="http://schemas.microsoft.com/office/powerpoint/2010/main" val="239124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12</a:t>
            </a:fld>
            <a:endParaRPr lang="en-US"/>
          </a:p>
        </p:txBody>
      </p:sp>
    </p:spTree>
    <p:extLst>
      <p:ext uri="{BB962C8B-B14F-4D97-AF65-F5344CB8AC3E}">
        <p14:creationId xmlns:p14="http://schemas.microsoft.com/office/powerpoint/2010/main" val="198151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13</a:t>
            </a:fld>
            <a:endParaRPr lang="en-US"/>
          </a:p>
        </p:txBody>
      </p:sp>
    </p:spTree>
    <p:extLst>
      <p:ext uri="{BB962C8B-B14F-4D97-AF65-F5344CB8AC3E}">
        <p14:creationId xmlns:p14="http://schemas.microsoft.com/office/powerpoint/2010/main" val="247630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14</a:t>
            </a:fld>
            <a:endParaRPr lang="en-US"/>
          </a:p>
        </p:txBody>
      </p:sp>
    </p:spTree>
    <p:extLst>
      <p:ext uri="{BB962C8B-B14F-4D97-AF65-F5344CB8AC3E}">
        <p14:creationId xmlns:p14="http://schemas.microsoft.com/office/powerpoint/2010/main" val="129215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15</a:t>
            </a:fld>
            <a:endParaRPr lang="en-US"/>
          </a:p>
        </p:txBody>
      </p:sp>
    </p:spTree>
    <p:extLst>
      <p:ext uri="{BB962C8B-B14F-4D97-AF65-F5344CB8AC3E}">
        <p14:creationId xmlns:p14="http://schemas.microsoft.com/office/powerpoint/2010/main" val="1551716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16</a:t>
            </a:fld>
            <a:endParaRPr lang="en-US"/>
          </a:p>
        </p:txBody>
      </p:sp>
    </p:spTree>
    <p:extLst>
      <p:ext uri="{BB962C8B-B14F-4D97-AF65-F5344CB8AC3E}">
        <p14:creationId xmlns:p14="http://schemas.microsoft.com/office/powerpoint/2010/main" val="362832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17</a:t>
            </a:fld>
            <a:endParaRPr lang="en-US"/>
          </a:p>
        </p:txBody>
      </p:sp>
    </p:spTree>
    <p:extLst>
      <p:ext uri="{BB962C8B-B14F-4D97-AF65-F5344CB8AC3E}">
        <p14:creationId xmlns:p14="http://schemas.microsoft.com/office/powerpoint/2010/main" val="151812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72D2-A3AB-4285-91AC-BCBF852B5684}"/>
              </a:ext>
            </a:extLst>
          </p:cNvPr>
          <p:cNvSpPr>
            <a:spLocks noGrp="1"/>
          </p:cNvSpPr>
          <p:nvPr>
            <p:ph type="title"/>
          </p:nvPr>
        </p:nvSpPr>
        <p:spPr>
          <a:xfrm>
            <a:off x="381000" y="102395"/>
            <a:ext cx="5715000" cy="792957"/>
          </a:xfrm>
        </p:spPr>
        <p:txBody>
          <a:bodyPr/>
          <a:lstStyle/>
          <a:p>
            <a:r>
              <a:rPr lang="en-US" b="1" dirty="0">
                <a:solidFill>
                  <a:srgbClr val="FF0000"/>
                </a:solidFill>
                <a:effectLst>
                  <a:outerShdw blurRad="38100" dist="38100" dir="2700000" algn="tl">
                    <a:srgbClr val="000000">
                      <a:alpha val="43137"/>
                    </a:srgbClr>
                  </a:outerShdw>
                </a:effectLst>
              </a:rPr>
              <a:t>Drop ??</a:t>
            </a:r>
          </a:p>
        </p:txBody>
      </p:sp>
      <p:sp>
        <p:nvSpPr>
          <p:cNvPr id="3" name="Slide Number Placeholder 2">
            <a:extLst>
              <a:ext uri="{FF2B5EF4-FFF2-40B4-BE49-F238E27FC236}">
                <a16:creationId xmlns:a16="http://schemas.microsoft.com/office/drawing/2014/main" id="{E7069CA6-A3F7-42BD-A557-E1D5E66ECB73}"/>
              </a:ext>
            </a:extLst>
          </p:cNvPr>
          <p:cNvSpPr>
            <a:spLocks noGrp="1"/>
          </p:cNvSpPr>
          <p:nvPr>
            <p:ph type="sldNum" sz="quarter" idx="4294967295"/>
          </p:nvPr>
        </p:nvSpPr>
        <p:spPr>
          <a:xfrm>
            <a:off x="7010400" y="4868094"/>
            <a:ext cx="2133600" cy="273844"/>
          </a:xfrm>
        </p:spPr>
        <p:txBody>
          <a:bodyPr/>
          <a:lstStyle/>
          <a:p>
            <a:fld id="{EDA4E73C-7A94-44D4-A65F-F6EB5CEC5634}" type="slidenum">
              <a:rPr lang="en-US" smtClean="0"/>
              <a:pPr/>
              <a:t>2</a:t>
            </a:fld>
            <a:endParaRPr lang="en-US"/>
          </a:p>
        </p:txBody>
      </p:sp>
      <p:pic>
        <p:nvPicPr>
          <p:cNvPr id="5" name="Picture 4">
            <a:extLst>
              <a:ext uri="{FF2B5EF4-FFF2-40B4-BE49-F238E27FC236}">
                <a16:creationId xmlns:a16="http://schemas.microsoft.com/office/drawing/2014/main" id="{A6491A3F-75E4-45A5-949E-C5CCBB3A6B21}"/>
              </a:ext>
            </a:extLst>
          </p:cNvPr>
          <p:cNvPicPr>
            <a:picLocks noChangeAspect="1"/>
          </p:cNvPicPr>
          <p:nvPr/>
        </p:nvPicPr>
        <p:blipFill>
          <a:blip r:embed="rId2"/>
          <a:stretch>
            <a:fillRect/>
          </a:stretch>
        </p:blipFill>
        <p:spPr>
          <a:xfrm>
            <a:off x="266099" y="895352"/>
            <a:ext cx="8611802" cy="241016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043295D-9393-4810-8996-9C8E33DC5B23}"/>
                  </a:ext>
                </a:extLst>
              </p14:cNvPr>
              <p14:cNvContentPartPr/>
              <p14:nvPr/>
            </p14:nvContentPartPr>
            <p14:xfrm>
              <a:off x="6409584" y="2101752"/>
              <a:ext cx="615240" cy="499320"/>
            </p14:xfrm>
          </p:contentPart>
        </mc:Choice>
        <mc:Fallback xmlns="">
          <p:pic>
            <p:nvPicPr>
              <p:cNvPr id="6" name="Ink 5">
                <a:extLst>
                  <a:ext uri="{FF2B5EF4-FFF2-40B4-BE49-F238E27FC236}">
                    <a16:creationId xmlns:a16="http://schemas.microsoft.com/office/drawing/2014/main" id="{8043295D-9393-4810-8996-9C8E33DC5B23}"/>
                  </a:ext>
                </a:extLst>
              </p:cNvPr>
              <p:cNvPicPr/>
              <p:nvPr/>
            </p:nvPicPr>
            <p:blipFill>
              <a:blip r:embed="rId4"/>
              <a:stretch>
                <a:fillRect/>
              </a:stretch>
            </p:blipFill>
            <p:spPr>
              <a:xfrm>
                <a:off x="6400584" y="2092752"/>
                <a:ext cx="63288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563AA76-5584-4FA2-9D03-27112BEA2CE4}"/>
                  </a:ext>
                </a:extLst>
              </p14:cNvPr>
              <p14:cNvContentPartPr/>
              <p14:nvPr/>
            </p14:nvContentPartPr>
            <p14:xfrm>
              <a:off x="6455664" y="2413152"/>
              <a:ext cx="206280" cy="38880"/>
            </p14:xfrm>
          </p:contentPart>
        </mc:Choice>
        <mc:Fallback xmlns="">
          <p:pic>
            <p:nvPicPr>
              <p:cNvPr id="4" name="Ink 3">
                <a:extLst>
                  <a:ext uri="{FF2B5EF4-FFF2-40B4-BE49-F238E27FC236}">
                    <a16:creationId xmlns:a16="http://schemas.microsoft.com/office/drawing/2014/main" id="{8563AA76-5584-4FA2-9D03-27112BEA2CE4}"/>
                  </a:ext>
                </a:extLst>
              </p:cNvPr>
              <p:cNvPicPr/>
              <p:nvPr/>
            </p:nvPicPr>
            <p:blipFill>
              <a:blip r:embed="rId6"/>
              <a:stretch>
                <a:fillRect/>
              </a:stretch>
            </p:blipFill>
            <p:spPr>
              <a:xfrm>
                <a:off x="6401664" y="2305512"/>
                <a:ext cx="3139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3B7AE24-6E8A-4307-9E82-99FEEFFF89DD}"/>
                  </a:ext>
                </a:extLst>
              </p14:cNvPr>
              <p14:cNvContentPartPr/>
              <p14:nvPr/>
            </p14:nvContentPartPr>
            <p14:xfrm>
              <a:off x="9425880" y="748922"/>
              <a:ext cx="360" cy="360"/>
            </p14:xfrm>
          </p:contentPart>
        </mc:Choice>
        <mc:Fallback xmlns="">
          <p:pic>
            <p:nvPicPr>
              <p:cNvPr id="7" name="Ink 6">
                <a:extLst>
                  <a:ext uri="{FF2B5EF4-FFF2-40B4-BE49-F238E27FC236}">
                    <a16:creationId xmlns:a16="http://schemas.microsoft.com/office/drawing/2014/main" id="{83B7AE24-6E8A-4307-9E82-99FEEFFF89DD}"/>
                  </a:ext>
                </a:extLst>
              </p:cNvPr>
              <p:cNvPicPr/>
              <p:nvPr/>
            </p:nvPicPr>
            <p:blipFill>
              <a:blip r:embed="rId8"/>
              <a:stretch>
                <a:fillRect/>
              </a:stretch>
            </p:blipFill>
            <p:spPr>
              <a:xfrm>
                <a:off x="9389880" y="677282"/>
                <a:ext cx="72000" cy="144000"/>
              </a:xfrm>
              <a:prstGeom prst="rect">
                <a:avLst/>
              </a:prstGeom>
            </p:spPr>
          </p:pic>
        </mc:Fallback>
      </mc:AlternateContent>
    </p:spTree>
    <p:extLst>
      <p:ext uri="{BB962C8B-B14F-4D97-AF65-F5344CB8AC3E}">
        <p14:creationId xmlns:p14="http://schemas.microsoft.com/office/powerpoint/2010/main" val="19237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a:t>
            </a:fld>
            <a:endParaRPr lang="en-US"/>
          </a:p>
        </p:txBody>
      </p:sp>
    </p:spTree>
    <p:extLst>
      <p:ext uri="{BB962C8B-B14F-4D97-AF65-F5344CB8AC3E}">
        <p14:creationId xmlns:p14="http://schemas.microsoft.com/office/powerpoint/2010/main" val="293763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4</a:t>
            </a:fld>
            <a:endParaRPr lang="en-US"/>
          </a:p>
        </p:txBody>
      </p:sp>
    </p:spTree>
    <p:extLst>
      <p:ext uri="{BB962C8B-B14F-4D97-AF65-F5344CB8AC3E}">
        <p14:creationId xmlns:p14="http://schemas.microsoft.com/office/powerpoint/2010/main" val="224490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5</a:t>
            </a:fld>
            <a:endParaRPr lang="en-US"/>
          </a:p>
        </p:txBody>
      </p:sp>
    </p:spTree>
    <p:extLst>
      <p:ext uri="{BB962C8B-B14F-4D97-AF65-F5344CB8AC3E}">
        <p14:creationId xmlns:p14="http://schemas.microsoft.com/office/powerpoint/2010/main" val="322190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6</a:t>
            </a:fld>
            <a:endParaRPr lang="en-US"/>
          </a:p>
        </p:txBody>
      </p:sp>
    </p:spTree>
    <p:extLst>
      <p:ext uri="{BB962C8B-B14F-4D97-AF65-F5344CB8AC3E}">
        <p14:creationId xmlns:p14="http://schemas.microsoft.com/office/powerpoint/2010/main" val="422260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7</a:t>
            </a:fld>
            <a:endParaRPr lang="en-US"/>
          </a:p>
        </p:txBody>
      </p:sp>
    </p:spTree>
    <p:extLst>
      <p:ext uri="{BB962C8B-B14F-4D97-AF65-F5344CB8AC3E}">
        <p14:creationId xmlns:p14="http://schemas.microsoft.com/office/powerpoint/2010/main" val="406951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8</a:t>
            </a:fld>
            <a:endParaRPr lang="en-US"/>
          </a:p>
        </p:txBody>
      </p:sp>
    </p:spTree>
    <p:extLst>
      <p:ext uri="{BB962C8B-B14F-4D97-AF65-F5344CB8AC3E}">
        <p14:creationId xmlns:p14="http://schemas.microsoft.com/office/powerpoint/2010/main" val="161027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9</a:t>
            </a:fld>
            <a:endParaRPr lang="en-US"/>
          </a:p>
        </p:txBody>
      </p:sp>
    </p:spTree>
    <p:extLst>
      <p:ext uri="{BB962C8B-B14F-4D97-AF65-F5344CB8AC3E}">
        <p14:creationId xmlns:p14="http://schemas.microsoft.com/office/powerpoint/2010/main" val="670770111"/>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6" id="{DF9178E7-896F-48F9-9DCE-A6FE33C08BD2}" vid="{C73EB215-C1E7-46C3-A823-DB99007BA4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1255</TotalTime>
  <Words>181</Words>
  <Application>Microsoft Office PowerPoint</Application>
  <PresentationFormat>On-screen Show (16:9)</PresentationFormat>
  <Paragraphs>22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Verdana</vt:lpstr>
      <vt:lpstr>blank</vt:lpstr>
      <vt:lpstr>Geonames.org username idomaica</vt:lpstr>
      <vt:lpstr>Drop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ignacio domaica</dc:creator>
  <cp:lastModifiedBy>ignacio domaica</cp:lastModifiedBy>
  <cp:revision>4</cp:revision>
  <dcterms:created xsi:type="dcterms:W3CDTF">2021-03-22T01:08:16Z</dcterms:created>
  <dcterms:modified xsi:type="dcterms:W3CDTF">2021-03-22T22:03:26Z</dcterms:modified>
</cp:coreProperties>
</file>