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aa1889d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aa1889d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a1889d2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a1889d2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aa1889d2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aaa1889d2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aa1889d2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aa1889d2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aa1889d2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aa1889d2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aa1889d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aa1889d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Variables vs. Renewable Energy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Ignacio Domaica, Jason Amaya,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Gibbs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Hypothesis : Natural Variables (Humidity, Wind Speed, Solar Radiation, Elevation) will have  a significant relationship to the consumption of Renewable.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“IF the average wind speed of a city increases THEN the output of the wind energy will increase.”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effect natural variables have on the output consumption of Renewable energy?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Needed: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size of US Cities (293)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-Elevation Data of those cities (Google elevation 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-Avg. Wind speed of  each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-Avg. Humidity of each City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-Avg . Solar Radiation for each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-Avg. Consumption of solar energy per city (EIA API)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 Graphs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Matplotlib/Linear Regression?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Solar Radiation vs. Renewable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Wind Velocity vs. Renewable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Avg. Humidity vs. Renewable?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Elevation vs. Renewable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close to hypothesis?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would we do if given more time?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