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Maven Pro" panose="020B0604020202020204" charset="0"/>
      <p:regular r:id="rId25"/>
      <p:bold r:id="rId26"/>
    </p:embeddedFont>
    <p:embeddedFont>
      <p:font typeface="Nuni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0" y="5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aaa1889d2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aaa1889d2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aaa1889d2_0_1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aaa1889d2_0_1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aaa1889d2_0_1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aaa1889d2_0_1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aaa1889d2_0_1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caaa1889d2_0_1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caaa1889d2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caaa1889d2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caaa1889d2_0_1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caaa1889d2_0_1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Natural Variables vs. Renewable Energy 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Ignacio Domaica, Jason Amaya,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Gregory Gibbs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629823-932E-4548-92EC-A5098ADC0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325" y="198628"/>
            <a:ext cx="5488592" cy="474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47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16EEBB-AA5B-4B4B-B0E0-7AB45CEDB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149" y="295118"/>
            <a:ext cx="5310020" cy="467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83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CAADF8-D95E-4826-A4B4-B256B4B25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845" y="463498"/>
            <a:ext cx="5414309" cy="461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69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46D32D-EC18-4A83-B7E2-90B4B3F55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551" y="0"/>
            <a:ext cx="477289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62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E3178B-726E-498D-BB53-4642EAA69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88" y="66325"/>
            <a:ext cx="8402223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68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CB8FF1-2FD6-4FF3-9AC1-AAF1E5E06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77" y="242175"/>
            <a:ext cx="7089697" cy="465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64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4852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7519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2016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512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&amp; Summary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056750" y="15978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Analysis of renewable power generation in random locations in USA.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effect natural variables have on the output consumption of Renewable energy?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028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468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08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723229" y="1431250"/>
            <a:ext cx="7030500" cy="40318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28600" algn="l" rtl="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000" dirty="0"/>
              <a:t>Generation of Latitude and Longitude random sets with </a:t>
            </a:r>
            <a:r>
              <a:rPr lang="en-US" sz="1000" dirty="0" err="1"/>
              <a:t>numpy</a:t>
            </a:r>
            <a:r>
              <a:rPr lang="en-US" sz="1000" dirty="0"/>
              <a:t> python library</a:t>
            </a:r>
          </a:p>
          <a:p>
            <a:pPr marL="228600" lvl="0" indent="-228600" algn="l" rtl="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000" dirty="0"/>
              <a:t>Use </a:t>
            </a:r>
            <a:r>
              <a:rPr lang="en-US" sz="1000" dirty="0" err="1"/>
              <a:t>Citypy</a:t>
            </a:r>
            <a:r>
              <a:rPr lang="en-US" sz="1000" dirty="0"/>
              <a:t> to look for nearest city with geo coordinates.</a:t>
            </a:r>
          </a:p>
          <a:p>
            <a:pPr marL="228600" lvl="0" indent="-228600" algn="l" rtl="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000" dirty="0"/>
              <a:t>Perform API calls with </a:t>
            </a:r>
            <a:r>
              <a:rPr lang="en-US" sz="1000" dirty="0" err="1"/>
              <a:t>Openweathermap</a:t>
            </a:r>
            <a:r>
              <a:rPr lang="en-US" sz="1000" dirty="0"/>
              <a:t> to access json meteorologic data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000" dirty="0"/>
              <a:t>Filter to get USA data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000" dirty="0"/>
              <a:t>Sample size of US Cities (260-290). Around 10% of cities in USA over 500 </a:t>
            </a:r>
            <a:r>
              <a:rPr lang="en-US" sz="1000" dirty="0" err="1"/>
              <a:t>unhabitants</a:t>
            </a:r>
            <a:r>
              <a:rPr lang="en-US" sz="1000" dirty="0"/>
              <a:t> (28.700)</a:t>
            </a:r>
          </a:p>
          <a:p>
            <a:pPr marL="228600" lvl="0" indent="-228600" algn="l" rtl="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000" dirty="0"/>
              <a:t>Data cleansing (records skipped, drop </a:t>
            </a:r>
            <a:r>
              <a:rPr lang="en-US" sz="1000" dirty="0" err="1"/>
              <a:t>NaN</a:t>
            </a:r>
            <a:r>
              <a:rPr lang="en-US" sz="1000" dirty="0"/>
              <a:t> values, duplicates, index resetting, </a:t>
            </a:r>
            <a:r>
              <a:rPr lang="en-US" sz="1000" dirty="0" err="1"/>
              <a:t>etc</a:t>
            </a:r>
            <a:r>
              <a:rPr lang="en-US" sz="1000" dirty="0"/>
              <a:t>)</a:t>
            </a:r>
          </a:p>
          <a:p>
            <a:pPr marL="228600" lvl="0" indent="-228600" algn="l" rtl="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000" dirty="0"/>
              <a:t>Get elevation with reverse geocoding with google API maps, elevation. Obtain altitude (m)</a:t>
            </a:r>
          </a:p>
          <a:p>
            <a:pPr marL="228600" lvl="0" indent="-228600" algn="l" rtl="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000" dirty="0"/>
              <a:t>Represent some maps with markers for USA cities, heat layers for wind and altitude</a:t>
            </a:r>
          </a:p>
          <a:p>
            <a:pPr marL="228600" lvl="0" indent="-228600" algn="l" rtl="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000" dirty="0"/>
              <a:t>Get additional data like</a:t>
            </a:r>
          </a:p>
          <a:p>
            <a:pPr marL="685800" lvl="1" indent="-228600">
              <a:lnSpc>
                <a:spcPct val="100000"/>
              </a:lnSpc>
            </a:pPr>
            <a:r>
              <a:rPr lang="en-US" sz="800" dirty="0" err="1"/>
              <a:t>state_id</a:t>
            </a:r>
            <a:endParaRPr lang="en-US" sz="800" dirty="0"/>
          </a:p>
          <a:p>
            <a:pPr marL="685800" lvl="1" indent="-228600">
              <a:lnSpc>
                <a:spcPct val="100000"/>
              </a:lnSpc>
            </a:pPr>
            <a:r>
              <a:rPr lang="en-US" sz="800" dirty="0"/>
              <a:t>State	</a:t>
            </a:r>
          </a:p>
          <a:p>
            <a:pPr marL="685800" lvl="1" indent="-228600">
              <a:lnSpc>
                <a:spcPct val="100000"/>
              </a:lnSpc>
            </a:pPr>
            <a:r>
              <a:rPr lang="en-US" sz="800" dirty="0" err="1"/>
              <a:t>timezone</a:t>
            </a:r>
            <a:endParaRPr lang="en-US" sz="800" dirty="0"/>
          </a:p>
          <a:p>
            <a:pPr marL="228600" lvl="0" indent="-228600" algn="l" rtl="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000" dirty="0"/>
              <a:t>Sun Radiation (h)</a:t>
            </a:r>
          </a:p>
          <a:p>
            <a:pPr marL="228600" lvl="0" indent="-228600" algn="l" rtl="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000" dirty="0" err="1"/>
              <a:t>Precip_inch</a:t>
            </a:r>
            <a:endParaRPr lang="en-US" sz="1000" dirty="0"/>
          </a:p>
          <a:p>
            <a:pPr marL="228600" lvl="0" indent="-228600" algn="l" rtl="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000" dirty="0" err="1"/>
              <a:t>Precip_mm</a:t>
            </a:r>
            <a:endParaRPr lang="en-US" sz="1000" dirty="0"/>
          </a:p>
          <a:p>
            <a:pPr marL="228600" lvl="0" indent="-228600" algn="l" rtl="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000" dirty="0"/>
              <a:t>mean elevation feet</a:t>
            </a:r>
          </a:p>
          <a:p>
            <a:pPr marL="228600" lvl="0" indent="-228600" algn="l" rtl="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000" dirty="0"/>
              <a:t>mean elevation meters</a:t>
            </a:r>
          </a:p>
          <a:p>
            <a:pPr marL="228600" lvl="0" indent="-228600" algn="l" rtl="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000" dirty="0"/>
              <a:t>Hydro cons (BTU)</a:t>
            </a:r>
          </a:p>
          <a:p>
            <a:pPr marL="228600" lvl="0" indent="-228600" algn="l" rtl="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000" dirty="0"/>
              <a:t>Solar cons (BTU)</a:t>
            </a:r>
          </a:p>
          <a:p>
            <a:pPr marL="228600" lvl="0" indent="-228600" algn="l" rtl="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000" dirty="0"/>
              <a:t>Wind cons (BTU)</a:t>
            </a:r>
          </a:p>
          <a:p>
            <a:pPr marL="228600" lvl="0" indent="-228600" algn="l" rtl="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endParaRPr lang="en" sz="1000" dirty="0"/>
          </a:p>
          <a:p>
            <a:pPr marL="228600" lvl="0" indent="-228600" algn="l" rtl="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endParaRPr lang="en" sz="1000" dirty="0"/>
          </a:p>
          <a:p>
            <a:pPr marL="228600" lvl="0" indent="-228600" algn="l" rtl="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" sz="1000" dirty="0"/>
              <a:t>-</a:t>
            </a:r>
          </a:p>
          <a:p>
            <a:pPr marL="228600" lvl="0" indent="-228600" algn="l" rtl="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" sz="1000" dirty="0"/>
              <a:t>Elevation Data of those cities (Google elevation API)</a:t>
            </a:r>
            <a:endParaRPr sz="1000" dirty="0"/>
          </a:p>
          <a:p>
            <a:pPr marL="228600" lvl="0" indent="-228600" algn="l" rtl="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" sz="1000" dirty="0"/>
              <a:t>-</a:t>
            </a:r>
            <a:endParaRPr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Cleanup &amp; Exploration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Display Graphs Here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</a:t>
            </a: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Matplotlib/Linear Regression?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Solar Radiation vs. Renewable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Avg. Wind Velocity vs. Renewable 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Avg. Humidity vs. Renewable?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Elevation vs. Renewable 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</a:t>
            </a:r>
            <a:endParaRPr/>
          </a:p>
        </p:txBody>
      </p:sp>
      <p:sp>
        <p:nvSpPr>
          <p:cNvPr id="308" name="Google Shape;308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 close to hypothesis?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Mortem</a:t>
            </a:r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What would we do if given more time?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E5112F-24C6-4D4B-AAA9-89C8F9F4B208}"/>
              </a:ext>
            </a:extLst>
          </p:cNvPr>
          <p:cNvSpPr/>
          <p:nvPr/>
        </p:nvSpPr>
        <p:spPr>
          <a:xfrm>
            <a:off x="1533210" y="1499687"/>
            <a:ext cx="6077583" cy="1639370"/>
          </a:xfrm>
          <a:prstGeom prst="rect">
            <a:avLst/>
          </a:prstGeom>
          <a:noFill/>
        </p:spPr>
        <p:txBody>
          <a:bodyPr wrap="none" lIns="80465" tIns="40232" rIns="80465" bIns="40232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10100" b="1" cap="all" dirty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st="5000" dir="5400000" sy="-100000" rotWithShape="0"/>
                </a:effectLst>
                <a:latin typeface="Arial" charset="0"/>
                <a:ea typeface="MS PGothic" pitchFamily="34" charset="-128"/>
                <a:cs typeface="+mn-cs"/>
              </a:rPr>
              <a:t>BACK UP</a:t>
            </a:r>
          </a:p>
        </p:txBody>
      </p:sp>
    </p:spTree>
    <p:extLst>
      <p:ext uri="{BB962C8B-B14F-4D97-AF65-F5344CB8AC3E}">
        <p14:creationId xmlns:p14="http://schemas.microsoft.com/office/powerpoint/2010/main" val="3940556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52D409-407D-4AA4-B78B-DD35F82BB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652" y="654088"/>
            <a:ext cx="5689727" cy="448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84673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265</Words>
  <Application>Microsoft Office PowerPoint</Application>
  <PresentationFormat>On-screen Show (16:9)</PresentationFormat>
  <Paragraphs>49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Maven Pro</vt:lpstr>
      <vt:lpstr>Nunito</vt:lpstr>
      <vt:lpstr>Momentum</vt:lpstr>
      <vt:lpstr>Natural Variables vs. Renewable Energy </vt:lpstr>
      <vt:lpstr>Motivation &amp; Summary</vt:lpstr>
      <vt:lpstr>Data</vt:lpstr>
      <vt:lpstr>Data Cleanup &amp; Exploration</vt:lpstr>
      <vt:lpstr>Data Analysis </vt:lpstr>
      <vt:lpstr>Discussion </vt:lpstr>
      <vt:lpstr>Post Mortem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Variables vs. Renewable Energy </dc:title>
  <dc:creator>idomaica</dc:creator>
  <cp:lastModifiedBy>ignacio domaica</cp:lastModifiedBy>
  <cp:revision>10</cp:revision>
  <dcterms:modified xsi:type="dcterms:W3CDTF">2021-03-26T20:42:56Z</dcterms:modified>
</cp:coreProperties>
</file>