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aa1889d2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aa1889d2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aaa1889d2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aaa1889d2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aaa1889d2_0_3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aaa1889d2_0_3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a1889d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a1889d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aaa1889d2_0_3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aaa1889d2_0_3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aa1889d2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aaa1889d2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aaa1889d2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aaa1889d2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aaa1889d2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aaa1889d2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aaa1889d2_0_4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aaa1889d2_0_4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aaa1889d2_0_4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aaa1889d2_0_4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Variables vs. Renewable Energy Consumption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Ignacio Domaica, Jason Amaya,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Gregory Gibbs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800" y="5089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 of the graphs showed a relationship between the variables and the statewide consumption.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-correlative coefficients were closer to zero that 1/-1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***Could NOT reject Null Hypothesis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1"/>
          </p:nvPr>
        </p:nvSpPr>
        <p:spPr>
          <a:xfrm>
            <a:off x="1303800" y="1277475"/>
            <a:ext cx="70305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Difficulties?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City vs. Statewide (had to be flexible)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Adapting the plan to the data available to us.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Reasons for Null: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factors- financial barriers, culture/politics, fossil competition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Unknown Third Variable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Other factors-</a:t>
            </a:r>
            <a:r>
              <a:rPr lang="en" b="1">
                <a:solidFill>
                  <a:srgbClr val="FF0000"/>
                </a:solidFill>
              </a:rPr>
              <a:t>(Data is not in a vacuum) </a:t>
            </a:r>
            <a:r>
              <a:rPr lang="en" b="1"/>
              <a:t>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would we do if given more time?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Bigger Budget to buy more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-Searched for more possible variables.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-Combined Variables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-Tested Hypothesis with different city sample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Introduction - Jason Amaya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Data Acquisition/Graphing- Ignacio Domaica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Conclusion/Analysis -Gregory Gibbs 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Ja AmayaJason Amaya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(Correlation Study)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Is there a relationship between variables found in nature and the consumption of renewable energy in US cities?</a:t>
            </a: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“As the average wind speeds of cities increases, the consumption of the wind energy will increase.”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56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Null Hypothesis:</a:t>
            </a:r>
            <a:r>
              <a:rPr lang="en" b="1"/>
              <a:t> There is NO relationship between these given variables (eg. wind speed, elevation etc.) and how much renewable energy is consumed in a given state.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/>
              <a:t>Alternative Hypothesis: </a:t>
            </a:r>
            <a:r>
              <a:rPr lang="en" b="1"/>
              <a:t>There IS a relationship between these variables and the renewable energy consumption in each state.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***Hypothesis will be tested using the correlation coefficients of linear regressions in scatter plots. 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(City Sample Size) 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056750" y="14297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-10% of US cities with a population over 500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-CHI-square confirmed equal distribution of regions in sample size (Figure)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-Cleaned Cities of all duplications/NAN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-Created City dataframe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(Variable/ Consumption Data)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180550" y="15418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 b="1" u="sng"/>
              <a:t>Variable Data-</a:t>
            </a:r>
            <a:endParaRPr sz="258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City Elevations =Google elevation API</a:t>
            </a:r>
            <a:endParaRPr sz="21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City’s Average Wind Speed, Sun Radiation, Precipitation = current results.com (index)</a:t>
            </a:r>
            <a:endParaRPr sz="21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80" b="1" u="sng"/>
              <a:t>Consumption Data</a:t>
            </a:r>
            <a:r>
              <a:rPr lang="en" sz="2580" b="1"/>
              <a:t> </a:t>
            </a:r>
            <a:r>
              <a:rPr lang="en" sz="2100" b="1"/>
              <a:t>=  index from current results.com </a:t>
            </a:r>
            <a:r>
              <a:rPr lang="en" sz="2100" b="1">
                <a:solidFill>
                  <a:srgbClr val="FF0000"/>
                </a:solidFill>
              </a:rPr>
              <a:t>(statewide renewable energy consumption)</a:t>
            </a:r>
            <a:endParaRPr sz="21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</a:rPr>
              <a:t>Merged all statewide data to create one final dataframe which included all the variables.</a:t>
            </a:r>
            <a:endParaRPr sz="21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53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Plotting/ Linear Regression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(Avg. Wind Speed vs. Wind Energy Consumption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Radiation vs. Solar Energy Consumption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Elevation vs. WIND/Solar/Hydropower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Maven Pro</vt:lpstr>
      <vt:lpstr>Nunito</vt:lpstr>
      <vt:lpstr>Momentum</vt:lpstr>
      <vt:lpstr>Natural Variables vs. Renewable Energy Consumption</vt:lpstr>
      <vt:lpstr>Presentation</vt:lpstr>
      <vt:lpstr>Summary (Correlation Study)</vt:lpstr>
      <vt:lpstr>Hypothesis</vt:lpstr>
      <vt:lpstr>Data Acquisition    (City Sample Size) </vt:lpstr>
      <vt:lpstr>Data Acquisition    (Variable/ Consumption Data)  </vt:lpstr>
      <vt:lpstr>Data Plotting/ Linear Regression  (Avg. Wind Speed vs. Wind Energy Consumption ) </vt:lpstr>
      <vt:lpstr>Solar Radiation vs. Solar Energy Consumption</vt:lpstr>
      <vt:lpstr>Elevation vs. WIND/Solar/Hydropower</vt:lpstr>
      <vt:lpstr>Conclusion: 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Variables vs. Renewable Energy Consumption</dc:title>
  <cp:lastModifiedBy>ignacio domaica</cp:lastModifiedBy>
  <cp:revision>1</cp:revision>
  <dcterms:modified xsi:type="dcterms:W3CDTF">2021-03-27T11:58:36Z</dcterms:modified>
</cp:coreProperties>
</file>