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41" r:id="rId2"/>
    <p:sldId id="629" r:id="rId3"/>
    <p:sldId id="630" r:id="rId4"/>
    <p:sldId id="647" r:id="rId5"/>
    <p:sldId id="64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6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8T13:11:28.6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22,'112'2,"120"-5,-176-7,-39 7,-1 0,29-1,114 8,263 42,-359-40,93-1,-92-5,76 9,-64-2,128-5,-108-4,-76 1,0-2,0 0,0-1,28-10,-48 13,17-4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8T13:11:30.9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1,'422'0,"-399"1,1 2,-1 0,29 9,-27-6,-1-1,49 3,313-8,-370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index.html webpage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36FB3-F0B7-4CCE-A7CA-AA9378E3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0" y="574703"/>
            <a:ext cx="6005305" cy="41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9D1B3-515E-4C5D-8021-7AE89F58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0" y="429904"/>
            <a:ext cx="6961292" cy="4516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of hovering over a circle marker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A0551A-A6A0-4AD1-84C7-F478F0280310}"/>
              </a:ext>
            </a:extLst>
          </p:cNvPr>
          <p:cNvSpPr/>
          <p:nvPr/>
        </p:nvSpPr>
        <p:spPr>
          <a:xfrm>
            <a:off x="4082926" y="2000680"/>
            <a:ext cx="880959" cy="728769"/>
          </a:xfrm>
          <a:custGeom>
            <a:avLst/>
            <a:gdLst>
              <a:gd name="connsiteX0" fmla="*/ 0 w 880959"/>
              <a:gd name="connsiteY0" fmla="*/ 121464 h 728769"/>
              <a:gd name="connsiteX1" fmla="*/ 121464 w 880959"/>
              <a:gd name="connsiteY1" fmla="*/ 0 h 728769"/>
              <a:gd name="connsiteX2" fmla="*/ 453240 w 880959"/>
              <a:gd name="connsiteY2" fmla="*/ 0 h 728769"/>
              <a:gd name="connsiteX3" fmla="*/ 759495 w 880959"/>
              <a:gd name="connsiteY3" fmla="*/ 0 h 728769"/>
              <a:gd name="connsiteX4" fmla="*/ 880959 w 880959"/>
              <a:gd name="connsiteY4" fmla="*/ 121464 h 728769"/>
              <a:gd name="connsiteX5" fmla="*/ 880959 w 880959"/>
              <a:gd name="connsiteY5" fmla="*/ 607305 h 728769"/>
              <a:gd name="connsiteX6" fmla="*/ 759495 w 880959"/>
              <a:gd name="connsiteY6" fmla="*/ 728769 h 728769"/>
              <a:gd name="connsiteX7" fmla="*/ 440480 w 880959"/>
              <a:gd name="connsiteY7" fmla="*/ 728769 h 728769"/>
              <a:gd name="connsiteX8" fmla="*/ 121464 w 880959"/>
              <a:gd name="connsiteY8" fmla="*/ 728769 h 728769"/>
              <a:gd name="connsiteX9" fmla="*/ 0 w 880959"/>
              <a:gd name="connsiteY9" fmla="*/ 607305 h 728769"/>
              <a:gd name="connsiteX10" fmla="*/ 0 w 880959"/>
              <a:gd name="connsiteY10" fmla="*/ 121464 h 72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0959" h="728769" extrusionOk="0">
                <a:moveTo>
                  <a:pt x="0" y="121464"/>
                </a:moveTo>
                <a:cubicBezTo>
                  <a:pt x="-3772" y="52054"/>
                  <a:pt x="40492" y="5213"/>
                  <a:pt x="121464" y="0"/>
                </a:cubicBezTo>
                <a:cubicBezTo>
                  <a:pt x="245328" y="-31679"/>
                  <a:pt x="363576" y="8037"/>
                  <a:pt x="453240" y="0"/>
                </a:cubicBezTo>
                <a:cubicBezTo>
                  <a:pt x="542904" y="-8037"/>
                  <a:pt x="693164" y="33766"/>
                  <a:pt x="759495" y="0"/>
                </a:cubicBezTo>
                <a:cubicBezTo>
                  <a:pt x="818710" y="-4305"/>
                  <a:pt x="883305" y="55502"/>
                  <a:pt x="880959" y="121464"/>
                </a:cubicBezTo>
                <a:cubicBezTo>
                  <a:pt x="891817" y="337023"/>
                  <a:pt x="822691" y="464545"/>
                  <a:pt x="880959" y="607305"/>
                </a:cubicBezTo>
                <a:cubicBezTo>
                  <a:pt x="887947" y="663017"/>
                  <a:pt x="822281" y="732545"/>
                  <a:pt x="759495" y="728769"/>
                </a:cubicBezTo>
                <a:cubicBezTo>
                  <a:pt x="679921" y="737281"/>
                  <a:pt x="540486" y="721655"/>
                  <a:pt x="440480" y="728769"/>
                </a:cubicBezTo>
                <a:cubicBezTo>
                  <a:pt x="340475" y="735883"/>
                  <a:pt x="205121" y="702900"/>
                  <a:pt x="121464" y="728769"/>
                </a:cubicBezTo>
                <a:cubicBezTo>
                  <a:pt x="43865" y="728167"/>
                  <a:pt x="1351" y="670683"/>
                  <a:pt x="0" y="607305"/>
                </a:cubicBezTo>
                <a:cubicBezTo>
                  <a:pt x="-22553" y="434873"/>
                  <a:pt x="28582" y="294664"/>
                  <a:pt x="0" y="12146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GIF showing input changes and plotting new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CFF04E5-89E6-4830-BBFE-A377D439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7" y="591692"/>
            <a:ext cx="6502891" cy="41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lower part of webpage containing correlation analysis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11948-C191-4E15-9713-F218E206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9" y="553479"/>
            <a:ext cx="6330652" cy="4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correlation calculations. Used for analysis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B0A-BFE1-44C3-842C-E7EFAA44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9" y="546953"/>
            <a:ext cx="4229211" cy="407680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F62CC0-343D-493B-A288-87B79C47630A}"/>
              </a:ext>
            </a:extLst>
          </p:cNvPr>
          <p:cNvSpPr/>
          <p:nvPr/>
        </p:nvSpPr>
        <p:spPr>
          <a:xfrm>
            <a:off x="3100710" y="2197093"/>
            <a:ext cx="1922100" cy="1577385"/>
          </a:xfrm>
          <a:custGeom>
            <a:avLst/>
            <a:gdLst>
              <a:gd name="connsiteX0" fmla="*/ 0 w 1922100"/>
              <a:gd name="connsiteY0" fmla="*/ 262903 h 1577385"/>
              <a:gd name="connsiteX1" fmla="*/ 262903 w 1922100"/>
              <a:gd name="connsiteY1" fmla="*/ 0 h 1577385"/>
              <a:gd name="connsiteX2" fmla="*/ 756260 w 1922100"/>
              <a:gd name="connsiteY2" fmla="*/ 0 h 1577385"/>
              <a:gd name="connsiteX3" fmla="*/ 1207729 w 1922100"/>
              <a:gd name="connsiteY3" fmla="*/ 0 h 1577385"/>
              <a:gd name="connsiteX4" fmla="*/ 1659197 w 1922100"/>
              <a:gd name="connsiteY4" fmla="*/ 0 h 1577385"/>
              <a:gd name="connsiteX5" fmla="*/ 1922100 w 1922100"/>
              <a:gd name="connsiteY5" fmla="*/ 262903 h 1577385"/>
              <a:gd name="connsiteX6" fmla="*/ 1922100 w 1922100"/>
              <a:gd name="connsiteY6" fmla="*/ 767661 h 1577385"/>
              <a:gd name="connsiteX7" fmla="*/ 1922100 w 1922100"/>
              <a:gd name="connsiteY7" fmla="*/ 1314482 h 1577385"/>
              <a:gd name="connsiteX8" fmla="*/ 1659197 w 1922100"/>
              <a:gd name="connsiteY8" fmla="*/ 1577385 h 1577385"/>
              <a:gd name="connsiteX9" fmla="*/ 1221692 w 1922100"/>
              <a:gd name="connsiteY9" fmla="*/ 1577385 h 1577385"/>
              <a:gd name="connsiteX10" fmla="*/ 756260 w 1922100"/>
              <a:gd name="connsiteY10" fmla="*/ 1577385 h 1577385"/>
              <a:gd name="connsiteX11" fmla="*/ 262903 w 1922100"/>
              <a:gd name="connsiteY11" fmla="*/ 1577385 h 1577385"/>
              <a:gd name="connsiteX12" fmla="*/ 0 w 1922100"/>
              <a:gd name="connsiteY12" fmla="*/ 1314482 h 1577385"/>
              <a:gd name="connsiteX13" fmla="*/ 0 w 1922100"/>
              <a:gd name="connsiteY13" fmla="*/ 788693 h 1577385"/>
              <a:gd name="connsiteX14" fmla="*/ 0 w 1922100"/>
              <a:gd name="connsiteY14" fmla="*/ 262903 h 15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2100" h="1577385" extrusionOk="0">
                <a:moveTo>
                  <a:pt x="0" y="262903"/>
                </a:moveTo>
                <a:cubicBezTo>
                  <a:pt x="-20638" y="104976"/>
                  <a:pt x="97027" y="7761"/>
                  <a:pt x="262903" y="0"/>
                </a:cubicBezTo>
                <a:cubicBezTo>
                  <a:pt x="475144" y="-56407"/>
                  <a:pt x="583595" y="12813"/>
                  <a:pt x="756260" y="0"/>
                </a:cubicBezTo>
                <a:cubicBezTo>
                  <a:pt x="928925" y="-12813"/>
                  <a:pt x="1096205" y="40506"/>
                  <a:pt x="1207729" y="0"/>
                </a:cubicBezTo>
                <a:cubicBezTo>
                  <a:pt x="1319253" y="-40506"/>
                  <a:pt x="1558847" y="35842"/>
                  <a:pt x="1659197" y="0"/>
                </a:cubicBezTo>
                <a:cubicBezTo>
                  <a:pt x="1798483" y="-19038"/>
                  <a:pt x="1931010" y="84735"/>
                  <a:pt x="1922100" y="262903"/>
                </a:cubicBezTo>
                <a:cubicBezTo>
                  <a:pt x="1940587" y="401637"/>
                  <a:pt x="1902856" y="568027"/>
                  <a:pt x="1922100" y="767661"/>
                </a:cubicBezTo>
                <a:cubicBezTo>
                  <a:pt x="1941344" y="967295"/>
                  <a:pt x="1868854" y="1080565"/>
                  <a:pt x="1922100" y="1314482"/>
                </a:cubicBezTo>
                <a:cubicBezTo>
                  <a:pt x="1902252" y="1492512"/>
                  <a:pt x="1781720" y="1551086"/>
                  <a:pt x="1659197" y="1577385"/>
                </a:cubicBezTo>
                <a:cubicBezTo>
                  <a:pt x="1443437" y="1591435"/>
                  <a:pt x="1398248" y="1550865"/>
                  <a:pt x="1221692" y="1577385"/>
                </a:cubicBezTo>
                <a:cubicBezTo>
                  <a:pt x="1045136" y="1603905"/>
                  <a:pt x="857124" y="1547037"/>
                  <a:pt x="756260" y="1577385"/>
                </a:cubicBezTo>
                <a:cubicBezTo>
                  <a:pt x="655396" y="1607733"/>
                  <a:pt x="378452" y="1527192"/>
                  <a:pt x="262903" y="1577385"/>
                </a:cubicBezTo>
                <a:cubicBezTo>
                  <a:pt x="125913" y="1587438"/>
                  <a:pt x="3524" y="1456593"/>
                  <a:pt x="0" y="1314482"/>
                </a:cubicBezTo>
                <a:cubicBezTo>
                  <a:pt x="-56113" y="1111251"/>
                  <a:pt x="55679" y="895284"/>
                  <a:pt x="0" y="788693"/>
                </a:cubicBezTo>
                <a:cubicBezTo>
                  <a:pt x="-55679" y="682102"/>
                  <a:pt x="23515" y="475782"/>
                  <a:pt x="0" y="26290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1D968-7E7A-4763-AC19-08810E9D6A81}"/>
              </a:ext>
            </a:extLst>
          </p:cNvPr>
          <p:cNvCxnSpPr>
            <a:cxnSpLocks/>
          </p:cNvCxnSpPr>
          <p:nvPr/>
        </p:nvCxnSpPr>
        <p:spPr>
          <a:xfrm>
            <a:off x="2365065" y="1787549"/>
            <a:ext cx="2121068" cy="5963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2BEDA3-A555-427B-BE11-545CE5F3B454}"/>
                  </a:ext>
                </a:extLst>
              </p14:cNvPr>
              <p14:cNvContentPartPr/>
              <p14:nvPr/>
            </p14:nvContentPartPr>
            <p14:xfrm>
              <a:off x="1615258" y="1724741"/>
              <a:ext cx="721440" cy="28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2BEDA3-A555-427B-BE11-545CE5F3B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9618" y="1653101"/>
                <a:ext cx="793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9A2F7D-8F8A-45F7-997D-C2BDC83FE60C}"/>
                  </a:ext>
                </a:extLst>
              </p14:cNvPr>
              <p14:cNvContentPartPr/>
              <p14:nvPr/>
            </p14:nvContentPartPr>
            <p14:xfrm>
              <a:off x="4523338" y="2371661"/>
              <a:ext cx="384840" cy="14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9A2F7D-8F8A-45F7-997D-C2BDC83FE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7698" y="2300021"/>
                <a:ext cx="456480" cy="1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6492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1688</TotalTime>
  <Words>55</Words>
  <Application>Microsoft Office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blank</vt:lpstr>
      <vt:lpstr>Index.html. Detail of index.html webpage</vt:lpstr>
      <vt:lpstr>Detail of hovering over a circle marker</vt:lpstr>
      <vt:lpstr>GIF showing input changes and plotting new data</vt:lpstr>
      <vt:lpstr>Index.html. Detail of lower part of webpage containing correlation analysis</vt:lpstr>
      <vt:lpstr>Index.html. Detail of correlation calculations. Used for analysis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41</cp:revision>
  <dcterms:created xsi:type="dcterms:W3CDTF">2021-05-11T00:09:13Z</dcterms:created>
  <dcterms:modified xsi:type="dcterms:W3CDTF">2021-05-28T13:15:47Z</dcterms:modified>
</cp:coreProperties>
</file>