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625" r:id="rId2"/>
    <p:sldId id="626" r:id="rId3"/>
    <p:sldId id="627" r:id="rId4"/>
    <p:sldId id="628" r:id="rId5"/>
    <p:sldId id="629" r:id="rId6"/>
    <p:sldId id="630" r:id="rId7"/>
    <p:sldId id="631" r:id="rId8"/>
    <p:sldId id="632" r:id="rId9"/>
    <p:sldId id="633" r:id="rId10"/>
    <p:sldId id="634" r:id="rId11"/>
    <p:sldId id="635" r:id="rId12"/>
    <p:sldId id="636" r:id="rId13"/>
    <p:sldId id="637" r:id="rId14"/>
    <p:sldId id="638" r:id="rId15"/>
    <p:sldId id="639" r:id="rId16"/>
    <p:sldId id="640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FBA1F-CED4-45CC-89CC-38E0D3292786}" type="datetimeFigureOut">
              <a:rPr lang="en-US" smtClean="0"/>
              <a:t>05-Jul-21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4E22B-EFD1-4E7A-8732-02E6B651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6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8210266" cy="327511"/>
          </a:xfrm>
        </p:spPr>
        <p:txBody>
          <a:bodyPr anchor="t" anchorCtr="0">
            <a:normAutofit/>
          </a:bodyPr>
          <a:lstStyle>
            <a:lvl1pPr>
              <a:defRPr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94EF284B-A536-4129-B3B0-B5ABA5FDC2D4}" type="datetime1">
              <a:rPr lang="en-US" smtClean="0"/>
              <a:pPr/>
              <a:t>05-Jul-21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4868094"/>
            <a:ext cx="2133600" cy="273844"/>
          </a:xfrm>
        </p:spPr>
        <p:txBody>
          <a:bodyPr/>
          <a:lstStyle>
            <a:lvl1pPr>
              <a:defRPr sz="1000">
                <a:solidFill>
                  <a:srgbClr val="FF0000"/>
                </a:solidFill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0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5009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813B121-7DC8-4740-AF23-B2979B0ADE67}" type="datetime1">
              <a:rPr lang="en-US" smtClean="0"/>
              <a:pPr/>
              <a:t>05-Jul-21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7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apoyo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fld id="{EDA4E73C-7A94-44D4-A65F-F6EB5CEC56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69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42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11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07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59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16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26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2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3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0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0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0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11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7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7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8361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DF9178E7-896F-48F9-9DCE-A6FE33C08BD2}" vid="{C73EB215-C1E7-46C3-A823-DB99007BA4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</Words>
  <Application>Microsoft Office PowerPoint</Application>
  <PresentationFormat>On-screen Show (16:9)</PresentationFormat>
  <Paragraphs>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blank</vt:lpstr>
      <vt:lpstr>apoyo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apoyo</dc:title>
  <dc:creator>ignacio domaica</dc:creator>
  <cp:lastModifiedBy>ignacio domaica</cp:lastModifiedBy>
  <cp:revision>1</cp:revision>
  <dcterms:created xsi:type="dcterms:W3CDTF">2021-07-06T00:12:05Z</dcterms:created>
  <dcterms:modified xsi:type="dcterms:W3CDTF">2021-07-06T00:12:35Z</dcterms:modified>
</cp:coreProperties>
</file>