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547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>
          <p15:clr>
            <a:srgbClr val="A4A3A4"/>
          </p15:clr>
        </p15:guide>
        <p15:guide id="2" pos="43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32" autoAdjust="0"/>
    <p:restoredTop sz="89801" autoAdjust="0"/>
  </p:normalViewPr>
  <p:slideViewPr>
    <p:cSldViewPr snapToGrid="0" snapToObjects="1">
      <p:cViewPr varScale="1">
        <p:scale>
          <a:sx n="121" d="100"/>
          <a:sy n="121" d="100"/>
        </p:scale>
        <p:origin x="1136" y="184"/>
      </p:cViewPr>
      <p:guideLst>
        <p:guide orient="horz" pos="2472"/>
        <p:guide pos="4336"/>
      </p:guideLst>
    </p:cSldViewPr>
  </p:slideViewPr>
  <p:outlineViewPr>
    <p:cViewPr>
      <p:scale>
        <a:sx n="33" d="100"/>
        <a:sy n="33" d="100"/>
      </p:scale>
      <p:origin x="16" y="200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3352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F0151-EC07-934A-AE26-1DBB68DC41B8}" type="datetimeFigureOut">
              <a:rPr lang="en-US" smtClean="0"/>
              <a:t>1/4/18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47CE2-62FE-FC4C-963B-9645AF7FF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783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48267C-E060-7343-A0FE-934AF6E9F7DE}" type="datetimeFigureOut">
              <a:rPr lang="en-US" smtClean="0"/>
              <a:t>1/4/18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2F925-CF16-7049-971D-A8B2B4D2E0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8878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2F925-CF16-7049-971D-A8B2B4D2E0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97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02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73815"/>
            <a:ext cx="3619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87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73815"/>
            <a:ext cx="3619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76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8"/>
          <p:cNvSpPr txBox="1">
            <a:spLocks/>
          </p:cNvSpPr>
          <p:nvPr userDrawn="1"/>
        </p:nvSpPr>
        <p:spPr>
          <a:xfrm>
            <a:off x="457200" y="6373815"/>
            <a:ext cx="38917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Adam Doupé, </a:t>
            </a:r>
            <a:r>
              <a:rPr lang="en-US" dirty="0" smtClean="0"/>
              <a:t>Software Security</a:t>
            </a:r>
          </a:p>
        </p:txBody>
      </p:sp>
    </p:spTree>
    <p:extLst>
      <p:ext uri="{BB962C8B-B14F-4D97-AF65-F5344CB8AC3E}">
        <p14:creationId xmlns:p14="http://schemas.microsoft.com/office/powerpoint/2010/main" val="2173440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531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312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06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73815"/>
            <a:ext cx="3619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991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73815"/>
            <a:ext cx="3619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552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73815"/>
            <a:ext cx="3619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290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73815"/>
            <a:ext cx="3619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380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186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242300" y="6356353"/>
            <a:ext cx="4445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8804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8" r:id="rId1"/>
    <p:sldLayoutId id="2147484549" r:id="rId2"/>
    <p:sldLayoutId id="2147484550" r:id="rId3"/>
    <p:sldLayoutId id="2147484551" r:id="rId4"/>
    <p:sldLayoutId id="2147484552" r:id="rId5"/>
    <p:sldLayoutId id="2147484553" r:id="rId6"/>
    <p:sldLayoutId id="2147484554" r:id="rId7"/>
    <p:sldLayoutId id="2147484555" r:id="rId8"/>
    <p:sldLayoutId id="2147484556" r:id="rId9"/>
    <p:sldLayoutId id="2147484557" r:id="rId10"/>
    <p:sldLayoutId id="214748455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Security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2059281"/>
          </a:xfrm>
        </p:spPr>
        <p:txBody>
          <a:bodyPr>
            <a:normAutofit fontScale="70000" lnSpcReduction="20000"/>
          </a:bodyPr>
          <a:lstStyle/>
          <a:p>
            <a:r>
              <a:rPr lang="en-US" noProof="0" dirty="0" smtClean="0"/>
              <a:t>CSE 545 </a:t>
            </a:r>
            <a:r>
              <a:rPr lang="en-US" dirty="0" smtClean="0"/>
              <a:t>– Software Security</a:t>
            </a:r>
          </a:p>
          <a:p>
            <a:r>
              <a:rPr lang="en-US" smtClean="0"/>
              <a:t>Spring </a:t>
            </a:r>
            <a:r>
              <a:rPr lang="en-US" smtClean="0"/>
              <a:t>2018</a:t>
            </a:r>
            <a:endParaRPr lang="en-US" dirty="0" smtClean="0"/>
          </a:p>
          <a:p>
            <a:endParaRPr lang="en-US" noProof="0" dirty="0" smtClean="0"/>
          </a:p>
          <a:p>
            <a:r>
              <a:rPr lang="en-US" dirty="0" smtClean="0"/>
              <a:t>Adam Doupé</a:t>
            </a:r>
          </a:p>
          <a:p>
            <a:r>
              <a:rPr lang="en-US" i="1" noProof="0" dirty="0" smtClean="0"/>
              <a:t>Arizona State University</a:t>
            </a:r>
            <a:endParaRPr lang="en-US" noProof="0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adamdoupe.com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81389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Software Security?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08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Security?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Confidentiality</a:t>
            </a:r>
          </a:p>
          <a:p>
            <a:r>
              <a:rPr lang="en-US" dirty="0" smtClean="0"/>
              <a:t>Integrity</a:t>
            </a:r>
          </a:p>
          <a:p>
            <a:r>
              <a:rPr lang="en-US" dirty="0" smtClean="0"/>
              <a:t>Availability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8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Faults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is developed by humans and therefore are not perfect</a:t>
            </a:r>
          </a:p>
          <a:p>
            <a:r>
              <a:rPr lang="en-US" dirty="0" smtClean="0"/>
              <a:t>A human error may introduce a bug (or fault)</a:t>
            </a:r>
          </a:p>
          <a:p>
            <a:r>
              <a:rPr lang="en-US" dirty="0" smtClean="0"/>
              <a:t>Are all software faults security bugs?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0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Insecurity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software bug or software fault may be a security bug or vulnerability</a:t>
            </a:r>
          </a:p>
          <a:p>
            <a:pPr lvl="1"/>
            <a:r>
              <a:rPr lang="en-US" dirty="0" smtClean="0"/>
              <a:t>When the bug is triggered or exploited it compromises the security of the software system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Easy, just write perfect software!</a:t>
            </a:r>
          </a:p>
          <a:p>
            <a:pPr lvl="1"/>
            <a:r>
              <a:rPr lang="en-US" dirty="0" smtClean="0"/>
              <a:t>Is that actually enough?</a:t>
            </a:r>
          </a:p>
          <a:p>
            <a:r>
              <a:rPr lang="en-US" dirty="0" smtClean="0"/>
              <a:t>Easy, just write perfect software and have perfect users!</a:t>
            </a:r>
          </a:p>
          <a:p>
            <a:pPr lvl="1"/>
            <a:r>
              <a:rPr lang="en-US" dirty="0" smtClean="0"/>
              <a:t>Is that actually enough?</a:t>
            </a:r>
          </a:p>
          <a:p>
            <a:r>
              <a:rPr lang="en-US" dirty="0" smtClean="0"/>
              <a:t>Easy, just write perfect software, have perfect users, and configure software perfectly!</a:t>
            </a:r>
          </a:p>
          <a:p>
            <a:pPr lvl="1"/>
            <a:r>
              <a:rPr lang="en-US" dirty="0" smtClean="0"/>
              <a:t>Is that actually enough?</a:t>
            </a:r>
          </a:p>
          <a:p>
            <a:r>
              <a:rPr lang="en-US" dirty="0" smtClean="0"/>
              <a:t>Easy, just write perfect software, have perfect users, configure software perfectly, and use a perfect Operating System!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6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Easy, just write perfect software, have perfect users, configure software perfectly, use a perfect Operating System, user a perfect hypervisor, run on a system with perfect firmware, run on a system with perfect hardware, </a:t>
            </a:r>
            <a:r>
              <a:rPr lang="is-IS" dirty="0" smtClean="0"/>
              <a:t>…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0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develop secure software?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5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Insecurity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software break?</a:t>
            </a:r>
          </a:p>
          <a:p>
            <a:r>
              <a:rPr lang="en-US" dirty="0" smtClean="0"/>
              <a:t>Must develop an adversarial mindset</a:t>
            </a:r>
          </a:p>
          <a:p>
            <a:pPr lvl="1"/>
            <a:r>
              <a:rPr lang="en-US" dirty="0" smtClean="0"/>
              <a:t>What happens if I</a:t>
            </a:r>
            <a:r>
              <a:rPr lang="is-IS" dirty="0" smtClean="0"/>
              <a:t>…</a:t>
            </a:r>
          </a:p>
          <a:p>
            <a:pPr lvl="1"/>
            <a:r>
              <a:rPr lang="is-IS" dirty="0" smtClean="0"/>
              <a:t>Where does this data go?</a:t>
            </a:r>
          </a:p>
          <a:p>
            <a:pPr lvl="1"/>
            <a:r>
              <a:rPr lang="is-IS" dirty="0" smtClean="0"/>
              <a:t>Who processes this data?</a:t>
            </a:r>
          </a:p>
          <a:p>
            <a:pPr lvl="1"/>
            <a:r>
              <a:rPr lang="en-US" dirty="0" smtClean="0"/>
              <a:t>What assumptions is the system making?</a:t>
            </a:r>
          </a:p>
          <a:p>
            <a:r>
              <a:rPr lang="en-US" smtClean="0"/>
              <a:t>Practice hands-on breaking of 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6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dam_seclab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76200">
          <a:headEnd type="none"/>
          <a:tailEnd type="triangl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101094</TotalTime>
  <Words>264</Words>
  <Application>Microsoft Macintosh PowerPoint</Application>
  <PresentationFormat>On-screen Show (4:3)</PresentationFormat>
  <Paragraphs>48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Arial</vt:lpstr>
      <vt:lpstr>adam_seclab_theme</vt:lpstr>
      <vt:lpstr>Software Security</vt:lpstr>
      <vt:lpstr>What is Software Security?</vt:lpstr>
      <vt:lpstr>What is Security?</vt:lpstr>
      <vt:lpstr>Software Faults</vt:lpstr>
      <vt:lpstr>Software Insecurity</vt:lpstr>
      <vt:lpstr>Software Security</vt:lpstr>
      <vt:lpstr>Software Security</vt:lpstr>
      <vt:lpstr>Software Security</vt:lpstr>
      <vt:lpstr>Software Insecurity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Adam Doupé</cp:lastModifiedBy>
  <cp:revision>2452</cp:revision>
  <cp:lastPrinted>2011-10-05T20:20:50Z</cp:lastPrinted>
  <dcterms:created xsi:type="dcterms:W3CDTF">2011-09-20T20:28:25Z</dcterms:created>
  <dcterms:modified xsi:type="dcterms:W3CDTF">2018-01-04T07:15:49Z</dcterms:modified>
</cp:coreProperties>
</file>