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6"/>
  </p:handoutMasterIdLst>
  <p:sldIdLst>
    <p:sldId id="256" r:id="rId2"/>
    <p:sldId id="259" r:id="rId3"/>
    <p:sldId id="257" r:id="rId4"/>
    <p:sldId id="258" r:id="rId5"/>
    <p:sldId id="266" r:id="rId6"/>
    <p:sldId id="267" r:id="rId7"/>
    <p:sldId id="268" r:id="rId8"/>
    <p:sldId id="269" r:id="rId9"/>
    <p:sldId id="262" r:id="rId10"/>
    <p:sldId id="261" r:id="rId11"/>
    <p:sldId id="260" r:id="rId12"/>
    <p:sldId id="263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D1F"/>
    <a:srgbClr val="6DC771"/>
    <a:srgbClr val="18BD1F"/>
    <a:srgbClr val="111111"/>
    <a:srgbClr val="302B3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1"/>
    <p:restoredTop sz="94719"/>
  </p:normalViewPr>
  <p:slideViewPr>
    <p:cSldViewPr snapToGrid="0">
      <p:cViewPr varScale="1">
        <p:scale>
          <a:sx n="146" d="100"/>
          <a:sy n="146" d="100"/>
        </p:scale>
        <p:origin x="1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309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1666E1-CC95-35AF-36A2-C28823E485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F2E08-B7B0-1715-50C5-30F467A82D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691B9-976F-7A44-BD36-240F0FAEF29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1534F-2D0B-5DFF-E8BB-F29EA0EEF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71F50-B4E0-F18A-E19A-B8A7E3FC2B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9C1D-D9AC-2241-AC48-79902909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8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DAC-7B7D-827C-FB96-2211465DB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A0DEA-BE8C-036A-70CE-6884AA801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7E13-66D6-429D-277B-57591B63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999A1-B324-A094-C484-2AD41064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9CB3D-79C0-3A8F-C33B-62C1BA75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0AB6-A78B-7BEF-F60C-BB653064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C2A57-C228-F7A4-78B5-EE014028B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8490-2BD0-69AD-E6DA-B3AAE479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CDD37-A273-BA9E-1843-FA8BA6EA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D9C06-9D02-6ADB-FED5-B4BEE31A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5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B8497-C19F-055A-F074-6AF4CB8C9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FB55E-22A5-7A7E-1F5B-24444F5DB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79522-0AC3-C13A-688A-CE2334BD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B2235-BFDD-5608-F6CA-ADB21243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3704-9C27-DF2D-01BF-7A3AE31E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4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2B45-F777-74EA-B9A5-A0F399CA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C5E1-A31E-BBAE-8780-3878D632E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D24D-19F2-3D47-059C-114CD841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55D8-8458-28B9-490A-7467CB6C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E802-8EE2-6423-2D68-EC01DC48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7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03D6-8454-D7EC-BA92-D2E903E5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17BD1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0D26B-2F8A-332E-3926-DA3DE8F49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B11CA-1233-45BF-70B9-C42E4783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1B14-60FA-7D09-F9BA-4FC79771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251E-55E3-0B42-604C-17DE0575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3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B440-C0D0-9B50-1562-09C7F491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067B-B20F-AB30-9416-CE461FA72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1CA2-43FF-61C8-CF41-0369C354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9C8B6-54F2-5BE5-71F5-3FCD4FD2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F2FBA-B424-8E47-8B63-CC4A6D05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C432-7B27-E16A-FFC8-80D713AF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9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DB9A-E8D9-2C44-E129-47CB003C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F9FFB-23B8-746F-846D-FDDA2B01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DA494-3529-DD40-A121-BA395768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DCC9-A25B-5C10-873F-15AA95A4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865E1-F5FE-79D6-9022-C3189EF84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F28D5-FBC2-BC62-9E51-06401BAA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0945D-A653-7BD5-4689-B32AE8C3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10F4B-B486-1BBB-7FB3-01AC3F17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262B-626F-9C7E-C24E-49E1E317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9CF5D-5E5E-8A40-A62C-507B498C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E8A76-A92C-8645-9310-75B53FBF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24559-4081-036C-FB3A-B8B2F69A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1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8EC84-2864-A07C-3944-02182B4B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90115-1D31-962A-6C71-E14059E3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3CAA0-5426-F9C7-1390-8CCB31C3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DFD2-5C7F-5010-E5A3-F7F7D1C8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6786-A6CE-03AF-318C-9F11F0346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5CB38-AD46-1E2B-A7AA-84FB3FE4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9EC44-2EFB-D2E7-8669-CB6DDEA5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549C4-53C2-02AF-A566-8D1FEDAE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03C1-A200-5FE9-57E3-424B990D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5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F8B0-85E9-85A9-2A2F-43539E2B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DA36B-8ED7-AAFD-71F9-61AAEA160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4038D-A262-AB90-AF21-C607EA9EB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9E776-E45A-6745-80C0-F721872F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B0F-8E50-6246-AEFF-93F0A1194237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81DD6-1B6B-EF7B-CD7C-D28827FA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15523-28C8-0255-2B06-00E8C30C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162AC-5C2E-444D-9978-B1E41D9DC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2CE9E-D60B-BD68-8E0E-056C7651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4AAD5-AD1A-1934-DCB5-7B2311637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BE44-F65B-9730-A8D4-A44FD74D8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DC771"/>
                </a:solidFill>
                <a:latin typeface="Monaco" pitchFamily="2" charset="77"/>
              </a:defRPr>
            </a:lvl1pPr>
          </a:lstStyle>
          <a:p>
            <a:fld id="{E6C90B0F-8E50-6246-AEFF-93F0A1194237}" type="datetimeFigureOut">
              <a:rPr lang="en-US" smtClean="0"/>
              <a:pPr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AFBE7-B6A9-9F5E-7304-39AA59033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DC771"/>
                </a:solidFill>
                <a:latin typeface="Monaco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969D-56A1-F227-CCD9-979C8BB42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DC771"/>
                </a:solidFill>
                <a:latin typeface="Monaco" pitchFamily="2" charset="77"/>
              </a:defRPr>
            </a:lvl1pPr>
          </a:lstStyle>
          <a:p>
            <a:fld id="{904162AC-5C2E-444D-9978-B1E41D9DC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green symbols on a black background&#10;&#10;Description automatically generated">
            <a:extLst>
              <a:ext uri="{FF2B5EF4-FFF2-40B4-BE49-F238E27FC236}">
                <a16:creationId xmlns:a16="http://schemas.microsoft.com/office/drawing/2014/main" id="{1FE91BBB-59FB-8807-B6AB-10662488B74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33200" y="180000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E45805-C61D-91C7-615E-A39483C4071C}"/>
              </a:ext>
            </a:extLst>
          </p:cNvPr>
          <p:cNvSpPr txBox="1"/>
          <p:nvPr userDrawn="1"/>
        </p:nvSpPr>
        <p:spPr>
          <a:xfrm>
            <a:off x="10130400" y="5894685"/>
            <a:ext cx="1701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Connect. Collaborate. Code.</a:t>
            </a:r>
          </a:p>
        </p:txBody>
      </p:sp>
      <p:pic>
        <p:nvPicPr>
          <p:cNvPr id="12" name="Picture 11" descr="A purple and white chat bubble&#10;&#10;Description automatically generated">
            <a:extLst>
              <a:ext uri="{FF2B5EF4-FFF2-40B4-BE49-F238E27FC236}">
                <a16:creationId xmlns:a16="http://schemas.microsoft.com/office/drawing/2014/main" id="{ED69C8C4-5698-C5EC-9AE6-A944B15B30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0000"/>
          </a:blip>
          <a:srcRect l="77" r="77"/>
          <a:stretch/>
        </p:blipFill>
        <p:spPr>
          <a:xfrm>
            <a:off x="360000" y="6361200"/>
            <a:ext cx="309123" cy="36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BC4E41-9274-06D9-E71B-ABCECE742D25}"/>
              </a:ext>
            </a:extLst>
          </p:cNvPr>
          <p:cNvSpPr txBox="1"/>
          <p:nvPr userDrawn="1"/>
        </p:nvSpPr>
        <p:spPr>
          <a:xfrm>
            <a:off x="761114" y="635635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streaming on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twitch.tv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/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</a:rPr>
              <a:t>letsseethecode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tx1">
                    <a:lumMod val="75000"/>
                    <a:lumOff val="2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79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BD1F"/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  <a:latin typeface="Monaco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75000"/>
            </a:schemeClr>
          </a:solidFill>
          <a:latin typeface="Monaco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75000"/>
            </a:schemeClr>
          </a:solidFill>
          <a:latin typeface="Monaco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75000"/>
            </a:schemeClr>
          </a:solidFill>
          <a:latin typeface="Monaco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Monaco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Monaco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tsseethecode/lstc-stream-deck" TargetMode="External"/><Relationship Id="rId2" Type="http://schemas.openxmlformats.org/officeDocument/2006/relationships/hyperlink" Target="https://github.com/letsseethecode/lstc-websi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tsseethecode/lstc_stream_deck" TargetMode="External"/><Relationship Id="rId2" Type="http://schemas.openxmlformats.org/officeDocument/2006/relationships/hyperlink" Target="https://github.com/letsseethecode/lstc_websi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ch.tv/letsseethec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witch.tv/letsseetheco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7A86-B83C-7995-F916-A7A96838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dirty="0"/>
              <a:t>letsseethecode.com</a:t>
            </a:r>
            <a:br>
              <a:rPr lang="en-US" dirty="0"/>
            </a:br>
            <a:r>
              <a:rPr lang="en-US" dirty="0"/>
              <a:t>March 2024 █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2C3DD-29F5-13DE-793C-850594C31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lang="en-US" dirty="0"/>
              <a:t>with Chris (@nomad3k)</a:t>
            </a:r>
          </a:p>
        </p:txBody>
      </p:sp>
    </p:spTree>
    <p:extLst>
      <p:ext uri="{BB962C8B-B14F-4D97-AF65-F5344CB8AC3E}">
        <p14:creationId xmlns:p14="http://schemas.microsoft.com/office/powerpoint/2010/main" val="2133310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4351-62E0-280C-4E41-360F4268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AA3D-9781-E24B-E8FA-5BBE95FA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letsseethecode.com website</a:t>
            </a:r>
          </a:p>
          <a:p>
            <a:pPr lvl="1"/>
            <a:r>
              <a:rPr lang="en-US" dirty="0"/>
              <a:t>rust</a:t>
            </a:r>
          </a:p>
          <a:p>
            <a:pPr lvl="1"/>
            <a:r>
              <a:rPr lang="en-US" dirty="0"/>
              <a:t>web assembly</a:t>
            </a:r>
          </a:p>
          <a:p>
            <a:pPr lvl="1"/>
            <a:r>
              <a:rPr lang="en-US" dirty="0"/>
              <a:t>terraform</a:t>
            </a:r>
          </a:p>
          <a:p>
            <a:pPr lvl="1"/>
            <a:r>
              <a:rPr lang="en-US" dirty="0"/>
              <a:t>amazon web services (</a:t>
            </a:r>
            <a:r>
              <a:rPr lang="en-US" dirty="0" err="1"/>
              <a:t>aws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https://github.com/letsseethecode/lstc-website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arduino</a:t>
            </a:r>
            <a:r>
              <a:rPr lang="en-US" dirty="0"/>
              <a:t> stream deck</a:t>
            </a:r>
          </a:p>
          <a:p>
            <a:pPr lvl="1"/>
            <a:r>
              <a:rPr lang="en-US" dirty="0"/>
              <a:t>rust</a:t>
            </a:r>
          </a:p>
          <a:p>
            <a:pPr lvl="1"/>
            <a:r>
              <a:rPr lang="en-US" dirty="0" err="1"/>
              <a:t>arduino</a:t>
            </a:r>
            <a:r>
              <a:rPr lang="en-US" dirty="0"/>
              <a:t> microcontroller</a:t>
            </a:r>
          </a:p>
          <a:p>
            <a:pPr lvl="1"/>
            <a:r>
              <a:rPr lang="en-US" dirty="0">
                <a:hlinkClick r:id="rId3"/>
              </a:rPr>
              <a:t>https://github.com/letsseethecode/lstc-stream-deck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front-end project (TBC)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 err="1"/>
              <a:t>gsap</a:t>
            </a:r>
            <a:endParaRPr lang="en-US" dirty="0"/>
          </a:p>
          <a:p>
            <a:pPr lvl="1"/>
            <a:r>
              <a:rPr lang="en-US" dirty="0"/>
              <a:t>tailwind </a:t>
            </a:r>
            <a:r>
              <a:rPr lang="en-US" dirty="0" err="1"/>
              <a:t>css</a:t>
            </a:r>
            <a:endParaRPr lang="en-US" dirty="0"/>
          </a:p>
          <a:p>
            <a:pPr lvl="1"/>
            <a:r>
              <a:rPr lang="en-US" dirty="0" err="1"/>
              <a:t>figma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letsseethecode</a:t>
            </a:r>
            <a:r>
              <a:rPr lang="en-US" dirty="0"/>
              <a:t>/???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0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35F1-1F27-850C-5DC7-DE5D0AED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Code!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CD84-3998-8E88-3664-5CE4C7B5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Talk is Cheap.  Show me the code!</a:t>
            </a:r>
          </a:p>
        </p:txBody>
      </p:sp>
    </p:spTree>
    <p:extLst>
      <p:ext uri="{BB962C8B-B14F-4D97-AF65-F5344CB8AC3E}">
        <p14:creationId xmlns:p14="http://schemas.microsoft.com/office/powerpoint/2010/main" val="12172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16865-4DA7-873E-B52A-436988817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C9FA-1262-3223-254E-21B584EC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Updates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838F-BEAB-6F42-13E6-294BBF87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letsseethecode.com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https://github.com/letsseethecode/lstc_website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/>
              <a:t>arduiono</a:t>
            </a:r>
            <a:r>
              <a:rPr lang="en-US" sz="2400" dirty="0"/>
              <a:t> stream deck</a:t>
            </a:r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https://github.com/letsseethecode/lstc_stream_deck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1021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25B6F-C198-BFF5-254A-28984D3A6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1009-7C30-70E6-1A82-6139ED4C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Thankyous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0737-62E0-5C8B-CEC7-5187179BE5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platinum Sponsors</a:t>
            </a:r>
          </a:p>
          <a:p>
            <a:pPr marL="457200" lvl="1" indent="0">
              <a:buNone/>
            </a:pPr>
            <a:r>
              <a:rPr lang="en-US" dirty="0" err="1"/>
              <a:t>weareframework.co.uk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unchain.life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8B3AD-D908-4A56-BAEF-809DDEBE9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subscribers / patrons</a:t>
            </a:r>
          </a:p>
          <a:p>
            <a:pPr marL="457200" lvl="1" indent="0">
              <a:buNone/>
            </a:pPr>
            <a:r>
              <a:rPr lang="en-US" dirty="0"/>
              <a:t>become a founder!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attendees:</a:t>
            </a:r>
          </a:p>
          <a:p>
            <a:pPr marL="457200" lvl="1" indent="0">
              <a:buNone/>
            </a:pPr>
            <a:r>
              <a:rPr lang="en-US" dirty="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12296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C731E-DC6A-2CEF-1AB8-892592170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6025-791E-502D-EE0F-7480BB7B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56C8-69A4-16EC-34BB-A4551949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you online each Monday from 6:30pm</a:t>
            </a:r>
          </a:p>
          <a:p>
            <a:pPr marL="457200" lvl="1" indent="0">
              <a:buNone/>
            </a:pPr>
            <a:r>
              <a:rPr lang="en-US" sz="2000" dirty="0">
                <a:hlinkClick r:id="rId2"/>
              </a:rPr>
              <a:t>https://twitch.tv/letsseethecode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you in-person April 8</a:t>
            </a:r>
            <a:r>
              <a:rPr lang="en-US" baseline="30000" dirty="0"/>
              <a:t>th</a:t>
            </a:r>
          </a:p>
          <a:p>
            <a:pPr marL="457200" lvl="1" indent="0">
              <a:buNone/>
            </a:pPr>
            <a:r>
              <a:rPr lang="en-US" sz="2000" dirty="0"/>
              <a:t>@ The Canal House, Nottingham.</a:t>
            </a:r>
          </a:p>
        </p:txBody>
      </p:sp>
    </p:spTree>
    <p:extLst>
      <p:ext uri="{BB962C8B-B14F-4D97-AF65-F5344CB8AC3E}">
        <p14:creationId xmlns:p14="http://schemas.microsoft.com/office/powerpoint/2010/main" val="155516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CBEF-DF6E-18C8-A197-900A96A3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Thankyous █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8BDF6-AF5E-CAE6-3AF2-469F73AA58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Platinum Sponsors</a:t>
            </a:r>
          </a:p>
          <a:p>
            <a:pPr marL="457200" lvl="1" indent="0">
              <a:buNone/>
            </a:pPr>
            <a:r>
              <a:rPr lang="en-US" dirty="0" err="1"/>
              <a:t>weareframework.co.uk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unchain.life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Attendees:</a:t>
            </a:r>
          </a:p>
          <a:p>
            <a:pPr marL="457200" lvl="1" indent="0">
              <a:buNone/>
            </a:pPr>
            <a:r>
              <a:rPr lang="en-US" dirty="0"/>
              <a:t>You!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D1FEE-68D7-3C73-3F25-2746F799D3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Subscribers / Patrons:</a:t>
            </a:r>
          </a:p>
          <a:p>
            <a:pPr marL="457200" lvl="1" indent="0">
              <a:buNone/>
            </a:pPr>
            <a:r>
              <a:rPr lang="en-US" dirty="0"/>
              <a:t>Become a founder!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9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BBF3-B6A6-3CBD-9140-F4DD24F9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12FB-E9B9-D268-836F-3F726ECC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LSTC?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The Code!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3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5555-7D53-F13E-0B36-745CEA42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LSTC?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91145-8D9B-6B15-CCC9-12AF1B14B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Connect.</a:t>
            </a:r>
          </a:p>
          <a:p>
            <a:pPr marL="0" indent="0">
              <a:buNone/>
            </a:pPr>
            <a:r>
              <a:rPr lang="en-US" dirty="0"/>
              <a:t>Collaborate.</a:t>
            </a:r>
          </a:p>
          <a:p>
            <a:pPr marL="0" indent="0">
              <a:buNone/>
            </a:pPr>
            <a:r>
              <a:rPr lang="en-US" dirty="0"/>
              <a:t>Code.</a:t>
            </a:r>
          </a:p>
        </p:txBody>
      </p:sp>
    </p:spTree>
    <p:extLst>
      <p:ext uri="{BB962C8B-B14F-4D97-AF65-F5344CB8AC3E}">
        <p14:creationId xmlns:p14="http://schemas.microsoft.com/office/powerpoint/2010/main" val="145994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0405-0CC5-C32B-48F6-0C986E90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█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26FB6-3283-B039-E79D-C388443B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in-person</a:t>
            </a:r>
          </a:p>
          <a:p>
            <a:r>
              <a:rPr lang="en-US" dirty="0"/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1889034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CA71-D72F-3639-EE4E-4750EC89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In-person █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0A831-B950-8BEF-996B-15A2FAD96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Monday each Month (except today!) @ The Canal House in Nottingham with Food &amp; Drink provided by </a:t>
            </a:r>
            <a:r>
              <a:rPr lang="en-US" dirty="0" err="1"/>
              <a:t>weareframework.co.uk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Real Projects</a:t>
            </a:r>
          </a:p>
          <a:p>
            <a:r>
              <a:rPr lang="en-US" dirty="0"/>
              <a:t>Contributions</a:t>
            </a:r>
          </a:p>
          <a:p>
            <a:r>
              <a:rPr lang="en-US" dirty="0"/>
              <a:t>Demonstrations</a:t>
            </a:r>
          </a:p>
          <a:p>
            <a:r>
              <a:rPr lang="en-US" dirty="0"/>
              <a:t>Interactive Code Reviews (incl. voting)</a:t>
            </a:r>
          </a:p>
          <a:p>
            <a:r>
              <a:rPr lang="en-US" dirty="0"/>
              <a:t>Let’s Seethe Code</a:t>
            </a:r>
          </a:p>
        </p:txBody>
      </p:sp>
    </p:spTree>
    <p:extLst>
      <p:ext uri="{BB962C8B-B14F-4D97-AF65-F5344CB8AC3E}">
        <p14:creationId xmlns:p14="http://schemas.microsoft.com/office/powerpoint/2010/main" val="16429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9E191-CA22-00F3-2C27-0F7E7F2DA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9E05-CADB-2FD5-45E0-29EFB067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█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F67F2-B30C-2478-66C1-E2E008AB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https://twitch.tv/letsseethecode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live coding</a:t>
            </a:r>
          </a:p>
          <a:p>
            <a:r>
              <a:rPr lang="en-US" dirty="0"/>
              <a:t>open discussions</a:t>
            </a:r>
          </a:p>
          <a:p>
            <a:r>
              <a:rPr lang="en-US" dirty="0"/>
              <a:t>coding lectures</a:t>
            </a:r>
          </a:p>
          <a:p>
            <a:r>
              <a:rPr lang="en-US" dirty="0"/>
              <a:t>code reviews &amp; pull requests</a:t>
            </a:r>
          </a:p>
        </p:txBody>
      </p:sp>
      <p:pic>
        <p:nvPicPr>
          <p:cNvPr id="3" name="Picture 2" descr="A purple and white chat bubble&#10;&#10;Description automatically generated">
            <a:extLst>
              <a:ext uri="{FF2B5EF4-FFF2-40B4-BE49-F238E27FC236}">
                <a16:creationId xmlns:a16="http://schemas.microsoft.com/office/drawing/2014/main" id="{1DAEEED5-5244-ACD7-D588-F745B7738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191" y="1690688"/>
            <a:ext cx="619200" cy="7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8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6AB7-0D4B-24A4-0D97-672C6A8C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 for me?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A952-A43D-9CCD-6BE9-1241ED0F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Projects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Feedback</a:t>
            </a:r>
          </a:p>
          <a:p>
            <a:pPr lvl="1"/>
            <a:endParaRPr lang="en-US" dirty="0"/>
          </a:p>
          <a:p>
            <a:r>
              <a:rPr lang="en-US" dirty="0"/>
              <a:t>Collaborative Projects</a:t>
            </a:r>
          </a:p>
          <a:p>
            <a:pPr lvl="1"/>
            <a:r>
              <a:rPr lang="en-US" dirty="0"/>
              <a:t>Lead</a:t>
            </a:r>
          </a:p>
          <a:p>
            <a:pPr lvl="1"/>
            <a:r>
              <a:rPr lang="en-US" dirty="0"/>
              <a:t>Contribute</a:t>
            </a:r>
          </a:p>
          <a:p>
            <a:pPr lvl="1"/>
            <a:r>
              <a:rPr lang="en-US" dirty="0"/>
              <a:t>Spectate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26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6827F-ABFB-903A-0300-3F5CA2CAA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958B-5BB2-21A6-BB90-A26D9BEB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Projects 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AED1D-DF96-5491-7EBE-F964A0FE8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pigeon park</a:t>
            </a:r>
          </a:p>
          <a:p>
            <a:pPr lvl="1"/>
            <a:r>
              <a:rPr lang="en-US" dirty="0"/>
              <a:t>A-level computing project</a:t>
            </a:r>
          </a:p>
          <a:p>
            <a:pPr lvl="1"/>
            <a:r>
              <a:rPr lang="en-US" dirty="0"/>
              <a:t>Unreal Engine</a:t>
            </a:r>
          </a:p>
          <a:p>
            <a:pPr lvl="1"/>
            <a:endParaRPr lang="en-US" dirty="0"/>
          </a:p>
          <a:p>
            <a:r>
              <a:rPr lang="en-US" dirty="0"/>
              <a:t>date guessing game</a:t>
            </a:r>
          </a:p>
          <a:p>
            <a:pPr lvl="1"/>
            <a:r>
              <a:rPr lang="en-US" dirty="0"/>
              <a:t>PHP/Laravel</a:t>
            </a:r>
          </a:p>
          <a:p>
            <a:pPr lvl="1"/>
            <a:r>
              <a:rPr lang="en-US" dirty="0" err="1"/>
              <a:t>VueJS</a:t>
            </a:r>
            <a:endParaRPr lang="en-US" dirty="0"/>
          </a:p>
          <a:p>
            <a:pPr lvl="1"/>
            <a:r>
              <a:rPr lang="en-US" dirty="0"/>
              <a:t>date guessing game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7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TC" id="{C9B34377-7855-4A41-983C-2ED431930AFC}" vid="{13549E21-F920-3F4C-B57F-D9C4F328F3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6029</TotalTime>
  <Words>316</Words>
  <Application>Microsoft Macintosh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Monaco</vt:lpstr>
      <vt:lpstr>Office Theme</vt:lpstr>
      <vt:lpstr>letsseethecode.com March 2024 █</vt:lpstr>
      <vt:lpstr>Thankyous █ </vt:lpstr>
      <vt:lpstr>Welcome █</vt:lpstr>
      <vt:lpstr>What is LSTC? █</vt:lpstr>
      <vt:lpstr>Events █</vt:lpstr>
      <vt:lpstr>In-person █</vt:lpstr>
      <vt:lpstr>Online █</vt:lpstr>
      <vt:lpstr>What does this mean for me? █</vt:lpstr>
      <vt:lpstr>Private Projects █</vt:lpstr>
      <vt:lpstr>Projects █</vt:lpstr>
      <vt:lpstr>The Code! █</vt:lpstr>
      <vt:lpstr>Project Updates █</vt:lpstr>
      <vt:lpstr>Thankyous █</vt:lpstr>
      <vt:lpstr>Closing 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letsseethecode.com March</dc:title>
  <dc:creator>Chris Kemp</dc:creator>
  <cp:lastModifiedBy>Chris Kemp</cp:lastModifiedBy>
  <cp:revision>19</cp:revision>
  <dcterms:created xsi:type="dcterms:W3CDTF">2024-02-12T13:59:25Z</dcterms:created>
  <dcterms:modified xsi:type="dcterms:W3CDTF">2024-02-17T16:01:25Z</dcterms:modified>
</cp:coreProperties>
</file>