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70" r:id="rId4"/>
    <p:sldId id="258" r:id="rId5"/>
    <p:sldId id="259" r:id="rId6"/>
    <p:sldId id="260" r:id="rId7"/>
    <p:sldId id="267" r:id="rId8"/>
    <p:sldId id="268" r:id="rId9"/>
    <p:sldId id="269" r:id="rId10"/>
    <p:sldId id="265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2661" autoAdjust="0"/>
  </p:normalViewPr>
  <p:slideViewPr>
    <p:cSldViewPr snapToGrid="0">
      <p:cViewPr varScale="1">
        <p:scale>
          <a:sx n="117" d="100"/>
          <a:sy n="117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C526C-7473-49B3-AE81-322D611F2F5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460CF-1416-4C08-9764-B43E0FF1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2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460CF-1416-4C08-9764-B43E0FF13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836-C403-4879-8E15-22EE73BD1B5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A0E-35C5-461E-AB6E-ECA1780A6B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6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836-C403-4879-8E15-22EE73BD1B5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A0E-35C5-461E-AB6E-ECA1780A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836-C403-4879-8E15-22EE73BD1B5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A0E-35C5-461E-AB6E-ECA1780A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6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836-C403-4879-8E15-22EE73BD1B5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A0E-35C5-461E-AB6E-ECA1780A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836-C403-4879-8E15-22EE73BD1B5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A0E-35C5-461E-AB6E-ECA1780A6B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4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836-C403-4879-8E15-22EE73BD1B5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A0E-35C5-461E-AB6E-ECA1780A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836-C403-4879-8E15-22EE73BD1B5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A0E-35C5-461E-AB6E-ECA1780A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836-C403-4879-8E15-22EE73BD1B5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A0E-35C5-461E-AB6E-ECA1780A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5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836-C403-4879-8E15-22EE73BD1B5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A0E-35C5-461E-AB6E-ECA1780A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D9E836-C403-4879-8E15-22EE73BD1B5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4BA0E-35C5-461E-AB6E-ECA1780A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E836-C403-4879-8E15-22EE73BD1B5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A0E-35C5-461E-AB6E-ECA1780A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D9E836-C403-4879-8E15-22EE73BD1B5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94BA0E-35C5-461E-AB6E-ECA1780A6B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6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in.d1qy7zqpli7es1.amplify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20D3-9C8E-1A24-2F26-4FCFBD626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531" y="1738667"/>
            <a:ext cx="8791575" cy="2387600"/>
          </a:xfrm>
        </p:spPr>
        <p:txBody>
          <a:bodyPr>
            <a:noAutofit/>
          </a:bodyPr>
          <a:lstStyle/>
          <a:p>
            <a:pPr algn="ctr"/>
            <a:br>
              <a:rPr lang="en-US" sz="6000" dirty="0">
                <a:latin typeface="Algerian" panose="04020705040A02060702" pitchFamily="82" charset="0"/>
              </a:rPr>
            </a:br>
            <a:r>
              <a:rPr lang="en-US" sz="6000" dirty="0">
                <a:latin typeface="Algerian" panose="04020705040A02060702" pitchFamily="82" charset="0"/>
              </a:rPr>
              <a:t>Sentiment Analysis Application on AWS</a:t>
            </a:r>
            <a:br>
              <a:rPr lang="en-US" sz="6000" dirty="0">
                <a:latin typeface="Algerian" panose="04020705040A02060702" pitchFamily="82" charset="0"/>
              </a:rPr>
            </a:br>
            <a:r>
              <a:rPr lang="en-US" sz="6000" dirty="0" err="1">
                <a:latin typeface="Algerian" panose="04020705040A02060702" pitchFamily="82" charset="0"/>
              </a:rPr>
              <a:t>Senti</a:t>
            </a:r>
            <a:r>
              <a:rPr lang="en-US" sz="6000" dirty="0">
                <a:latin typeface="Algerian" panose="04020705040A02060702" pitchFamily="82" charset="0"/>
              </a:rPr>
              <a:t>-bot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2019C-8005-5E17-961B-048125F1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741" y="4558873"/>
            <a:ext cx="8791575" cy="1655762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CC-    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FALL2024 12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   Nihar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domala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Aravinda v., 			      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sailesh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baabu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s.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Walcelio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E9DA1-D884-FE72-79BF-43378761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428" y="82904"/>
            <a:ext cx="1876525" cy="1894397"/>
          </a:xfrm>
          <a:prstGeom prst="rect">
            <a:avLst/>
          </a:prstGeom>
        </p:spPr>
      </p:pic>
      <p:pic>
        <p:nvPicPr>
          <p:cNvPr id="1035" name="Picture 11" descr="GW University (@GWtweets) / X">
            <a:extLst>
              <a:ext uri="{FF2B5EF4-FFF2-40B4-BE49-F238E27FC236}">
                <a16:creationId xmlns:a16="http://schemas.microsoft.com/office/drawing/2014/main" id="{3871825F-64A4-F98D-E21A-94E12966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4" y="82905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7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6085D4-C379-ADDF-C444-E21F0E9D9D07}"/>
              </a:ext>
            </a:extLst>
          </p:cNvPr>
          <p:cNvSpPr txBox="1"/>
          <p:nvPr/>
        </p:nvSpPr>
        <p:spPr>
          <a:xfrm>
            <a:off x="2538883" y="1195754"/>
            <a:ext cx="348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err="1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SentiBot</a:t>
            </a:r>
            <a:endParaRPr lang="en-IN" sz="40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A0699-C237-AB2B-F994-4826E0C25F0C}"/>
              </a:ext>
            </a:extLst>
          </p:cNvPr>
          <p:cNvSpPr txBox="1"/>
          <p:nvPr/>
        </p:nvSpPr>
        <p:spPr>
          <a:xfrm>
            <a:off x="1155560" y="1195754"/>
            <a:ext cx="184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Demo</a:t>
            </a:r>
            <a:endParaRPr lang="en-IN" sz="4000" b="1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A5143F-708C-5F3A-9D50-F82160706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4" y="2527201"/>
            <a:ext cx="5598086" cy="3135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DE224C-51EF-223A-325E-DC04EB581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500" y="2411604"/>
            <a:ext cx="5598086" cy="31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9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4A15-88CE-7C45-8B54-C0FD31A5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004" y="1055078"/>
            <a:ext cx="8699863" cy="782766"/>
          </a:xfrm>
        </p:spPr>
        <p:txBody>
          <a:bodyPr>
            <a:normAutofit/>
          </a:bodyPr>
          <a:lstStyle/>
          <a:p>
            <a:r>
              <a:rPr lang="en-US" sz="4400" b="1" dirty="0"/>
              <a:t>Future Scope (SENTI-BOT 2.0?)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F80F77-76CA-EBFA-285C-C71558033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8004" y="1704919"/>
            <a:ext cx="10458325" cy="445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Chatbots: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an interactive chatbot using AWS Lex to answer user queries, provide guidance, or simulate conversational interactions.	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 Analysis: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prevalent topics or themes within user text to gain deeper insights into user concerns and interests.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Sarcasm and Irony Detection: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 analysis accuracy by detecting sarcasm, irony, or nuanced sentiments often missed in traditional models.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Multilingual Support: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sentiment and emotion analysis across multiple languages to cater to a broader, diverse user base.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solidFill>
                  <a:schemeClr val="tx1"/>
                </a:solidFill>
              </a:rPr>
              <a:t>User Accounts &amp; Personalization: </a:t>
            </a:r>
            <a:r>
              <a:rPr lang="en-US" altLang="en-US" sz="1600" dirty="0">
                <a:solidFill>
                  <a:schemeClr val="tx1"/>
                </a:solidFill>
              </a:rPr>
              <a:t>Allow users to create accounts using Cognito and save their interaction history, which can be stored in DynamoDB for future reference and personalization.</a:t>
            </a:r>
          </a:p>
        </p:txBody>
      </p:sp>
    </p:spTree>
    <p:extLst>
      <p:ext uri="{BB962C8B-B14F-4D97-AF65-F5344CB8AC3E}">
        <p14:creationId xmlns:p14="http://schemas.microsoft.com/office/powerpoint/2010/main" val="14634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EE27-AEA5-2900-0B3B-52E00109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EEC-3276-ED1E-4782-FE471889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developed and deployed a sentiment analysis application on AWS with emotion detection as an additional feature.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Demonstrated proficiency in cloud architecture and machine learning with AWS </a:t>
            </a:r>
            <a:r>
              <a:rPr lang="en-US" dirty="0" err="1"/>
              <a:t>SageMaker</a:t>
            </a:r>
            <a:r>
              <a:rPr lang="en-US" dirty="0"/>
              <a:t> and integrating various services.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a scalable and efficient model deployment, ensuring responsive and seamless user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Overall, created a cost-effective, impactful solution that can serve as a foundation for further innovation in sentiment analysis and other simple chatbots.</a:t>
            </a:r>
          </a:p>
        </p:txBody>
      </p:sp>
    </p:spTree>
    <p:extLst>
      <p:ext uri="{BB962C8B-B14F-4D97-AF65-F5344CB8AC3E}">
        <p14:creationId xmlns:p14="http://schemas.microsoft.com/office/powerpoint/2010/main" val="337201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3584-0F7B-D89F-4CAF-84757BC8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14883"/>
            <a:ext cx="10058400" cy="782767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84D6-FB50-7343-A3DC-6940C7A5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05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web application that performs sentiment analysis and emotion </a:t>
            </a:r>
            <a:r>
              <a:rPr lang="en-US" dirty="0" err="1"/>
              <a:t>dection</a:t>
            </a:r>
            <a:r>
              <a:rPr lang="en-US" dirty="0"/>
              <a:t> on user-provided text/files.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 pre-trained </a:t>
            </a:r>
            <a:r>
              <a:rPr lang="en-US" dirty="0" err="1"/>
              <a:t>huggingface</a:t>
            </a:r>
            <a:r>
              <a:rPr lang="en-US" dirty="0"/>
              <a:t>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an intuitive user interface (UI) for text input and result display.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scalability, security, and cost-effectiveness.</a:t>
            </a:r>
          </a:p>
        </p:txBody>
      </p:sp>
    </p:spTree>
    <p:extLst>
      <p:ext uri="{BB962C8B-B14F-4D97-AF65-F5344CB8AC3E}">
        <p14:creationId xmlns:p14="http://schemas.microsoft.com/office/powerpoint/2010/main" val="51143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2158-7B72-1ED3-5B31-331ED790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85222"/>
            <a:ext cx="7373480" cy="652138"/>
          </a:xfrm>
        </p:spPr>
        <p:txBody>
          <a:bodyPr>
            <a:normAutofit/>
          </a:bodyPr>
          <a:lstStyle/>
          <a:p>
            <a:r>
              <a:rPr lang="en-US" sz="4000" b="1" dirty="0"/>
              <a:t>Use-Cases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FFCD-661E-B687-72FB-0078E06F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128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Feedback Analysis - </a:t>
            </a:r>
            <a:r>
              <a:rPr lang="en-US" dirty="0"/>
              <a:t>Analyze feedback from customer reviews, surveys, and support tickets to gauge customer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 Research- </a:t>
            </a:r>
            <a:r>
              <a:rPr lang="en-US" dirty="0"/>
              <a:t>Analyze user opinions and sentiments on new product features, services, or campaigns.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Social Media Monitoring- </a:t>
            </a:r>
            <a:r>
              <a:rPr lang="en-US" dirty="0"/>
              <a:t>Monitor social media platforms like Twitter, Facebook, and Reddit to assess public sentiment around brands, products, or trending topics.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Moderation- </a:t>
            </a:r>
            <a:r>
              <a:rPr lang="en-US" dirty="0"/>
              <a:t>Automatically filter or flag content that contains negative, offensive, or inappropriate language on platforms that rely on user-generated 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74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BEC8-2301-74A9-A7FE-B8951C3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1100520"/>
            <a:ext cx="5966711" cy="708184"/>
          </a:xfrm>
        </p:spPr>
        <p:txBody>
          <a:bodyPr>
            <a:normAutofit/>
          </a:bodyPr>
          <a:lstStyle/>
          <a:p>
            <a:r>
              <a:rPr lang="en-US" sz="4000" b="1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1E1C-2904-23AA-32DA-3A50E2871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08704"/>
            <a:ext cx="11094719" cy="4642338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/>
              <a:t>1. User Interface (UI)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Text input area for users to enter sentences or paragraphs. Submit button to initiate sentiment analysis.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Display area for showing sentiment results (Positive, Negative, Neutral).</a:t>
            </a:r>
          </a:p>
          <a:p>
            <a:pPr algn="just"/>
            <a:r>
              <a:rPr lang="en-US" sz="1800" b="1" dirty="0"/>
              <a:t>2. Backend API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Develop a RESTful API to handle requests from the frontend. Process user input and return sentiment analysis results.</a:t>
            </a:r>
          </a:p>
          <a:p>
            <a:pPr algn="just"/>
            <a:r>
              <a:rPr lang="en-US" sz="1800" b="1" dirty="0"/>
              <a:t>3. Custom Sentiment Analysis Model and Emotion Detection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Use a pretrained model fine-tuned on a sentiment dataset and on a emotion detection dataset.</a:t>
            </a: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Deploy the model as a </a:t>
            </a:r>
            <a:r>
              <a:rPr lang="en-US" sz="1800" dirty="0" err="1"/>
              <a:t>SageMaker</a:t>
            </a:r>
            <a:r>
              <a:rPr lang="en-US" sz="1800" dirty="0"/>
              <a:t> endpoint.</a:t>
            </a:r>
          </a:p>
          <a:p>
            <a:pPr marL="0" indent="0" algn="just">
              <a:buNone/>
            </a:pPr>
            <a:r>
              <a:rPr lang="en-US" sz="1800" b="1" dirty="0"/>
              <a:t> 4. Scalability and Performance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Optimize the application for low latency and high throughput.</a:t>
            </a:r>
          </a:p>
        </p:txBody>
      </p:sp>
    </p:spTree>
    <p:extLst>
      <p:ext uri="{BB962C8B-B14F-4D97-AF65-F5344CB8AC3E}">
        <p14:creationId xmlns:p14="http://schemas.microsoft.com/office/powerpoint/2010/main" val="24410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DE7B-364C-F8A1-5B85-01E68BE7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 Sources and 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A020FA-802B-0028-22AE-3276746F99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83691"/>
            <a:ext cx="978994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Pretrained Models: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Hugging Face Transformers Library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Models like </a:t>
            </a:r>
            <a:r>
              <a:rPr lang="en-US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distilBERT-base-ubcased-finetuned-sst-2-english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for Emotion Detection and </a:t>
            </a:r>
            <a:r>
              <a:rPr lang="en-US" altLang="en-US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BERTweet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for Sentiment Analysis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</a:pPr>
            <a:r>
              <a:rPr lang="en-US" alt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Tech Stack:</a:t>
            </a:r>
            <a:endParaRPr lang="en-US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React, Backend- Java 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AWS Services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SageMaker</a:t>
            </a:r>
            <a:r>
              <a:rPr lang="en-US" altLang="en-US" sz="1800" dirty="0">
                <a:solidFill>
                  <a:schemeClr val="tx1"/>
                </a:solidFill>
              </a:rPr>
              <a:t>, Lambda, API Gateway and Amplify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   </a:t>
            </a:r>
            <a:r>
              <a:rPr lang="en-US" altLang="en-US" sz="1800" b="1" dirty="0">
                <a:solidFill>
                  <a:schemeClr val="tx1"/>
                </a:solidFill>
              </a:rPr>
              <a:t>Libraries- </a:t>
            </a:r>
            <a:r>
              <a:rPr lang="en-US" altLang="en-US" sz="1800" dirty="0">
                <a:solidFill>
                  <a:schemeClr val="tx1"/>
                </a:solidFill>
              </a:rPr>
              <a:t>Hugging Face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6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95CB-2362-20F3-FBA6-B8DB60CE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Project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1E1E6-CD6B-AE71-5268-F08FF61E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45" y="1828679"/>
            <a:ext cx="7237388" cy="3587383"/>
          </a:xfrm>
        </p:spPr>
      </p:pic>
    </p:spTree>
    <p:extLst>
      <p:ext uri="{BB962C8B-B14F-4D97-AF65-F5344CB8AC3E}">
        <p14:creationId xmlns:p14="http://schemas.microsoft.com/office/powerpoint/2010/main" val="4792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EEAD-968C-B868-45BD-811339AA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7" y="988064"/>
            <a:ext cx="9573768" cy="874685"/>
          </a:xfrm>
        </p:spPr>
        <p:txBody>
          <a:bodyPr>
            <a:normAutofit/>
          </a:bodyPr>
          <a:lstStyle/>
          <a:p>
            <a:r>
              <a:rPr lang="en-IN" sz="4000" b="1" dirty="0"/>
              <a:t>AWS Amplify and Front-End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912A16-9B37-7707-4D8A-A1558A5E0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1027" y="1928040"/>
            <a:ext cx="10611060" cy="150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Amplify Hosting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AWS Amplify manages the deployment and hosting of the front-end application, providing a scalable environment with direct integration into other AWS services.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front-end, built with React, offers an interactive user interface where inputs for sentiment analysis are collected and results displayed, enhancing user engagement. </a:t>
            </a:r>
          </a:p>
        </p:txBody>
      </p:sp>
    </p:spTree>
    <p:extLst>
      <p:ext uri="{BB962C8B-B14F-4D97-AF65-F5344CB8AC3E}">
        <p14:creationId xmlns:p14="http://schemas.microsoft.com/office/powerpoint/2010/main" val="31629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93A2-6888-AC7A-4B72-D19F2EB7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07" y="425572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API Gateway and Lambda Integration</a:t>
            </a:r>
            <a:endParaRPr lang="en-IN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5BED4F-F13F-DDAA-16B9-23D169FB3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2307" y="2149814"/>
            <a:ext cx="914818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Gateway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Amazon API Gateway handles routing of API requests to the correct AWS Lambda functions, ensuring efficient processing and scalability during varying load conditions.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Lambda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AWS Lambda functions execute the application's backend logic, interacting with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SageMaker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-hosted model to perform sentiment analysis and returning the results in real-time. </a:t>
            </a:r>
          </a:p>
        </p:txBody>
      </p:sp>
    </p:spTree>
    <p:extLst>
      <p:ext uri="{BB962C8B-B14F-4D97-AF65-F5344CB8AC3E}">
        <p14:creationId xmlns:p14="http://schemas.microsoft.com/office/powerpoint/2010/main" val="265732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9578-C812-2284-4471-7BAF5C9B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06238"/>
            <a:ext cx="8304276" cy="539496"/>
          </a:xfrm>
        </p:spPr>
        <p:txBody>
          <a:bodyPr>
            <a:noAutofit/>
          </a:bodyPr>
          <a:lstStyle/>
          <a:p>
            <a:r>
              <a:rPr lang="en-US" sz="4000" b="1" dirty="0"/>
              <a:t>Amazon </a:t>
            </a:r>
            <a:r>
              <a:rPr lang="en-US" sz="4000" b="1" dirty="0" err="1"/>
              <a:t>SageMaker</a:t>
            </a:r>
            <a:r>
              <a:rPr lang="en-US" sz="4000" b="1" dirty="0"/>
              <a:t> and Hugging Face</a:t>
            </a:r>
            <a:endParaRPr lang="en-IN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069547-707C-49EE-77C8-CAB0562C4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53078"/>
            <a:ext cx="1018701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Amazon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SageMaker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hosts and runs the Hugging Face machine learning model, providing a robust and scalable platform for complex computations required for natural language processing.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and Response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SageMaker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processes the text data received from Lambda, applying the pre-trained Hugging Face model to determine sentiment, and sends the analyzed results back through Lambda, ensuring quick and accurate sentiment analysis outputs. </a:t>
            </a:r>
          </a:p>
        </p:txBody>
      </p:sp>
    </p:spTree>
    <p:extLst>
      <p:ext uri="{BB962C8B-B14F-4D97-AF65-F5344CB8AC3E}">
        <p14:creationId xmlns:p14="http://schemas.microsoft.com/office/powerpoint/2010/main" val="36050537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736</Words>
  <Application>Microsoft Macintosh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Retrospect</vt:lpstr>
      <vt:lpstr> Sentiment Analysis Application on AWS Senti-bot</vt:lpstr>
      <vt:lpstr>Objectives</vt:lpstr>
      <vt:lpstr>Use-Cases</vt:lpstr>
      <vt:lpstr>Features Implemented</vt:lpstr>
      <vt:lpstr>Data Sources and Tech Stack</vt:lpstr>
      <vt:lpstr>Project Architecture</vt:lpstr>
      <vt:lpstr>AWS Amplify and Front-End</vt:lpstr>
      <vt:lpstr>API Gateway and Lambda Integration</vt:lpstr>
      <vt:lpstr>Amazon SageMaker and Hugging Face</vt:lpstr>
      <vt:lpstr>PowerPoint Presentation</vt:lpstr>
      <vt:lpstr>Future Scope (SENTI-BOT 2.0?)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Sentiment Analysis Application on AWS</dc:title>
  <dc:creator>Aravinda Vijay</dc:creator>
  <cp:lastModifiedBy>Nihar Domala</cp:lastModifiedBy>
  <cp:revision>28</cp:revision>
  <dcterms:created xsi:type="dcterms:W3CDTF">2024-10-15T16:59:13Z</dcterms:created>
  <dcterms:modified xsi:type="dcterms:W3CDTF">2024-11-19T22:51:17Z</dcterms:modified>
</cp:coreProperties>
</file>