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39836d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39836d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39836d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39836d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39836d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539836d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39836d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539836d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5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539836d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539836d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539836d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539836d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539836dd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539836dd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23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0201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30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4111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404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84752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75230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87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16919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6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389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1081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84120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64017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2429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79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08952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057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822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ransition spd="med">
    <p:fade thruBlk="1"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2125" y="168748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349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"/>
              <a:buChar char="●"/>
            </a:pPr>
            <a:r>
              <a:rPr lang="en" sz="2280" dirty="0"/>
              <a:t>"Empowering E-Governance with Legal Expertise"</a:t>
            </a:r>
            <a:endParaRPr sz="2280" dirty="0"/>
          </a:p>
          <a:p>
            <a:pPr marL="45720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"/>
              <a:buChar char="●"/>
            </a:pPr>
            <a:r>
              <a:rPr lang="en" sz="2280" dirty="0"/>
              <a:t>4-Bit Adder</a:t>
            </a:r>
            <a:endParaRPr sz="2280" dirty="0"/>
          </a:p>
          <a:p>
            <a:pPr marL="457200" lvl="0" indent="-2349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"/>
              <a:buChar char="●"/>
            </a:pPr>
            <a:endParaRPr sz="228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280" dirty="0"/>
              <a:t>	</a:t>
            </a:r>
            <a:endParaRPr sz="2280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808" y="2744125"/>
            <a:ext cx="2604375" cy="19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E-Governance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Efficiency &amp; Service Delivery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Inclusion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Scalability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Cost Savings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Transparency &amp; Accountability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Client Diversity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Case Diversity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Technology Adoption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Cost Controls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Sustainability Initiatives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Authentication &amp; Templates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Case Tracking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Legal Aid Eligibility Check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Legal Aid Resources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Analytics and Reporting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Cont’d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Chat Bot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Online Dispute Resolution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Mobile Application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Payment Integration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8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2200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DEMO: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</a:t>
            </a:r>
            <a:r>
              <a:rPr lang="en" sz="3200" dirty="0"/>
              <a:t>ny Questions?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70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"Empowering E-Governance with Legal Expertise" 4-Bit Adder   </vt:lpstr>
      <vt:lpstr>E-Governance  </vt:lpstr>
      <vt:lpstr>Agenda </vt:lpstr>
      <vt:lpstr>Implementation </vt:lpstr>
      <vt:lpstr>Cont’d </vt:lpstr>
      <vt:lpstr>DEMO: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"Empowering E-Governance with Legal Expertise" 4-Bit Adder</dc:title>
  <dc:creator>Suvaya Shrestha</dc:creator>
  <cp:lastModifiedBy>Suvaya Shrestha</cp:lastModifiedBy>
  <cp:revision>2</cp:revision>
  <dcterms:modified xsi:type="dcterms:W3CDTF">2023-09-17T07:19:57Z</dcterms:modified>
</cp:coreProperties>
</file>