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61" r:id="rId6"/>
    <p:sldId id="265" r:id="rId7"/>
    <p:sldId id="266" r:id="rId8"/>
    <p:sldId id="267" r:id="rId9"/>
    <p:sldId id="263" r:id="rId10"/>
    <p:sldId id="264" r:id="rId11"/>
    <p:sldId id="268" r:id="rId12"/>
    <p:sldId id="269" r:id="rId13"/>
    <p:sldId id="272" r:id="rId14"/>
    <p:sldId id="270" r:id="rId15"/>
    <p:sldId id="271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8DB74-C55E-4F53-9CDE-F8B17EBE9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5A69AF-AC06-4144-8E1F-5DA9D852D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55C8C6-62A0-45B6-A1D7-DCF3D5BE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4D155-DE9A-4C1A-A4A5-581D4229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97BC70-2085-46CC-B444-FF10B742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282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45649-E332-4B06-9BBD-2B98409F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1F408E-DC05-4A4B-9690-352F8B51C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E8AE08-582C-4831-8879-EC30C775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2658DB-D771-46A4-9889-E99DFA69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94885B-A8E7-4444-8D18-D066C6B8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33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510E59-A1D9-40FA-83FB-AD7E624B7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2F3536-0338-4D09-A077-800053E33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F3EB1D-148F-4682-91AC-3B31B123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EDDBE3-B111-4501-ABB3-D0FE6E17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222943-6E21-483A-9ACF-064D9270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99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C0685-690A-4460-B948-F797DAEE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EB11B1-D616-415C-B5E4-0A5F16F10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2F3BA2-2335-4BC1-A76C-D6D8C9A7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E62792-FDDC-4A34-A10F-EAA0A8CA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A36D88-5D57-4518-B1AF-44C952DB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76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2D2F4-1CF0-4CDF-845F-E3778D32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C48933-EBB7-4635-88BE-4DE67F95C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1FBC92-115D-4618-AC60-8C22579E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7705F4-8168-41F2-96C3-F43F47B8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6DC72C-C6C4-44AE-A63B-88EA9792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187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5700-0B86-4F1E-BBC2-A6C12F1F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CED3E3-1D7E-4AEF-8269-E9FDA2B71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DA2CF6-DEC4-40B7-965E-BE310913A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B03D23-F2A9-47F5-9A14-0DB9D7C1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8657F1-EF8A-4347-9D25-25596816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312C17-2D55-40E7-B927-D7C6D862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26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62577-F584-4D15-85E6-961D86C5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DE4ABC-A95D-4914-A4D5-6397068A9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91762A-2BB2-413B-844F-74698FF08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489C76-88CA-48A6-93C1-5D2B0C7C7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A8F928-E863-44F2-826F-47079F497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CDF59B1-AD9F-4384-BF92-37889A62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408213-A00C-4C77-90B7-38DAEABF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50FBE2-22F3-4D93-A409-82A76353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761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0F609-E740-459F-A3EF-07CFC0D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87F4AF-A05F-4CFF-862A-DE506074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1CD0CD-F9FD-4714-B0E5-0232D895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DF2107-83E6-4F18-808C-296FDAF8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07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BA7023-D4E1-4ED4-8554-B6C9DCD0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CBD7032-BC46-4547-ACB7-D300FA15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FD0EED-45C1-4407-9685-D3564BAB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672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5169F-3161-4C13-A742-5574657A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88E588-23B3-446D-A8D9-4D336A7AA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A98F5D-74DC-4712-9319-BE6DFA355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E3513E-2F80-4487-B2CC-14AE7052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305EC8-D660-47AC-9BF2-045135DF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E7A76E-177E-4E8F-9F35-1DA82F66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0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47914-BADD-42DB-A1B5-6F177CE5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5C16175-924B-4230-9371-770FAE804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E4AE85-5EFB-4516-91F6-D3FF929C9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6D6A6D-BFD5-46EC-8448-32FA0525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F935EB-45F8-4E17-A323-6D2C00D3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24D473-6561-4ED6-A9F8-87C0708B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012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54D2F08-B7B3-4B69-A45C-0F9818F50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0BDE2E-303F-4DD4-9D0A-EA78CB2C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D024D8-183A-4CEE-9C71-46514A325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DD5A6-6956-477E-A754-A4AEF8692792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CAC269-F8B4-4170-B723-D52116F6D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A68FF-0982-479C-8FE6-7294189AB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112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8AB85-D3BC-1DA4-9F8F-BCE0A1DA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800" dirty="0" err="1"/>
              <a:t>Reparting</a:t>
            </a:r>
            <a:endParaRPr lang="es-ES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7300B7-D36B-990B-8EE3-644913894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/>
              <a:t>Aplicación de gestión </a:t>
            </a:r>
            <a:r>
              <a:rPr lang="es-ES"/>
              <a:t>de repartos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476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15DFCF4-2DE2-B3CA-A1ED-AC6C0FF51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981" y="1105621"/>
            <a:ext cx="5517820" cy="541975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6437E1F-CF3B-A4D1-BFFA-125C3894D0C2}"/>
              </a:ext>
            </a:extLst>
          </p:cNvPr>
          <p:cNvSpPr txBox="1"/>
          <p:nvPr/>
        </p:nvSpPr>
        <p:spPr>
          <a:xfrm>
            <a:off x="4581427" y="461914"/>
            <a:ext cx="1817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form</a:t>
            </a:r>
            <a:r>
              <a:rPr lang="es-ES" sz="2400" dirty="0"/>
              <a:t>-reparto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740483F-1F97-B912-78E5-A22FB7046BBF}"/>
              </a:ext>
            </a:extLst>
          </p:cNvPr>
          <p:cNvSpPr txBox="1"/>
          <p:nvPr/>
        </p:nvSpPr>
        <p:spPr>
          <a:xfrm>
            <a:off x="6096000" y="2959283"/>
            <a:ext cx="23505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ver-coordenadas (Ajax)</a:t>
            </a:r>
          </a:p>
        </p:txBody>
      </p:sp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2BAB8E02-C64C-54FE-9ACF-F83392AEF8F4}"/>
              </a:ext>
            </a:extLst>
          </p:cNvPr>
          <p:cNvCxnSpPr>
            <a:cxnSpLocks/>
          </p:cNvCxnSpPr>
          <p:nvPr/>
        </p:nvCxnSpPr>
        <p:spPr>
          <a:xfrm>
            <a:off x="5712977" y="3161800"/>
            <a:ext cx="383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09528E2B-F4E8-8BCF-E2A6-C37E1FD31F2F}"/>
              </a:ext>
            </a:extLst>
          </p:cNvPr>
          <p:cNvSpPr txBox="1"/>
          <p:nvPr/>
        </p:nvSpPr>
        <p:spPr>
          <a:xfrm>
            <a:off x="3623565" y="6026754"/>
            <a:ext cx="15386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nuevo-reparto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DA242B6-2DAC-F1BF-1762-B4782E5CE36B}"/>
              </a:ext>
            </a:extLst>
          </p:cNvPr>
          <p:cNvCxnSpPr>
            <a:cxnSpLocks/>
          </p:cNvCxnSpPr>
          <p:nvPr/>
        </p:nvCxnSpPr>
        <p:spPr>
          <a:xfrm>
            <a:off x="4088510" y="5750560"/>
            <a:ext cx="0" cy="276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532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52A93-8926-16FE-13CD-81F2B729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BDE64D1-1520-D1AF-458B-ED9B56F42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078" y="1825625"/>
            <a:ext cx="10101844" cy="4351338"/>
          </a:xfrm>
        </p:spPr>
      </p:pic>
    </p:spTree>
    <p:extLst>
      <p:ext uri="{BB962C8B-B14F-4D97-AF65-F5344CB8AC3E}">
        <p14:creationId xmlns:p14="http://schemas.microsoft.com/office/powerpoint/2010/main" val="2696572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9E319-24EA-995A-EEBF-FC6AD38E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Clases 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A2B20CC1-BEBE-027F-CAB6-201E285BB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071" y="1249680"/>
            <a:ext cx="8729698" cy="5726748"/>
          </a:xfrm>
        </p:spPr>
      </p:pic>
    </p:spTree>
    <p:extLst>
      <p:ext uri="{BB962C8B-B14F-4D97-AF65-F5344CB8AC3E}">
        <p14:creationId xmlns:p14="http://schemas.microsoft.com/office/powerpoint/2010/main" val="1899054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9E319-24EA-995A-EEBF-FC6AD38E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Lógica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0CE52A1-BFA5-9DBD-9186-3CC50F729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3038" y="30304"/>
            <a:ext cx="5830642" cy="6545137"/>
          </a:xfrm>
        </p:spPr>
      </p:pic>
    </p:spTree>
    <p:extLst>
      <p:ext uri="{BB962C8B-B14F-4D97-AF65-F5344CB8AC3E}">
        <p14:creationId xmlns:p14="http://schemas.microsoft.com/office/powerpoint/2010/main" val="2146334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9E319-24EA-995A-EEBF-FC6AD38E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Lógica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77E9775-330F-199F-0E4D-F298BE13F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0449" y="670560"/>
            <a:ext cx="8619111" cy="5506403"/>
          </a:xfrm>
        </p:spPr>
      </p:pic>
    </p:spTree>
    <p:extLst>
      <p:ext uri="{BB962C8B-B14F-4D97-AF65-F5344CB8AC3E}">
        <p14:creationId xmlns:p14="http://schemas.microsoft.com/office/powerpoint/2010/main" val="2980477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9E319-24EA-995A-EEBF-FC6AD38E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Lógica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72D9C99-A789-6B11-C15F-4584110A9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740" y="189323"/>
            <a:ext cx="9109980" cy="6434046"/>
          </a:xfrm>
        </p:spPr>
      </p:pic>
    </p:spTree>
    <p:extLst>
      <p:ext uri="{BB962C8B-B14F-4D97-AF65-F5344CB8AC3E}">
        <p14:creationId xmlns:p14="http://schemas.microsoft.com/office/powerpoint/2010/main" val="54564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F067733-70D1-D9B6-A5BA-157EE483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45" y="1161566"/>
            <a:ext cx="10834510" cy="508162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97CD39E-EF5E-F74A-3BD7-8B775D0C136C}"/>
              </a:ext>
            </a:extLst>
          </p:cNvPr>
          <p:cNvSpPr txBox="1"/>
          <p:nvPr/>
        </p:nvSpPr>
        <p:spPr>
          <a:xfrm>
            <a:off x="5109328" y="461913"/>
            <a:ext cx="1240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repartos</a:t>
            </a:r>
          </a:p>
        </p:txBody>
      </p:sp>
    </p:spTree>
    <p:extLst>
      <p:ext uri="{BB962C8B-B14F-4D97-AF65-F5344CB8AC3E}">
        <p14:creationId xmlns:p14="http://schemas.microsoft.com/office/powerpoint/2010/main" val="371640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15DFCF4-2DE2-B3CA-A1ED-AC6C0FF51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981" y="1105621"/>
            <a:ext cx="5517820" cy="541975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6437E1F-CF3B-A4D1-BFFA-125C3894D0C2}"/>
              </a:ext>
            </a:extLst>
          </p:cNvPr>
          <p:cNvSpPr txBox="1"/>
          <p:nvPr/>
        </p:nvSpPr>
        <p:spPr>
          <a:xfrm>
            <a:off x="4581427" y="461914"/>
            <a:ext cx="1817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form</a:t>
            </a:r>
            <a:r>
              <a:rPr lang="es-ES" sz="2400" dirty="0"/>
              <a:t>-reparto</a:t>
            </a:r>
          </a:p>
        </p:txBody>
      </p:sp>
    </p:spTree>
    <p:extLst>
      <p:ext uri="{BB962C8B-B14F-4D97-AF65-F5344CB8AC3E}">
        <p14:creationId xmlns:p14="http://schemas.microsoft.com/office/powerpoint/2010/main" val="375865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E98E652-EC07-D44A-FA38-5200FA0A0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140" y="1003074"/>
            <a:ext cx="7022760" cy="52176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F51E843-3C76-F223-CE7E-C0EEF7E0F972}"/>
              </a:ext>
            </a:extLst>
          </p:cNvPr>
          <p:cNvSpPr txBox="1"/>
          <p:nvPr/>
        </p:nvSpPr>
        <p:spPr>
          <a:xfrm>
            <a:off x="5251535" y="40648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mapa</a:t>
            </a:r>
          </a:p>
        </p:txBody>
      </p:sp>
    </p:spTree>
    <p:extLst>
      <p:ext uri="{BB962C8B-B14F-4D97-AF65-F5344CB8AC3E}">
        <p14:creationId xmlns:p14="http://schemas.microsoft.com/office/powerpoint/2010/main" val="416028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3DB79D8-2D30-B400-2593-0BBB62CDC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779" y="1489435"/>
            <a:ext cx="6071536" cy="435047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116B696-CEE3-80E0-4DE0-046938B7F032}"/>
              </a:ext>
            </a:extLst>
          </p:cNvPr>
          <p:cNvSpPr txBox="1"/>
          <p:nvPr/>
        </p:nvSpPr>
        <p:spPr>
          <a:xfrm>
            <a:off x="5288438" y="697583"/>
            <a:ext cx="700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ruta</a:t>
            </a:r>
          </a:p>
        </p:txBody>
      </p:sp>
    </p:spTree>
    <p:extLst>
      <p:ext uri="{BB962C8B-B14F-4D97-AF65-F5344CB8AC3E}">
        <p14:creationId xmlns:p14="http://schemas.microsoft.com/office/powerpoint/2010/main" val="81589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0D131-2561-DF2F-9F30-A98487EE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Codificación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7B034-5625-23E8-164B-F06414CE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public</a:t>
            </a:r>
            <a:r>
              <a:rPr lang="es-ES" dirty="0"/>
              <a:t>/</a:t>
            </a:r>
          </a:p>
          <a:p>
            <a:pPr lvl="1"/>
            <a:r>
              <a:rPr lang="es-ES" dirty="0" err="1"/>
              <a:t>index.php</a:t>
            </a:r>
            <a:endParaRPr lang="es-ES" dirty="0"/>
          </a:p>
          <a:p>
            <a:r>
              <a:rPr lang="es-ES" dirty="0" err="1"/>
              <a:t>public</a:t>
            </a:r>
            <a:r>
              <a:rPr lang="es-ES" dirty="0"/>
              <a:t>/</a:t>
            </a:r>
            <a:r>
              <a:rPr lang="es-ES" dirty="0" err="1"/>
              <a:t>js</a:t>
            </a:r>
            <a:endParaRPr lang="es-ES" dirty="0"/>
          </a:p>
          <a:p>
            <a:pPr lvl="1"/>
            <a:r>
              <a:rPr lang="es-ES" dirty="0"/>
              <a:t>coordenadas.js</a:t>
            </a:r>
          </a:p>
          <a:p>
            <a:pPr lvl="1"/>
            <a:r>
              <a:rPr lang="es-ES" dirty="0"/>
              <a:t>mapa.js</a:t>
            </a:r>
          </a:p>
          <a:p>
            <a:pPr lvl="1"/>
            <a:r>
              <a:rPr lang="es-ES" dirty="0"/>
              <a:t>ordenar.js</a:t>
            </a:r>
          </a:p>
          <a:p>
            <a:pPr lvl="1"/>
            <a:r>
              <a:rPr lang="es-ES" dirty="0"/>
              <a:t>ruta.js</a:t>
            </a:r>
          </a:p>
          <a:p>
            <a:pPr lvl="1"/>
            <a:r>
              <a:rPr lang="es-ES" dirty="0"/>
              <a:t>validarlistareparto.js</a:t>
            </a:r>
          </a:p>
        </p:txBody>
      </p:sp>
    </p:spTree>
    <p:extLst>
      <p:ext uri="{BB962C8B-B14F-4D97-AF65-F5344CB8AC3E}">
        <p14:creationId xmlns:p14="http://schemas.microsoft.com/office/powerpoint/2010/main" val="296144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0D131-2561-DF2F-9F30-A98487EE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Codificación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7B034-5625-23E8-164B-F06414CE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src</a:t>
            </a:r>
            <a:r>
              <a:rPr lang="es-ES" dirty="0"/>
              <a:t>/</a:t>
            </a:r>
          </a:p>
          <a:p>
            <a:pPr lvl="1"/>
            <a:r>
              <a:rPr lang="es-ES" dirty="0"/>
              <a:t>BD/</a:t>
            </a:r>
          </a:p>
          <a:p>
            <a:pPr lvl="2"/>
            <a:r>
              <a:rPr lang="es-ES" dirty="0" err="1"/>
              <a:t>BD.php</a:t>
            </a:r>
            <a:endParaRPr lang="es-ES" dirty="0"/>
          </a:p>
          <a:p>
            <a:pPr lvl="1"/>
            <a:r>
              <a:rPr lang="es-ES" dirty="0"/>
              <a:t>DAO/</a:t>
            </a:r>
          </a:p>
          <a:p>
            <a:pPr lvl="2"/>
            <a:r>
              <a:rPr lang="es-ES" dirty="0" err="1"/>
              <a:t>ListaRepartoDao.php</a:t>
            </a:r>
            <a:endParaRPr lang="es-ES" dirty="0"/>
          </a:p>
          <a:p>
            <a:pPr lvl="2"/>
            <a:r>
              <a:rPr lang="es-ES" dirty="0" err="1"/>
              <a:t>RepartoDao.php</a:t>
            </a:r>
            <a:endParaRPr lang="es-ES" dirty="0"/>
          </a:p>
          <a:p>
            <a:pPr lvl="2"/>
            <a:r>
              <a:rPr lang="es-ES" dirty="0" err="1"/>
              <a:t>ProductoDao.php</a:t>
            </a:r>
            <a:endParaRPr lang="es-ES" dirty="0"/>
          </a:p>
          <a:p>
            <a:pPr lvl="1"/>
            <a:r>
              <a:rPr lang="es-ES" dirty="0"/>
              <a:t>Modelo/</a:t>
            </a:r>
          </a:p>
          <a:p>
            <a:pPr lvl="2"/>
            <a:r>
              <a:rPr lang="es-ES" dirty="0" err="1"/>
              <a:t>ListaReparto.php</a:t>
            </a:r>
            <a:endParaRPr lang="es-ES" dirty="0"/>
          </a:p>
          <a:p>
            <a:pPr lvl="2"/>
            <a:r>
              <a:rPr lang="es-ES" dirty="0" err="1"/>
              <a:t>Reparto.php</a:t>
            </a:r>
            <a:endParaRPr lang="es-ES" dirty="0"/>
          </a:p>
          <a:p>
            <a:pPr lvl="2"/>
            <a:r>
              <a:rPr lang="es-ES" dirty="0" err="1"/>
              <a:t>Producto.php</a:t>
            </a:r>
            <a:endParaRPr lang="es-ES" dirty="0"/>
          </a:p>
          <a:p>
            <a:pPr lvl="2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1372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0D131-2561-DF2F-9F30-A98487EE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Codificación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7B034-5625-23E8-164B-F06414CE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views</a:t>
            </a:r>
            <a:r>
              <a:rPr lang="es-ES" dirty="0"/>
              <a:t>/</a:t>
            </a:r>
          </a:p>
          <a:p>
            <a:pPr lvl="2"/>
            <a:r>
              <a:rPr lang="es-ES" dirty="0" err="1"/>
              <a:t>app.blade.php</a:t>
            </a:r>
            <a:endParaRPr lang="es-ES" dirty="0"/>
          </a:p>
          <a:p>
            <a:pPr lvl="2"/>
            <a:r>
              <a:rPr lang="es-ES" dirty="0" err="1"/>
              <a:t>cnxbderror.blade.php</a:t>
            </a:r>
            <a:endParaRPr lang="es-ES" dirty="0"/>
          </a:p>
          <a:p>
            <a:pPr lvl="2"/>
            <a:r>
              <a:rPr lang="es-ES" dirty="0" err="1"/>
              <a:t>form-reparto.blade.php</a:t>
            </a:r>
            <a:endParaRPr lang="es-ES" dirty="0"/>
          </a:p>
          <a:p>
            <a:pPr lvl="2"/>
            <a:r>
              <a:rPr lang="es-ES" dirty="0" err="1"/>
              <a:t>mapa.blade.php</a:t>
            </a:r>
            <a:endParaRPr lang="es-ES" dirty="0"/>
          </a:p>
          <a:p>
            <a:pPr lvl="2"/>
            <a:r>
              <a:rPr lang="es-ES" dirty="0" err="1"/>
              <a:t>repartos.blade.php</a:t>
            </a:r>
            <a:endParaRPr lang="es-ES" dirty="0"/>
          </a:p>
          <a:p>
            <a:pPr lvl="2"/>
            <a:r>
              <a:rPr lang="es-ES" dirty="0" err="1"/>
              <a:t>ruta.blade.php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491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F067733-70D1-D9B6-A5BA-157EE483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30" y="1246407"/>
            <a:ext cx="10834510" cy="50816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97CD39E-EF5E-F74A-3BD7-8B775D0C136C}"/>
              </a:ext>
            </a:extLst>
          </p:cNvPr>
          <p:cNvSpPr txBox="1"/>
          <p:nvPr/>
        </p:nvSpPr>
        <p:spPr>
          <a:xfrm>
            <a:off x="5109328" y="461913"/>
            <a:ext cx="1240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repartos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5B69077-931D-09FC-A7A8-ADAF1E640879}"/>
              </a:ext>
            </a:extLst>
          </p:cNvPr>
          <p:cNvSpPr txBox="1"/>
          <p:nvPr/>
        </p:nvSpPr>
        <p:spPr>
          <a:xfrm>
            <a:off x="1004688" y="1378709"/>
            <a:ext cx="33570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valida-nombre-lista-reparto (Ajax)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684D4BE-2257-E7BB-269D-5BD20EE02AF9}"/>
              </a:ext>
            </a:extLst>
          </p:cNvPr>
          <p:cNvSpPr txBox="1"/>
          <p:nvPr/>
        </p:nvSpPr>
        <p:spPr>
          <a:xfrm>
            <a:off x="9598912" y="1817863"/>
            <a:ext cx="20479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borrar-lista-reparto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44ABD24-57CB-ACE7-E3D2-E0FCC9BBCB3C}"/>
              </a:ext>
            </a:extLst>
          </p:cNvPr>
          <p:cNvSpPr txBox="1"/>
          <p:nvPr/>
        </p:nvSpPr>
        <p:spPr>
          <a:xfrm>
            <a:off x="8954172" y="1397878"/>
            <a:ext cx="22065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ordenar-envíos (Ajax)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8BA5129-8099-442A-245F-46B9E044E13E}"/>
              </a:ext>
            </a:extLst>
          </p:cNvPr>
          <p:cNvSpPr txBox="1"/>
          <p:nvPr/>
        </p:nvSpPr>
        <p:spPr>
          <a:xfrm>
            <a:off x="6941352" y="1962815"/>
            <a:ext cx="19221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pet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-nuevo-reparto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38FFC52-B19F-A50A-0AD3-4CB0F1AC29F2}"/>
              </a:ext>
            </a:extLst>
          </p:cNvPr>
          <p:cNvCxnSpPr>
            <a:cxnSpLocks/>
          </p:cNvCxnSpPr>
          <p:nvPr/>
        </p:nvCxnSpPr>
        <p:spPr>
          <a:xfrm flipH="1" flipV="1">
            <a:off x="2001520" y="1707938"/>
            <a:ext cx="142240" cy="39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2DEAEA0-8698-8154-1490-689C31429D72}"/>
              </a:ext>
            </a:extLst>
          </p:cNvPr>
          <p:cNvCxnSpPr/>
          <p:nvPr/>
        </p:nvCxnSpPr>
        <p:spPr>
          <a:xfrm flipV="1">
            <a:off x="7522590" y="2366128"/>
            <a:ext cx="0" cy="254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9D1C332-186B-C3DC-EFC0-320C89EC2999}"/>
              </a:ext>
            </a:extLst>
          </p:cNvPr>
          <p:cNvCxnSpPr>
            <a:cxnSpLocks/>
          </p:cNvCxnSpPr>
          <p:nvPr/>
        </p:nvCxnSpPr>
        <p:spPr>
          <a:xfrm flipV="1">
            <a:off x="8513186" y="1904301"/>
            <a:ext cx="813136" cy="70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3CA5A31-7BC5-82E0-1FC5-E350C617F7E3}"/>
              </a:ext>
            </a:extLst>
          </p:cNvPr>
          <p:cNvCxnSpPr/>
          <p:nvPr/>
        </p:nvCxnSpPr>
        <p:spPr>
          <a:xfrm flipV="1">
            <a:off x="9153427" y="2288012"/>
            <a:ext cx="1079199" cy="33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FC269A8-5C1A-8A38-CDA6-81CB029FDC39}"/>
              </a:ext>
            </a:extLst>
          </p:cNvPr>
          <p:cNvSpPr txBox="1"/>
          <p:nvPr/>
        </p:nvSpPr>
        <p:spPr>
          <a:xfrm>
            <a:off x="7675052" y="3190799"/>
            <a:ext cx="19238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mapa-ruta-reparto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EA1A081-EB96-3E9C-69C8-D2A22FF5D56F}"/>
              </a:ext>
            </a:extLst>
          </p:cNvPr>
          <p:cNvCxnSpPr/>
          <p:nvPr/>
        </p:nvCxnSpPr>
        <p:spPr>
          <a:xfrm>
            <a:off x="6876140" y="3393811"/>
            <a:ext cx="646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93E0787-CF93-EEBC-FA3D-F87C80C22D23}"/>
              </a:ext>
            </a:extLst>
          </p:cNvPr>
          <p:cNvSpPr txBox="1"/>
          <p:nvPr/>
        </p:nvSpPr>
        <p:spPr>
          <a:xfrm>
            <a:off x="5038246" y="3602552"/>
            <a:ext cx="154683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borrar-reparto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005A1493-C8EA-809C-84D2-37F8BDF3783A}"/>
              </a:ext>
            </a:extLst>
          </p:cNvPr>
          <p:cNvCxnSpPr/>
          <p:nvPr/>
        </p:nvCxnSpPr>
        <p:spPr>
          <a:xfrm flipH="1">
            <a:off x="6617616" y="3787218"/>
            <a:ext cx="405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78FC675D-8951-C88B-5916-D75B2451A111}"/>
              </a:ext>
            </a:extLst>
          </p:cNvPr>
          <p:cNvSpPr txBox="1"/>
          <p:nvPr/>
        </p:nvSpPr>
        <p:spPr>
          <a:xfrm>
            <a:off x="2810544" y="1734014"/>
            <a:ext cx="206421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nueva-lista-repartos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A3502DC-D08C-A9B0-3D97-ED843C5EF1D9}"/>
              </a:ext>
            </a:extLst>
          </p:cNvPr>
          <p:cNvCxnSpPr>
            <a:cxnSpLocks/>
          </p:cNvCxnSpPr>
          <p:nvPr/>
        </p:nvCxnSpPr>
        <p:spPr>
          <a:xfrm flipV="1">
            <a:off x="2439594" y="2002529"/>
            <a:ext cx="30566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42B3364-48EF-109B-4D49-D5785DF9588E}"/>
              </a:ext>
            </a:extLst>
          </p:cNvPr>
          <p:cNvSpPr txBox="1"/>
          <p:nvPr/>
        </p:nvSpPr>
        <p:spPr>
          <a:xfrm>
            <a:off x="9265220" y="3596523"/>
            <a:ext cx="14842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mapa-reparto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46FAA5A9-4F75-F393-2CB0-3AF63E90A45B}"/>
              </a:ext>
            </a:extLst>
          </p:cNvPr>
          <p:cNvCxnSpPr/>
          <p:nvPr/>
        </p:nvCxnSpPr>
        <p:spPr>
          <a:xfrm>
            <a:off x="8506977" y="3791720"/>
            <a:ext cx="646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6409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128</Words>
  <Application>Microsoft Office PowerPoint</Application>
  <PresentationFormat>Panorámica</PresentationFormat>
  <Paragraphs>52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Reparting</vt:lpstr>
      <vt:lpstr>Presentación de PowerPoint</vt:lpstr>
      <vt:lpstr>Presentación de PowerPoint</vt:lpstr>
      <vt:lpstr>Presentación de PowerPoint</vt:lpstr>
      <vt:lpstr>Presentación de PowerPoint</vt:lpstr>
      <vt:lpstr>Codificación aplicación</vt:lpstr>
      <vt:lpstr>Codificación aplicación</vt:lpstr>
      <vt:lpstr>Codificación aplicación</vt:lpstr>
      <vt:lpstr>Presentación de PowerPoint</vt:lpstr>
      <vt:lpstr>Presentación de PowerPoint</vt:lpstr>
      <vt:lpstr>Arquitectura</vt:lpstr>
      <vt:lpstr>Diagrama de Clases </vt:lpstr>
      <vt:lpstr>Lógica</vt:lpstr>
      <vt:lpstr>Lógica</vt:lpstr>
      <vt:lpstr>Lógica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IVAN RODRIGUEZ RODRIGUEZ</dc:creator>
  <cp:lastModifiedBy>Ivan Rodríguez Rodríguez</cp:lastModifiedBy>
  <cp:revision>12</cp:revision>
  <dcterms:created xsi:type="dcterms:W3CDTF">2022-03-11T10:56:56Z</dcterms:created>
  <dcterms:modified xsi:type="dcterms:W3CDTF">2023-05-03T20:40:46Z</dcterms:modified>
</cp:coreProperties>
</file>