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8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2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7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91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0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0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3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3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4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2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FFC000"/>
            </a:gs>
            <a:gs pos="0">
              <a:srgbClr val="FF0000"/>
            </a:gs>
            <a:gs pos="33000">
              <a:srgbClr val="FFFF00"/>
            </a:gs>
            <a:gs pos="98165">
              <a:srgbClr val="7030A0"/>
            </a:gs>
            <a:gs pos="84000">
              <a:srgbClr val="002060"/>
            </a:gs>
            <a:gs pos="69000">
              <a:srgbClr val="0070C0"/>
            </a:gs>
            <a:gs pos="53000">
              <a:srgbClr val="00B050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97" y="4975800"/>
            <a:ext cx="3177027" cy="17735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73" y="1225707"/>
            <a:ext cx="4663883" cy="31995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841" y="1907287"/>
            <a:ext cx="2556588" cy="34833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47490" y="2067798"/>
            <a:ext cx="8423243" cy="2199402"/>
          </a:xfrm>
          <a:noFill/>
        </p:spPr>
        <p:txBody>
          <a:bodyPr>
            <a:no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재영</a:t>
            </a:r>
            <a:r>
              <a:rPr lang="en-US" altLang="ko-KR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Sone </a:t>
            </a:r>
            <a:r>
              <a:rPr lang="ko-KR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ko-KR" altLang="en-US" sz="4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자존감</a:t>
            </a:r>
            <a:r>
              <a:rPr lang="ko-KR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올리는 </a:t>
            </a:r>
            <a:r>
              <a:rPr lang="en-US" altLang="ko-KR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</a:t>
            </a:r>
            <a:r>
              <a:rPr lang="ko-KR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</a:t>
            </a:r>
            <a:endParaRPr lang="ko-KR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폭발 1 5"/>
          <p:cNvSpPr/>
          <p:nvPr/>
        </p:nvSpPr>
        <p:spPr>
          <a:xfrm rot="620987">
            <a:off x="9770726" y="535127"/>
            <a:ext cx="2665406" cy="1831975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놀랍다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폭발 1 8"/>
          <p:cNvSpPr/>
          <p:nvPr/>
        </p:nvSpPr>
        <p:spPr>
          <a:xfrm rot="20640446">
            <a:off x="529299" y="30451"/>
            <a:ext cx="2733201" cy="1913240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즐겁다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624" y="4789858"/>
            <a:ext cx="1410513" cy="1592993"/>
          </a:xfrm>
          <a:prstGeom prst="rect">
            <a:avLst/>
          </a:prstGeom>
        </p:spPr>
      </p:pic>
      <p:sp>
        <p:nvSpPr>
          <p:cNvPr id="11" name="폭발 1 10"/>
          <p:cNvSpPr/>
          <p:nvPr/>
        </p:nvSpPr>
        <p:spPr>
          <a:xfrm rot="1031012">
            <a:off x="3063699" y="3929586"/>
            <a:ext cx="2226716" cy="1479017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한잔해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4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FC000"/>
            </a:gs>
            <a:gs pos="0">
              <a:srgbClr val="FF0000"/>
            </a:gs>
            <a:gs pos="33000">
              <a:srgbClr val="FFFF00"/>
            </a:gs>
            <a:gs pos="98165">
              <a:srgbClr val="7030A0"/>
            </a:gs>
            <a:gs pos="84000">
              <a:srgbClr val="002060"/>
            </a:gs>
            <a:gs pos="69000">
              <a:srgbClr val="0070C0"/>
            </a:gs>
            <a:gs pos="53000">
              <a:srgbClr val="00B05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5581232"/>
            <a:ext cx="9675845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0" y="4639232"/>
            <a:ext cx="10655559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-1" y="3677611"/>
            <a:ext cx="9032033" cy="5131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2716949"/>
            <a:ext cx="9675845" cy="5131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-1" y="1772489"/>
            <a:ext cx="10263673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오각형 3"/>
          <p:cNvSpPr/>
          <p:nvPr/>
        </p:nvSpPr>
        <p:spPr>
          <a:xfrm>
            <a:off x="0" y="230188"/>
            <a:ext cx="11924522" cy="1203649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5839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sz="2000" dirty="0" smtClean="0"/>
              <a:t>재영</a:t>
            </a:r>
            <a:r>
              <a:rPr lang="en-US" altLang="ko-KR" dirty="0" smtClean="0"/>
              <a:t>Sone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버킷리스트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가지 </a:t>
            </a:r>
            <a:r>
              <a:rPr lang="en-US" altLang="ko-KR" sz="3000" dirty="0" smtClean="0"/>
              <a:t>part.1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9100" y="1788223"/>
            <a:ext cx="7764624" cy="513184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US" altLang="ko-KR" dirty="0" err="1" smtClean="0"/>
              <a:t>smilegate</a:t>
            </a:r>
            <a:r>
              <a:rPr lang="ko-KR" altLang="en-US" dirty="0" smtClean="0"/>
              <a:t> 취직하기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일단 </a:t>
            </a:r>
            <a:r>
              <a:rPr lang="ko-KR" altLang="en-US" dirty="0" err="1" smtClean="0"/>
              <a:t>아무회사든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가고싶음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오각형 4"/>
          <p:cNvSpPr/>
          <p:nvPr/>
        </p:nvSpPr>
        <p:spPr>
          <a:xfrm rot="5400000">
            <a:off x="8276870" y="2828411"/>
            <a:ext cx="6380904" cy="1193083"/>
          </a:xfrm>
          <a:prstGeom prst="homePlat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07895" y="5590563"/>
            <a:ext cx="9005596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/>
              <a:t>죽기전에</a:t>
            </a:r>
            <a:r>
              <a:rPr lang="ko-KR" altLang="en-US" dirty="0" smtClean="0"/>
              <a:t> 제일 무서운 놀이기구 하나 타기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아쉽잖아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06679" y="2734110"/>
            <a:ext cx="7764624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친구들이랑 여행 떠나기</a:t>
            </a:r>
            <a:r>
              <a:rPr lang="en-US" altLang="ko-KR" dirty="0" smtClean="0"/>
              <a:t>(4</a:t>
            </a:r>
            <a:r>
              <a:rPr lang="ko-KR" altLang="en-US" dirty="0" err="1" smtClean="0"/>
              <a:t>인큐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파티구함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586272" y="4648450"/>
            <a:ext cx="9677400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엄마</a:t>
            </a:r>
            <a:r>
              <a:rPr lang="en-US" altLang="ko-KR" dirty="0" smtClean="0"/>
              <a:t>,</a:t>
            </a:r>
            <a:r>
              <a:rPr lang="ko-KR" altLang="en-US" dirty="0" smtClean="0"/>
              <a:t>아빠 비싼데 여행 보내드리기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효자인척</a:t>
            </a:r>
            <a:r>
              <a:rPr lang="ko-KR" altLang="en-US" dirty="0" smtClean="0"/>
              <a:t> 한번 해주고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-177590" y="3704280"/>
            <a:ext cx="7764624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억 저축 해보기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일단 </a:t>
            </a:r>
            <a:r>
              <a:rPr lang="ko-KR" altLang="en-US" dirty="0" err="1" smtClean="0"/>
              <a:t>모아보고싶음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26" name="직선 화살표 연결선 25"/>
          <p:cNvCxnSpPr>
            <a:stCxn id="18" idx="3"/>
            <a:endCxn id="20" idx="3"/>
          </p:cNvCxnSpPr>
          <p:nvPr/>
        </p:nvCxnSpPr>
        <p:spPr>
          <a:xfrm flipH="1">
            <a:off x="9032032" y="2029081"/>
            <a:ext cx="1231640" cy="19051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3"/>
            <a:endCxn id="21" idx="3"/>
          </p:cNvCxnSpPr>
          <p:nvPr/>
        </p:nvCxnSpPr>
        <p:spPr>
          <a:xfrm>
            <a:off x="9032032" y="3934203"/>
            <a:ext cx="1623527" cy="9616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3"/>
          </p:cNvCxnSpPr>
          <p:nvPr/>
        </p:nvCxnSpPr>
        <p:spPr>
          <a:xfrm flipH="1">
            <a:off x="9675845" y="4895824"/>
            <a:ext cx="979714" cy="9420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913" y="230187"/>
            <a:ext cx="1245951" cy="638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FC000"/>
            </a:gs>
            <a:gs pos="0">
              <a:srgbClr val="FF0000"/>
            </a:gs>
            <a:gs pos="33000">
              <a:srgbClr val="FFFF00"/>
            </a:gs>
            <a:gs pos="98165">
              <a:srgbClr val="7030A0"/>
            </a:gs>
            <a:gs pos="84000">
              <a:srgbClr val="002060"/>
            </a:gs>
            <a:gs pos="69000">
              <a:srgbClr val="0070C0"/>
            </a:gs>
            <a:gs pos="53000">
              <a:srgbClr val="00B05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5581232"/>
            <a:ext cx="10515600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0" y="4639232"/>
            <a:ext cx="10693190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3677611"/>
            <a:ext cx="8285584" cy="5131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" y="2716949"/>
            <a:ext cx="8602823" cy="5131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0" y="1772489"/>
            <a:ext cx="8910735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각형 21"/>
          <p:cNvSpPr/>
          <p:nvPr/>
        </p:nvSpPr>
        <p:spPr>
          <a:xfrm>
            <a:off x="0" y="230188"/>
            <a:ext cx="11924522" cy="1203649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838200" y="215839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sz="2000" dirty="0" smtClean="0"/>
              <a:t>재영</a:t>
            </a:r>
            <a:r>
              <a:rPr lang="en-US" altLang="ko-KR" dirty="0" smtClean="0"/>
              <a:t>Sone</a:t>
            </a:r>
            <a:r>
              <a:rPr lang="ko-KR" altLang="en-US" dirty="0" smtClean="0"/>
              <a:t> 의 </a:t>
            </a:r>
            <a:r>
              <a:rPr lang="ko-KR" altLang="en-US" dirty="0" err="1" smtClean="0"/>
              <a:t>버킷리스트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가지 </a:t>
            </a:r>
            <a:r>
              <a:rPr lang="en-US" altLang="ko-KR" sz="3000" dirty="0" smtClean="0"/>
              <a:t>part.2</a:t>
            </a:r>
            <a:endParaRPr lang="ko-KR" altLang="en-US" sz="3000" dirty="0"/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343370" y="1781070"/>
            <a:ext cx="7764624" cy="513184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로또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 해보기</a:t>
            </a:r>
            <a:r>
              <a:rPr lang="en-US" altLang="ko-KR" dirty="0" smtClean="0"/>
              <a:t>(2</a:t>
            </a:r>
            <a:r>
              <a:rPr lang="ko-KR" altLang="en-US" dirty="0" smtClean="0"/>
              <a:t>등이라도 해보기</a:t>
            </a:r>
            <a:r>
              <a:rPr lang="en-US" altLang="ko-KR" dirty="0" smtClean="0"/>
              <a:t>,3</a:t>
            </a:r>
            <a:r>
              <a:rPr lang="ko-KR" altLang="en-US" dirty="0" smtClean="0"/>
              <a:t>등이라도</a:t>
            </a:r>
            <a:r>
              <a:rPr lang="en-US" altLang="ko-KR" dirty="0" smtClean="0"/>
              <a:t>)</a:t>
            </a:r>
          </a:p>
        </p:txBody>
      </p:sp>
      <p:sp>
        <p:nvSpPr>
          <p:cNvPr id="25" name="오각형 24"/>
          <p:cNvSpPr/>
          <p:nvPr/>
        </p:nvSpPr>
        <p:spPr>
          <a:xfrm rot="5400000">
            <a:off x="8276870" y="2828411"/>
            <a:ext cx="6380904" cy="1193083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507895" y="5590563"/>
            <a:ext cx="9005596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343370" y="3677611"/>
            <a:ext cx="7764624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카트라이더 대회 나가기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중국 가서 </a:t>
            </a:r>
            <a:r>
              <a:rPr lang="ko-KR" altLang="en-US" dirty="0" err="1" smtClean="0"/>
              <a:t>도장깨기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-163909" y="4648563"/>
            <a:ext cx="9677400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새벽에 일찍 일어나서 운동하기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낭만있잖아</a:t>
            </a:r>
            <a:r>
              <a:rPr lang="ko-KR" altLang="en-US" dirty="0" smtClean="0"/>
              <a:t> 한잔해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-177590" y="3704280"/>
            <a:ext cx="7764624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cxnSp>
        <p:nvCxnSpPr>
          <p:cNvPr id="30" name="직선 화살표 연결선 29"/>
          <p:cNvCxnSpPr>
            <a:stCxn id="21" idx="3"/>
            <a:endCxn id="19" idx="3"/>
          </p:cNvCxnSpPr>
          <p:nvPr/>
        </p:nvCxnSpPr>
        <p:spPr>
          <a:xfrm flipH="1">
            <a:off x="8285584" y="2029081"/>
            <a:ext cx="625151" cy="19051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3"/>
            <a:endCxn id="18" idx="3"/>
          </p:cNvCxnSpPr>
          <p:nvPr/>
        </p:nvCxnSpPr>
        <p:spPr>
          <a:xfrm>
            <a:off x="8285584" y="3934203"/>
            <a:ext cx="2407606" cy="9616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8" idx="3"/>
            <a:endCxn id="17" idx="3"/>
          </p:cNvCxnSpPr>
          <p:nvPr/>
        </p:nvCxnSpPr>
        <p:spPr>
          <a:xfrm flipH="1">
            <a:off x="10515600" y="4895824"/>
            <a:ext cx="177590" cy="9420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내용 개체 틀 2"/>
          <p:cNvSpPr txBox="1">
            <a:spLocks/>
          </p:cNvSpPr>
          <p:nvPr/>
        </p:nvSpPr>
        <p:spPr>
          <a:xfrm>
            <a:off x="-459062" y="2734110"/>
            <a:ext cx="7764624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카페 창업 해보기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하면ㅋ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-188013" y="5590563"/>
            <a:ext cx="9677400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-695908" y="5592089"/>
            <a:ext cx="9677400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성공해서 </a:t>
            </a:r>
            <a:r>
              <a:rPr lang="ko-KR" altLang="en-US" dirty="0" err="1" smtClean="0"/>
              <a:t>연택쌤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만나러가기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쌈</a:t>
            </a:r>
            <a:r>
              <a:rPr lang="en-US" altLang="ko-KR" dirty="0" smtClean="0"/>
              <a:t>@</a:t>
            </a:r>
            <a:r>
              <a:rPr lang="ko-KR" altLang="en-US" dirty="0" err="1" smtClean="0"/>
              <a:t>뽕하네요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913" y="230187"/>
            <a:ext cx="1245951" cy="638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FC000"/>
            </a:gs>
            <a:gs pos="0">
              <a:srgbClr val="FF0000"/>
            </a:gs>
            <a:gs pos="33000">
              <a:srgbClr val="FFFF00"/>
            </a:gs>
            <a:gs pos="98165">
              <a:srgbClr val="7030A0"/>
            </a:gs>
            <a:gs pos="84000">
              <a:srgbClr val="002060"/>
            </a:gs>
            <a:gs pos="69000">
              <a:srgbClr val="0070C0"/>
            </a:gs>
            <a:gs pos="53000">
              <a:srgbClr val="00B05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351" y="652568"/>
            <a:ext cx="10707178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재영</a:t>
            </a:r>
            <a: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Sone</a:t>
            </a:r>
            <a:r>
              <a:rPr lang="ko-KR" alt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의 완벽한 </a:t>
            </a:r>
            <a: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2024</a:t>
            </a:r>
            <a:r>
              <a:rPr lang="ko-KR" alt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</a:t>
            </a:r>
            <a: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계획</a:t>
            </a:r>
            <a:endParaRPr lang="ko-KR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8" y="2950858"/>
            <a:ext cx="1889919" cy="13635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594" y="3414582"/>
            <a:ext cx="773872" cy="7738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17" y="2977831"/>
            <a:ext cx="1325578" cy="114956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56" l="0" r="97778">
                        <a14:foregroundMark x1="27111" y1="69333" x2="27111" y2="69333"/>
                        <a14:foregroundMark x1="16889" y1="76889" x2="16889" y2="76889"/>
                        <a14:foregroundMark x1="88444" y1="64444" x2="97778" y2="71556"/>
                        <a14:foregroundMark x1="90222" y1="77333" x2="90667" y2="88000"/>
                        <a14:foregroundMark x1="9333" y1="97778" x2="20000" y2="9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67" y="2923326"/>
            <a:ext cx="1363548" cy="136354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594" y="4799385"/>
            <a:ext cx="2024504" cy="182140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2554" y="2661161"/>
            <a:ext cx="3200640" cy="178290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7450" y="4861002"/>
            <a:ext cx="1964997" cy="17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FC000"/>
            </a:gs>
            <a:gs pos="0">
              <a:srgbClr val="FF0000"/>
            </a:gs>
            <a:gs pos="33000">
              <a:srgbClr val="FFFF00"/>
            </a:gs>
            <a:gs pos="98165">
              <a:srgbClr val="7030A0"/>
            </a:gs>
            <a:gs pos="84000">
              <a:srgbClr val="002060"/>
            </a:gs>
            <a:gs pos="69000">
              <a:srgbClr val="0070C0"/>
            </a:gs>
            <a:gs pos="53000">
              <a:srgbClr val="00B05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재영</a:t>
            </a:r>
            <a:r>
              <a:rPr lang="en-US" altLang="ko-KR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Sone</a:t>
            </a:r>
            <a:r>
              <a:rPr lang="ko-KR" alt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의 </a:t>
            </a:r>
            <a:r>
              <a:rPr lang="ko-KR" alt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꿈</a:t>
            </a:r>
            <a:endParaRPr lang="ko-KR" altLang="en-US" sz="8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30" y="3086034"/>
            <a:ext cx="3244101" cy="32441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2" y="1938272"/>
            <a:ext cx="3748739" cy="1147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340" y="1885951"/>
            <a:ext cx="3695765" cy="19481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294" y="1938272"/>
            <a:ext cx="3431760" cy="18434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5879" y="4029327"/>
            <a:ext cx="4434452" cy="25506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3844" y="4029327"/>
            <a:ext cx="1418806" cy="13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재영</a:t>
            </a:r>
            <a:r>
              <a:rPr lang="en-US" altLang="ko-K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Sone</a:t>
            </a:r>
            <a:r>
              <a:rPr lang="ko-KR" alt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많이 보는 </a:t>
            </a:r>
            <a:r>
              <a:rPr lang="ko-KR" altLang="en-US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유튜버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0735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132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재영Sone 의 자존감 올리는  PPT 프로젝트</vt:lpstr>
      <vt:lpstr>1. 재영Sone 의 버킷리스트 10가지 part.1</vt:lpstr>
      <vt:lpstr>1. 재영Sone 의 버킷리스트 10가지 part.2</vt:lpstr>
      <vt:lpstr>재영Sone 의 완벽한 2024년  계획</vt:lpstr>
      <vt:lpstr>재영Sone 의 꿈</vt:lpstr>
      <vt:lpstr>재영Sone 가 많이 보는 유튜버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재영손의 자존감 올리는 PPT 프로젝트</dc:title>
  <dc:creator>user</dc:creator>
  <cp:lastModifiedBy>user</cp:lastModifiedBy>
  <cp:revision>12</cp:revision>
  <dcterms:created xsi:type="dcterms:W3CDTF">2024-04-01T02:09:32Z</dcterms:created>
  <dcterms:modified xsi:type="dcterms:W3CDTF">2024-04-01T03:41:40Z</dcterms:modified>
</cp:coreProperties>
</file>