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12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897CEC"/>
    <a:srgbClr val="FFD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3" autoAdjust="0"/>
    <p:restoredTop sz="94641" autoAdjust="0"/>
  </p:normalViewPr>
  <p:slideViewPr>
    <p:cSldViewPr snapToGrid="0">
      <p:cViewPr varScale="1">
        <p:scale>
          <a:sx n="77" d="100"/>
          <a:sy n="77" d="100"/>
        </p:scale>
        <p:origin x="2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44E1D-A4F9-4140-AAC2-9317D14F35D7}" type="datetimeFigureOut">
              <a:rPr lang="ko-KR" altLang="en-US" smtClean="0"/>
              <a:pPr/>
              <a:t>2024-11-01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B264E-5982-4720-8E97-8CAE95C414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527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B264E-5982-4720-8E97-8CAE95C414E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644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22041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64853-3CEA-42C3-B2CD-176A7CFE75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5210174"/>
      </p:ext>
    </p:extLst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D812B-47B5-4314-9D4E-A4DDD4E62A1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0353392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99739" y="28577"/>
            <a:ext cx="2192216" cy="61372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8697" y="28577"/>
            <a:ext cx="6440365" cy="61372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CDD23-71F4-4DF6-9525-9A460FFAEC7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7026099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64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92A18-6D50-425B-A3C0-54E6F95DFBE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8194566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2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5"/>
            <a:ext cx="7772400" cy="1500187"/>
          </a:xfr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61F84-FEBC-4C11-A893-46E6F836178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145182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7990" y="836615"/>
            <a:ext cx="4215911" cy="5329237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4578" y="836615"/>
            <a:ext cx="4217377" cy="5329237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2422B-9C14-4A6B-968A-9D28BF15D48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7744354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065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065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190D0-DAC3-4E40-888D-8228CEA0A40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9219375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872D8-F9AE-4AAD-B227-5E5A36B567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2813296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0FEFC-6349-419C-BC76-1AE78A8BB2F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1972004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273052"/>
            <a:ext cx="5111262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435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D6F75-849A-4FF9-9266-61C9AEDAC93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4173981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5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5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5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5FC8C-7A75-414B-AD9C-D71D3879F0C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7338317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 userDrawn="1"/>
        </p:nvSpPr>
        <p:spPr bwMode="auto">
          <a:xfrm>
            <a:off x="8021" y="1"/>
            <a:ext cx="9144000" cy="655639"/>
          </a:xfrm>
          <a:prstGeom prst="rect">
            <a:avLst/>
          </a:prstGeom>
          <a:solidFill>
            <a:srgbClr val="00B0F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846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가는각진제목체" pitchFamily="18" charset="-127"/>
            </a:endParaRPr>
          </a:p>
        </p:txBody>
      </p:sp>
      <p:sp>
        <p:nvSpPr>
          <p:cNvPr id="50181" name="Rectangle 5"/>
          <p:cNvSpPr>
            <a:spLocks noChangeArrowheads="1"/>
          </p:cNvSpPr>
          <p:nvPr userDrawn="1"/>
        </p:nvSpPr>
        <p:spPr bwMode="auto">
          <a:xfrm>
            <a:off x="0" y="6346825"/>
            <a:ext cx="9144000" cy="7938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846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가는각진제목체" pitchFamily="18" charset="-127"/>
            </a:endParaRPr>
          </a:p>
        </p:txBody>
      </p:sp>
      <p:sp>
        <p:nvSpPr>
          <p:cNvPr id="3077" name="Rectangle 6"/>
          <p:cNvSpPr>
            <a:spLocks noChangeArrowheads="1"/>
          </p:cNvSpPr>
          <p:nvPr userDrawn="1"/>
        </p:nvSpPr>
        <p:spPr bwMode="auto">
          <a:xfrm>
            <a:off x="1314450" y="6516689"/>
            <a:ext cx="2327031" cy="142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1200">
                <a:solidFill>
                  <a:srgbClr val="000000"/>
                </a:solidFill>
                <a:latin typeface="Arial" charset="0"/>
                <a:ea typeface="HY견고딕" pitchFamily="18" charset="-127"/>
              </a:defRPr>
            </a:lvl1pPr>
            <a:lvl2pPr marL="742950" indent="-285750">
              <a:defRPr kumimoji="1" sz="1200">
                <a:solidFill>
                  <a:srgbClr val="000000"/>
                </a:solidFill>
                <a:latin typeface="Arial" charset="0"/>
                <a:ea typeface="HY견고딕" pitchFamily="18" charset="-127"/>
              </a:defRPr>
            </a:lvl2pPr>
            <a:lvl3pPr marL="1143000" indent="-228600">
              <a:defRPr kumimoji="1" sz="1200">
                <a:solidFill>
                  <a:srgbClr val="000000"/>
                </a:solidFill>
                <a:latin typeface="Arial" charset="0"/>
                <a:ea typeface="HY견고딕" pitchFamily="18" charset="-127"/>
              </a:defRPr>
            </a:lvl3pPr>
            <a:lvl4pPr marL="1600200" indent="-228600">
              <a:defRPr kumimoji="1" sz="1200">
                <a:solidFill>
                  <a:srgbClr val="000000"/>
                </a:solidFill>
                <a:latin typeface="Arial" charset="0"/>
                <a:ea typeface="HY견고딕" pitchFamily="18" charset="-127"/>
              </a:defRPr>
            </a:lvl4pPr>
            <a:lvl5pPr marL="2057400" indent="-228600">
              <a:defRPr kumimoji="1" sz="1200">
                <a:solidFill>
                  <a:srgbClr val="000000"/>
                </a:solidFill>
                <a:latin typeface="Arial" charset="0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HY견고딕" pitchFamily="18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23" smtClean="0">
                <a:latin typeface="Arial Narrow" pitchFamily="34" charset="0"/>
                <a:ea typeface="HY울릉도M" pitchFamily="18" charset="-127"/>
              </a:rPr>
              <a:t>All copyright   by  ITKhan</a:t>
            </a:r>
          </a:p>
        </p:txBody>
      </p:sp>
      <p:sp>
        <p:nvSpPr>
          <p:cNvPr id="50184" name="Line 8"/>
          <p:cNvSpPr>
            <a:spLocks noChangeShapeType="1"/>
          </p:cNvSpPr>
          <p:nvPr userDrawn="1"/>
        </p:nvSpPr>
        <p:spPr bwMode="auto">
          <a:xfrm>
            <a:off x="1049215" y="6486526"/>
            <a:ext cx="0" cy="252413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846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가는각진제목체" pitchFamily="18" charset="-127"/>
            </a:endParaRPr>
          </a:p>
        </p:txBody>
      </p:sp>
      <p:sp>
        <p:nvSpPr>
          <p:cNvPr id="307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8696" y="28575"/>
            <a:ext cx="6646985" cy="5095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989" y="836614"/>
            <a:ext cx="8573965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018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9738" y="6453189"/>
            <a:ext cx="2133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mtClean="0">
                <a:solidFill>
                  <a:srgbClr val="5F5F5F"/>
                </a:solidFill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B312DFE-BBB4-49B0-A2A7-FC5ED5FA0EF7}" type="slidenum">
              <a:rPr kumimoji="1" lang="ko-KR" altLang="en-US" sz="1108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1108"/>
          </a:p>
        </p:txBody>
      </p:sp>
      <p:pic>
        <p:nvPicPr>
          <p:cNvPr id="3081" name="그림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97" y="6434139"/>
            <a:ext cx="107559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40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wipe dir="d"/>
  </p:transition>
  <p:hf hdr="0" ftr="0" dt="0"/>
  <p:txStyles>
    <p:titleStyle>
      <a:lvl1pPr marL="244726" indent="-244726" algn="just" rtl="0" eaLnBrk="0" fontAlgn="t" hangingPunct="0">
        <a:spcBef>
          <a:spcPct val="0"/>
        </a:spcBef>
        <a:spcAft>
          <a:spcPct val="0"/>
        </a:spcAft>
        <a:buAutoNum type="romanUcPeriod"/>
        <a:defRPr kumimoji="1" sz="1477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244726" indent="-244726" algn="just" rtl="0" eaLnBrk="0" fontAlgn="t" hangingPunct="0">
        <a:spcBef>
          <a:spcPct val="0"/>
        </a:spcBef>
        <a:spcAft>
          <a:spcPct val="0"/>
        </a:spcAft>
        <a:buAutoNum type="romanUcPeriod"/>
        <a:defRPr kumimoji="1" sz="1477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244726" indent="-244726" algn="just" rtl="0" eaLnBrk="0" fontAlgn="t" hangingPunct="0">
        <a:spcBef>
          <a:spcPct val="0"/>
        </a:spcBef>
        <a:spcAft>
          <a:spcPct val="0"/>
        </a:spcAft>
        <a:buAutoNum type="romanUcPeriod"/>
        <a:defRPr kumimoji="1" sz="1477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244726" indent="-244726" algn="just" rtl="0" eaLnBrk="0" fontAlgn="t" hangingPunct="0">
        <a:spcBef>
          <a:spcPct val="0"/>
        </a:spcBef>
        <a:spcAft>
          <a:spcPct val="0"/>
        </a:spcAft>
        <a:buAutoNum type="romanUcPeriod"/>
        <a:defRPr kumimoji="1" sz="1477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244726" indent="-244726" algn="just" rtl="0" eaLnBrk="0" fontAlgn="t" hangingPunct="0">
        <a:spcBef>
          <a:spcPct val="0"/>
        </a:spcBef>
        <a:spcAft>
          <a:spcPct val="0"/>
        </a:spcAft>
        <a:buAutoNum type="romanUcPeriod"/>
        <a:defRPr kumimoji="1" sz="1477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666767" indent="-244726" algn="just" rtl="0" eaLnBrk="0" fontAlgn="t" hangingPunct="0">
        <a:spcBef>
          <a:spcPct val="0"/>
        </a:spcBef>
        <a:spcAft>
          <a:spcPct val="0"/>
        </a:spcAft>
        <a:buAutoNum type="romanUcPeriod"/>
        <a:defRPr kumimoji="1" sz="1477">
          <a:solidFill>
            <a:schemeClr val="bg1"/>
          </a:solidFill>
          <a:latin typeface="HY각헤드라인M" pitchFamily="18" charset="-127"/>
          <a:ea typeface="HY각헤드라인M" pitchFamily="18" charset="-127"/>
        </a:defRPr>
      </a:lvl6pPr>
      <a:lvl7pPr marL="1088808" indent="-244726" algn="just" rtl="0" eaLnBrk="0" fontAlgn="t" hangingPunct="0">
        <a:spcBef>
          <a:spcPct val="0"/>
        </a:spcBef>
        <a:spcAft>
          <a:spcPct val="0"/>
        </a:spcAft>
        <a:buAutoNum type="romanUcPeriod"/>
        <a:defRPr kumimoji="1" sz="1477">
          <a:solidFill>
            <a:schemeClr val="bg1"/>
          </a:solidFill>
          <a:latin typeface="HY각헤드라인M" pitchFamily="18" charset="-127"/>
          <a:ea typeface="HY각헤드라인M" pitchFamily="18" charset="-127"/>
        </a:defRPr>
      </a:lvl7pPr>
      <a:lvl8pPr marL="1510850" indent="-244726" algn="just" rtl="0" eaLnBrk="0" fontAlgn="t" hangingPunct="0">
        <a:spcBef>
          <a:spcPct val="0"/>
        </a:spcBef>
        <a:spcAft>
          <a:spcPct val="0"/>
        </a:spcAft>
        <a:buAutoNum type="romanUcPeriod"/>
        <a:defRPr kumimoji="1" sz="1477">
          <a:solidFill>
            <a:schemeClr val="bg1"/>
          </a:solidFill>
          <a:latin typeface="HY각헤드라인M" pitchFamily="18" charset="-127"/>
          <a:ea typeface="HY각헤드라인M" pitchFamily="18" charset="-127"/>
        </a:defRPr>
      </a:lvl8pPr>
      <a:lvl9pPr marL="1932891" indent="-244726" algn="just" rtl="0" eaLnBrk="0" fontAlgn="t" hangingPunct="0">
        <a:spcBef>
          <a:spcPct val="0"/>
        </a:spcBef>
        <a:spcAft>
          <a:spcPct val="0"/>
        </a:spcAft>
        <a:buAutoNum type="romanUcPeriod"/>
        <a:defRPr kumimoji="1" sz="1477">
          <a:solidFill>
            <a:schemeClr val="bg1"/>
          </a:solidFill>
          <a:latin typeface="HY각헤드라인M" pitchFamily="18" charset="-127"/>
          <a:ea typeface="HY각헤드라인M" pitchFamily="18" charset="-127"/>
        </a:defRPr>
      </a:lvl9pPr>
    </p:titleStyle>
    <p:bodyStyle>
      <a:lvl1pPr marL="167058" indent="-167058" algn="just" rtl="0" eaLnBrk="0" fontAlgn="base" hangingPunct="0">
        <a:spcBef>
          <a:spcPct val="0"/>
        </a:spcBef>
        <a:spcAft>
          <a:spcPct val="50000"/>
        </a:spcAft>
        <a:buFont typeface="Wingdings" panose="05000000000000000000" pitchFamily="2" charset="2"/>
        <a:buChar char="•"/>
        <a:defRPr kumimoji="1" sz="1292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30834" indent="-167058" algn="just" rtl="0" eaLnBrk="0" fontAlgn="base" hangingPunct="0">
        <a:spcBef>
          <a:spcPct val="0"/>
        </a:spcBef>
        <a:spcAft>
          <a:spcPct val="50000"/>
        </a:spcAft>
        <a:buFont typeface="Wingdings" panose="05000000000000000000" pitchFamily="2" charset="2"/>
        <a:buChar char="–"/>
        <a:defRPr kumimoji="1" sz="1292" b="1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2pPr>
      <a:lvl3pPr marL="668232" indent="-158265" algn="l" rtl="0" eaLnBrk="0" fontAlgn="base" latinLnBrk="1" hangingPunct="0">
        <a:spcBef>
          <a:spcPct val="0"/>
        </a:spcBef>
        <a:spcAft>
          <a:spcPct val="50000"/>
        </a:spcAft>
        <a:buChar char="•"/>
        <a:defRPr kumimoji="1" sz="1108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3pPr>
      <a:lvl4pPr marL="923215" indent="-167058" algn="l" rtl="0" eaLnBrk="0" fontAlgn="base" latinLnBrk="1" hangingPunct="0">
        <a:spcBef>
          <a:spcPct val="0"/>
        </a:spcBef>
        <a:spcAft>
          <a:spcPct val="0"/>
        </a:spcAft>
        <a:buChar char="–"/>
        <a:defRPr kumimoji="1" sz="1108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4pPr>
      <a:lvl5pPr marL="1151821" indent="-158265" algn="l" rtl="0" eaLnBrk="0" fontAlgn="base" latinLnBrk="1" hangingPunct="0">
        <a:spcBef>
          <a:spcPct val="0"/>
        </a:spcBef>
        <a:spcAft>
          <a:spcPct val="0"/>
        </a:spcAft>
        <a:buChar char="»"/>
        <a:defRPr kumimoji="1" sz="1108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5pPr>
      <a:lvl6pPr marL="1573862" indent="-158265" algn="l" rtl="0" eaLnBrk="0" fontAlgn="base" latinLnBrk="1" hangingPunct="0">
        <a:spcBef>
          <a:spcPct val="0"/>
        </a:spcBef>
        <a:spcAft>
          <a:spcPct val="0"/>
        </a:spcAft>
        <a:defRPr kumimoji="1" sz="1108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6pPr>
      <a:lvl7pPr marL="1995904" indent="-158265" algn="l" rtl="0" eaLnBrk="0" fontAlgn="base" latinLnBrk="1" hangingPunct="0">
        <a:spcBef>
          <a:spcPct val="0"/>
        </a:spcBef>
        <a:spcAft>
          <a:spcPct val="0"/>
        </a:spcAft>
        <a:defRPr kumimoji="1" sz="1108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7pPr>
      <a:lvl8pPr marL="2417945" indent="-158265" algn="l" rtl="0" eaLnBrk="0" fontAlgn="base" latinLnBrk="1" hangingPunct="0">
        <a:spcBef>
          <a:spcPct val="0"/>
        </a:spcBef>
        <a:spcAft>
          <a:spcPct val="0"/>
        </a:spcAft>
        <a:defRPr kumimoji="1" sz="1108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8pPr>
      <a:lvl9pPr marL="2839986" indent="-158265" algn="l" rtl="0" eaLnBrk="0" fontAlgn="base" latinLnBrk="1" hangingPunct="0">
        <a:spcBef>
          <a:spcPct val="0"/>
        </a:spcBef>
        <a:spcAft>
          <a:spcPct val="0"/>
        </a:spcAft>
        <a:defRPr kumimoji="1" sz="1108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2"/>
          <p:cNvSpPr txBox="1">
            <a:spLocks noChangeArrowheads="1"/>
          </p:cNvSpPr>
          <p:nvPr/>
        </p:nvSpPr>
        <p:spPr bwMode="auto">
          <a:xfrm>
            <a:off x="190941" y="177496"/>
            <a:ext cx="5383008" cy="340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244726" indent="-244726" algn="just" eaLnBrk="0" fontAlgn="t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700" b="1" kern="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주간업무보고 </a:t>
            </a:r>
            <a:r>
              <a:rPr kumimoji="1" lang="en-US" altLang="ko-KR" sz="1700" b="1" kern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en-US" altLang="ko-KR" sz="1700" b="1" kern="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kumimoji="1" lang="ko-KR" altLang="en-US" sz="1700" b="1" kern="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kumimoji="1" lang="en-US" altLang="ko-KR" sz="1700" b="1" kern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kumimoji="1" lang="ko-KR" altLang="en-US" sz="1700" b="1" kern="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kumimoji="1" lang="en-US" altLang="ko-KR" sz="1700" b="1" kern="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1" lang="ko-KR" altLang="en-US" sz="1700" b="1" kern="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kumimoji="1" lang="en-US" altLang="ko-KR" sz="1700" b="1" kern="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~6</a:t>
            </a:r>
            <a:r>
              <a:rPr kumimoji="1" lang="ko-KR" altLang="en-US" sz="1700" b="1" kern="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kumimoji="1" lang="en-US" altLang="ko-KR" sz="1700" b="1" kern="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kumimoji="1" lang="ko-KR" altLang="en-US" sz="1700" b="1" kern="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kumimoji="1" lang="en-US" altLang="ko-KR" sz="1700" b="1" kern="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700" b="1" kern="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Group 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5085775"/>
              </p:ext>
            </p:extLst>
          </p:nvPr>
        </p:nvGraphicFramePr>
        <p:xfrm>
          <a:off x="190941" y="818034"/>
          <a:ext cx="8626416" cy="4690800"/>
        </p:xfrm>
        <a:graphic>
          <a:graphicData uri="http://schemas.openxmlformats.org/drawingml/2006/table">
            <a:tbl>
              <a:tblPr/>
              <a:tblGrid>
                <a:gridCol w="781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2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08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진행내역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결과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일정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 rowSpan="4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이행내역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금주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6000" marR="0" marT="35994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11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업무내용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marT="35994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083" rtl="0" eaLnBrk="1" latinLnBrk="1" hangingPunct="1"/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예시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완료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marT="35994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marT="35994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870046"/>
                  </a:ext>
                </a:extLst>
              </a:tr>
              <a:tr h="72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업무내용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marT="35994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083" rtl="0" eaLnBrk="1" latinLnBrk="1" hangingPunct="1"/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예시</a:t>
                      </a:r>
                      <a:r>
                        <a:rPr kumimoji="1" lang="en-US" altLang="ko-KR" sz="11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1" lang="ko-KR" altLang="en-US" sz="11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진행중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marT="35994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marT="35994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681044"/>
                  </a:ext>
                </a:extLst>
              </a:tr>
              <a:tr h="72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marT="35994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083" rtl="0" eaLnBrk="1" latinLnBrk="1" hangingPunct="1">
                        <a:lnSpc>
                          <a:spcPct val="130000"/>
                        </a:lnSpc>
                      </a:pP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marT="35994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marT="35994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333729"/>
                  </a:ext>
                </a:extLst>
              </a:tr>
              <a:tr h="72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marT="35994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083" rtl="0" eaLnBrk="1" latinLnBrk="1" hangingPunct="1">
                        <a:lnSpc>
                          <a:spcPct val="130000"/>
                        </a:lnSpc>
                      </a:pP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marT="35994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marT="35994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804588"/>
                  </a:ext>
                </a:extLst>
              </a:tr>
              <a:tr h="720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예정내역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차주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6000" marR="0" marT="35994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marT="35994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083" rtl="0" eaLnBrk="1" latinLnBrk="1" hangingPunct="1"/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marT="35994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marT="35994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665935"/>
                  </a:ext>
                </a:extLst>
              </a:tr>
              <a:tr h="72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35994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marT="35994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083" rtl="0" eaLnBrk="1" latinLnBrk="1" hangingPunct="1"/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marT="35994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0" marT="35994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225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78212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기본 디자인">
  <a:themeElements>
    <a:clrScheme name="4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기본 디자인">
      <a:majorFont>
        <a:latin typeface="HY각헤드라인M"/>
        <a:ea typeface="HY각헤드라인M"/>
        <a:cs typeface=""/>
      </a:majorFont>
      <a:minorFont>
        <a:latin typeface="HY각헤드라인M"/>
        <a:ea typeface="HY각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>
          <a:prstShdw prst="shdw17" dist="17961" dir="2700000">
            <a:schemeClr val="tx1">
              <a:gamma/>
              <a:shade val="60000"/>
              <a:invGamma/>
              <a:alpha val="50000"/>
            </a:schemeClr>
          </a:prstShdw>
        </a:effec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가는각진제목체" pitchFamily="18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4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367223</TotalTime>
  <Words>39</Words>
  <Application>Microsoft Office PowerPoint</Application>
  <PresentationFormat>화면 슬라이드 쇼(4:3)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HY각헤드라인M</vt:lpstr>
      <vt:lpstr>HY울릉도M</vt:lpstr>
      <vt:lpstr>가는각진제목체</vt:lpstr>
      <vt:lpstr>맑은 고딕</vt:lpstr>
      <vt:lpstr>Arial</vt:lpstr>
      <vt:lpstr>Arial Narrow</vt:lpstr>
      <vt:lpstr>Wingdings</vt:lpstr>
      <vt:lpstr>4_기본 디자인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Jihye Sun</cp:lastModifiedBy>
  <cp:revision>3766</cp:revision>
  <dcterms:created xsi:type="dcterms:W3CDTF">2006-10-05T04:04:58Z</dcterms:created>
  <dcterms:modified xsi:type="dcterms:W3CDTF">2024-11-01T01:15:36Z</dcterms:modified>
</cp:coreProperties>
</file>