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6A81F-3E0F-45D8-8277-A872D42ADEA6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2A897-125D-4BD1-BA6A-5B2A3E694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4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2AC0-79A1-4E1D-A7E6-4D5631B228A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1D8-0A3E-4203-9617-25AF6E38D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8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2AC0-79A1-4E1D-A7E6-4D5631B228A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1D8-0A3E-4203-9617-25AF6E38D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2AC0-79A1-4E1D-A7E6-4D5631B228A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1D8-0A3E-4203-9617-25AF6E38D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0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2AC0-79A1-4E1D-A7E6-4D5631B228A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1D8-0A3E-4203-9617-25AF6E38D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2AC0-79A1-4E1D-A7E6-4D5631B228A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1D8-0A3E-4203-9617-25AF6E38D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2AC0-79A1-4E1D-A7E6-4D5631B228A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1D8-0A3E-4203-9617-25AF6E38D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2AC0-79A1-4E1D-A7E6-4D5631B228A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1D8-0A3E-4203-9617-25AF6E38D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4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2AC0-79A1-4E1D-A7E6-4D5631B228A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1D8-0A3E-4203-9617-25AF6E38D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2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2AC0-79A1-4E1D-A7E6-4D5631B228A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1D8-0A3E-4203-9617-25AF6E38D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4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2AC0-79A1-4E1D-A7E6-4D5631B228A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1D8-0A3E-4203-9617-25AF6E38D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2AC0-79A1-4E1D-A7E6-4D5631B228A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71D8-0A3E-4203-9617-25AF6E38D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5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82AC0-79A1-4E1D-A7E6-4D5631B228AD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71D8-0A3E-4203-9617-25AF6E38D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3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서혜민과강서영</a:t>
            </a:r>
            <a:r>
              <a:rPr lang="ko-KR" altLang="en-US" dirty="0" smtClean="0"/>
              <a:t> 친구들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서강친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Sungil information high school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5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이 주제를 왜 선택했는가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4108" y="2227810"/>
            <a:ext cx="853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학생들의 휴대폰 중독이 나날이 심해지는 가운데 학생들의 휴대폰 사용으로 인해</a:t>
            </a:r>
          </a:p>
          <a:p>
            <a:pPr algn="ctr"/>
            <a:r>
              <a:rPr lang="ko-KR" altLang="en-US" dirty="0" smtClean="0"/>
              <a:t>어떤 영향을 받는지 알아보기 위해 이 주제를 선택하였다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733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조사 내</a:t>
            </a:r>
            <a:r>
              <a:rPr lang="ko-KR" altLang="en-US" dirty="0" smtClean="0"/>
              <a:t>용 </a:t>
            </a:r>
            <a:r>
              <a:rPr lang="ko-KR" altLang="en-US" dirty="0" smtClean="0"/>
              <a:t>및 결과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1860" y="181870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조사 내용은 다음과 같다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29294" y="2410691"/>
            <a:ext cx="4575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하루 평균 휴대폰 사용 시간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휴대폰으로 주로 사용하는 앱의 종류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휴대폰을 주로 사용하는 시간대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자기 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시간 이내 휴대폰 사용 여부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전자기기 제외 여가시간에 주로 하는 것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606000" y="5279432"/>
            <a:ext cx="1001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조사로 인해 부정적 결과와 긍정적 결과를 얻었고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부정적 결과를 보안할 방법을 찾았다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9294" y="4692517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엑셀 자료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631860" y="4105602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조사 결과는 다음과 같다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2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64376" y="1690688"/>
            <a:ext cx="8663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학생들의 휴대폰 사용 실태 조사 결과를 정리해 데이터로 만들어 분석하였다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7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100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서혜민과강서영 친구들 (서강친)</vt:lpstr>
      <vt:lpstr>이 주제를 왜 선택했는가?</vt:lpstr>
      <vt:lpstr>조사 내용 및 결과</vt:lpstr>
      <vt:lpstr>데이터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서혜민과강서영 친구들</dc:title>
  <dc:creator>user</dc:creator>
  <cp:lastModifiedBy>user</cp:lastModifiedBy>
  <cp:revision>7</cp:revision>
  <dcterms:created xsi:type="dcterms:W3CDTF">2023-10-26T03:20:26Z</dcterms:created>
  <dcterms:modified xsi:type="dcterms:W3CDTF">2023-10-26T06:42:49Z</dcterms:modified>
</cp:coreProperties>
</file>