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0d7eac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0d7eac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0d7eac1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0d7eac1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80d7eac1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80d7eac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80d7eac1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80d7eac1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80d7eac1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80d7eac1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0d7eac1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0d7eac1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0d7eac1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0d7eac1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80d7eac1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80d7eac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700">
                <a:latin typeface="Times New Roman"/>
                <a:ea typeface="Times New Roman"/>
                <a:cs typeface="Times New Roman"/>
                <a:sym typeface="Times New Roman"/>
              </a:rPr>
              <a:t>Understanding the Impact of Our Latest Features through A/B Testing</a:t>
            </a:r>
            <a:endParaRPr sz="27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2500">
                <a:latin typeface="Times New Roman"/>
                <a:ea typeface="Times New Roman"/>
                <a:cs typeface="Times New Roman"/>
                <a:sym typeface="Times New Roman"/>
              </a:rPr>
              <a:t>Domanic Rincones</a:t>
            </a:r>
            <a:endParaRPr sz="2500">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lang="en" sz="2500">
                <a:latin typeface="Times New Roman"/>
                <a:ea typeface="Times New Roman"/>
                <a:cs typeface="Times New Roman"/>
                <a:sym typeface="Times New Roman"/>
              </a:rPr>
              <a:t>July 2023</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Context/Introduction</a:t>
            </a:r>
            <a:endParaRPr sz="272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latin typeface="Times New Roman"/>
                <a:ea typeface="Times New Roman"/>
                <a:cs typeface="Times New Roman"/>
                <a:sym typeface="Times New Roman"/>
              </a:rPr>
              <a:t>We conducted an A/B test to understand how a new feature influences user behavior, particularly their likelihood to take action (conversion rates) and their average spending. We ran this test over 12 days and included a large number of users</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Assumptions and Data</a:t>
            </a:r>
            <a:endParaRPr sz="2720">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latin typeface="Times New Roman"/>
                <a:ea typeface="Times New Roman"/>
                <a:cs typeface="Times New Roman"/>
                <a:sym typeface="Times New Roman"/>
              </a:rPr>
              <a:t>During our analysis, we had to make a few assumptions, which we will outline. We looked at data from 48943 users, with a slight uneven split between users who saw the old version </a:t>
            </a:r>
            <a:r>
              <a:rPr lang="en" sz="2300">
                <a:latin typeface="Times New Roman"/>
                <a:ea typeface="Times New Roman"/>
                <a:cs typeface="Times New Roman"/>
                <a:sym typeface="Times New Roman"/>
              </a:rPr>
              <a:t>(control group) </a:t>
            </a:r>
            <a:r>
              <a:rPr lang="en" sz="2300">
                <a:latin typeface="Times New Roman"/>
                <a:ea typeface="Times New Roman"/>
                <a:cs typeface="Times New Roman"/>
                <a:sym typeface="Times New Roman"/>
              </a:rPr>
              <a:t>and those who saw the new feature (treatment group).</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Conversion Rates</a:t>
            </a:r>
            <a:endParaRPr sz="2720">
              <a:latin typeface="Times New Roman"/>
              <a:ea typeface="Times New Roman"/>
              <a:cs typeface="Times New Roman"/>
              <a:sym typeface="Times New Roman"/>
            </a:endParaRPr>
          </a:p>
        </p:txBody>
      </p:sp>
      <p:sp>
        <p:nvSpPr>
          <p:cNvPr id="73" name="Google Shape;73;p16"/>
          <p:cNvSpPr txBox="1"/>
          <p:nvPr>
            <p:ph idx="1" type="body"/>
          </p:nvPr>
        </p:nvSpPr>
        <p:spPr>
          <a:xfrm>
            <a:off x="311700" y="3136750"/>
            <a:ext cx="5783700" cy="17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Group A = Control</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Group B = Treatment</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Numbers are in 100th place</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11700" y="1435912"/>
            <a:ext cx="6631750" cy="128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Conversion Rates</a:t>
            </a:r>
            <a:endParaRPr sz="2720">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latin typeface="Times New Roman"/>
                <a:ea typeface="Times New Roman"/>
                <a:cs typeface="Times New Roman"/>
                <a:sym typeface="Times New Roman"/>
              </a:rPr>
              <a:t>This graph shows the percentage of users who took action in both groups. The group with the new feature showed a 4.63% conversion rate, and the group with the old version showed a 3.92% conversion rate (+18% relative change). The difference between these two groups falls within a certain range, which we are 95% confident is the true difference.</a:t>
            </a:r>
            <a:endParaRPr sz="2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Average Spending</a:t>
            </a:r>
            <a:endParaRPr sz="2720">
              <a:latin typeface="Times New Roman"/>
              <a:ea typeface="Times New Roman"/>
              <a:cs typeface="Times New Roman"/>
              <a:sym typeface="Times New Roman"/>
            </a:endParaRPr>
          </a:p>
        </p:txBody>
      </p:sp>
      <p:sp>
        <p:nvSpPr>
          <p:cNvPr id="86" name="Google Shape;86;p18"/>
          <p:cNvSpPr txBox="1"/>
          <p:nvPr>
            <p:ph idx="1" type="body"/>
          </p:nvPr>
        </p:nvSpPr>
        <p:spPr>
          <a:xfrm>
            <a:off x="311700" y="3062875"/>
            <a:ext cx="8371500" cy="150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Group A = Control</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Group B = Treatment</a:t>
            </a:r>
            <a:endParaRPr/>
          </a:p>
        </p:txBody>
      </p:sp>
      <p:pic>
        <p:nvPicPr>
          <p:cNvPr id="87" name="Google Shape;87;p18"/>
          <p:cNvPicPr preferRelativeResize="0"/>
          <p:nvPr/>
        </p:nvPicPr>
        <p:blipFill>
          <a:blip r:embed="rId3">
            <a:alphaModFix/>
          </a:blip>
          <a:stretch>
            <a:fillRect/>
          </a:stretch>
        </p:blipFill>
        <p:spPr>
          <a:xfrm>
            <a:off x="311700" y="1319925"/>
            <a:ext cx="7395977" cy="144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Average Spending</a:t>
            </a:r>
            <a:endParaRPr sz="27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720">
              <a:latin typeface="Times New Roman"/>
              <a:ea typeface="Times New Roman"/>
              <a:cs typeface="Times New Roman"/>
              <a:sym typeface="Times New Roman"/>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latin typeface="Times New Roman"/>
                <a:ea typeface="Times New Roman"/>
                <a:cs typeface="Times New Roman"/>
                <a:sym typeface="Times New Roman"/>
              </a:rPr>
              <a:t>Looking at the average spend per user, the control group spent $3.375 on average, while the treatment group spent $3.391. Again, the difference between these two figures falls within a certain range, which we are 95% confident is the true difference</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Key Findings </a:t>
            </a:r>
            <a:endParaRPr sz="2720">
              <a:latin typeface="Times New Roman"/>
              <a:ea typeface="Times New Roman"/>
              <a:cs typeface="Times New Roman"/>
              <a:sym typeface="Times New Roman"/>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latin typeface="Times New Roman"/>
                <a:ea typeface="Times New Roman"/>
                <a:cs typeface="Times New Roman"/>
                <a:sym typeface="Times New Roman"/>
              </a:rPr>
              <a:t>In our recent test, we found that our new feature had a strong, positive effect on the number of users who engaged with our product - we saw an 18% increase, which is excellent. However, when we look at how much each user spent on average, the increase was very small, just 1.6 cents. So, while our new feature is great at getting more people to engage, it's not really making a big difference in how much they're spending.</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latin typeface="Times New Roman"/>
                <a:ea typeface="Times New Roman"/>
                <a:cs typeface="Times New Roman"/>
                <a:sym typeface="Times New Roman"/>
              </a:rPr>
              <a:t>Recommendation</a:t>
            </a:r>
            <a:endParaRPr sz="2720">
              <a:latin typeface="Times New Roman"/>
              <a:ea typeface="Times New Roman"/>
              <a:cs typeface="Times New Roman"/>
              <a:sym typeface="Times New Roman"/>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500">
                <a:latin typeface="Times New Roman"/>
                <a:ea typeface="Times New Roman"/>
                <a:cs typeface="Times New Roman"/>
                <a:sym typeface="Times New Roman"/>
              </a:rPr>
              <a:t>Seeing the noticeable improvement in the number of users who engaged with our platform due to the new feature, we recommend going ahead and rolling it out. Since the banners we used aren't costly, the large increase in activity makes it worthwhile. However, we didn't see a meaningful increase in how much users are spending. So, in the future, we might want to look into tweaking the feature slightly to see if we can encourage users to spend more.</a:t>
            </a: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