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6" r:id="rId5"/>
    <p:sldId id="260" r:id="rId6"/>
    <p:sldId id="262" r:id="rId7"/>
    <p:sldId id="261" r:id="rId8"/>
    <p:sldId id="263" r:id="rId9"/>
    <p:sldId id="267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1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3D85-53E2-1341-A2B0-B11B2E3D4D2D}" type="datetimeFigureOut">
              <a:rPr lang="ru-RU" smtClean="0"/>
              <a:t>14.02.2018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7573-D198-5C48-8ED4-7D01A66445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3D85-53E2-1341-A2B0-B11B2E3D4D2D}" type="datetimeFigureOut">
              <a:rPr lang="ru-RU" smtClean="0"/>
              <a:t>14.02.2018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7573-D198-5C48-8ED4-7D01A66445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3D85-53E2-1341-A2B0-B11B2E3D4D2D}" type="datetimeFigureOut">
              <a:rPr lang="ru-RU" smtClean="0"/>
              <a:t>14.02.2018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7573-D198-5C48-8ED4-7D01A66445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3D85-53E2-1341-A2B0-B11B2E3D4D2D}" type="datetimeFigureOut">
              <a:rPr lang="ru-RU" smtClean="0"/>
              <a:t>14.02.2018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7573-D198-5C48-8ED4-7D01A66445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3D85-53E2-1341-A2B0-B11B2E3D4D2D}" type="datetimeFigureOut">
              <a:rPr lang="ru-RU" smtClean="0"/>
              <a:t>14.02.2018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7573-D198-5C48-8ED4-7D01A66445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3D85-53E2-1341-A2B0-B11B2E3D4D2D}" type="datetimeFigureOut">
              <a:rPr lang="ru-RU" smtClean="0"/>
              <a:t>14.02.2018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7573-D198-5C48-8ED4-7D01A66445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3D85-53E2-1341-A2B0-B11B2E3D4D2D}" type="datetimeFigureOut">
              <a:rPr lang="ru-RU" smtClean="0"/>
              <a:t>14.02.2018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7573-D198-5C48-8ED4-7D01A66445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3D85-53E2-1341-A2B0-B11B2E3D4D2D}" type="datetimeFigureOut">
              <a:rPr lang="ru-RU" smtClean="0"/>
              <a:t>14.02.2018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7573-D198-5C48-8ED4-7D01A66445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3D85-53E2-1341-A2B0-B11B2E3D4D2D}" type="datetimeFigureOut">
              <a:rPr lang="ru-RU" smtClean="0"/>
              <a:t>14.02.2018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7573-D198-5C48-8ED4-7D01A66445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3D85-53E2-1341-A2B0-B11B2E3D4D2D}" type="datetimeFigureOut">
              <a:rPr lang="ru-RU" smtClean="0"/>
              <a:t>14.02.2018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7573-D198-5C48-8ED4-7D01A66445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3D85-53E2-1341-A2B0-B11B2E3D4D2D}" type="datetimeFigureOut">
              <a:rPr lang="ru-RU" smtClean="0"/>
              <a:t>14.02.2018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7573-D198-5C48-8ED4-7D01A66445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D3D85-53E2-1341-A2B0-B11B2E3D4D2D}" type="datetimeFigureOut">
              <a:rPr lang="ru-RU" smtClean="0"/>
              <a:t>14.02.2018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B7573-D198-5C48-8ED4-7D01A66445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50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3064669"/>
            <a:ext cx="9144000" cy="1768079"/>
          </a:xfrm>
        </p:spPr>
        <p:txBody>
          <a:bodyPr>
            <a:normAutofit fontScale="90000"/>
          </a:bodyPr>
          <a:lstStyle/>
          <a:p>
            <a:r>
              <a:rPr lang="ru-RU" sz="33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Программирование часов на газоразрядных индикаторах</a:t>
            </a:r>
            <a:br>
              <a:rPr lang="ru-RU" sz="33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ru-RU" sz="33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</a:t>
            </a:r>
            <a:r>
              <a:rPr lang="ru-RU" sz="33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Nixie</a:t>
            </a:r>
            <a:r>
              <a:rPr lang="ru-RU" sz="33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3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Tubes</a:t>
            </a:r>
            <a:r>
              <a:rPr lang="ru-RU" sz="33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ru-RU" sz="33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Clock</a:t>
            </a:r>
            <a:r>
              <a:rPr lang="ru-RU" sz="33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)</a:t>
            </a:r>
            <a:br>
              <a:rPr lang="ru-RU" sz="33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ru-RU" sz="33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под управлением контроллера STM32</a:t>
            </a:r>
            <a:r>
              <a:rPr lang="ru-RU" sz="3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ru-RU" sz="2400" b="1" dirty="0"/>
              <a:t/>
            </a:r>
            <a:br>
              <a:rPr lang="ru-RU" sz="2400" b="1" dirty="0"/>
            </a:br>
            <a:endParaRPr lang="ru-RU" sz="2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2540" y="4575572"/>
            <a:ext cx="7688461" cy="83462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Проект выполнила: </a:t>
            </a:r>
            <a:r>
              <a:rPr lang="ru-RU" sz="15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Доманина</a:t>
            </a:r>
            <a:r>
              <a:rPr lang="ru-RU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А.О.</a:t>
            </a:r>
          </a:p>
          <a:p>
            <a:pPr algn="l"/>
            <a:r>
              <a:rPr lang="ru-RU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Научный руководитель: Дмитриев А.В.</a:t>
            </a:r>
          </a:p>
          <a:p>
            <a:pPr algn="l"/>
            <a:r>
              <a:rPr lang="ru-RU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2018г.</a:t>
            </a:r>
          </a:p>
        </p:txBody>
      </p:sp>
    </p:spTree>
    <p:extLst>
      <p:ext uri="{BB962C8B-B14F-4D97-AF65-F5344CB8AC3E}">
        <p14:creationId xmlns:p14="http://schemas.microsoft.com/office/powerpoint/2010/main" val="26311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 </a:t>
            </a:r>
            <a:br>
              <a:rPr lang="ru-RU" dirty="0" smtClean="0"/>
            </a:br>
            <a:r>
              <a:rPr lang="ru-RU" dirty="0" smtClean="0"/>
              <a:t>Ваши Вопросы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42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C00000"/>
                </a:solidFill>
              </a:rPr>
              <a:t>Цель и задачи работы: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0063" y="1528763"/>
            <a:ext cx="8301037" cy="47863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/>
              <a:t>Н</a:t>
            </a:r>
            <a:r>
              <a:rPr lang="ru-RU" b="1" dirty="0" smtClean="0"/>
              <a:t>а </a:t>
            </a:r>
            <a:r>
              <a:rPr lang="ru-RU" b="1" dirty="0"/>
              <a:t>практическом примере овладеть навыками проектирования аппаратного обеспечения устройства и программирования его работы</a:t>
            </a:r>
            <a:r>
              <a:rPr lang="ru-RU" dirty="0"/>
              <a:t>. </a:t>
            </a:r>
          </a:p>
          <a:p>
            <a:pPr lvl="0"/>
            <a:r>
              <a:rPr lang="ru-RU" dirty="0" smtClean="0"/>
              <a:t>Освоить </a:t>
            </a:r>
            <a:r>
              <a:rPr lang="ru-RU" dirty="0"/>
              <a:t>основные этапы аппаратного проектирования устройства</a:t>
            </a:r>
          </a:p>
          <a:p>
            <a:pPr lvl="0"/>
            <a:r>
              <a:rPr lang="ru-RU" dirty="0" smtClean="0"/>
              <a:t>Разработать </a:t>
            </a:r>
            <a:r>
              <a:rPr lang="ru-RU" dirty="0"/>
              <a:t>алгоритм работы устройства, его функционал и эргономику</a:t>
            </a:r>
          </a:p>
          <a:p>
            <a:pPr lvl="0"/>
            <a:r>
              <a:rPr lang="ru-RU" dirty="0"/>
              <a:t>На основе языка С реализовать данные алгоритмы в МК.</a:t>
            </a:r>
          </a:p>
          <a:p>
            <a:pPr marL="0" indent="0">
              <a:buNone/>
            </a:pPr>
            <a:r>
              <a:rPr lang="ru-RU" b="1" dirty="0"/>
              <a:t>Информационная база работы:</a:t>
            </a:r>
            <a:endParaRPr lang="ru-RU" dirty="0"/>
          </a:p>
          <a:p>
            <a:pPr lvl="0"/>
            <a:r>
              <a:rPr lang="en-US" dirty="0"/>
              <a:t>Reference manual </a:t>
            </a:r>
            <a:r>
              <a:rPr lang="ru-RU" dirty="0"/>
              <a:t>STM32</a:t>
            </a:r>
            <a:r>
              <a:rPr lang="en-US" dirty="0"/>
              <a:t>F</a:t>
            </a:r>
            <a:r>
              <a:rPr lang="ru-RU" dirty="0"/>
              <a:t>3</a:t>
            </a:r>
          </a:p>
          <a:p>
            <a:pPr lvl="0"/>
            <a:r>
              <a:rPr lang="en-US" dirty="0"/>
              <a:t>User manual </a:t>
            </a:r>
            <a:r>
              <a:rPr lang="ru-RU" dirty="0"/>
              <a:t>STM32</a:t>
            </a:r>
            <a:r>
              <a:rPr lang="en-US" dirty="0"/>
              <a:t>F</a:t>
            </a:r>
            <a:r>
              <a:rPr lang="ru-RU" dirty="0" smtClean="0"/>
              <a:t>3</a:t>
            </a:r>
          </a:p>
          <a:p>
            <a:pPr marL="0" indent="0">
              <a:buNone/>
            </a:pPr>
            <a:r>
              <a:rPr lang="en-US" b="1" dirty="0" err="1" smtClean="0"/>
              <a:t>Используемые</a:t>
            </a:r>
            <a:r>
              <a:rPr lang="en-US" b="1" dirty="0" smtClean="0"/>
              <a:t> </a:t>
            </a:r>
            <a:r>
              <a:rPr lang="en-US" b="1" dirty="0" err="1"/>
              <a:t>средства</a:t>
            </a:r>
            <a:r>
              <a:rPr lang="en-US" b="1" dirty="0"/>
              <a:t> </a:t>
            </a:r>
            <a:r>
              <a:rPr lang="en-US" b="1" dirty="0" err="1"/>
              <a:t>разработки</a:t>
            </a:r>
            <a:r>
              <a:rPr lang="en-US" b="1" dirty="0"/>
              <a:t>:</a:t>
            </a:r>
            <a:endParaRPr lang="ru-RU" dirty="0"/>
          </a:p>
          <a:p>
            <a:pPr lvl="0"/>
            <a:r>
              <a:rPr lang="en-US" dirty="0"/>
              <a:t>IDE </a:t>
            </a:r>
            <a:r>
              <a:rPr lang="en-US" dirty="0" err="1"/>
              <a:t>Keil</a:t>
            </a:r>
            <a:endParaRPr lang="ru-RU" dirty="0"/>
          </a:p>
          <a:p>
            <a:pPr lvl="0"/>
            <a:r>
              <a:rPr lang="ru-RU" dirty="0"/>
              <a:t>Комплексная система автоматизированного проектирования (САПР) </a:t>
            </a:r>
            <a:r>
              <a:rPr lang="ru-RU" dirty="0" err="1"/>
              <a:t>Altium</a:t>
            </a:r>
            <a:r>
              <a:rPr lang="ru-RU" dirty="0"/>
              <a:t> </a:t>
            </a:r>
            <a:r>
              <a:rPr lang="ru-RU" dirty="0" err="1"/>
              <a:t>Designer</a:t>
            </a:r>
            <a:endParaRPr lang="ru-RU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74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C00000"/>
                </a:solidFill>
              </a:rPr>
              <a:t>Аппаратная часть устройства</a:t>
            </a:r>
            <a:endParaRPr lang="ru-RU" b="1" dirty="0">
              <a:solidFill>
                <a:srgbClr val="C00000"/>
              </a:solidFill>
            </a:endParaRPr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5" y="2157413"/>
            <a:ext cx="4551415" cy="3067573"/>
          </a:xfrm>
        </p:spPr>
      </p:pic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ru-RU" dirty="0" smtClean="0"/>
              <a:t>МК </a:t>
            </a:r>
            <a:r>
              <a:rPr lang="en-US" dirty="0" smtClean="0"/>
              <a:t>STM32F</a:t>
            </a:r>
            <a:r>
              <a:rPr lang="ru-RU" dirty="0" smtClean="0"/>
              <a:t>303</a:t>
            </a:r>
            <a:endParaRPr lang="en-US" dirty="0" smtClean="0"/>
          </a:p>
          <a:p>
            <a:pPr marL="385763" indent="-385763">
              <a:buFont typeface="+mj-lt"/>
              <a:buAutoNum type="arabicPeriod"/>
            </a:pPr>
            <a:r>
              <a:rPr lang="ru-RU" dirty="0" smtClean="0"/>
              <a:t>Газоразрядные </a:t>
            </a:r>
            <a:r>
              <a:rPr lang="ru-RU" dirty="0"/>
              <a:t>знаковые индикаторы </a:t>
            </a:r>
            <a:r>
              <a:rPr lang="ru-RU" dirty="0" smtClean="0"/>
              <a:t>ИН-12А</a:t>
            </a:r>
          </a:p>
          <a:p>
            <a:pPr marL="385763" indent="-385763">
              <a:buFont typeface="+mj-lt"/>
              <a:buAutoNum type="arabicPeriod"/>
            </a:pPr>
            <a:r>
              <a:rPr lang="ru-RU" dirty="0" smtClean="0"/>
              <a:t>Платы с высоковольтными дешифраторами</a:t>
            </a:r>
          </a:p>
          <a:p>
            <a:pPr marL="385763" indent="-385763">
              <a:buFont typeface="+mj-lt"/>
              <a:buAutoNum type="arabicPeriod"/>
            </a:pPr>
            <a:r>
              <a:rPr lang="ru-RU" dirty="0" smtClean="0"/>
              <a:t>Импульсный повышающий преобразователь питания </a:t>
            </a:r>
          </a:p>
          <a:p>
            <a:pPr marL="385763" indent="-385763">
              <a:buFont typeface="+mj-lt"/>
              <a:buAutoNum type="arabicPeriod"/>
            </a:pPr>
            <a:r>
              <a:rPr lang="ru-RU" dirty="0" smtClean="0"/>
              <a:t>Кнопки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0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131095"/>
            <a:ext cx="7886700" cy="401241"/>
          </a:xfrm>
        </p:spPr>
        <p:txBody>
          <a:bodyPr>
            <a:normAutofit/>
          </a:bodyPr>
          <a:lstStyle/>
          <a:p>
            <a:pPr algn="ctr"/>
            <a:r>
              <a:rPr lang="ru-RU" sz="2100" b="1" dirty="0"/>
              <a:t>Электрическая схема платы с дешифраторами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9" y="1532336"/>
            <a:ext cx="5919887" cy="5111352"/>
          </a:xfrm>
        </p:spPr>
      </p:pic>
    </p:spTree>
    <p:extLst>
      <p:ext uri="{BB962C8B-B14F-4D97-AF65-F5344CB8AC3E}">
        <p14:creationId xmlns:p14="http://schemas.microsoft.com/office/powerpoint/2010/main" val="135334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C00000"/>
                </a:solidFill>
              </a:rPr>
              <a:t>Программная часть устройства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8588" y="2226469"/>
            <a:ext cx="8904685" cy="326350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Написание </a:t>
            </a:r>
            <a:r>
              <a:rPr lang="ru-RU" dirty="0" smtClean="0"/>
              <a:t>функций </a:t>
            </a:r>
            <a:r>
              <a:rPr lang="ru-RU" dirty="0"/>
              <a:t>инициализации </a:t>
            </a:r>
            <a:r>
              <a:rPr lang="ru-RU" dirty="0" smtClean="0"/>
              <a:t> и настройки блока часов реального времени </a:t>
            </a:r>
            <a:r>
              <a:rPr lang="en-US" dirty="0" smtClean="0"/>
              <a:t>(RTC</a:t>
            </a:r>
            <a:r>
              <a:rPr lang="ru-RU" dirty="0" smtClean="0"/>
              <a:t>)</a:t>
            </a:r>
          </a:p>
          <a:p>
            <a:r>
              <a:rPr lang="ru-RU" dirty="0" smtClean="0"/>
              <a:t>Настройка системного таймера МК (</a:t>
            </a:r>
            <a:r>
              <a:rPr lang="en-US" dirty="0" err="1" smtClean="0"/>
              <a:t>SysTick</a:t>
            </a:r>
            <a:r>
              <a:rPr lang="en-US" dirty="0" smtClean="0"/>
              <a:t>)</a:t>
            </a:r>
          </a:p>
          <a:p>
            <a:r>
              <a:rPr lang="ru-RU" dirty="0" smtClean="0"/>
              <a:t>Написание функции инициализации портов ввода-вывода (</a:t>
            </a:r>
            <a:r>
              <a:rPr lang="en-US" dirty="0" smtClean="0"/>
              <a:t>GPIO</a:t>
            </a:r>
            <a:r>
              <a:rPr lang="ru-RU" dirty="0" smtClean="0"/>
              <a:t>)</a:t>
            </a:r>
          </a:p>
          <a:p>
            <a:r>
              <a:rPr lang="ru-RU" dirty="0" smtClean="0"/>
              <a:t>Написание обработчика внутреннего прерывания МК от системного таймера для вывода значений на индикаторы</a:t>
            </a:r>
          </a:p>
          <a:p>
            <a:r>
              <a:rPr lang="ru-RU" dirty="0"/>
              <a:t>Написание </a:t>
            </a:r>
            <a:r>
              <a:rPr lang="ru-RU" dirty="0" smtClean="0"/>
              <a:t>обработчиков внешних прерываний для опроса факта нажатия кнопок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40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51911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Алгоритм работы устройства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dirty="0" smtClean="0"/>
              <a:t>Условно работу устройства можно поделить на три алгоритма:</a:t>
            </a:r>
          </a:p>
          <a:p>
            <a:pPr marL="385763" indent="-3857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dirty="0" smtClean="0"/>
              <a:t>Настройка часов реального времени, портов ввода-вывода, системного таймера, приоритетов прерываний.</a:t>
            </a:r>
          </a:p>
          <a:p>
            <a:pPr marL="385763" indent="-3857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dirty="0" smtClean="0"/>
              <a:t>Основное тело программы: чтение регистров данных блока </a:t>
            </a:r>
            <a:r>
              <a:rPr lang="en-US" dirty="0" smtClean="0"/>
              <a:t>RTC</a:t>
            </a:r>
            <a:r>
              <a:rPr lang="ru-RU" dirty="0" smtClean="0"/>
              <a:t>, обработка, вывод значений текущего времени в формате двоично-десятичного кода на порты </a:t>
            </a:r>
            <a:r>
              <a:rPr lang="en-US" dirty="0" smtClean="0"/>
              <a:t>GPIO</a:t>
            </a:r>
            <a:r>
              <a:rPr lang="ru-RU" dirty="0"/>
              <a:t>.</a:t>
            </a:r>
            <a:r>
              <a:rPr lang="ru-RU" dirty="0" smtClean="0"/>
              <a:t> </a:t>
            </a:r>
          </a:p>
          <a:p>
            <a:pPr marL="385763" indent="-3857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dirty="0" smtClean="0"/>
              <a:t>Опрос положения кнопок: формирование внешних прерываний при нажатии кнопок, реализация алгоритма установки (корректировки) времени.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45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2210" y="857250"/>
            <a:ext cx="7886700" cy="62757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Основной алгоритм работы: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89" y="1484823"/>
            <a:ext cx="5214936" cy="5205061"/>
          </a:xfrm>
        </p:spPr>
      </p:pic>
    </p:spTree>
    <p:extLst>
      <p:ext uri="{BB962C8B-B14F-4D97-AF65-F5344CB8AC3E}">
        <p14:creationId xmlns:p14="http://schemas.microsoft.com/office/powerpoint/2010/main" val="67301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0075" y="142876"/>
            <a:ext cx="7886700" cy="742949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solidFill>
                  <a:srgbClr val="FF0000"/>
                </a:solidFill>
              </a:rPr>
              <a:t>Внешние прерывания: режим редактирования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19" y="885825"/>
            <a:ext cx="4386605" cy="5546460"/>
          </a:xfrm>
        </p:spPr>
      </p:pic>
    </p:spTree>
    <p:extLst>
      <p:ext uri="{BB962C8B-B14F-4D97-AF65-F5344CB8AC3E}">
        <p14:creationId xmlns:p14="http://schemas.microsoft.com/office/powerpoint/2010/main" val="170821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Что дальше?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993106"/>
            <a:ext cx="7886700" cy="3496866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Оптимизация кода (например: написание аппаратно-независимой функций инициализации порта </a:t>
            </a:r>
            <a:r>
              <a:rPr lang="en-US" dirty="0" smtClean="0"/>
              <a:t>GPIO</a:t>
            </a:r>
            <a:r>
              <a:rPr lang="ru-RU" dirty="0" smtClean="0"/>
              <a:t>)</a:t>
            </a:r>
          </a:p>
          <a:p>
            <a:r>
              <a:rPr lang="ru-RU" dirty="0" smtClean="0"/>
              <a:t>Расширение функционала часов (например, дата, будильник, синхронизация времени из интернета, подача 220 в для быстрого пробуждения=)  и т.д.)</a:t>
            </a:r>
          </a:p>
          <a:p>
            <a:r>
              <a:rPr lang="ru-RU" dirty="0" smtClean="0"/>
              <a:t>Модульность программы (возможность компоновать из отдельных блоков часы с необходимым функционалом)</a:t>
            </a:r>
          </a:p>
          <a:p>
            <a:r>
              <a:rPr lang="ru-RU" dirty="0" smtClean="0"/>
              <a:t>Удешевление устройства</a:t>
            </a:r>
          </a:p>
        </p:txBody>
      </p:sp>
    </p:spTree>
    <p:extLst>
      <p:ext uri="{BB962C8B-B14F-4D97-AF65-F5344CB8AC3E}">
        <p14:creationId xmlns:p14="http://schemas.microsoft.com/office/powerpoint/2010/main" val="70180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7800</TotalTime>
  <Words>297</Words>
  <Application>Microsoft Macintosh PowerPoint</Application>
  <PresentationFormat>Экран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Тема Office</vt:lpstr>
      <vt:lpstr>Программирование часов на газоразрядных индикаторах (Nixie Tubes Clock) под управлением контроллера STM32  </vt:lpstr>
      <vt:lpstr>Цель и задачи работы:</vt:lpstr>
      <vt:lpstr>Аппаратная часть устройства</vt:lpstr>
      <vt:lpstr>Электрическая схема платы с дешифраторами</vt:lpstr>
      <vt:lpstr>Программная часть устройства</vt:lpstr>
      <vt:lpstr>Алгоритм работы устройства</vt:lpstr>
      <vt:lpstr>Основной алгоритм работы:</vt:lpstr>
      <vt:lpstr>Внешние прерывания: режим редактирования</vt:lpstr>
      <vt:lpstr>Что дальше?</vt:lpstr>
      <vt:lpstr>Спасибо за внимание!  Ваши Вопросы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пользователь Microsoft Office</cp:lastModifiedBy>
  <cp:revision>19</cp:revision>
  <dcterms:created xsi:type="dcterms:W3CDTF">2018-02-07T08:37:18Z</dcterms:created>
  <dcterms:modified xsi:type="dcterms:W3CDTF">2018-02-14T10:23:25Z</dcterms:modified>
</cp:coreProperties>
</file>