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5393D-1633-4707-BBE1-18AFA10B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EE7E7-4C1E-4E86-8415-88FFB7A0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0C23A-7813-4EA9-879B-F1A58FBF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6B330-EDF0-4E33-8F7E-78D2E7F2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5A1845-E3E0-4FCA-B5C3-E2A33477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7AF45-5448-41AC-A1F6-7C3C9992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46269-5C56-4D9E-8E61-3A2E0276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BC9E4-8420-47F1-B861-FE06B960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8E57B-923C-43D5-9221-7DAACB7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B9038-99F6-4648-849D-1F749605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EE97B9-6910-41FC-9F77-DC9D727D6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556D-3EC4-454D-9A79-8EF18824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B08C3-CA2B-4BB8-AC6D-8E479DA0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E2457-8E93-4713-84E7-33C3EBBC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F39E4-EF2F-40B6-A0D2-173BD65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8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D6013-E3B2-460E-86AC-E0B50EA1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0706D8-5BD5-43E7-B5DE-CD2BE6E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142AE-BB31-4A01-9F29-17059C8A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FC11D-69C8-4D46-B987-E32CFF77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B0912-3C64-4FB4-A513-CF77E2BA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5935-18E5-4F52-AF8B-412909E7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B46CF6-9388-4A32-8B80-C45D23E5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BC0BF-4333-4E3E-9880-770773DE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21404-2A2A-4C96-810E-258A1001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20BCA-0D09-45D3-BED3-32FC55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C1805-D322-4947-A13A-CB8A62A4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39B0D-C870-45DE-A586-9B6D24BF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4BCA37-7D41-496D-A792-344E815C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D971E1-CE6E-4D2C-96FB-ACFE8E43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A08BC-C239-46C3-B309-59E868BB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A29E6-3F5A-4E09-96A1-C5664B3A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AF71F-7F76-411B-8B91-B8F1A2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67F7D-5AAC-4E6E-A101-BC93043E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C69646-8EB8-45C5-A00F-31E08858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D805C-8F07-436E-B156-50D370589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E2F98B-CB99-4459-B76F-A50DE3F1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13D1EB-A2B2-4C9C-A4A1-2056253A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6D8EF0-5C98-4747-B181-C1EC1E7A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2E6CE7-D141-4F98-BC85-B38721F5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356-F4DE-47B2-AA81-40CA52C9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5D7E0-8840-4404-8271-8460DB5E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0DE2C-5855-4E3C-9AC7-A368B9FF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8B38B8-3CA6-4C36-84FE-9F0FD968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45737D-61D3-4E33-A641-C527686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0A0438-D633-4E50-BA92-009A7A72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3E2E54-6625-4C55-8E1D-A5EA100E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AB90-BCB7-4555-A6AC-DA1BBD5B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4FFE8-CB41-4E9B-A436-6C046E40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4F071-15A4-4A65-855D-AE6F09CD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98333-6135-47F2-A92A-66A75A0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C869D-C68A-4E3F-8B2D-6E4A4C99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F90533-4322-428B-9E75-99634AA5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952A-4AED-4214-B414-E0E3CEA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A092CA-733F-4A17-B19E-50DA06B83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DD5E48-3FD9-48F0-99CA-DE0FA510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4D62B-B179-4931-858C-840A69A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534934-477F-43E4-86D3-6D5A2664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621D4-2E57-4164-9F0F-B83EB3C6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6CD5-3D42-4695-81B7-CF3C47CE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74D97-0EE1-4747-8FEE-1F651074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44E89-486C-4C00-B388-5E6335EB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54F1-6B19-4E59-85BB-DB99087EA789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0F383-A81C-4C04-B8A3-C6E3F3900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C1874-95DE-40D3-9431-CC057A8E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C278-DD26-48DB-AC22-6EDA72D5B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51D9-5644-49B9-9196-5618DFDD1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DFD + IDEF3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56284D-0AD9-4739-A25A-9B126A4DE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75119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Акатов Дмитрий</a:t>
            </a:r>
          </a:p>
          <a:p>
            <a:r>
              <a:rPr lang="ru-RU" dirty="0"/>
              <a:t>Доманов Константин</a:t>
            </a:r>
          </a:p>
          <a:p>
            <a:r>
              <a:rPr lang="ru-RU" dirty="0"/>
              <a:t>Прозоров Сергей</a:t>
            </a:r>
          </a:p>
          <a:p>
            <a:r>
              <a:rPr lang="ru-RU" dirty="0"/>
              <a:t>Прозоров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241578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9A866-CD91-4440-8915-87EA6968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IDEF3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74813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9A49AB4-55A6-41AD-8B19-A84B629E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10" y="2385195"/>
            <a:ext cx="3202180" cy="20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26DB6C-A42D-4B49-8A7C-B9937C1E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178"/>
            <a:ext cx="12192000" cy="5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542264-DA1A-46AE-97C0-BDDF1A76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8" y="1559143"/>
            <a:ext cx="10967024" cy="37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889117-5DB9-4D74-A1C2-A1C83D49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1" y="1072051"/>
            <a:ext cx="10793818" cy="47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F5D0A2E-8C98-4C3E-A04F-27DE59DC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1253289"/>
            <a:ext cx="10417397" cy="43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C9ED1DB-8F0D-4751-9F9A-DCEE8A1F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" y="1955075"/>
            <a:ext cx="10724077" cy="29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54BF212-ED2B-455F-BAD4-E0246D6C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6" y="285877"/>
            <a:ext cx="9483308" cy="62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1AF99-501F-4B19-9B23-AB6FBEAF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2303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9A866-CD91-4440-8915-87EA6968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DFD (Data flow diagrams)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5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F658EC2-8603-408D-83B3-63B8EB75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5" y="690465"/>
            <a:ext cx="11193310" cy="5477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9338E-9853-4D54-8C7B-D1F39479E042}"/>
              </a:ext>
            </a:extLst>
          </p:cNvPr>
          <p:cNvSpPr txBox="1"/>
          <p:nvPr/>
        </p:nvSpPr>
        <p:spPr>
          <a:xfrm>
            <a:off x="6708711" y="3750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469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C742057E-0198-479D-9E55-89F74A8C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323"/>
            <a:ext cx="12192000" cy="4243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924C7-B22D-411C-91EC-AB0667254C90}"/>
              </a:ext>
            </a:extLst>
          </p:cNvPr>
          <p:cNvSpPr txBox="1"/>
          <p:nvPr/>
        </p:nvSpPr>
        <p:spPr>
          <a:xfrm>
            <a:off x="2198855" y="23482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46644-B814-460C-94A9-A560D77ABDFB}"/>
              </a:ext>
            </a:extLst>
          </p:cNvPr>
          <p:cNvSpPr txBox="1"/>
          <p:nvPr/>
        </p:nvSpPr>
        <p:spPr>
          <a:xfrm>
            <a:off x="3805713" y="23482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C1598-52AC-4557-96CD-0A8B0CEFB784}"/>
              </a:ext>
            </a:extLst>
          </p:cNvPr>
          <p:cNvSpPr txBox="1"/>
          <p:nvPr/>
        </p:nvSpPr>
        <p:spPr>
          <a:xfrm>
            <a:off x="5980669" y="3455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9C3AE-4030-4E90-BDD8-9B0E0FDB36C0}"/>
              </a:ext>
            </a:extLst>
          </p:cNvPr>
          <p:cNvSpPr txBox="1"/>
          <p:nvPr/>
        </p:nvSpPr>
        <p:spPr>
          <a:xfrm>
            <a:off x="8475368" y="4354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ACDD1-EF41-44BE-8705-48525C548E7C}"/>
              </a:ext>
            </a:extLst>
          </p:cNvPr>
          <p:cNvSpPr txBox="1"/>
          <p:nvPr/>
        </p:nvSpPr>
        <p:spPr>
          <a:xfrm>
            <a:off x="10437333" y="29164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676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54F668-06A7-43CF-A8E3-8315C240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8" y="564064"/>
            <a:ext cx="11603264" cy="572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F7F91-14E2-4688-9A3B-0CCF617C1D96}"/>
              </a:ext>
            </a:extLst>
          </p:cNvPr>
          <p:cNvSpPr txBox="1"/>
          <p:nvPr/>
        </p:nvSpPr>
        <p:spPr>
          <a:xfrm>
            <a:off x="4657969" y="32443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EE860-B20A-498D-93F6-E50E268D96B7}"/>
              </a:ext>
            </a:extLst>
          </p:cNvPr>
          <p:cNvSpPr txBox="1"/>
          <p:nvPr/>
        </p:nvSpPr>
        <p:spPr>
          <a:xfrm>
            <a:off x="7651223" y="59246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8F95F-5973-408F-8CF0-88693397984B}"/>
              </a:ext>
            </a:extLst>
          </p:cNvPr>
          <p:cNvSpPr txBox="1"/>
          <p:nvPr/>
        </p:nvSpPr>
        <p:spPr>
          <a:xfrm>
            <a:off x="10465445" y="3849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165880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C75F225-0451-4EE3-A4F0-8F4DC21B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2" y="373224"/>
            <a:ext cx="10985595" cy="6111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7A0E6B-D075-48DB-9B9D-73B53C2B4229}"/>
              </a:ext>
            </a:extLst>
          </p:cNvPr>
          <p:cNvSpPr txBox="1"/>
          <p:nvPr/>
        </p:nvSpPr>
        <p:spPr>
          <a:xfrm>
            <a:off x="4080920" y="20369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DE514-B43A-493E-B92D-0586D6E6493C}"/>
              </a:ext>
            </a:extLst>
          </p:cNvPr>
          <p:cNvSpPr txBox="1"/>
          <p:nvPr/>
        </p:nvSpPr>
        <p:spPr>
          <a:xfrm>
            <a:off x="8325926" y="20569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F9045-191E-428F-9486-B4465C59C425}"/>
              </a:ext>
            </a:extLst>
          </p:cNvPr>
          <p:cNvSpPr txBox="1"/>
          <p:nvPr/>
        </p:nvSpPr>
        <p:spPr>
          <a:xfrm>
            <a:off x="8325926" y="49680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5689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7D0BD2-3142-44EA-B017-795B6E53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121"/>
            <a:ext cx="12192000" cy="5833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6DAD8-651D-43D3-84C0-A670AAEEB4C0}"/>
              </a:ext>
            </a:extLst>
          </p:cNvPr>
          <p:cNvSpPr txBox="1"/>
          <p:nvPr/>
        </p:nvSpPr>
        <p:spPr>
          <a:xfrm>
            <a:off x="4320617" y="2835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BCB1-5B00-4E8E-A206-35E61F73E8EA}"/>
              </a:ext>
            </a:extLst>
          </p:cNvPr>
          <p:cNvSpPr txBox="1"/>
          <p:nvPr/>
        </p:nvSpPr>
        <p:spPr>
          <a:xfrm>
            <a:off x="7738595" y="2835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6703B-C206-40B0-8708-9B151D59DA3B}"/>
              </a:ext>
            </a:extLst>
          </p:cNvPr>
          <p:cNvSpPr txBox="1"/>
          <p:nvPr/>
        </p:nvSpPr>
        <p:spPr>
          <a:xfrm>
            <a:off x="10829428" y="2835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22864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7407A-2728-4A05-82C9-3701B0C5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2" y="209939"/>
            <a:ext cx="10415295" cy="6438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402DDA-2BDD-4295-A337-8ABE61F7A487}"/>
              </a:ext>
            </a:extLst>
          </p:cNvPr>
          <p:cNvSpPr txBox="1"/>
          <p:nvPr/>
        </p:nvSpPr>
        <p:spPr>
          <a:xfrm>
            <a:off x="4755623" y="33419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2D338-11B7-4D8D-994C-45519F42A0D0}"/>
              </a:ext>
            </a:extLst>
          </p:cNvPr>
          <p:cNvSpPr txBox="1"/>
          <p:nvPr/>
        </p:nvSpPr>
        <p:spPr>
          <a:xfrm>
            <a:off x="6683557" y="5829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F4A14-EC0D-49C1-BDAA-8271537F6E44}"/>
              </a:ext>
            </a:extLst>
          </p:cNvPr>
          <p:cNvSpPr txBox="1"/>
          <p:nvPr/>
        </p:nvSpPr>
        <p:spPr>
          <a:xfrm>
            <a:off x="9099306" y="33419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171397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948F74-9DCA-49C1-88C3-1C404667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" y="209100"/>
            <a:ext cx="11803122" cy="64397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F28A1-68B1-4D8B-A198-11D913642F96}"/>
              </a:ext>
            </a:extLst>
          </p:cNvPr>
          <p:cNvSpPr txBox="1"/>
          <p:nvPr/>
        </p:nvSpPr>
        <p:spPr>
          <a:xfrm>
            <a:off x="2962333" y="17972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A6B4E-0BBD-4BC7-A143-FF0A10729278}"/>
              </a:ext>
            </a:extLst>
          </p:cNvPr>
          <p:cNvSpPr txBox="1"/>
          <p:nvPr/>
        </p:nvSpPr>
        <p:spPr>
          <a:xfrm>
            <a:off x="6426104" y="35387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AA818-CC91-467B-AA23-CDFC81A067D5}"/>
              </a:ext>
            </a:extLst>
          </p:cNvPr>
          <p:cNvSpPr txBox="1"/>
          <p:nvPr/>
        </p:nvSpPr>
        <p:spPr>
          <a:xfrm>
            <a:off x="11397599" y="32443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98793-C228-4C92-9916-63B485B5EFC6}"/>
              </a:ext>
            </a:extLst>
          </p:cNvPr>
          <p:cNvSpPr txBox="1"/>
          <p:nvPr/>
        </p:nvSpPr>
        <p:spPr>
          <a:xfrm>
            <a:off x="8920729" y="54208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720A6-7140-47D1-AC8E-F87942771A04}"/>
              </a:ext>
            </a:extLst>
          </p:cNvPr>
          <p:cNvSpPr txBox="1"/>
          <p:nvPr/>
        </p:nvSpPr>
        <p:spPr>
          <a:xfrm>
            <a:off x="3061467" y="6299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898777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</Words>
  <Application>Microsoft Office PowerPoint</Application>
  <PresentationFormat>Широкоэкранный</PresentationFormat>
  <Paragraphs>31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DFD + IDEF3</vt:lpstr>
      <vt:lpstr>DFD (Data flow diagrams)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IDEF3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+ IDEF3</dc:title>
  <dc:creator>Igor</dc:creator>
  <cp:lastModifiedBy>Igor</cp:lastModifiedBy>
  <cp:revision>9</cp:revision>
  <dcterms:created xsi:type="dcterms:W3CDTF">2020-09-23T20:25:32Z</dcterms:created>
  <dcterms:modified xsi:type="dcterms:W3CDTF">2020-09-24T19:07:31Z</dcterms:modified>
</cp:coreProperties>
</file>