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DD397-07AF-4AFC-BD34-3A69EB676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81842-4FB3-4AF0-AF9A-0D5B71781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A607F-1835-4CCF-8B4A-82722B74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0B4F4-115E-49AD-9729-DF34941D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22463-81FF-4167-A332-BC04C9F2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FF9FA-4C68-46BB-8353-15EC8DBA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E0200-C8DE-48C1-8046-0F70CD95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FEB73-D675-4603-AFA8-2EF7518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AA8A5-DBE6-4340-8492-E52B9537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BFE5D-5DEF-451A-97E8-B49FAAD2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C598A8-BE34-4C83-BD24-854F9BBAC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2A2DEA-EFE1-4E0F-923A-B861CF0A4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19782-111A-4313-A89F-3D6A772E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A1295-3C70-42CD-AFBB-595D3D46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B318F-C84B-4D30-9913-BD5E0201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5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F7DDF-DBA8-4136-8B69-C0E67FA4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C0A98-A684-4716-9B35-7783977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91CCE0-14A2-4AD6-9B38-A19B53D7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1349C-9CCE-4E2F-A1BE-E1454DE5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12F25-063F-48AA-9B8E-97E3BF3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1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4624B-7477-42B6-B9D7-6DC2E518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083CD-C966-490B-AB4B-C2C0302A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07310-4A8A-4861-B39A-76C40092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72323-9D8F-49A8-8D6F-CC755B0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B8E207-25FE-4456-AC43-58E9CE33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78F8A-B57E-4227-9A60-948C2EB9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AF84D-B46F-451A-B32D-85EFEC1EC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3D578-8272-4C2A-B1AF-9E964E94C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4476D0-F3C8-4634-86F9-EE562FC0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9BE3AE-05B3-4873-AD42-C648DA2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7273C-53E6-452D-8A59-4701F861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8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01783-FA7F-4B24-AD3F-C8BAFAD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6ED202-B5C1-4140-A18B-0947C4CC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6B7FDC-4FC0-489E-A7D2-39DE423CF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6E481F-EC09-423A-97CD-076B8CD80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5B486-E9D6-4B0F-8562-F1D9E5EF4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6B83F1-0E21-4740-BDF8-049A0029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FDBA40-0EDC-4452-805D-271AF022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251774-10A6-4BDE-A6E3-E8FF5A95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1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8E89D-DF85-4552-B71C-13A2390B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8C1CEF-0863-4F5D-9C63-B101813F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ECB797-1913-40B9-B55F-F2A2B162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126A53-22B9-4B03-BC6A-5AC0948C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2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201ACD-B5B1-4DEE-BF68-BBA4FB97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B41E12-8BA9-4A68-A395-D7FC4A61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334DE1-8608-4E95-A999-17784AC9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4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94A3-58AC-491F-B932-711327AB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822BE-9B9D-4303-86B2-D5203DAA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4C336E-37EB-4DFE-9CE9-BD52ADB5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ED1EFD-129C-467F-866B-49F528D4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CD30B-3B30-4313-BF4D-118329A0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5AE8D-3986-4CA7-BB6B-3CC1C861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58958-7243-49C0-B6ED-7C80410C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E930B5-6F16-4493-AD97-044ED6F77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B7C17C-9874-4FF9-A454-5CC72C38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DF664-6B5B-4E44-A87E-E85B3ACC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A1F2F-BE6A-41A5-BD52-873322C5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70DB06-095C-4AD2-97E4-2B1A3CDD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73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20455-4838-414C-864D-8457246A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9DEB57-7D00-464A-ABCA-CDA4BD0D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076EC-B55C-49A4-A728-78C308443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4565-827A-4A1A-9D72-675FAB67A474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E44C8-8645-4271-B496-5ECF1469E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F6A77-A397-483F-AA3D-22D78A76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C70D-73B4-4D71-98A9-0450F806C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1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74D3A-2056-4E91-996C-6FCCFBE3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1443"/>
            <a:ext cx="9144000" cy="1652921"/>
          </a:xfrm>
        </p:spPr>
        <p:txBody>
          <a:bodyPr>
            <a:normAutofit fontScale="90000"/>
          </a:bodyPr>
          <a:lstStyle/>
          <a:p>
            <a:r>
              <a:rPr lang="en-US" dirty="0"/>
              <a:t>IDEF0</a:t>
            </a:r>
            <a:br>
              <a:rPr lang="ru-RU" dirty="0"/>
            </a:br>
            <a:br>
              <a:rPr lang="en-US" dirty="0"/>
            </a:br>
            <a:r>
              <a:rPr lang="ru-RU" sz="2800" dirty="0"/>
              <a:t>Команда: «1С Предприятие»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FCB930-25E4-4DC6-80E3-19E92EBCE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746" y="4409535"/>
            <a:ext cx="7625918" cy="201269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Акатов Дмитрий</a:t>
            </a:r>
          </a:p>
          <a:p>
            <a:pPr algn="l"/>
            <a:r>
              <a:rPr lang="ru-RU" dirty="0"/>
              <a:t>Доманов Константин</a:t>
            </a:r>
          </a:p>
          <a:p>
            <a:pPr algn="l"/>
            <a:r>
              <a:rPr lang="ru-RU" dirty="0"/>
              <a:t>Прозоров Игорь</a:t>
            </a:r>
          </a:p>
          <a:p>
            <a:pPr algn="l"/>
            <a:r>
              <a:rPr lang="ru-RU" dirty="0"/>
              <a:t>Прозоров Сергей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940AC5-BC2C-490D-A19B-584C6FF2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81" y="3932114"/>
            <a:ext cx="5260019" cy="29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3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8B683C1-9DBD-468D-8823-A99C4FCA6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9" y="0"/>
            <a:ext cx="10382841" cy="6858000"/>
          </a:xfrm>
        </p:spPr>
      </p:pic>
    </p:spTree>
    <p:extLst>
      <p:ext uri="{BB962C8B-B14F-4D97-AF65-F5344CB8AC3E}">
        <p14:creationId xmlns:p14="http://schemas.microsoft.com/office/powerpoint/2010/main" val="126027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90C582-E84C-4A70-A7E6-822ABB91D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3" y="0"/>
            <a:ext cx="10100854" cy="6858000"/>
          </a:xfrm>
        </p:spPr>
      </p:pic>
    </p:spTree>
    <p:extLst>
      <p:ext uri="{BB962C8B-B14F-4D97-AF65-F5344CB8AC3E}">
        <p14:creationId xmlns:p14="http://schemas.microsoft.com/office/powerpoint/2010/main" val="272239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233BEF6-E402-4175-B3A3-72ABA60C5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62" y="0"/>
            <a:ext cx="9856675" cy="6858000"/>
          </a:xfrm>
        </p:spPr>
      </p:pic>
    </p:spTree>
    <p:extLst>
      <p:ext uri="{BB962C8B-B14F-4D97-AF65-F5344CB8AC3E}">
        <p14:creationId xmlns:p14="http://schemas.microsoft.com/office/powerpoint/2010/main" val="426101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B67464E-3F03-4F22-A905-9122811A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97" y="-905"/>
            <a:ext cx="10073406" cy="6858905"/>
          </a:xfrm>
        </p:spPr>
      </p:pic>
    </p:spTree>
    <p:extLst>
      <p:ext uri="{BB962C8B-B14F-4D97-AF65-F5344CB8AC3E}">
        <p14:creationId xmlns:p14="http://schemas.microsoft.com/office/powerpoint/2010/main" val="267533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412A4-AA36-4720-9CCE-8BF65346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812"/>
            <a:ext cx="10515600" cy="1325563"/>
          </a:xfrm>
        </p:spPr>
        <p:txBody>
          <a:bodyPr/>
          <a:lstStyle/>
          <a:p>
            <a:pPr algn="ctr"/>
            <a:r>
              <a:rPr lang="ru-RU" b="1" i="1" dirty="0">
                <a:latin typeface="Century Gothic" panose="020B0502020202020204" pitchFamily="34" charset="0"/>
              </a:rPr>
              <a:t>СПАСИБО ЗА ВНИМАНИЕ!!!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90C86D-85C8-41A5-8281-CE525531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34806"/>
            <a:ext cx="7620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1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EAA1F-0E24-4166-8374-9A18633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Определить состав предполагаемых пользователей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823FD-A9EF-4538-BA60-E4300060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Персонал компании;</a:t>
            </a:r>
          </a:p>
          <a:p>
            <a:r>
              <a:rPr lang="ru-RU" dirty="0"/>
              <a:t>Арендодатель;</a:t>
            </a:r>
          </a:p>
          <a:p>
            <a:r>
              <a:rPr lang="ru-RU" dirty="0"/>
              <a:t>Арендатор.</a:t>
            </a:r>
          </a:p>
        </p:txBody>
      </p:sp>
    </p:spTree>
    <p:extLst>
      <p:ext uri="{BB962C8B-B14F-4D97-AF65-F5344CB8AC3E}">
        <p14:creationId xmlns:p14="http://schemas.microsoft.com/office/powerpoint/2010/main" val="370156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E4118-810E-4A7E-B6DC-79D523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 Составить перечень данных, с которыми должна работать ИС, выполнив при этом их логическое группирование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1FEC6-3705-4E63-BA9D-BADCA360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221"/>
            <a:ext cx="10515600" cy="418774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Информация о клиенте / арендаторе;</a:t>
            </a:r>
          </a:p>
          <a:p>
            <a:r>
              <a:rPr lang="ru-RU" dirty="0"/>
              <a:t>Информация о владельце недвижимости;</a:t>
            </a:r>
          </a:p>
          <a:p>
            <a:r>
              <a:rPr lang="ru-RU" dirty="0"/>
              <a:t>Информация о недвижимости;</a:t>
            </a:r>
          </a:p>
          <a:p>
            <a:r>
              <a:rPr lang="ru-RU" dirty="0"/>
              <a:t>Информация о персонале;</a:t>
            </a:r>
          </a:p>
          <a:p>
            <a:r>
              <a:rPr lang="ru-RU" dirty="0"/>
              <a:t>Информация об отделении;</a:t>
            </a:r>
          </a:p>
          <a:p>
            <a:r>
              <a:rPr lang="ru-RU" dirty="0"/>
              <a:t>Информация о газете;</a:t>
            </a:r>
          </a:p>
          <a:p>
            <a:r>
              <a:rPr lang="ru-RU" dirty="0"/>
              <a:t>Отчеты;</a:t>
            </a:r>
          </a:p>
          <a:p>
            <a:r>
              <a:rPr lang="ru-RU" dirty="0"/>
              <a:t>Договоры;</a:t>
            </a:r>
          </a:p>
          <a:p>
            <a:r>
              <a:rPr lang="ru-RU" dirty="0"/>
              <a:t>Комментарии.</a:t>
            </a:r>
          </a:p>
        </p:txBody>
      </p:sp>
    </p:spTree>
    <p:extLst>
      <p:ext uri="{BB962C8B-B14F-4D97-AF65-F5344CB8AC3E}">
        <p14:creationId xmlns:p14="http://schemas.microsoft.com/office/powerpoint/2010/main" val="9463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E19F8-4358-4992-B396-E5BE114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3. Составить список ограничений целостности данных, связанных с установленными для работы отделения специфическими требованиями(бизнес-правилами)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94933-D493-49F5-8D4A-A12CC904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b="0" i="0" dirty="0">
                <a:effectLst/>
              </a:rPr>
              <a:t>Каждый сотрудник имеет персональный (табельный) номер, который уникален для всех отделений компании;</a:t>
            </a:r>
          </a:p>
          <a:p>
            <a:pPr algn="just"/>
            <a:r>
              <a:rPr lang="ru-RU" dirty="0"/>
              <a:t>Группа сотрудников 5-10 человек;</a:t>
            </a:r>
          </a:p>
          <a:p>
            <a:pPr algn="just"/>
            <a:r>
              <a:rPr lang="ru-RU" dirty="0"/>
              <a:t>Один инспектор на группу;</a:t>
            </a:r>
          </a:p>
          <a:p>
            <a:pPr algn="just"/>
            <a:r>
              <a:rPr lang="ru-RU" dirty="0"/>
              <a:t>Один секретарь на группу;</a:t>
            </a:r>
          </a:p>
          <a:p>
            <a:pPr algn="just"/>
            <a:r>
              <a:rPr lang="ru-RU" b="0" i="0" dirty="0">
                <a:effectLst/>
              </a:rPr>
              <a:t>Каждый сотрудник может отвечать не более чем за 10 объектов недвижимости одновременно;</a:t>
            </a:r>
          </a:p>
          <a:p>
            <a:pPr algn="just"/>
            <a:r>
              <a:rPr lang="ru-RU" b="0" i="0" dirty="0">
                <a:effectLst/>
              </a:rPr>
              <a:t>Объектам недвижимости присваиваются номера, уникальные для всех отделений;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При исключении какого-либо объекта из списка сдаваемой в аренду недвижимости компания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DreamHome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требует сохранять данные об этом объекте в течение трех лет;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Номер договора аренды уникален для всех отделений компании;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Минимальный и максимальный сроки действия договора об аренде равняются трем месяцам и году соответственно;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Каждый объект недвижимости проверяется не реже, чем раз в полгода.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6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26EB4-7091-42BE-B0ED-F79D8D64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4. Определить список пользовательских операций (транзакций) с указанием исполнителя каждой операции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ECEB1-5358-4C0F-8BC8-C511A59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63"/>
            <a:ext cx="10515600" cy="4171700"/>
          </a:xfrm>
        </p:spPr>
        <p:txBody>
          <a:bodyPr/>
          <a:lstStyle/>
          <a:p>
            <a:r>
              <a:rPr lang="ru-RU" dirty="0"/>
              <a:t>Зарегистрировать владельца – персонал;</a:t>
            </a:r>
          </a:p>
          <a:p>
            <a:r>
              <a:rPr lang="ru-RU" dirty="0"/>
              <a:t>Заключить договор – персонал, арендатор;</a:t>
            </a:r>
          </a:p>
          <a:p>
            <a:r>
              <a:rPr lang="ru-RU" dirty="0"/>
              <a:t>Внести договор в реестр – ИС;</a:t>
            </a:r>
          </a:p>
          <a:p>
            <a:r>
              <a:rPr lang="ru-RU" dirty="0"/>
              <a:t>Выбрать конкретный объект для аренды – персонал;</a:t>
            </a:r>
          </a:p>
          <a:p>
            <a:r>
              <a:rPr lang="ru-RU" dirty="0"/>
              <a:t>Выбрать газету – персонал;</a:t>
            </a:r>
          </a:p>
          <a:p>
            <a:r>
              <a:rPr lang="ru-RU" dirty="0"/>
              <a:t>Составить и опубликовать статью – газета;</a:t>
            </a:r>
          </a:p>
          <a:p>
            <a:r>
              <a:rPr lang="ru-RU" dirty="0"/>
              <a:t>Предоставить список доступных для аренды недвижимости – ИС;</a:t>
            </a:r>
          </a:p>
          <a:p>
            <a:r>
              <a:rPr lang="ru-RU" dirty="0"/>
              <a:t>Провести осмотр недвижимости – персонал, арендатор;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44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26EB4-7091-42BE-B0ED-F79D8D64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4. Определить список пользовательских операций (транзакций) с указанием исполнителя каждой операции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ECEB1-5358-4C0F-8BC8-C511A59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63"/>
            <a:ext cx="10515600" cy="41717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Заключить договор об аренде недвижимости – персонал, арендатор;</a:t>
            </a:r>
          </a:p>
          <a:p>
            <a:r>
              <a:rPr lang="ru-RU" dirty="0"/>
              <a:t>Проверить состояние объекта аренды – персонал;</a:t>
            </a:r>
          </a:p>
          <a:p>
            <a:r>
              <a:rPr lang="ru-RU" dirty="0"/>
              <a:t>Записать технические неполадки и прочие нарушения – персонал;</a:t>
            </a:r>
          </a:p>
          <a:p>
            <a:r>
              <a:rPr lang="ru-RU" dirty="0"/>
              <a:t>Составить отчет о состоянии объекта аренды – персонал; </a:t>
            </a:r>
          </a:p>
          <a:p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Сформировать отчет по персоналу – ИС;</a:t>
            </a:r>
          </a:p>
          <a:p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Сформировать отчет по сдаваемой в аренду недвижимости – ИС;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Сформировать отчет по всем просроченным проверкам – ИС;</a:t>
            </a:r>
          </a:p>
          <a:p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Сформировать отчет по всем потенциальным арендаторам – ИС;</a:t>
            </a:r>
          </a:p>
          <a:p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Сформировать общий отчет – ИС.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81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A5B091A-B186-44A2-B145-F03319914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9" y="0"/>
            <a:ext cx="10382841" cy="6858000"/>
          </a:xfrm>
        </p:spPr>
      </p:pic>
    </p:spTree>
    <p:extLst>
      <p:ext uri="{BB962C8B-B14F-4D97-AF65-F5344CB8AC3E}">
        <p14:creationId xmlns:p14="http://schemas.microsoft.com/office/powerpoint/2010/main" val="168340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E931F99-069B-40FB-838E-E913FEAE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9" y="0"/>
            <a:ext cx="10140041" cy="6858000"/>
          </a:xfrm>
        </p:spPr>
      </p:pic>
    </p:spTree>
    <p:extLst>
      <p:ext uri="{BB962C8B-B14F-4D97-AF65-F5344CB8AC3E}">
        <p14:creationId xmlns:p14="http://schemas.microsoft.com/office/powerpoint/2010/main" val="35245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0425BF3-420C-4F62-9902-549CA784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3" y="0"/>
            <a:ext cx="10100854" cy="6858000"/>
          </a:xfrm>
        </p:spPr>
      </p:pic>
    </p:spTree>
    <p:extLst>
      <p:ext uri="{BB962C8B-B14F-4D97-AF65-F5344CB8AC3E}">
        <p14:creationId xmlns:p14="http://schemas.microsoft.com/office/powerpoint/2010/main" val="1541518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378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Тема Office</vt:lpstr>
      <vt:lpstr>IDEF0  Команда: «1С Предприятие»</vt:lpstr>
      <vt:lpstr>1. Определить состав предполагаемых пользователей ИС</vt:lpstr>
      <vt:lpstr>2. Составить перечень данных, с которыми должна работать ИС, выполнив при этом их логическое группирование</vt:lpstr>
      <vt:lpstr>3. Составить список ограничений целостности данных, связанных с установленными для работы отделения специфическими требованиями(бизнес-правилами) </vt:lpstr>
      <vt:lpstr>4. Определить список пользовательских операций (транзакций) с указанием исполнителя каждой операции </vt:lpstr>
      <vt:lpstr>4. Определить список пользовательских операций (транзакций) с указанием исполнителя каждой операции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IDEF0</dc:title>
  <dc:creator>Igor</dc:creator>
  <cp:lastModifiedBy>Igor</cp:lastModifiedBy>
  <cp:revision>25</cp:revision>
  <dcterms:created xsi:type="dcterms:W3CDTF">2020-09-17T20:12:17Z</dcterms:created>
  <dcterms:modified xsi:type="dcterms:W3CDTF">2020-09-17T21:13:41Z</dcterms:modified>
</cp:coreProperties>
</file>