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C033A-53D5-4154-8AB3-DEDCE2BBE270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5615A-5FE4-447D-A126-A1D6FA1DC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550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EB86C-048E-4CA8-B8EE-33CAB1AE248C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E2FFD-A9F2-4D63-A583-88D1A9F67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791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E2FFD-A9F2-4D63-A583-88D1A9F67A5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35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80D4-99A9-4498-A592-C548E78DDD88}" type="datetime1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78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F849-7FBE-46AA-8230-83071A124033}" type="datetime1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64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584A-C810-416D-AF09-729275FA4228}" type="datetime1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28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56F4D-028A-4F2E-BD31-25439F9DEC52}" type="datetime1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88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7306-5C44-4289-B526-BE1F9B43388C}" type="datetime1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10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102A-6998-4BEB-A48C-DDD6037FD1B5}" type="datetime1">
              <a:rPr lang="ru-RU" smtClean="0"/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42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4F7F-3B4A-42D0-B5B3-8756B4FC96E2}" type="datetime1">
              <a:rPr lang="ru-RU" smtClean="0"/>
              <a:t>18.02.2021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47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C9081-8931-403D-9FAE-11D4CF282AAA}" type="datetime1">
              <a:rPr lang="ru-RU" smtClean="0"/>
              <a:t>18.02.2021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47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44BA-3597-48D1-BD49-BF81D0AB7472}" type="datetime1">
              <a:rPr lang="ru-RU" smtClean="0"/>
              <a:t>18.02.2021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06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F2CED9-6B11-4A36-A4A6-EA70281A3766}" type="datetime1">
              <a:rPr lang="ru-RU" smtClean="0"/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5B5888-4225-4CE5-B8CC-DE8CCFBEA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00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EDA0-A5C4-41C3-80A7-A784DE3C1978}" type="datetime1">
              <a:rPr lang="ru-RU" smtClean="0"/>
              <a:t>18.02.2021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87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258144-79A6-4EBA-A582-F34A0E61C525}" type="datetime1">
              <a:rPr lang="ru-RU" smtClean="0"/>
              <a:t>18.02.2021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5B5888-4225-4CE5-B8CC-DE8CCFBEAA87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4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Надежность ДВС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05917" y="5177118"/>
            <a:ext cx="4152533" cy="421502"/>
          </a:xfrm>
        </p:spPr>
        <p:txBody>
          <a:bodyPr/>
          <a:lstStyle/>
          <a:p>
            <a:r>
              <a:rPr lang="ru-RU" dirty="0" err="1" smtClean="0"/>
              <a:t>Доманов</a:t>
            </a:r>
            <a:r>
              <a:rPr lang="ru-RU" dirty="0" smtClean="0"/>
              <a:t> К.И. Итб-4301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tabLst>
                <a:tab pos="4746625" algn="l"/>
              </a:tabLst>
            </a:pPr>
            <a:r>
              <a:rPr lang="ru-RU" sz="2800" dirty="0"/>
              <a:t>Двигатель — основной и самый дорогостоящий агрегат, от его надежности во многом зависит, затратным ли окажется содержание автомобиля.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39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Конструктивные особенности ДВС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</a:t>
            </a:r>
            <a:r>
              <a:rPr lang="ru-RU" dirty="0"/>
              <a:t>Количество </a:t>
            </a:r>
            <a:r>
              <a:rPr lang="ru-RU" dirty="0" smtClean="0"/>
              <a:t>цилиндров</a:t>
            </a:r>
          </a:p>
          <a:p>
            <a:r>
              <a:rPr lang="ru-RU" dirty="0" smtClean="0"/>
              <a:t>2. Расположение цилиндров</a:t>
            </a:r>
          </a:p>
          <a:p>
            <a:r>
              <a:rPr lang="ru-RU" dirty="0" smtClean="0"/>
              <a:t>3. </a:t>
            </a:r>
            <a:r>
              <a:rPr lang="ru-RU" dirty="0"/>
              <a:t>Объем камеры </a:t>
            </a:r>
            <a:r>
              <a:rPr lang="ru-RU" dirty="0" smtClean="0"/>
              <a:t>сгорания</a:t>
            </a:r>
          </a:p>
          <a:p>
            <a:r>
              <a:rPr lang="ru-RU" dirty="0" smtClean="0"/>
              <a:t>4. </a:t>
            </a:r>
            <a:r>
              <a:rPr lang="ru-RU" dirty="0"/>
              <a:t>Материал </a:t>
            </a:r>
            <a:r>
              <a:rPr lang="ru-RU" dirty="0" smtClean="0"/>
              <a:t>двигателя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08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Характеристики ДВС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 Мощность</a:t>
            </a:r>
          </a:p>
          <a:p>
            <a:r>
              <a:rPr lang="ru-RU" dirty="0" smtClean="0"/>
              <a:t>2. Крутящий момент</a:t>
            </a:r>
          </a:p>
          <a:p>
            <a:r>
              <a:rPr lang="ru-RU" dirty="0" smtClean="0"/>
              <a:t>3. Максимальное число оборотов коленчатого вала</a:t>
            </a:r>
          </a:p>
          <a:p>
            <a:r>
              <a:rPr lang="ru-RU" dirty="0" smtClean="0"/>
              <a:t>4. Расход топлива</a:t>
            </a:r>
          </a:p>
          <a:p>
            <a:r>
              <a:rPr lang="ru-RU" dirty="0" smtClean="0"/>
              <a:t>5. Тип потребляемого топлива</a:t>
            </a:r>
          </a:p>
          <a:p>
            <a:r>
              <a:rPr lang="ru-RU" dirty="0" smtClean="0"/>
              <a:t>6. Расход масла</a:t>
            </a:r>
          </a:p>
          <a:p>
            <a:r>
              <a:rPr lang="ru-RU" dirty="0" smtClean="0"/>
              <a:t>7. Марка масла, используемая в двигателе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8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Снижение объема камер сгорания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436425"/>
            <a:ext cx="4012602" cy="402336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О</a:t>
            </a:r>
            <a:r>
              <a:rPr lang="ru-RU" sz="2800" dirty="0" smtClean="0"/>
              <a:t>бозначенная </a:t>
            </a:r>
            <a:r>
              <a:rPr lang="ru-RU" sz="2800" dirty="0"/>
              <a:t>мощность мотора обеспечивается за счет увеличенной степени сжатия, которая позволяет улучшить скорость сгорания.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5</a:t>
            </a:fld>
            <a:endParaRPr lang="ru-RU"/>
          </a:p>
        </p:txBody>
      </p:sp>
      <p:pic>
        <p:nvPicPr>
          <p:cNvPr id="1026" name="Picture 2" descr="Картинки по запросу &quot;камера сгорания автомобиль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94" y="1801723"/>
            <a:ext cx="3407632" cy="443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поршней с короткой юбкой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86892"/>
            <a:ext cx="4012602" cy="4023360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/>
              <a:t> Чем меньше поршень, тем он легче. И благодаря этому он обеспечивает большую отдачу и эффективность. Сокращение юбки поршня в сочетании уменьшением плеча шатуна влечет за собой рост нагрузки на стенки </a:t>
            </a:r>
            <a:r>
              <a:rPr lang="ru-RU" sz="2800" dirty="0" smtClean="0"/>
              <a:t>цилиндров.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6</a:t>
            </a:fld>
            <a:endParaRPr lang="ru-RU"/>
          </a:p>
        </p:txBody>
      </p:sp>
      <p:pic>
        <p:nvPicPr>
          <p:cNvPr id="2050" name="Picture 2" descr="Картинки по запросу &quot;поршень с короткой юбкой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65" y="1990165"/>
            <a:ext cx="5198815" cy="38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5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Отсутствие прогрева двигателя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86892"/>
            <a:ext cx="4012602" cy="402336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 При понижении температуры нагрузка на детали резко возрастает: двигателю нужно прокачать масло и прогреться хотя бы минут пять.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7</a:t>
            </a:fld>
            <a:endParaRPr lang="ru-RU"/>
          </a:p>
        </p:txBody>
      </p:sp>
      <p:pic>
        <p:nvPicPr>
          <p:cNvPr id="3074" name="Picture 2" descr="Картинки по запросу &quot;машина на морозе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844" y="1872712"/>
            <a:ext cx="5375836" cy="403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3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Система старт</a:t>
            </a:r>
            <a:r>
              <a:rPr lang="en-US" dirty="0" smtClean="0"/>
              <a:t>/</a:t>
            </a:r>
            <a:r>
              <a:rPr lang="ru-RU" dirty="0" smtClean="0"/>
              <a:t>стоп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086892"/>
            <a:ext cx="4012602" cy="4023360"/>
          </a:xfrm>
        </p:spPr>
        <p:txBody>
          <a:bodyPr>
            <a:normAutofit/>
          </a:bodyPr>
          <a:lstStyle/>
          <a:p>
            <a:pPr algn="just"/>
            <a:r>
              <a:rPr lang="ru-RU" sz="2800" dirty="0"/>
              <a:t> Без этой системы за 20 лет двигатель запустится, в среднем, 100 тысяч раз. С ней - около 10 миллионов.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8</a:t>
            </a:fld>
            <a:endParaRPr lang="ru-RU"/>
          </a:p>
        </p:txBody>
      </p:sp>
      <p:pic>
        <p:nvPicPr>
          <p:cNvPr id="4098" name="Picture 2" descr="Картинки по запросу &quot;система старт стоп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895" y="1938973"/>
            <a:ext cx="5413785" cy="406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4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B5888-4225-4CE5-B8CC-DE8CCFBEAA87}" type="slidenum">
              <a:rPr lang="ru-RU" smtClean="0"/>
              <a:t>9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Картинки по запросу &quot;спасибо за внимание кчау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29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107</Words>
  <Application>Microsoft Office PowerPoint</Application>
  <PresentationFormat>Широкоэкранный</PresentationFormat>
  <Paragraphs>35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Ретро</vt:lpstr>
      <vt:lpstr>Надежность ДВС</vt:lpstr>
      <vt:lpstr>Введение</vt:lpstr>
      <vt:lpstr>Конструктивные особенности ДВС</vt:lpstr>
      <vt:lpstr>Характеристики ДВС</vt:lpstr>
      <vt:lpstr>Снижение объема камер сгорания</vt:lpstr>
      <vt:lpstr>Применение поршней с короткой юбкой</vt:lpstr>
      <vt:lpstr>Отсутствие прогрева двигателя</vt:lpstr>
      <vt:lpstr>Система старт/стоп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Надежность двигателя внутреннего сгорания</dc:title>
  <dc:creator>Учетная запись Майкрософт</dc:creator>
  <cp:lastModifiedBy>Учетная запись Майкрософт</cp:lastModifiedBy>
  <cp:revision>6</cp:revision>
  <dcterms:created xsi:type="dcterms:W3CDTF">2021-02-18T15:48:27Z</dcterms:created>
  <dcterms:modified xsi:type="dcterms:W3CDTF">2021-02-18T18:16:25Z</dcterms:modified>
</cp:coreProperties>
</file>