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2/14/24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3608-F05A-2B88-8037-AC82489BA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3ED9B-3FC0-D147-BEE0-3621CF88C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LT" dirty="0"/>
              <a:t>Prepared by Domas Belickas</a:t>
            </a:r>
          </a:p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4953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3016-1683-05B9-7CA2-C772BC8F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080F-05C7-E84E-8600-D76A2512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T" dirty="0"/>
              <a:t>This data contains two datasets taken from different sources about nba players statistics and their shooting motion.</a:t>
            </a:r>
          </a:p>
          <a:p>
            <a:r>
              <a:rPr lang="en-LT" dirty="0"/>
              <a:t>The first one is basic statistics overview of the regular 2020-2021 season, including the main metrics such as FG% (field goal percentage), FGA (field goals attemped), FG (field goals made), etc.</a:t>
            </a:r>
          </a:p>
          <a:p>
            <a:r>
              <a:rPr lang="en-LT" dirty="0"/>
              <a:t>The second one of the motion of the shooting form, the data is split into 3 dimensions that describes the motion in dimension x,y and z.</a:t>
            </a:r>
          </a:p>
        </p:txBody>
      </p:sp>
    </p:spTree>
    <p:extLst>
      <p:ext uri="{BB962C8B-B14F-4D97-AF65-F5344CB8AC3E}">
        <p14:creationId xmlns:p14="http://schemas.microsoft.com/office/powerpoint/2010/main" val="70182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C295-6A80-92D6-86FD-D49BA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T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BBDD-E31F-A2BA-6F1B-A92C97A5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T" dirty="0"/>
              <a:t>Adapt the statistic metrics to the shooting motions to be able to do a minor data analysis for questions such as which form is the optimal, is there any hidden motion, that could be used in order to gain advantage while shooting.</a:t>
            </a:r>
          </a:p>
          <a:p>
            <a:r>
              <a:rPr lang="en-LT" dirty="0"/>
              <a:t>If possible - adapt nearal network or any other machine learning algorithm and try to contstruct ‘an optimal shooting motion’.</a:t>
            </a:r>
          </a:p>
        </p:txBody>
      </p:sp>
    </p:spTree>
    <p:extLst>
      <p:ext uri="{BB962C8B-B14F-4D97-AF65-F5344CB8AC3E}">
        <p14:creationId xmlns:p14="http://schemas.microsoft.com/office/powerpoint/2010/main" val="234902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516B-736F-FF2F-E02F-7B045CBF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LT" sz="1500" dirty="0"/>
              <a:t>HEATMAP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26D141-A0E1-0A3E-E768-336C79BD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This heatmap represents how each position compares to each other across different metrics.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70A42-1503-3462-D237-77C64232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8078" y="1293275"/>
            <a:ext cx="5297639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0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4D05-BB87-94D9-71B9-C0E26094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LT" dirty="0"/>
              <a:t>Histogram 1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4934062-19B5-F663-0588-575F946E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Here we can see how many attempts are made by every player in the NBA.</a:t>
            </a:r>
          </a:p>
          <a:p>
            <a:r>
              <a:rPr lang="en-US" dirty="0"/>
              <a:t>What is important to note here, that we can see two normal distribution graphs merged, so it indicates that some clustering would be beneficial to retrieve a feature out of the data.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98A18C89-E8B4-98C5-777E-F4118CE1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416959"/>
            <a:ext cx="6227064" cy="40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68DC-1586-957B-AC85-E5FEF1ED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LT" dirty="0"/>
              <a:t>HISTORGAM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34D8F55D-C579-AB00-468B-485967AD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448094"/>
            <a:ext cx="6227064" cy="396975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02E796-59F4-04BC-128E-B52B0553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This is more near a normal distribution with only one peak, since the other one has way less players included.</a:t>
            </a:r>
          </a:p>
        </p:txBody>
      </p:sp>
    </p:spTree>
    <p:extLst>
      <p:ext uri="{BB962C8B-B14F-4D97-AF65-F5344CB8AC3E}">
        <p14:creationId xmlns:p14="http://schemas.microsoft.com/office/powerpoint/2010/main" val="324189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FDBA-B57D-10F3-3338-C0B4DF32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LT" sz="2400" dirty="0"/>
              <a:t>RADAR CHART</a:t>
            </a:r>
          </a:p>
        </p:txBody>
      </p:sp>
      <p:pic>
        <p:nvPicPr>
          <p:cNvPr id="5" name="Content Placeholder 4" descr="A graph of a hexagon&#10;&#10;Description automatically generated">
            <a:extLst>
              <a:ext uri="{FF2B5EF4-FFF2-40B4-BE49-F238E27FC236}">
                <a16:creationId xmlns:a16="http://schemas.microsoft.com/office/drawing/2014/main" id="{13D1AE2E-4A7A-E9ED-FC6C-23F0DEF56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8" r="2" b="2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F4512A-40AF-AF92-CF77-9D3E9F13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en-US" dirty="0"/>
              <a:t>This has the exact same data used as the heatmap, but in a bit of a messy way.</a:t>
            </a:r>
          </a:p>
        </p:txBody>
      </p:sp>
    </p:spTree>
    <p:extLst>
      <p:ext uri="{BB962C8B-B14F-4D97-AF65-F5344CB8AC3E}">
        <p14:creationId xmlns:p14="http://schemas.microsoft.com/office/powerpoint/2010/main" val="49770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D80B9-8C36-6DD9-D7C7-EBBD5BA8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993472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35</TotalTime>
  <Words>284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Data Visualisation</vt:lpstr>
      <vt:lpstr>INTRO</vt:lpstr>
      <vt:lpstr>Goal of the project</vt:lpstr>
      <vt:lpstr>HEATMAP</vt:lpstr>
      <vt:lpstr>Histogram 1</vt:lpstr>
      <vt:lpstr>HISTORGAM 2</vt:lpstr>
      <vt:lpstr>RADAR CHART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</dc:title>
  <dc:creator>Domas Belickas</dc:creator>
  <cp:lastModifiedBy>Domas Belickas</cp:lastModifiedBy>
  <cp:revision>1</cp:revision>
  <dcterms:created xsi:type="dcterms:W3CDTF">2024-02-14T18:26:39Z</dcterms:created>
  <dcterms:modified xsi:type="dcterms:W3CDTF">2024-02-14T19:02:22Z</dcterms:modified>
</cp:coreProperties>
</file>