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8"/>
  </p:notesMasterIdLst>
  <p:sldIdLst>
    <p:sldId id="269" r:id="rId5"/>
    <p:sldId id="271" r:id="rId6"/>
    <p:sldId id="270" r:id="rId7"/>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2" id="{F33C51B2-6F9F-400E-A42A-C19612400682}">
          <p14:sldIdLst>
            <p14:sldId id="269"/>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3AD"/>
    <a:srgbClr val="F2F2F2"/>
    <a:srgbClr val="545454"/>
    <a:srgbClr val="BFBFBF"/>
    <a:srgbClr val="015C7A"/>
    <a:srgbClr val="3A9BBB"/>
    <a:srgbClr val="4DCFFA"/>
    <a:srgbClr val="02BCFA"/>
    <a:srgbClr val="08C4C2"/>
    <a:srgbClr val="072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082" autoAdjust="0"/>
  </p:normalViewPr>
  <p:slideViewPr>
    <p:cSldViewPr snapToGrid="0">
      <p:cViewPr>
        <p:scale>
          <a:sx n="39" d="100"/>
          <a:sy n="39" d="100"/>
        </p:scale>
        <p:origin x="1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Series 1</c:v>
                </c:pt>
              </c:strCache>
            </c:strRef>
          </c:tx>
          <c:spPr>
            <a:solidFill>
              <a:srgbClr val="E2D8F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769-4C17-B215-5C31597F85B8}"/>
            </c:ext>
          </c:extLst>
        </c:ser>
        <c:ser>
          <c:idx val="1"/>
          <c:order val="1"/>
          <c:tx>
            <c:strRef>
              <c:f>Sheet1!$C$1</c:f>
              <c:strCache>
                <c:ptCount val="1"/>
                <c:pt idx="0">
                  <c:v>Series 2</c:v>
                </c:pt>
              </c:strCache>
            </c:strRef>
          </c:tx>
          <c:spPr>
            <a:solidFill>
              <a:srgbClr val="0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769-4C17-B215-5C31597F85B8}"/>
            </c:ext>
          </c:extLst>
        </c:ser>
        <c:ser>
          <c:idx val="2"/>
          <c:order val="2"/>
          <c:tx>
            <c:strRef>
              <c:f>Sheet1!$D$1</c:f>
              <c:strCache>
                <c:ptCount val="1"/>
                <c:pt idx="0">
                  <c:v>Series 3</c:v>
                </c:pt>
              </c:strCache>
            </c:strRef>
          </c:tx>
          <c:spPr>
            <a:solidFill>
              <a:srgbClr val="7F7F7F"/>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769-4C17-B215-5C31597F85B8}"/>
            </c:ext>
          </c:extLst>
        </c:ser>
        <c:dLbls>
          <c:showLegendKey val="0"/>
          <c:showVal val="0"/>
          <c:showCatName val="0"/>
          <c:showSerName val="0"/>
          <c:showPercent val="0"/>
          <c:showBubbleSize val="0"/>
        </c:dLbls>
        <c:gapWidth val="219"/>
        <c:overlap val="-27"/>
        <c:axId val="247866303"/>
        <c:axId val="247870879"/>
      </c:barChart>
      <c:catAx>
        <c:axId val="2478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Segoe UI" panose="020B0502040204020203" pitchFamily="34" charset="0"/>
              </a:defRPr>
            </a:pPr>
            <a:endParaRPr lang="en-US"/>
          </a:p>
        </c:txPr>
        <c:crossAx val="247870879"/>
        <c:crosses val="autoZero"/>
        <c:auto val="1"/>
        <c:lblAlgn val="ctr"/>
        <c:lblOffset val="100"/>
        <c:noMultiLvlLbl val="0"/>
      </c:catAx>
      <c:valAx>
        <c:axId val="247870879"/>
        <c:scaling>
          <c:orientation val="minMax"/>
        </c:scaling>
        <c:delete val="0"/>
        <c:axPos val="l"/>
        <c:majorGridlines>
          <c:spPr>
            <a:ln w="9525" cap="flat" cmpd="sng" algn="ctr">
              <a:solidFill>
                <a:srgbClr val="7F7F7F"/>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mn-cs"/>
              </a:defRPr>
            </a:pPr>
            <a:endParaRPr lang="en-US"/>
          </a:p>
        </c:txPr>
        <c:crossAx val="247866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4.8942807334204051E-2"/>
          <c:w val="0.48016024784562533"/>
          <c:h val="0.90211438533159194"/>
        </c:manualLayout>
      </c:layout>
      <c:doughnutChart>
        <c:varyColors val="1"/>
        <c:ser>
          <c:idx val="0"/>
          <c:order val="0"/>
          <c:tx>
            <c:strRef>
              <c:f>Sheet1!$B$1</c:f>
              <c:strCache>
                <c:ptCount val="1"/>
                <c:pt idx="0">
                  <c:v>Sales</c:v>
                </c:pt>
              </c:strCache>
            </c:strRef>
          </c:tx>
          <c:spPr>
            <a:solidFill>
              <a:srgbClr val="F5A1DF"/>
            </a:solidFill>
            <a:ln w="38100">
              <a:solidFill>
                <a:srgbClr val="FFFFFF"/>
              </a:solidFill>
            </a:ln>
          </c:spPr>
          <c:dPt>
            <c:idx val="0"/>
            <c:bubble3D val="0"/>
            <c:spPr>
              <a:solidFill>
                <a:srgbClr val="E2D8F0"/>
              </a:solidFill>
              <a:ln w="38100">
                <a:solidFill>
                  <a:srgbClr val="FFFFFF"/>
                </a:solidFill>
              </a:ln>
              <a:effectLst/>
            </c:spPr>
            <c:extLst>
              <c:ext xmlns:c16="http://schemas.microsoft.com/office/drawing/2014/chart" uri="{C3380CC4-5D6E-409C-BE32-E72D297353CC}">
                <c16:uniqueId val="{00000001-40E1-4F28-A737-323326C923F1}"/>
              </c:ext>
            </c:extLst>
          </c:dPt>
          <c:dPt>
            <c:idx val="1"/>
            <c:bubble3D val="0"/>
            <c:spPr>
              <a:solidFill>
                <a:srgbClr val="000000"/>
              </a:solidFill>
              <a:ln w="38100">
                <a:solidFill>
                  <a:srgbClr val="FFFFFF"/>
                </a:solidFill>
              </a:ln>
              <a:effectLst/>
            </c:spPr>
            <c:extLst>
              <c:ext xmlns:c16="http://schemas.microsoft.com/office/drawing/2014/chart" uri="{C3380CC4-5D6E-409C-BE32-E72D297353CC}">
                <c16:uniqueId val="{00000003-40E1-4F28-A737-323326C923F1}"/>
              </c:ext>
            </c:extLst>
          </c:dPt>
          <c:dPt>
            <c:idx val="2"/>
            <c:bubble3D val="0"/>
            <c:spPr>
              <a:solidFill>
                <a:srgbClr val="7F7F7F"/>
              </a:solidFill>
              <a:ln w="38100">
                <a:solidFill>
                  <a:srgbClr val="FFFFFF"/>
                </a:solidFill>
              </a:ln>
              <a:effectLst/>
            </c:spPr>
            <c:extLst>
              <c:ext xmlns:c16="http://schemas.microsoft.com/office/drawing/2014/chart" uri="{C3380CC4-5D6E-409C-BE32-E72D297353CC}">
                <c16:uniqueId val="{00000005-40E1-4F28-A737-323326C923F1}"/>
              </c:ext>
            </c:extLst>
          </c:dPt>
          <c:dPt>
            <c:idx val="3"/>
            <c:bubble3D val="0"/>
            <c:spPr>
              <a:solidFill>
                <a:srgbClr val="82D8D0"/>
              </a:solidFill>
              <a:ln w="38100">
                <a:solidFill>
                  <a:srgbClr val="FFFFFF"/>
                </a:solidFill>
              </a:ln>
              <a:effectLst/>
            </c:spPr>
            <c:extLst>
              <c:ext xmlns:c16="http://schemas.microsoft.com/office/drawing/2014/chart" uri="{C3380CC4-5D6E-409C-BE32-E72D297353CC}">
                <c16:uniqueId val="{00000007-40E1-4F28-A737-323326C923F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0E1-4F28-A737-323326C923F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54122147809709142"/>
          <c:y val="0.19919092903863822"/>
          <c:w val="0.24369963317551321"/>
          <c:h val="0.59244239124981046"/>
        </c:manualLayout>
      </c:layout>
      <c:overlay val="0"/>
      <c:spPr>
        <a:noFill/>
        <a:ln>
          <a:noFill/>
        </a:ln>
        <a:effectLst/>
      </c:spPr>
      <c:txPr>
        <a:bodyPr rot="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bg1">
              <a:lumMod val="65000"/>
            </a:schemeClr>
          </a:solidFill>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Series 1</c:v>
                </c:pt>
              </c:strCache>
            </c:strRef>
          </c:tx>
          <c:spPr>
            <a:ln w="38100" cap="rnd">
              <a:solidFill>
                <a:srgbClr val="CDBDE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D09-4033-BFB3-87B1844C47A8}"/>
            </c:ext>
          </c:extLst>
        </c:ser>
        <c:ser>
          <c:idx val="1"/>
          <c:order val="1"/>
          <c:tx>
            <c:strRef>
              <c:f>Sheet1!$C$1</c:f>
              <c:strCache>
                <c:ptCount val="1"/>
                <c:pt idx="0">
                  <c:v>Series 2</c:v>
                </c:pt>
              </c:strCache>
            </c:strRef>
          </c:tx>
          <c:spPr>
            <a:ln w="38100" cap="rnd">
              <a:solidFill>
                <a:srgbClr val="82D8D0"/>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D09-4033-BFB3-87B1844C47A8}"/>
            </c:ext>
          </c:extLst>
        </c:ser>
        <c:ser>
          <c:idx val="2"/>
          <c:order val="2"/>
          <c:tx>
            <c:strRef>
              <c:f>Sheet1!$D$1</c:f>
              <c:strCache>
                <c:ptCount val="1"/>
                <c:pt idx="0">
                  <c:v>Series 3</c:v>
                </c:pt>
              </c:strCache>
            </c:strRef>
          </c:tx>
          <c:spPr>
            <a:ln w="38100" cap="rnd">
              <a:solidFill>
                <a:srgbClr val="7F7F7F"/>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D09-4033-BFB3-87B1844C47A8}"/>
            </c:ext>
          </c:extLst>
        </c:ser>
        <c:dLbls>
          <c:showLegendKey val="0"/>
          <c:showVal val="0"/>
          <c:showCatName val="0"/>
          <c:showSerName val="0"/>
          <c:showPercent val="0"/>
          <c:showBubbleSize val="0"/>
        </c:dLbls>
        <c:smooth val="0"/>
        <c:axId val="247866303"/>
        <c:axId val="247870879"/>
      </c:lineChart>
      <c:catAx>
        <c:axId val="2478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Segoe UI" panose="020B0502040204020203" pitchFamily="34" charset="0"/>
              </a:defRPr>
            </a:pPr>
            <a:endParaRPr lang="en-US"/>
          </a:p>
        </c:txPr>
        <c:crossAx val="247870879"/>
        <c:crosses val="autoZero"/>
        <c:auto val="1"/>
        <c:lblAlgn val="ctr"/>
        <c:lblOffset val="100"/>
        <c:noMultiLvlLbl val="0"/>
      </c:catAx>
      <c:valAx>
        <c:axId val="247870879"/>
        <c:scaling>
          <c:orientation val="minMax"/>
        </c:scaling>
        <c:delete val="0"/>
        <c:axPos val="l"/>
        <c:majorGridlines>
          <c:spPr>
            <a:ln w="9525" cap="flat" cmpd="sng" algn="ctr">
              <a:solidFill>
                <a:srgbClr val="7F7F7F"/>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mn-cs"/>
              </a:defRPr>
            </a:pPr>
            <a:endParaRPr lang="en-US"/>
          </a:p>
        </c:txPr>
        <c:crossAx val="247866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7F7F7F"/>
              </a:solidFill>
              <a:latin typeface="Franklin Gothic Book" panose="020B0503020102020204"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bg1">
              <a:lumMod val="50000"/>
            </a:schemeClr>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758F0-AA44-40A9-9C61-49E7CD24D5D3}" type="doc">
      <dgm:prSet loTypeId="urn:microsoft.com/office/officeart/2005/8/layout/chevron1" loCatId="process" qsTypeId="urn:microsoft.com/office/officeart/2005/8/quickstyle/simple1" qsCatId="simple" csTypeId="urn:microsoft.com/office/officeart/2005/8/colors/accent1_2" csCatId="accent1" phldr="1"/>
      <dgm:spPr/>
    </dgm:pt>
    <dgm:pt modelId="{CF3A46A6-FA0A-4139-9B3D-0FE51FC4A26E}">
      <dgm:prSet phldrT="[Text]" custT="1"/>
      <dgm:spPr>
        <a:xfrm>
          <a:off x="2313" y="331421"/>
          <a:ext cx="2818117" cy="1127246"/>
        </a:xfrm>
        <a:prstGeom prst="chevron">
          <a:avLst/>
        </a:prstGeom>
        <a:solidFill>
          <a:srgbClr val="E2D8F0"/>
        </a:solidFill>
        <a:ln w="12700" cap="flat" cmpd="sng" algn="ctr">
          <a:noFill/>
          <a:prstDash val="solid"/>
          <a:miter lim="800000"/>
        </a:ln>
        <a:effectLst/>
      </dgm:spPr>
      <dgm:t>
        <a:bodyPr/>
        <a:lstStyle/>
        <a:p>
          <a:pPr>
            <a:buNone/>
          </a:pPr>
          <a:endParaRPr lang="en-GB" sz="1600" b="1" kern="1200">
            <a:solidFill>
              <a:srgbClr val="7F7F7F"/>
            </a:solidFill>
            <a:latin typeface="Franklin Gothic Book" panose="020B0503020102020204" pitchFamily="34" charset="0"/>
            <a:ea typeface="+mn-ea"/>
            <a:cs typeface="+mn-cs"/>
          </a:endParaRPr>
        </a:p>
      </dgm:t>
    </dgm:pt>
    <dgm:pt modelId="{EEDC293C-85EF-4E1A-A102-EF3872C76A2A}" type="parTrans" cxnId="{FA0355D6-FE75-44A7-B926-D122EB9CD3CC}">
      <dgm:prSet/>
      <dgm:spPr/>
      <dgm:t>
        <a:bodyPr/>
        <a:lstStyle/>
        <a:p>
          <a:endParaRPr lang="en-GB" sz="1400"/>
        </a:p>
      </dgm:t>
    </dgm:pt>
    <dgm:pt modelId="{B0520229-1B96-4B31-B297-763A45B2F83D}" type="sibTrans" cxnId="{FA0355D6-FE75-44A7-B926-D122EB9CD3CC}">
      <dgm:prSet/>
      <dgm:spPr/>
      <dgm:t>
        <a:bodyPr/>
        <a:lstStyle/>
        <a:p>
          <a:endParaRPr lang="en-GB" sz="1400"/>
        </a:p>
      </dgm:t>
    </dgm:pt>
    <dgm:pt modelId="{5A11765F-8D9F-4039-ABB4-8CEC977F7E2E}">
      <dgm:prSet phldrT="[Text]" custT="1"/>
      <dgm:spPr>
        <a:xfrm>
          <a:off x="2538618" y="331421"/>
          <a:ext cx="2818117" cy="1127246"/>
        </a:xfrm>
        <a:prstGeom prst="chevron">
          <a:avLst/>
        </a:prstGeom>
        <a:solidFill>
          <a:srgbClr val="000000"/>
        </a:solidFill>
        <a:ln w="12700" cap="flat" cmpd="sng" algn="ctr">
          <a:noFill/>
          <a:prstDash val="solid"/>
          <a:miter lim="800000"/>
        </a:ln>
        <a:effectLst/>
      </dgm:spPr>
      <dgm:t>
        <a:bodyPr/>
        <a:lstStyle/>
        <a:p>
          <a:pPr>
            <a:buNone/>
          </a:pPr>
          <a:endParaRPr lang="en-GB" sz="1600" b="1" kern="1200">
            <a:solidFill>
              <a:schemeClr val="bg1"/>
            </a:solidFill>
            <a:latin typeface="Franklin Gothic Book" panose="020B0503020102020204" pitchFamily="34" charset="0"/>
            <a:ea typeface="+mn-ea"/>
            <a:cs typeface="+mn-cs"/>
          </a:endParaRPr>
        </a:p>
      </dgm:t>
    </dgm:pt>
    <dgm:pt modelId="{456078D0-ED6A-4E6A-B8E0-3735CD949803}" type="parTrans" cxnId="{484533BF-8B01-4F41-A585-C6A4960545DF}">
      <dgm:prSet/>
      <dgm:spPr/>
      <dgm:t>
        <a:bodyPr/>
        <a:lstStyle/>
        <a:p>
          <a:endParaRPr lang="en-GB" sz="1400"/>
        </a:p>
      </dgm:t>
    </dgm:pt>
    <dgm:pt modelId="{4FF93F88-6D11-46F4-BAD0-6C3BABF35704}" type="sibTrans" cxnId="{484533BF-8B01-4F41-A585-C6A4960545DF}">
      <dgm:prSet/>
      <dgm:spPr/>
      <dgm:t>
        <a:bodyPr/>
        <a:lstStyle/>
        <a:p>
          <a:endParaRPr lang="en-GB" sz="1400"/>
        </a:p>
      </dgm:t>
    </dgm:pt>
    <dgm:pt modelId="{5F890342-DE84-4EF1-997B-6910075830B3}">
      <dgm:prSet phldrT="[Text]" custT="1"/>
      <dgm:spPr>
        <a:xfrm>
          <a:off x="5074923" y="331421"/>
          <a:ext cx="2818117" cy="1127246"/>
        </a:xfrm>
        <a:prstGeom prst="chevron">
          <a:avLst/>
        </a:prstGeom>
        <a:solidFill>
          <a:srgbClr val="7F7F7F"/>
        </a:solidFill>
        <a:ln w="12700" cap="flat" cmpd="sng" algn="ctr">
          <a:noFill/>
          <a:prstDash val="solid"/>
          <a:miter lim="800000"/>
        </a:ln>
        <a:effectLst/>
      </dgm:spPr>
      <dgm:t>
        <a:bodyPr/>
        <a:lstStyle/>
        <a:p>
          <a:pPr rtl="0">
            <a:buNone/>
          </a:pPr>
          <a:endParaRPr lang="en-GB" sz="1600" b="1" kern="1200">
            <a:solidFill>
              <a:schemeClr val="bg1"/>
            </a:solidFill>
            <a:latin typeface="Franklin Gothic Book" panose="020B0503020102020204" pitchFamily="34" charset="0"/>
            <a:ea typeface="+mn-ea"/>
            <a:cs typeface="+mn-cs"/>
          </a:endParaRPr>
        </a:p>
      </dgm:t>
    </dgm:pt>
    <dgm:pt modelId="{27B73419-A1FD-4BB2-9897-5F890B61BDFE}" type="parTrans" cxnId="{D5054E88-B8F1-4667-8A5E-5C763061EF75}">
      <dgm:prSet/>
      <dgm:spPr/>
      <dgm:t>
        <a:bodyPr/>
        <a:lstStyle/>
        <a:p>
          <a:endParaRPr lang="en-GB" sz="1400"/>
        </a:p>
      </dgm:t>
    </dgm:pt>
    <dgm:pt modelId="{A1BCA2F6-08F8-4066-9D02-38A8E7654899}" type="sibTrans" cxnId="{D5054E88-B8F1-4667-8A5E-5C763061EF75}">
      <dgm:prSet/>
      <dgm:spPr/>
      <dgm:t>
        <a:bodyPr/>
        <a:lstStyle/>
        <a:p>
          <a:endParaRPr lang="en-GB" sz="1400"/>
        </a:p>
      </dgm:t>
    </dgm:pt>
    <dgm:pt modelId="{31316B28-8880-48B1-BE95-D4D746EF99A0}" type="pres">
      <dgm:prSet presAssocID="{C23758F0-AA44-40A9-9C61-49E7CD24D5D3}" presName="Name0" presStyleCnt="0">
        <dgm:presLayoutVars>
          <dgm:dir/>
          <dgm:animLvl val="lvl"/>
          <dgm:resizeHandles val="exact"/>
        </dgm:presLayoutVars>
      </dgm:prSet>
      <dgm:spPr/>
    </dgm:pt>
    <dgm:pt modelId="{BD8F5B00-93A8-4CD4-A9F6-3D0FF85C1982}" type="pres">
      <dgm:prSet presAssocID="{CF3A46A6-FA0A-4139-9B3D-0FE51FC4A26E}" presName="parTxOnly" presStyleLbl="node1" presStyleIdx="0" presStyleCnt="3" custLinFactNeighborX="-2350" custLinFactNeighborY="-333">
        <dgm:presLayoutVars>
          <dgm:chMax val="0"/>
          <dgm:chPref val="0"/>
          <dgm:bulletEnabled val="1"/>
        </dgm:presLayoutVars>
      </dgm:prSet>
      <dgm:spPr/>
    </dgm:pt>
    <dgm:pt modelId="{E94123A1-C37B-40A3-8EEA-C3F94E705088}" type="pres">
      <dgm:prSet presAssocID="{B0520229-1B96-4B31-B297-763A45B2F83D}" presName="parTxOnlySpace" presStyleCnt="0"/>
      <dgm:spPr/>
    </dgm:pt>
    <dgm:pt modelId="{20D3A973-A0FE-445D-9088-BD746637A48F}" type="pres">
      <dgm:prSet presAssocID="{5A11765F-8D9F-4039-ABB4-8CEC977F7E2E}" presName="parTxOnly" presStyleLbl="node1" presStyleIdx="1" presStyleCnt="3">
        <dgm:presLayoutVars>
          <dgm:chMax val="0"/>
          <dgm:chPref val="0"/>
          <dgm:bulletEnabled val="1"/>
        </dgm:presLayoutVars>
      </dgm:prSet>
      <dgm:spPr/>
    </dgm:pt>
    <dgm:pt modelId="{BC18BDBA-9035-45C9-A67C-C3A81F431CB6}" type="pres">
      <dgm:prSet presAssocID="{4FF93F88-6D11-46F4-BAD0-6C3BABF35704}" presName="parTxOnlySpace" presStyleCnt="0"/>
      <dgm:spPr/>
    </dgm:pt>
    <dgm:pt modelId="{9875952E-E79B-4802-B32C-9E6B593C43AB}" type="pres">
      <dgm:prSet presAssocID="{5F890342-DE84-4EF1-997B-6910075830B3}" presName="parTxOnly" presStyleLbl="node1" presStyleIdx="2" presStyleCnt="3">
        <dgm:presLayoutVars>
          <dgm:chMax val="0"/>
          <dgm:chPref val="0"/>
          <dgm:bulletEnabled val="1"/>
        </dgm:presLayoutVars>
      </dgm:prSet>
      <dgm:spPr/>
    </dgm:pt>
  </dgm:ptLst>
  <dgm:cxnLst>
    <dgm:cxn modelId="{EAF1943A-5B64-4E23-A211-F1CB7FE9410F}" type="presOf" srcId="{C23758F0-AA44-40A9-9C61-49E7CD24D5D3}" destId="{31316B28-8880-48B1-BE95-D4D746EF99A0}" srcOrd="0" destOrd="0" presId="urn:microsoft.com/office/officeart/2005/8/layout/chevron1"/>
    <dgm:cxn modelId="{9C4C6D76-645F-40B2-9A86-ED1E9B77BB48}" type="presOf" srcId="{CF3A46A6-FA0A-4139-9B3D-0FE51FC4A26E}" destId="{BD8F5B00-93A8-4CD4-A9F6-3D0FF85C1982}" srcOrd="0" destOrd="0" presId="urn:microsoft.com/office/officeart/2005/8/layout/chevron1"/>
    <dgm:cxn modelId="{D5054E88-B8F1-4667-8A5E-5C763061EF75}" srcId="{C23758F0-AA44-40A9-9C61-49E7CD24D5D3}" destId="{5F890342-DE84-4EF1-997B-6910075830B3}" srcOrd="2" destOrd="0" parTransId="{27B73419-A1FD-4BB2-9897-5F890B61BDFE}" sibTransId="{A1BCA2F6-08F8-4066-9D02-38A8E7654899}"/>
    <dgm:cxn modelId="{2DD51791-1F09-45CD-B97A-97002C3708D0}" type="presOf" srcId="{5A11765F-8D9F-4039-ABB4-8CEC977F7E2E}" destId="{20D3A973-A0FE-445D-9088-BD746637A48F}" srcOrd="0" destOrd="0" presId="urn:microsoft.com/office/officeart/2005/8/layout/chevron1"/>
    <dgm:cxn modelId="{484533BF-8B01-4F41-A585-C6A4960545DF}" srcId="{C23758F0-AA44-40A9-9C61-49E7CD24D5D3}" destId="{5A11765F-8D9F-4039-ABB4-8CEC977F7E2E}" srcOrd="1" destOrd="0" parTransId="{456078D0-ED6A-4E6A-B8E0-3735CD949803}" sibTransId="{4FF93F88-6D11-46F4-BAD0-6C3BABF35704}"/>
    <dgm:cxn modelId="{001340D3-0B23-4F10-934D-D2A6BD1C8D88}" type="presOf" srcId="{5F890342-DE84-4EF1-997B-6910075830B3}" destId="{9875952E-E79B-4802-B32C-9E6B593C43AB}" srcOrd="0" destOrd="0" presId="urn:microsoft.com/office/officeart/2005/8/layout/chevron1"/>
    <dgm:cxn modelId="{FA0355D6-FE75-44A7-B926-D122EB9CD3CC}" srcId="{C23758F0-AA44-40A9-9C61-49E7CD24D5D3}" destId="{CF3A46A6-FA0A-4139-9B3D-0FE51FC4A26E}" srcOrd="0" destOrd="0" parTransId="{EEDC293C-85EF-4E1A-A102-EF3872C76A2A}" sibTransId="{B0520229-1B96-4B31-B297-763A45B2F83D}"/>
    <dgm:cxn modelId="{8B0E3B5D-B687-4E8A-B9F2-36C73492E064}" type="presParOf" srcId="{31316B28-8880-48B1-BE95-D4D746EF99A0}" destId="{BD8F5B00-93A8-4CD4-A9F6-3D0FF85C1982}" srcOrd="0" destOrd="0" presId="urn:microsoft.com/office/officeart/2005/8/layout/chevron1"/>
    <dgm:cxn modelId="{53EBDEF0-472A-40E6-BFDA-C125E9B39A75}" type="presParOf" srcId="{31316B28-8880-48B1-BE95-D4D746EF99A0}" destId="{E94123A1-C37B-40A3-8EEA-C3F94E705088}" srcOrd="1" destOrd="0" presId="urn:microsoft.com/office/officeart/2005/8/layout/chevron1"/>
    <dgm:cxn modelId="{565CE1A2-F7E7-4676-857B-6405DB27DEC2}" type="presParOf" srcId="{31316B28-8880-48B1-BE95-D4D746EF99A0}" destId="{20D3A973-A0FE-445D-9088-BD746637A48F}" srcOrd="2" destOrd="0" presId="urn:microsoft.com/office/officeart/2005/8/layout/chevron1"/>
    <dgm:cxn modelId="{3D117089-10A1-43A1-9EB0-DB01AA9C1EAF}" type="presParOf" srcId="{31316B28-8880-48B1-BE95-D4D746EF99A0}" destId="{BC18BDBA-9035-45C9-A67C-C3A81F431CB6}" srcOrd="3" destOrd="0" presId="urn:microsoft.com/office/officeart/2005/8/layout/chevron1"/>
    <dgm:cxn modelId="{6D77200A-4BD0-445A-B422-CF16537E57BC}" type="presParOf" srcId="{31316B28-8880-48B1-BE95-D4D746EF99A0}" destId="{9875952E-E79B-4802-B32C-9E6B593C43AB}" srcOrd="4" destOrd="0" presId="urn:microsoft.com/office/officeart/2005/8/layout/chevron1"/>
  </dgm:cxnLst>
  <dgm:bg/>
  <dgm:whole/>
  <dgm:extLst>
    <a:ext uri="http://schemas.microsoft.com/office/drawing/2008/diagram">
      <dsp:dataModelExt xmlns:dsp="http://schemas.microsoft.com/office/drawing/2008/diagram" relId="rId14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A2570-5F2A-44C7-A8E5-F49D72966A8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8D60FA84-F612-4C63-BF44-D8F1C263FABB}">
      <dgm:prSet phldrT="[Text]" phldr="1" custT="1"/>
      <dgm:spPr>
        <a:solidFill>
          <a:srgbClr val="E2D8F0"/>
        </a:solidFill>
        <a:ln w="12700" cap="flat" cmpd="sng" algn="ctr">
          <a:no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gm:t>
    </dgm:pt>
    <dgm:pt modelId="{C129CD15-EC07-4C66-8F52-296CB60800E3}" type="parTrans" cxnId="{5852617E-0766-4C3C-BE78-8C65E8FF490B}">
      <dgm:prSet/>
      <dgm:spPr/>
      <dgm:t>
        <a:bodyPr/>
        <a:lstStyle/>
        <a:p>
          <a:endParaRPr lang="en-GB" sz="900"/>
        </a:p>
      </dgm:t>
    </dgm:pt>
    <dgm:pt modelId="{D4FC7395-A522-4B06-98F4-11AE03742C95}" type="sibTrans" cxnId="{5852617E-0766-4C3C-BE78-8C65E8FF490B}">
      <dgm:prSet/>
      <dgm:spPr>
        <a:ln>
          <a:solidFill>
            <a:schemeClr val="bg1"/>
          </a:solidFill>
        </a:ln>
      </dgm:spPr>
      <dgm:t>
        <a:bodyPr/>
        <a:lstStyle/>
        <a:p>
          <a:endParaRPr lang="en-GB" sz="900"/>
        </a:p>
      </dgm:t>
    </dgm:pt>
    <dgm:pt modelId="{7EF358BC-CBEE-4E7F-A6CA-F58983E66601}">
      <dgm:prSet phldrT="[Text]" phldr="1" custT="1"/>
      <dgm:spPr>
        <a:solidFill>
          <a:srgbClr val="7F7F7F"/>
        </a:solidFill>
        <a:ln w="12700" cap="flat" cmpd="sng" algn="ctr">
          <a:no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gm:t>
    </dgm:pt>
    <dgm:pt modelId="{BC538582-703E-40BA-8F9C-5B585962B218}" type="parTrans" cxnId="{D1EE786F-51C8-47FF-94FD-5BA1308E3644}">
      <dgm:prSet/>
      <dgm:spPr/>
      <dgm:t>
        <a:bodyPr/>
        <a:lstStyle/>
        <a:p>
          <a:endParaRPr lang="en-GB" sz="900"/>
        </a:p>
      </dgm:t>
    </dgm:pt>
    <dgm:pt modelId="{D5BE231B-97A5-432A-A5F3-B9C2198742CB}" type="sibTrans" cxnId="{D1EE786F-51C8-47FF-94FD-5BA1308E3644}">
      <dgm:prSet/>
      <dgm:spPr>
        <a:ln>
          <a:solidFill>
            <a:schemeClr val="bg1"/>
          </a:solidFill>
        </a:ln>
      </dgm:spPr>
      <dgm:t>
        <a:bodyPr/>
        <a:lstStyle/>
        <a:p>
          <a:endParaRPr lang="en-GB" sz="900"/>
        </a:p>
      </dgm:t>
    </dgm:pt>
    <dgm:pt modelId="{F5E2A8FB-61D9-4B7F-B265-33691C20006A}">
      <dgm:prSet phldrT="[Text]" phldr="1" custT="1"/>
      <dgm:spPr>
        <a:solidFill>
          <a:srgbClr val="000000"/>
        </a:solidFill>
        <a:ln w="12700" cap="flat" cmpd="sng" algn="ctr">
          <a:no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gm:t>
    </dgm:pt>
    <dgm:pt modelId="{1772199B-E603-4878-B6A8-23B7E3C6E111}" type="parTrans" cxnId="{2DF6C105-99DF-4CEC-B70A-57848B681EC2}">
      <dgm:prSet/>
      <dgm:spPr/>
      <dgm:t>
        <a:bodyPr/>
        <a:lstStyle/>
        <a:p>
          <a:endParaRPr lang="en-GB" sz="900"/>
        </a:p>
      </dgm:t>
    </dgm:pt>
    <dgm:pt modelId="{28106CDF-2199-4811-BACA-69D17D510EE9}" type="sibTrans" cxnId="{2DF6C105-99DF-4CEC-B70A-57848B681EC2}">
      <dgm:prSet/>
      <dgm:spPr>
        <a:ln>
          <a:solidFill>
            <a:schemeClr val="bg1"/>
          </a:solidFill>
        </a:ln>
      </dgm:spPr>
      <dgm:t>
        <a:bodyPr/>
        <a:lstStyle/>
        <a:p>
          <a:endParaRPr lang="en-GB" sz="900"/>
        </a:p>
      </dgm:t>
    </dgm:pt>
    <dgm:pt modelId="{F0485F57-C76F-489E-80CF-5CFD5958049D}">
      <dgm:prSet phldrT="[Text]" phldr="1" custT="1"/>
      <dgm:spPr>
        <a:solidFill>
          <a:srgbClr val="E2D8F0"/>
        </a:solidFill>
        <a:ln w="12700" cap="flat" cmpd="sng" algn="ctr">
          <a:no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gm:t>
    </dgm:pt>
    <dgm:pt modelId="{EF057158-B59E-4BEB-BF12-84A8ED2FC89D}" type="parTrans" cxnId="{DDBFB5C2-EDBB-4304-9BB7-BF05678F1078}">
      <dgm:prSet/>
      <dgm:spPr/>
      <dgm:t>
        <a:bodyPr/>
        <a:lstStyle/>
        <a:p>
          <a:endParaRPr lang="en-GB" sz="900"/>
        </a:p>
      </dgm:t>
    </dgm:pt>
    <dgm:pt modelId="{4DA74B76-8CE2-4EB9-B4F0-4CBBE2449825}" type="sibTrans" cxnId="{DDBFB5C2-EDBB-4304-9BB7-BF05678F1078}">
      <dgm:prSet/>
      <dgm:spPr>
        <a:ln>
          <a:solidFill>
            <a:schemeClr val="bg1"/>
          </a:solidFill>
        </a:ln>
      </dgm:spPr>
      <dgm:t>
        <a:bodyPr/>
        <a:lstStyle/>
        <a:p>
          <a:endParaRPr lang="en-GB" sz="900"/>
        </a:p>
      </dgm:t>
    </dgm:pt>
    <dgm:pt modelId="{D55245B5-88F1-42E8-8D42-2570C98A77D3}">
      <dgm:prSet phldrT="[Text]" phldr="1" custT="1"/>
      <dgm:spPr>
        <a:solidFill>
          <a:srgbClr val="82D8D0"/>
        </a:solidFill>
        <a:ln w="12700" cap="flat" cmpd="sng" algn="ctr">
          <a:no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gm:t>
    </dgm:pt>
    <dgm:pt modelId="{47049374-0B82-4A42-A02D-5D1A3C201612}" type="parTrans" cxnId="{5CC2170E-DDDA-4DA8-88C9-AA3CAB0E7EE2}">
      <dgm:prSet/>
      <dgm:spPr/>
      <dgm:t>
        <a:bodyPr/>
        <a:lstStyle/>
        <a:p>
          <a:endParaRPr lang="en-GB" sz="900"/>
        </a:p>
      </dgm:t>
    </dgm:pt>
    <dgm:pt modelId="{F2B4DC74-14A8-4516-A04B-396F40D7CE28}" type="sibTrans" cxnId="{5CC2170E-DDDA-4DA8-88C9-AA3CAB0E7EE2}">
      <dgm:prSet/>
      <dgm:spPr>
        <a:ln>
          <a:solidFill>
            <a:schemeClr val="bg1"/>
          </a:solidFill>
        </a:ln>
      </dgm:spPr>
      <dgm:t>
        <a:bodyPr/>
        <a:lstStyle/>
        <a:p>
          <a:endParaRPr lang="en-GB" sz="900"/>
        </a:p>
      </dgm:t>
    </dgm:pt>
    <dgm:pt modelId="{B8A3F3B0-2126-414F-93EF-28371B778BB5}" type="pres">
      <dgm:prSet presAssocID="{CFBA2570-5F2A-44C7-A8E5-F49D72966A88}" presName="cycle" presStyleCnt="0">
        <dgm:presLayoutVars>
          <dgm:dir/>
          <dgm:resizeHandles val="exact"/>
        </dgm:presLayoutVars>
      </dgm:prSet>
      <dgm:spPr/>
    </dgm:pt>
    <dgm:pt modelId="{DCCF3907-F8E5-40BD-B38A-5319CA370EE5}" type="pres">
      <dgm:prSet presAssocID="{8D60FA84-F612-4C63-BF44-D8F1C263FABB}" presName="node" presStyleLbl="node1" presStyleIdx="0" presStyleCnt="5">
        <dgm:presLayoutVars>
          <dgm:bulletEnabled val="1"/>
        </dgm:presLayoutVars>
      </dgm:prSet>
      <dgm:spPr>
        <a:xfrm>
          <a:off x="1294743" y="1289"/>
          <a:ext cx="726092" cy="471960"/>
        </a:xfrm>
        <a:prstGeom prst="rect">
          <a:avLst/>
        </a:prstGeom>
      </dgm:spPr>
    </dgm:pt>
    <dgm:pt modelId="{A2C90459-AEDC-40CE-A33A-6A7D269F2B13}" type="pres">
      <dgm:prSet presAssocID="{8D60FA84-F612-4C63-BF44-D8F1C263FABB}" presName="spNode" presStyleCnt="0"/>
      <dgm:spPr/>
    </dgm:pt>
    <dgm:pt modelId="{35166F13-D1D9-4A4F-82C6-8C2654789F67}" type="pres">
      <dgm:prSet presAssocID="{D4FC7395-A522-4B06-98F4-11AE03742C95}" presName="sibTrans" presStyleLbl="sibTrans1D1" presStyleIdx="0" presStyleCnt="5"/>
      <dgm:spPr/>
    </dgm:pt>
    <dgm:pt modelId="{29A5080D-F11D-4753-985F-824D17D57432}" type="pres">
      <dgm:prSet presAssocID="{7EF358BC-CBEE-4E7F-A6CA-F58983E66601}" presName="node" presStyleLbl="node1" presStyleIdx="1" presStyleCnt="5">
        <dgm:presLayoutVars>
          <dgm:bulletEnabled val="1"/>
        </dgm:presLayoutVars>
      </dgm:prSet>
      <dgm:spPr>
        <a:xfrm>
          <a:off x="2190969" y="652435"/>
          <a:ext cx="726092" cy="471960"/>
        </a:xfrm>
        <a:prstGeom prst="rect">
          <a:avLst/>
        </a:prstGeom>
      </dgm:spPr>
    </dgm:pt>
    <dgm:pt modelId="{18FB53C5-DD0C-4B20-9818-60EC67F24D3E}" type="pres">
      <dgm:prSet presAssocID="{7EF358BC-CBEE-4E7F-A6CA-F58983E66601}" presName="spNode" presStyleCnt="0"/>
      <dgm:spPr/>
    </dgm:pt>
    <dgm:pt modelId="{95DB2FA4-B416-475D-BF5C-CBFF4DC5297F}" type="pres">
      <dgm:prSet presAssocID="{D5BE231B-97A5-432A-A5F3-B9C2198742CB}" presName="sibTrans" presStyleLbl="sibTrans1D1" presStyleIdx="1" presStyleCnt="5"/>
      <dgm:spPr/>
    </dgm:pt>
    <dgm:pt modelId="{18A48DC9-AB12-40CB-B031-22C4CA4E81F0}" type="pres">
      <dgm:prSet presAssocID="{F5E2A8FB-61D9-4B7F-B265-33691C20006A}" presName="node" presStyleLbl="node1" presStyleIdx="2" presStyleCnt="5">
        <dgm:presLayoutVars>
          <dgm:bulletEnabled val="1"/>
        </dgm:presLayoutVars>
      </dgm:prSet>
      <dgm:spPr>
        <a:xfrm>
          <a:off x="1848641" y="1706013"/>
          <a:ext cx="726092" cy="471960"/>
        </a:xfrm>
        <a:prstGeom prst="rect">
          <a:avLst/>
        </a:prstGeom>
      </dgm:spPr>
    </dgm:pt>
    <dgm:pt modelId="{05603D3D-3592-48F8-A7BD-9E1987A046AA}" type="pres">
      <dgm:prSet presAssocID="{F5E2A8FB-61D9-4B7F-B265-33691C20006A}" presName="spNode" presStyleCnt="0"/>
      <dgm:spPr/>
    </dgm:pt>
    <dgm:pt modelId="{3A4AC7E8-4C3A-49C6-9FDB-0810409F2CAC}" type="pres">
      <dgm:prSet presAssocID="{28106CDF-2199-4811-BACA-69D17D510EE9}" presName="sibTrans" presStyleLbl="sibTrans1D1" presStyleIdx="2" presStyleCnt="5"/>
      <dgm:spPr/>
    </dgm:pt>
    <dgm:pt modelId="{7763512A-3AC6-4FB7-941D-70BC00FEE8AA}" type="pres">
      <dgm:prSet presAssocID="{F0485F57-C76F-489E-80CF-5CFD5958049D}" presName="node" presStyleLbl="node1" presStyleIdx="3" presStyleCnt="5">
        <dgm:presLayoutVars>
          <dgm:bulletEnabled val="1"/>
        </dgm:presLayoutVars>
      </dgm:prSet>
      <dgm:spPr>
        <a:xfrm>
          <a:off x="740845" y="1706013"/>
          <a:ext cx="726092" cy="471960"/>
        </a:xfrm>
        <a:prstGeom prst="rect">
          <a:avLst/>
        </a:prstGeom>
      </dgm:spPr>
    </dgm:pt>
    <dgm:pt modelId="{8A07EB76-8324-48C0-9780-0F9D24E12E07}" type="pres">
      <dgm:prSet presAssocID="{F0485F57-C76F-489E-80CF-5CFD5958049D}" presName="spNode" presStyleCnt="0"/>
      <dgm:spPr/>
    </dgm:pt>
    <dgm:pt modelId="{CCEE0B05-3B9F-4F85-88C6-6B05ED45ED52}" type="pres">
      <dgm:prSet presAssocID="{4DA74B76-8CE2-4EB9-B4F0-4CBBE2449825}" presName="sibTrans" presStyleLbl="sibTrans1D1" presStyleIdx="3" presStyleCnt="5"/>
      <dgm:spPr/>
    </dgm:pt>
    <dgm:pt modelId="{F4DF3189-22E0-48BB-8284-8E819A434E58}" type="pres">
      <dgm:prSet presAssocID="{D55245B5-88F1-42E8-8D42-2570C98A77D3}" presName="node" presStyleLbl="node1" presStyleIdx="4" presStyleCnt="5">
        <dgm:presLayoutVars>
          <dgm:bulletEnabled val="1"/>
        </dgm:presLayoutVars>
      </dgm:prSet>
      <dgm:spPr>
        <a:xfrm>
          <a:off x="398517" y="652435"/>
          <a:ext cx="726092" cy="471960"/>
        </a:xfrm>
        <a:prstGeom prst="rect">
          <a:avLst/>
        </a:prstGeom>
      </dgm:spPr>
    </dgm:pt>
    <dgm:pt modelId="{F9FAD3D1-5C78-493C-A3B3-76283B72580A}" type="pres">
      <dgm:prSet presAssocID="{D55245B5-88F1-42E8-8D42-2570C98A77D3}" presName="spNode" presStyleCnt="0"/>
      <dgm:spPr/>
    </dgm:pt>
    <dgm:pt modelId="{D2CA4F5B-6707-4F7C-B69A-4186FF66CE8F}" type="pres">
      <dgm:prSet presAssocID="{F2B4DC74-14A8-4516-A04B-396F40D7CE28}" presName="sibTrans" presStyleLbl="sibTrans1D1" presStyleIdx="4" presStyleCnt="5"/>
      <dgm:spPr/>
    </dgm:pt>
  </dgm:ptLst>
  <dgm:cxnLst>
    <dgm:cxn modelId="{AC573700-20AB-47FE-8627-BC074726FD26}" type="presOf" srcId="{7EF358BC-CBEE-4E7F-A6CA-F58983E66601}" destId="{29A5080D-F11D-4753-985F-824D17D57432}" srcOrd="0" destOrd="0" presId="urn:microsoft.com/office/officeart/2005/8/layout/cycle5"/>
    <dgm:cxn modelId="{2DF6C105-99DF-4CEC-B70A-57848B681EC2}" srcId="{CFBA2570-5F2A-44C7-A8E5-F49D72966A88}" destId="{F5E2A8FB-61D9-4B7F-B265-33691C20006A}" srcOrd="2" destOrd="0" parTransId="{1772199B-E603-4878-B6A8-23B7E3C6E111}" sibTransId="{28106CDF-2199-4811-BACA-69D17D510EE9}"/>
    <dgm:cxn modelId="{5CC2170E-DDDA-4DA8-88C9-AA3CAB0E7EE2}" srcId="{CFBA2570-5F2A-44C7-A8E5-F49D72966A88}" destId="{D55245B5-88F1-42E8-8D42-2570C98A77D3}" srcOrd="4" destOrd="0" parTransId="{47049374-0B82-4A42-A02D-5D1A3C201612}" sibTransId="{F2B4DC74-14A8-4516-A04B-396F40D7CE28}"/>
    <dgm:cxn modelId="{D39C4B2C-2AFD-4987-9DD0-F66C0B2C7F3A}" type="presOf" srcId="{F5E2A8FB-61D9-4B7F-B265-33691C20006A}" destId="{18A48DC9-AB12-40CB-B031-22C4CA4E81F0}" srcOrd="0" destOrd="0" presId="urn:microsoft.com/office/officeart/2005/8/layout/cycle5"/>
    <dgm:cxn modelId="{B52D8841-BF0D-41EB-876B-CF05796EC8D7}" type="presOf" srcId="{28106CDF-2199-4811-BACA-69D17D510EE9}" destId="{3A4AC7E8-4C3A-49C6-9FDB-0810409F2CAC}" srcOrd="0" destOrd="0" presId="urn:microsoft.com/office/officeart/2005/8/layout/cycle5"/>
    <dgm:cxn modelId="{7F3EC75D-13ED-4016-86F6-04835073D492}" type="presOf" srcId="{CFBA2570-5F2A-44C7-A8E5-F49D72966A88}" destId="{B8A3F3B0-2126-414F-93EF-28371B778BB5}" srcOrd="0" destOrd="0" presId="urn:microsoft.com/office/officeart/2005/8/layout/cycle5"/>
    <dgm:cxn modelId="{4BC8CD62-9517-4794-8F05-5F04ACE4599A}" type="presOf" srcId="{8D60FA84-F612-4C63-BF44-D8F1C263FABB}" destId="{DCCF3907-F8E5-40BD-B38A-5319CA370EE5}" srcOrd="0" destOrd="0" presId="urn:microsoft.com/office/officeart/2005/8/layout/cycle5"/>
    <dgm:cxn modelId="{D1EE786F-51C8-47FF-94FD-5BA1308E3644}" srcId="{CFBA2570-5F2A-44C7-A8E5-F49D72966A88}" destId="{7EF358BC-CBEE-4E7F-A6CA-F58983E66601}" srcOrd="1" destOrd="0" parTransId="{BC538582-703E-40BA-8F9C-5B585962B218}" sibTransId="{D5BE231B-97A5-432A-A5F3-B9C2198742CB}"/>
    <dgm:cxn modelId="{5852617E-0766-4C3C-BE78-8C65E8FF490B}" srcId="{CFBA2570-5F2A-44C7-A8E5-F49D72966A88}" destId="{8D60FA84-F612-4C63-BF44-D8F1C263FABB}" srcOrd="0" destOrd="0" parTransId="{C129CD15-EC07-4C66-8F52-296CB60800E3}" sibTransId="{D4FC7395-A522-4B06-98F4-11AE03742C95}"/>
    <dgm:cxn modelId="{46999593-3933-4FA1-9B56-68A5006FCD92}" type="presOf" srcId="{4DA74B76-8CE2-4EB9-B4F0-4CBBE2449825}" destId="{CCEE0B05-3B9F-4F85-88C6-6B05ED45ED52}" srcOrd="0" destOrd="0" presId="urn:microsoft.com/office/officeart/2005/8/layout/cycle5"/>
    <dgm:cxn modelId="{683FBCAC-E511-4877-9581-F24408B9D076}" type="presOf" srcId="{D5BE231B-97A5-432A-A5F3-B9C2198742CB}" destId="{95DB2FA4-B416-475D-BF5C-CBFF4DC5297F}" srcOrd="0" destOrd="0" presId="urn:microsoft.com/office/officeart/2005/8/layout/cycle5"/>
    <dgm:cxn modelId="{7510D0AD-1C5A-4B44-8661-EF5C940D12A9}" type="presOf" srcId="{D4FC7395-A522-4B06-98F4-11AE03742C95}" destId="{35166F13-D1D9-4A4F-82C6-8C2654789F67}" srcOrd="0" destOrd="0" presId="urn:microsoft.com/office/officeart/2005/8/layout/cycle5"/>
    <dgm:cxn modelId="{DDBFB5C2-EDBB-4304-9BB7-BF05678F1078}" srcId="{CFBA2570-5F2A-44C7-A8E5-F49D72966A88}" destId="{F0485F57-C76F-489E-80CF-5CFD5958049D}" srcOrd="3" destOrd="0" parTransId="{EF057158-B59E-4BEB-BF12-84A8ED2FC89D}" sibTransId="{4DA74B76-8CE2-4EB9-B4F0-4CBBE2449825}"/>
    <dgm:cxn modelId="{CBB5D4EA-3EB5-470E-8457-3C99580E625F}" type="presOf" srcId="{F0485F57-C76F-489E-80CF-5CFD5958049D}" destId="{7763512A-3AC6-4FB7-941D-70BC00FEE8AA}" srcOrd="0" destOrd="0" presId="urn:microsoft.com/office/officeart/2005/8/layout/cycle5"/>
    <dgm:cxn modelId="{79D2FFEC-09A1-44AF-80B7-F09F6FB0BAB4}" type="presOf" srcId="{D55245B5-88F1-42E8-8D42-2570C98A77D3}" destId="{F4DF3189-22E0-48BB-8284-8E819A434E58}" srcOrd="0" destOrd="0" presId="urn:microsoft.com/office/officeart/2005/8/layout/cycle5"/>
    <dgm:cxn modelId="{D20FB0FE-929F-4780-A0C1-48F333343FD7}" type="presOf" srcId="{F2B4DC74-14A8-4516-A04B-396F40D7CE28}" destId="{D2CA4F5B-6707-4F7C-B69A-4186FF66CE8F}" srcOrd="0" destOrd="0" presId="urn:microsoft.com/office/officeart/2005/8/layout/cycle5"/>
    <dgm:cxn modelId="{2FBE6B19-65EC-4E24-BDF9-D753C98A72EB}" type="presParOf" srcId="{B8A3F3B0-2126-414F-93EF-28371B778BB5}" destId="{DCCF3907-F8E5-40BD-B38A-5319CA370EE5}" srcOrd="0" destOrd="0" presId="urn:microsoft.com/office/officeart/2005/8/layout/cycle5"/>
    <dgm:cxn modelId="{7CDD55C8-532A-4D56-B87B-03EA20C1581D}" type="presParOf" srcId="{B8A3F3B0-2126-414F-93EF-28371B778BB5}" destId="{A2C90459-AEDC-40CE-A33A-6A7D269F2B13}" srcOrd="1" destOrd="0" presId="urn:microsoft.com/office/officeart/2005/8/layout/cycle5"/>
    <dgm:cxn modelId="{B044B916-984A-45F6-8DE4-8DEADAD5F40B}" type="presParOf" srcId="{B8A3F3B0-2126-414F-93EF-28371B778BB5}" destId="{35166F13-D1D9-4A4F-82C6-8C2654789F67}" srcOrd="2" destOrd="0" presId="urn:microsoft.com/office/officeart/2005/8/layout/cycle5"/>
    <dgm:cxn modelId="{87E29783-C38A-401A-AFFC-13D6CD54D4C2}" type="presParOf" srcId="{B8A3F3B0-2126-414F-93EF-28371B778BB5}" destId="{29A5080D-F11D-4753-985F-824D17D57432}" srcOrd="3" destOrd="0" presId="urn:microsoft.com/office/officeart/2005/8/layout/cycle5"/>
    <dgm:cxn modelId="{D6919B1B-B163-4F41-8BCA-AC7E935BC82D}" type="presParOf" srcId="{B8A3F3B0-2126-414F-93EF-28371B778BB5}" destId="{18FB53C5-DD0C-4B20-9818-60EC67F24D3E}" srcOrd="4" destOrd="0" presId="urn:microsoft.com/office/officeart/2005/8/layout/cycle5"/>
    <dgm:cxn modelId="{5F2B46C7-1F0F-4F6B-BFBF-BA8C9BE3E3F4}" type="presParOf" srcId="{B8A3F3B0-2126-414F-93EF-28371B778BB5}" destId="{95DB2FA4-B416-475D-BF5C-CBFF4DC5297F}" srcOrd="5" destOrd="0" presId="urn:microsoft.com/office/officeart/2005/8/layout/cycle5"/>
    <dgm:cxn modelId="{C7515412-9D6B-4D19-B356-946E8AC239B3}" type="presParOf" srcId="{B8A3F3B0-2126-414F-93EF-28371B778BB5}" destId="{18A48DC9-AB12-40CB-B031-22C4CA4E81F0}" srcOrd="6" destOrd="0" presId="urn:microsoft.com/office/officeart/2005/8/layout/cycle5"/>
    <dgm:cxn modelId="{6BFABBDC-D2DC-4879-BE9A-FA8ECF028839}" type="presParOf" srcId="{B8A3F3B0-2126-414F-93EF-28371B778BB5}" destId="{05603D3D-3592-48F8-A7BD-9E1987A046AA}" srcOrd="7" destOrd="0" presId="urn:microsoft.com/office/officeart/2005/8/layout/cycle5"/>
    <dgm:cxn modelId="{870306E1-7EB5-4718-89AC-468AF54B4A3A}" type="presParOf" srcId="{B8A3F3B0-2126-414F-93EF-28371B778BB5}" destId="{3A4AC7E8-4C3A-49C6-9FDB-0810409F2CAC}" srcOrd="8" destOrd="0" presId="urn:microsoft.com/office/officeart/2005/8/layout/cycle5"/>
    <dgm:cxn modelId="{359DA50B-2F27-434E-967C-1EF60AC998F4}" type="presParOf" srcId="{B8A3F3B0-2126-414F-93EF-28371B778BB5}" destId="{7763512A-3AC6-4FB7-941D-70BC00FEE8AA}" srcOrd="9" destOrd="0" presId="urn:microsoft.com/office/officeart/2005/8/layout/cycle5"/>
    <dgm:cxn modelId="{959EE334-E35A-4161-8AAD-078F32404E7A}" type="presParOf" srcId="{B8A3F3B0-2126-414F-93EF-28371B778BB5}" destId="{8A07EB76-8324-48C0-9780-0F9D24E12E07}" srcOrd="10" destOrd="0" presId="urn:microsoft.com/office/officeart/2005/8/layout/cycle5"/>
    <dgm:cxn modelId="{4B05BE02-E566-4B0C-9FFB-AE9162EECBE7}" type="presParOf" srcId="{B8A3F3B0-2126-414F-93EF-28371B778BB5}" destId="{CCEE0B05-3B9F-4F85-88C6-6B05ED45ED52}" srcOrd="11" destOrd="0" presId="urn:microsoft.com/office/officeart/2005/8/layout/cycle5"/>
    <dgm:cxn modelId="{20DC0103-2863-4FC0-B67D-C466AB40B2E2}" type="presParOf" srcId="{B8A3F3B0-2126-414F-93EF-28371B778BB5}" destId="{F4DF3189-22E0-48BB-8284-8E819A434E58}" srcOrd="12" destOrd="0" presId="urn:microsoft.com/office/officeart/2005/8/layout/cycle5"/>
    <dgm:cxn modelId="{8B8FBDB7-9044-44B0-992C-D2007DCAD79E}" type="presParOf" srcId="{B8A3F3B0-2126-414F-93EF-28371B778BB5}" destId="{F9FAD3D1-5C78-493C-A3B3-76283B72580A}" srcOrd="13" destOrd="0" presId="urn:microsoft.com/office/officeart/2005/8/layout/cycle5"/>
    <dgm:cxn modelId="{8C855811-51AF-4930-A2FB-9EB488DD7E89}" type="presParOf" srcId="{B8A3F3B0-2126-414F-93EF-28371B778BB5}" destId="{D2CA4F5B-6707-4F7C-B69A-4186FF66CE8F}" srcOrd="14" destOrd="0" presId="urn:microsoft.com/office/officeart/2005/8/layout/cycle5"/>
  </dgm:cxnLst>
  <dgm:bg/>
  <dgm:whole/>
  <dgm:extLst>
    <a:ext uri="http://schemas.microsoft.com/office/drawing/2008/diagram">
      <dsp:dataModelExt xmlns:dsp="http://schemas.microsoft.com/office/drawing/2008/diagram" relId="rId15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F5B00-93A8-4CD4-A9F6-3D0FF85C1982}">
      <dsp:nvSpPr>
        <dsp:cNvPr id="0" name=""/>
        <dsp:cNvSpPr/>
      </dsp:nvSpPr>
      <dsp:spPr>
        <a:xfrm>
          <a:off x="0" y="351439"/>
          <a:ext cx="3022556" cy="1209022"/>
        </a:xfrm>
        <a:prstGeom prst="chevron">
          <a:avLst/>
        </a:prstGeom>
        <a:solidFill>
          <a:srgbClr val="E2D8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endParaRPr lang="en-GB" sz="1600" b="1" kern="1200">
            <a:solidFill>
              <a:srgbClr val="7F7F7F"/>
            </a:solidFill>
            <a:latin typeface="Franklin Gothic Book" panose="020B0503020102020204" pitchFamily="34" charset="0"/>
            <a:ea typeface="+mn-ea"/>
            <a:cs typeface="+mn-cs"/>
          </a:endParaRPr>
        </a:p>
      </dsp:txBody>
      <dsp:txXfrm>
        <a:off x="604511" y="351439"/>
        <a:ext cx="1813534" cy="1209022"/>
      </dsp:txXfrm>
    </dsp:sp>
    <dsp:sp modelId="{20D3A973-A0FE-445D-9088-BD746637A48F}">
      <dsp:nvSpPr>
        <dsp:cNvPr id="0" name=""/>
        <dsp:cNvSpPr/>
      </dsp:nvSpPr>
      <dsp:spPr>
        <a:xfrm>
          <a:off x="2722781" y="355465"/>
          <a:ext cx="3022556" cy="1209022"/>
        </a:xfrm>
        <a:prstGeom prst="chevron">
          <a:avLst/>
        </a:prstGeom>
        <a:solidFill>
          <a:srgbClr val="0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sp:txBody>
      <dsp:txXfrm>
        <a:off x="3327292" y="355465"/>
        <a:ext cx="1813534" cy="1209022"/>
      </dsp:txXfrm>
    </dsp:sp>
    <dsp:sp modelId="{9875952E-E79B-4802-B32C-9E6B593C43AB}">
      <dsp:nvSpPr>
        <dsp:cNvPr id="0" name=""/>
        <dsp:cNvSpPr/>
      </dsp:nvSpPr>
      <dsp:spPr>
        <a:xfrm>
          <a:off x="5443081" y="355465"/>
          <a:ext cx="3022556" cy="1209022"/>
        </a:xfrm>
        <a:prstGeom prst="chevron">
          <a:avLst/>
        </a:prstGeom>
        <a:solidFill>
          <a:srgbClr val="7F7F7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sp:txBody>
      <dsp:txXfrm>
        <a:off x="6047592" y="355465"/>
        <a:ext cx="1813534" cy="120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F3907-F8E5-40BD-B38A-5319CA370EE5}">
      <dsp:nvSpPr>
        <dsp:cNvPr id="0" name=""/>
        <dsp:cNvSpPr/>
      </dsp:nvSpPr>
      <dsp:spPr>
        <a:xfrm>
          <a:off x="2780692" y="2769"/>
          <a:ext cx="1559413" cy="1013618"/>
        </a:xfrm>
        <a:prstGeom prst="rect">
          <a:avLst/>
        </a:prstGeom>
        <a:solidFill>
          <a:srgbClr val="E2D8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sp:txBody>
      <dsp:txXfrm>
        <a:off x="2780692" y="2769"/>
        <a:ext cx="1559413" cy="1013618"/>
      </dsp:txXfrm>
    </dsp:sp>
    <dsp:sp modelId="{35166F13-D1D9-4A4F-82C6-8C2654789F67}">
      <dsp:nvSpPr>
        <dsp:cNvPr id="0" name=""/>
        <dsp:cNvSpPr/>
      </dsp:nvSpPr>
      <dsp:spPr>
        <a:xfrm>
          <a:off x="1536538" y="509578"/>
          <a:ext cx="4047722" cy="4047722"/>
        </a:xfrm>
        <a:custGeom>
          <a:avLst/>
          <a:gdLst/>
          <a:ahLst/>
          <a:cxnLst/>
          <a:rect l="0" t="0" r="0" b="0"/>
          <a:pathLst>
            <a:path>
              <a:moveTo>
                <a:pt x="3012173" y="257720"/>
              </a:moveTo>
              <a:arcTo wR="2023861" hR="2023861" stAng="17953853" swAng="1210876"/>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sp>
    <dsp:sp modelId="{29A5080D-F11D-4753-985F-824D17D57432}">
      <dsp:nvSpPr>
        <dsp:cNvPr id="0" name=""/>
        <dsp:cNvSpPr/>
      </dsp:nvSpPr>
      <dsp:spPr>
        <a:xfrm>
          <a:off x="4705499" y="1401223"/>
          <a:ext cx="1559413" cy="1013618"/>
        </a:xfrm>
        <a:prstGeom prst="rect">
          <a:avLst/>
        </a:prstGeom>
        <a:solidFill>
          <a:srgbClr val="7F7F7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sp:txBody>
      <dsp:txXfrm>
        <a:off x="4705499" y="1401223"/>
        <a:ext cx="1559413" cy="1013618"/>
      </dsp:txXfrm>
    </dsp:sp>
    <dsp:sp modelId="{95DB2FA4-B416-475D-BF5C-CBFF4DC5297F}">
      <dsp:nvSpPr>
        <dsp:cNvPr id="0" name=""/>
        <dsp:cNvSpPr/>
      </dsp:nvSpPr>
      <dsp:spPr>
        <a:xfrm>
          <a:off x="1536538" y="509578"/>
          <a:ext cx="4047722" cy="4047722"/>
        </a:xfrm>
        <a:custGeom>
          <a:avLst/>
          <a:gdLst/>
          <a:ahLst/>
          <a:cxnLst/>
          <a:rect l="0" t="0" r="0" b="0"/>
          <a:pathLst>
            <a:path>
              <a:moveTo>
                <a:pt x="4042858" y="2164087"/>
              </a:moveTo>
              <a:arcTo wR="2023861" hR="2023861" stAng="21838381" swAng="1359213"/>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sp>
    <dsp:sp modelId="{18A48DC9-AB12-40CB-B031-22C4CA4E81F0}">
      <dsp:nvSpPr>
        <dsp:cNvPr id="0" name=""/>
        <dsp:cNvSpPr/>
      </dsp:nvSpPr>
      <dsp:spPr>
        <a:xfrm>
          <a:off x="3970288" y="3663968"/>
          <a:ext cx="1559413" cy="1013618"/>
        </a:xfrm>
        <a:prstGeom prst="rect">
          <a:avLst/>
        </a:prstGeom>
        <a:solidFill>
          <a:srgbClr val="0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GB" sz="1600" b="1" kern="1200">
            <a:solidFill>
              <a:schemeClr val="bg1"/>
            </a:solidFill>
            <a:latin typeface="Franklin Gothic Book" panose="020B0503020102020204" pitchFamily="34" charset="0"/>
            <a:ea typeface="+mn-ea"/>
            <a:cs typeface="+mn-cs"/>
          </a:endParaRPr>
        </a:p>
      </dsp:txBody>
      <dsp:txXfrm>
        <a:off x="3970288" y="3663968"/>
        <a:ext cx="1559413" cy="1013618"/>
      </dsp:txXfrm>
    </dsp:sp>
    <dsp:sp modelId="{3A4AC7E8-4C3A-49C6-9FDB-0810409F2CAC}">
      <dsp:nvSpPr>
        <dsp:cNvPr id="0" name=""/>
        <dsp:cNvSpPr/>
      </dsp:nvSpPr>
      <dsp:spPr>
        <a:xfrm>
          <a:off x="1536538" y="509578"/>
          <a:ext cx="4047722" cy="4047722"/>
        </a:xfrm>
        <a:custGeom>
          <a:avLst/>
          <a:gdLst/>
          <a:ahLst/>
          <a:cxnLst/>
          <a:rect l="0" t="0" r="0" b="0"/>
          <a:pathLst>
            <a:path>
              <a:moveTo>
                <a:pt x="2272023" y="4032450"/>
              </a:moveTo>
              <a:arcTo wR="2023861" hR="2023861" stAng="4977406" swAng="845189"/>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sp>
    <dsp:sp modelId="{7763512A-3AC6-4FB7-941D-70BC00FEE8AA}">
      <dsp:nvSpPr>
        <dsp:cNvPr id="0" name=""/>
        <dsp:cNvSpPr/>
      </dsp:nvSpPr>
      <dsp:spPr>
        <a:xfrm>
          <a:off x="1591097" y="3663968"/>
          <a:ext cx="1559413" cy="1013618"/>
        </a:xfrm>
        <a:prstGeom prst="rect">
          <a:avLst/>
        </a:prstGeom>
        <a:solidFill>
          <a:srgbClr val="E2D8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sp:txBody>
      <dsp:txXfrm>
        <a:off x="1591097" y="3663968"/>
        <a:ext cx="1559413" cy="1013618"/>
      </dsp:txXfrm>
    </dsp:sp>
    <dsp:sp modelId="{CCEE0B05-3B9F-4F85-88C6-6B05ED45ED52}">
      <dsp:nvSpPr>
        <dsp:cNvPr id="0" name=""/>
        <dsp:cNvSpPr/>
      </dsp:nvSpPr>
      <dsp:spPr>
        <a:xfrm>
          <a:off x="1536538" y="509578"/>
          <a:ext cx="4047722" cy="4047722"/>
        </a:xfrm>
        <a:custGeom>
          <a:avLst/>
          <a:gdLst/>
          <a:ahLst/>
          <a:cxnLst/>
          <a:rect l="0" t="0" r="0" b="0"/>
          <a:pathLst>
            <a:path>
              <a:moveTo>
                <a:pt x="214637" y="2930902"/>
              </a:moveTo>
              <a:arcTo wR="2023861" hR="2023861" stAng="9202406" swAng="1359213"/>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sp>
    <dsp:sp modelId="{F4DF3189-22E0-48BB-8284-8E819A434E58}">
      <dsp:nvSpPr>
        <dsp:cNvPr id="0" name=""/>
        <dsp:cNvSpPr/>
      </dsp:nvSpPr>
      <dsp:spPr>
        <a:xfrm>
          <a:off x="855886" y="1401223"/>
          <a:ext cx="1559413" cy="1013618"/>
        </a:xfrm>
        <a:prstGeom prst="rect">
          <a:avLst/>
        </a:prstGeom>
        <a:solidFill>
          <a:srgbClr val="82D8D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GB" sz="1600" b="1" kern="1200">
            <a:solidFill>
              <a:srgbClr val="000000"/>
            </a:solidFill>
            <a:latin typeface="Franklin Gothic Book" panose="020B0503020102020204" pitchFamily="34" charset="0"/>
            <a:ea typeface="+mn-ea"/>
            <a:cs typeface="+mn-cs"/>
          </a:endParaRPr>
        </a:p>
      </dsp:txBody>
      <dsp:txXfrm>
        <a:off x="855886" y="1401223"/>
        <a:ext cx="1559413" cy="1013618"/>
      </dsp:txXfrm>
    </dsp:sp>
    <dsp:sp modelId="{D2CA4F5B-6707-4F7C-B69A-4186FF66CE8F}">
      <dsp:nvSpPr>
        <dsp:cNvPr id="0" name=""/>
        <dsp:cNvSpPr/>
      </dsp:nvSpPr>
      <dsp:spPr>
        <a:xfrm>
          <a:off x="1536538" y="509578"/>
          <a:ext cx="4047722" cy="4047722"/>
        </a:xfrm>
        <a:custGeom>
          <a:avLst/>
          <a:gdLst/>
          <a:ahLst/>
          <a:cxnLst/>
          <a:rect l="0" t="0" r="0" b="0"/>
          <a:pathLst>
            <a:path>
              <a:moveTo>
                <a:pt x="486922" y="707110"/>
              </a:moveTo>
              <a:arcTo wR="2023861" hR="2023861" stAng="13235271" swAng="1210876"/>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AF482BD-0D42-49BF-B82B-056A7D9882F2}" type="datetimeFigureOut">
              <a:rPr lang="en-GB" smtClean="0"/>
              <a:t>21/10/2022</a:t>
            </a:fld>
            <a:endParaRPr lang="en-GB"/>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908E390-C3B3-47FF-A831-8E19BC6D8170}" type="slidenum">
              <a:rPr lang="en-GB" smtClean="0"/>
              <a:t>‹#›</a:t>
            </a:fld>
            <a:endParaRPr lang="en-GB"/>
          </a:p>
        </p:txBody>
      </p:sp>
    </p:spTree>
    <p:extLst>
      <p:ext uri="{BB962C8B-B14F-4D97-AF65-F5344CB8AC3E}">
        <p14:creationId xmlns:p14="http://schemas.microsoft.com/office/powerpoint/2010/main" val="61760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08E390-C3B3-47FF-A831-8E19BC6D8170}" type="slidenum">
              <a:rPr lang="en-GB" smtClean="0"/>
              <a:t>1</a:t>
            </a:fld>
            <a:endParaRPr lang="en-GB"/>
          </a:p>
        </p:txBody>
      </p:sp>
    </p:spTree>
    <p:extLst>
      <p:ext uri="{BB962C8B-B14F-4D97-AF65-F5344CB8AC3E}">
        <p14:creationId xmlns:p14="http://schemas.microsoft.com/office/powerpoint/2010/main" val="314487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3" orient="horz" pos="600" userDrawn="1">
          <p15:clr>
            <a:srgbClr val="FBAE40"/>
          </p15:clr>
        </p15:guide>
        <p15:guide id="124" pos="26364" userDrawn="1">
          <p15:clr>
            <a:srgbClr val="FBAE40"/>
          </p15:clr>
        </p15:guide>
        <p15:guide id="125" pos="20558" userDrawn="1">
          <p15:clr>
            <a:srgbClr val="FBAE40"/>
          </p15:clr>
        </p15:guide>
        <p15:guide id="126" pos="23461" userDrawn="1">
          <p15:clr>
            <a:srgbClr val="FBAE40"/>
          </p15:clr>
        </p15:guide>
        <p15:guide id="127" pos="3140" userDrawn="1">
          <p15:clr>
            <a:srgbClr val="FBAE40"/>
          </p15:clr>
        </p15:guide>
        <p15:guide id="128" pos="3502" userDrawn="1">
          <p15:clr>
            <a:srgbClr val="FBAE40"/>
          </p15:clr>
        </p15:guide>
        <p15:guide id="129" pos="8946" userDrawn="1">
          <p15:clr>
            <a:srgbClr val="FBAE40"/>
          </p15:clr>
        </p15:guide>
        <p15:guide id="130" pos="9308" userDrawn="1">
          <p15:clr>
            <a:srgbClr val="FBAE40"/>
          </p15:clr>
        </p15:guide>
        <p15:guide id="131" pos="6043" userDrawn="1">
          <p15:clr>
            <a:srgbClr val="FBAE40"/>
          </p15:clr>
        </p15:guide>
        <p15:guide id="132" pos="11849" userDrawn="1">
          <p15:clr>
            <a:srgbClr val="FBAE40"/>
          </p15:clr>
        </p15:guide>
        <p15:guide id="133" pos="12211" userDrawn="1">
          <p15:clr>
            <a:srgbClr val="FBAE40"/>
          </p15:clr>
        </p15:guide>
        <p15:guide id="134" pos="14752" userDrawn="1">
          <p15:clr>
            <a:srgbClr val="FBAE40"/>
          </p15:clr>
        </p15:guide>
        <p15:guide id="135" pos="15114" userDrawn="1">
          <p15:clr>
            <a:srgbClr val="FBAE40"/>
          </p15:clr>
        </p15:guide>
        <p15:guide id="136" pos="17655" userDrawn="1">
          <p15:clr>
            <a:srgbClr val="FBAE40"/>
          </p15:clr>
        </p15:guide>
        <p15:guide id="137" pos="18017" userDrawn="1">
          <p15:clr>
            <a:srgbClr val="FBAE40"/>
          </p15:clr>
        </p15:guide>
        <p15:guide id="138" pos="20920" userDrawn="1">
          <p15:clr>
            <a:srgbClr val="FBAE40"/>
          </p15:clr>
        </p15:guide>
        <p15:guide id="139" pos="23823" userDrawn="1">
          <p15:clr>
            <a:srgbClr val="FBAE40"/>
          </p15:clr>
        </p15:guide>
        <p15:guide id="140" orient="horz" pos="2165" userDrawn="1">
          <p15:clr>
            <a:srgbClr val="FBAE40"/>
          </p15:clr>
        </p15:guide>
        <p15:guide id="141" orient="horz" pos="2527" userDrawn="1">
          <p15:clr>
            <a:srgbClr val="FBAE40"/>
          </p15:clr>
        </p15:guide>
        <p15:guide id="142" orient="horz" pos="6247" userDrawn="1">
          <p15:clr>
            <a:srgbClr val="FBAE40"/>
          </p15:clr>
        </p15:guide>
        <p15:guide id="143" orient="horz" pos="5884" userDrawn="1">
          <p15:clr>
            <a:srgbClr val="FBAE40"/>
          </p15:clr>
        </p15:guide>
        <p15:guide id="144" orient="horz" pos="9604" userDrawn="1">
          <p15:clr>
            <a:srgbClr val="FBAE40"/>
          </p15:clr>
        </p15:guide>
        <p15:guide id="145" orient="horz" pos="9966" userDrawn="1">
          <p15:clr>
            <a:srgbClr val="FBAE40"/>
          </p15:clr>
        </p15:guide>
        <p15:guide id="146" orient="horz" pos="13323" userDrawn="1">
          <p15:clr>
            <a:srgbClr val="FBAE40"/>
          </p15:clr>
        </p15:guide>
        <p15:guide id="147" orient="horz" pos="13686" userDrawn="1">
          <p15:clr>
            <a:srgbClr val="FBAE40"/>
          </p15:clr>
        </p15:guide>
        <p15:guide id="148" orient="horz" pos="17042" userDrawn="1">
          <p15:clr>
            <a:srgbClr val="FBAE40"/>
          </p15:clr>
        </p15:guide>
        <p15:guide id="149" orient="horz" pos="17405" userDrawn="1">
          <p15:clr>
            <a:srgbClr val="FBAE40"/>
          </p15:clr>
        </p15:guide>
        <p15:guide id="150" orient="horz" pos="18471" userDrawn="1">
          <p15:clr>
            <a:srgbClr val="FBAE40"/>
          </p15:clr>
        </p15:guide>
        <p15:guide id="151" pos="6405" userDrawn="1">
          <p15:clr>
            <a:srgbClr val="FBAE40"/>
          </p15:clr>
        </p15:guide>
        <p15:guide id="152" pos="5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667" userDrawn="1">
          <p15:clr>
            <a:srgbClr val="FBAE40"/>
          </p15:clr>
        </p15:guide>
        <p15:guide id="2" pos="26296" userDrawn="1">
          <p15:clr>
            <a:srgbClr val="FBAE40"/>
          </p15:clr>
        </p15:guide>
        <p15:guide id="3" pos="4636" userDrawn="1">
          <p15:clr>
            <a:srgbClr val="FBAE40"/>
          </p15:clr>
        </p15:guide>
        <p15:guide id="4" pos="4999" userDrawn="1">
          <p15:clr>
            <a:srgbClr val="FBAE40"/>
          </p15:clr>
        </p15:guide>
        <p15:guide id="5" pos="22327" userDrawn="1">
          <p15:clr>
            <a:srgbClr val="FBAE40"/>
          </p15:clr>
        </p15:guide>
        <p15:guide id="6" pos="21964" userDrawn="1">
          <p15:clr>
            <a:srgbClr val="FBAE40"/>
          </p15:clr>
        </p15:guide>
        <p15:guide id="7" pos="17995" userDrawn="1">
          <p15:clr>
            <a:srgbClr val="FBAE40"/>
          </p15:clr>
        </p15:guide>
        <p15:guide id="8" pos="17632" userDrawn="1">
          <p15:clr>
            <a:srgbClr val="FBAE40"/>
          </p15:clr>
        </p15:guide>
        <p15:guide id="9" pos="8968" userDrawn="1">
          <p15:clr>
            <a:srgbClr val="FBAE40"/>
          </p15:clr>
        </p15:guide>
        <p15:guide id="10" pos="9331" userDrawn="1">
          <p15:clr>
            <a:srgbClr val="FBAE40"/>
          </p15:clr>
        </p15:guide>
        <p15:guide id="11" pos="13300" userDrawn="1">
          <p15:clr>
            <a:srgbClr val="FBAE40"/>
          </p15:clr>
        </p15:guide>
        <p15:guide id="12" pos="13663" userDrawn="1">
          <p15:clr>
            <a:srgbClr val="FBAE40"/>
          </p15:clr>
        </p15:guide>
        <p15:guide id="13" orient="horz" pos="668" userDrawn="1">
          <p15:clr>
            <a:srgbClr val="FBAE40"/>
          </p15:clr>
        </p15:guide>
        <p15:guide id="15" orient="horz" pos="2391" userDrawn="1">
          <p15:clr>
            <a:srgbClr val="FBAE40"/>
          </p15:clr>
        </p15:guide>
        <p15:guide id="16" orient="horz" pos="2754" userDrawn="1">
          <p15:clr>
            <a:srgbClr val="FBAE40"/>
          </p15:clr>
        </p15:guide>
        <p15:guide id="17" orient="horz" pos="3208" userDrawn="1">
          <p15:clr>
            <a:srgbClr val="FBAE40"/>
          </p15:clr>
        </p15:guide>
        <p15:guide id="18" orient="horz" pos="5090" userDrawn="1">
          <p15:clr>
            <a:srgbClr val="FBAE40"/>
          </p15:clr>
        </p15:guide>
        <p15:guide id="19" orient="horz" pos="5453" userDrawn="1">
          <p15:clr>
            <a:srgbClr val="FBAE40"/>
          </p15:clr>
        </p15:guide>
        <p15:guide id="20" orient="horz" pos="6950" userDrawn="1">
          <p15:clr>
            <a:srgbClr val="FBAE40"/>
          </p15:clr>
        </p15:guide>
        <p15:guide id="21" orient="horz" pos="7313" userDrawn="1">
          <p15:clr>
            <a:srgbClr val="FBAE40"/>
          </p15:clr>
        </p15:guide>
        <p15:guide id="22" orient="horz" pos="8832" userDrawn="1">
          <p15:clr>
            <a:srgbClr val="FBAE40"/>
          </p15:clr>
        </p15:guide>
        <p15:guide id="23" orient="horz" pos="9195" userDrawn="1">
          <p15:clr>
            <a:srgbClr val="FBAE40"/>
          </p15:clr>
        </p15:guide>
        <p15:guide id="24" orient="horz" pos="10715" userDrawn="1">
          <p15:clr>
            <a:srgbClr val="FBAE40"/>
          </p15:clr>
        </p15:guide>
        <p15:guide id="25" orient="horz" pos="11078" userDrawn="1">
          <p15:clr>
            <a:srgbClr val="FBAE40"/>
          </p15:clr>
        </p15:guide>
        <p15:guide id="26" orient="horz" pos="12575" userDrawn="1">
          <p15:clr>
            <a:srgbClr val="FBAE40"/>
          </p15:clr>
        </p15:guide>
        <p15:guide id="27" orient="horz" pos="12937" userDrawn="1">
          <p15:clr>
            <a:srgbClr val="FBAE40"/>
          </p15:clr>
        </p15:guide>
        <p15:guide id="28" orient="horz" pos="18403" userDrawn="1">
          <p15:clr>
            <a:srgbClr val="FBAE40"/>
          </p15:clr>
        </p15:guide>
        <p15:guide id="29" orient="horz" pos="17496" userDrawn="1">
          <p15:clr>
            <a:srgbClr val="FBAE40"/>
          </p15:clr>
        </p15:guide>
        <p15:guide id="30" orient="horz" pos="17139" userDrawn="1">
          <p15:clr>
            <a:srgbClr val="FBAE40"/>
          </p15:clr>
        </p15:guide>
        <p15:guide id="31" orient="horz" pos="16680" userDrawn="1">
          <p15:clr>
            <a:srgbClr val="FBAE40"/>
          </p15:clr>
        </p15:guide>
        <p15:guide id="32" orient="horz" pos="16317" userDrawn="1">
          <p15:clr>
            <a:srgbClr val="FBAE40"/>
          </p15:clr>
        </p15:guide>
        <p15:guide id="33" orient="horz" pos="14797" userDrawn="1">
          <p15:clr>
            <a:srgbClr val="FBAE40"/>
          </p15:clr>
        </p15:guide>
        <p15:guide id="34" orient="horz" pos="14434" userDrawn="1">
          <p15:clr>
            <a:srgbClr val="FBAE40"/>
          </p15:clr>
        </p15:guide>
        <p15:guide id="35" orient="horz" pos="357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509" userDrawn="1">
          <p15:clr>
            <a:srgbClr val="FBAE40"/>
          </p15:clr>
        </p15:guide>
        <p15:guide id="2" pos="26454" userDrawn="1">
          <p15:clr>
            <a:srgbClr val="FBAE40"/>
          </p15:clr>
        </p15:guide>
        <p15:guide id="3" pos="3434" userDrawn="1">
          <p15:clr>
            <a:srgbClr val="FBAE40"/>
          </p15:clr>
        </p15:guide>
        <p15:guide id="4" pos="3797" userDrawn="1">
          <p15:clr>
            <a:srgbClr val="FBAE40"/>
          </p15:clr>
        </p15:guide>
        <p15:guide id="5" pos="23529" userDrawn="1">
          <p15:clr>
            <a:srgbClr val="FBAE40"/>
          </p15:clr>
        </p15:guide>
        <p15:guide id="6" pos="23166" userDrawn="1">
          <p15:clr>
            <a:srgbClr val="FBAE40"/>
          </p15:clr>
        </p15:guide>
        <p15:guide id="7" pos="6723" userDrawn="1">
          <p15:clr>
            <a:srgbClr val="FBAE40"/>
          </p15:clr>
        </p15:guide>
        <p15:guide id="8" pos="7086" userDrawn="1">
          <p15:clr>
            <a:srgbClr val="FBAE40"/>
          </p15:clr>
        </p15:guide>
        <p15:guide id="9" pos="19877" userDrawn="1">
          <p15:clr>
            <a:srgbClr val="FBAE40"/>
          </p15:clr>
        </p15:guide>
        <p15:guide id="10" pos="20240" userDrawn="1">
          <p15:clr>
            <a:srgbClr val="FBAE40"/>
          </p15:clr>
        </p15:guide>
        <p15:guide id="11" pos="10012" userDrawn="1">
          <p15:clr>
            <a:srgbClr val="FBAE40"/>
          </p15:clr>
        </p15:guide>
        <p15:guide id="12" pos="10374" userDrawn="1">
          <p15:clr>
            <a:srgbClr val="FBAE40"/>
          </p15:clr>
        </p15:guide>
        <p15:guide id="13" pos="16951" userDrawn="1">
          <p15:clr>
            <a:srgbClr val="FBAE40"/>
          </p15:clr>
        </p15:guide>
        <p15:guide id="14" pos="16589" userDrawn="1">
          <p15:clr>
            <a:srgbClr val="FBAE40"/>
          </p15:clr>
        </p15:guide>
        <p15:guide id="15" pos="13300" userDrawn="1">
          <p15:clr>
            <a:srgbClr val="FBAE40"/>
          </p15:clr>
        </p15:guide>
        <p15:guide id="16" pos="13663" userDrawn="1">
          <p15:clr>
            <a:srgbClr val="FBAE40"/>
          </p15:clr>
        </p15:guide>
        <p15:guide id="17" orient="horz" pos="488" userDrawn="1">
          <p15:clr>
            <a:srgbClr val="FBAE40"/>
          </p15:clr>
        </p15:guide>
        <p15:guide id="18" orient="horz" pos="6655" userDrawn="1">
          <p15:clr>
            <a:srgbClr val="FBAE40"/>
          </p15:clr>
        </p15:guide>
        <p15:guide id="19" orient="horz" pos="6292" userDrawn="1">
          <p15:clr>
            <a:srgbClr val="FBAE40"/>
          </p15:clr>
        </p15:guide>
        <p15:guide id="20" orient="horz" pos="2732" userDrawn="1">
          <p15:clr>
            <a:srgbClr val="FBAE40"/>
          </p15:clr>
        </p15:guide>
        <p15:guide id="21" orient="horz" pos="3094" userDrawn="1">
          <p15:clr>
            <a:srgbClr val="FBAE40"/>
          </p15:clr>
        </p15:guide>
        <p15:guide id="22" orient="horz" pos="10216" userDrawn="1">
          <p15:clr>
            <a:srgbClr val="FBAE40"/>
          </p15:clr>
        </p15:guide>
        <p15:guide id="23" orient="horz" pos="9853" userDrawn="1">
          <p15:clr>
            <a:srgbClr val="FBAE40"/>
          </p15:clr>
        </p15:guide>
        <p15:guide id="24" orient="horz" pos="13777" userDrawn="1">
          <p15:clr>
            <a:srgbClr val="FBAE40"/>
          </p15:clr>
        </p15:guide>
        <p15:guide id="25" orient="horz" pos="13414" userDrawn="1">
          <p15:clr>
            <a:srgbClr val="FBAE40"/>
          </p15:clr>
        </p15:guide>
        <p15:guide id="26" orient="horz" pos="16974" userDrawn="1">
          <p15:clr>
            <a:srgbClr val="FBAE40"/>
          </p15:clr>
        </p15:guide>
        <p15:guide id="27" orient="horz" pos="17337" userDrawn="1">
          <p15:clr>
            <a:srgbClr val="FBAE40"/>
          </p15:clr>
        </p15:guide>
        <p15:guide id="28" orient="horz" pos="1858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1169" userDrawn="1">
          <p15:clr>
            <a:srgbClr val="FBAE40"/>
          </p15:clr>
        </p15:guide>
        <p15:guide id="2" pos="25795" userDrawn="1">
          <p15:clr>
            <a:srgbClr val="FBAE40"/>
          </p15:clr>
        </p15:guide>
        <p15:guide id="3" pos="19926" userDrawn="1">
          <p15:clr>
            <a:srgbClr val="FBAE40"/>
          </p15:clr>
        </p15:guide>
        <p15:guide id="4" pos="7037" userDrawn="1">
          <p15:clr>
            <a:srgbClr val="FBAE40"/>
          </p15:clr>
        </p15:guide>
        <p15:guide id="5" pos="7421" userDrawn="1">
          <p15:clr>
            <a:srgbClr val="FBAE40"/>
          </p15:clr>
        </p15:guide>
        <p15:guide id="6" pos="19542" userDrawn="1">
          <p15:clr>
            <a:srgbClr val="FBAE40"/>
          </p15:clr>
        </p15:guide>
        <p15:guide id="7" pos="13289" userDrawn="1">
          <p15:clr>
            <a:srgbClr val="FBAE40"/>
          </p15:clr>
        </p15:guide>
        <p15:guide id="8" pos="13674" userDrawn="1">
          <p15:clr>
            <a:srgbClr val="FBAE40"/>
          </p15:clr>
        </p15:guide>
        <p15:guide id="9" orient="horz" pos="488" userDrawn="1">
          <p15:clr>
            <a:srgbClr val="FBAE40"/>
          </p15:clr>
        </p15:guide>
        <p15:guide id="10" orient="horz" pos="18698" userDrawn="1">
          <p15:clr>
            <a:srgbClr val="FBAE40"/>
          </p15:clr>
        </p15:guide>
        <p15:guide id="11" orient="horz" pos="2051" userDrawn="1">
          <p15:clr>
            <a:srgbClr val="FBAE40"/>
          </p15:clr>
        </p15:guide>
        <p15:guide id="12" orient="horz" pos="2414" userDrawn="1">
          <p15:clr>
            <a:srgbClr val="FBAE40"/>
          </p15:clr>
        </p15:guide>
        <p15:guide id="13" orient="horz" pos="2890" userDrawn="1">
          <p15:clr>
            <a:srgbClr val="FBAE40"/>
          </p15:clr>
        </p15:guide>
        <p15:guide id="14" orient="horz" pos="3253" userDrawn="1">
          <p15:clr>
            <a:srgbClr val="FBAE40"/>
          </p15:clr>
        </p15:guide>
        <p15:guide id="15" orient="horz" pos="4705" userDrawn="1">
          <p15:clr>
            <a:srgbClr val="FBAE40"/>
          </p15:clr>
        </p15:guide>
        <p15:guide id="16" orient="horz" pos="5068" userDrawn="1">
          <p15:clr>
            <a:srgbClr val="FBAE40"/>
          </p15:clr>
        </p15:guide>
        <p15:guide id="17" orient="horz" pos="6519" userDrawn="1">
          <p15:clr>
            <a:srgbClr val="FBAE40"/>
          </p15:clr>
        </p15:guide>
        <p15:guide id="18" orient="horz" pos="6882" userDrawn="1">
          <p15:clr>
            <a:srgbClr val="FBAE40"/>
          </p15:clr>
        </p15:guide>
        <p15:guide id="19" orient="horz" pos="8333" userDrawn="1">
          <p15:clr>
            <a:srgbClr val="FBAE40"/>
          </p15:clr>
        </p15:guide>
        <p15:guide id="20" orient="horz" pos="8696" userDrawn="1">
          <p15:clr>
            <a:srgbClr val="FBAE40"/>
          </p15:clr>
        </p15:guide>
        <p15:guide id="21" orient="horz" pos="10148" userDrawn="1">
          <p15:clr>
            <a:srgbClr val="FBAE40"/>
          </p15:clr>
        </p15:guide>
        <p15:guide id="22" orient="horz" pos="10511" userDrawn="1">
          <p15:clr>
            <a:srgbClr val="FBAE40"/>
          </p15:clr>
        </p15:guide>
        <p15:guide id="23" orient="horz" pos="11962" userDrawn="1">
          <p15:clr>
            <a:srgbClr val="FBAE40"/>
          </p15:clr>
        </p15:guide>
        <p15:guide id="24" orient="horz" pos="12325" userDrawn="1">
          <p15:clr>
            <a:srgbClr val="FBAE40"/>
          </p15:clr>
        </p15:guide>
        <p15:guide id="25" orient="horz" pos="13777" userDrawn="1">
          <p15:clr>
            <a:srgbClr val="FBAE40"/>
          </p15:clr>
        </p15:guide>
        <p15:guide id="26" orient="horz" pos="14139" userDrawn="1">
          <p15:clr>
            <a:srgbClr val="FBAE40"/>
          </p15:clr>
        </p15:guide>
        <p15:guide id="27" orient="horz" pos="15591" userDrawn="1">
          <p15:clr>
            <a:srgbClr val="FBAE40"/>
          </p15:clr>
        </p15:guide>
        <p15:guide id="28" orient="horz" pos="15954" userDrawn="1">
          <p15:clr>
            <a:srgbClr val="FBAE40"/>
          </p15:clr>
        </p15:guide>
        <p15:guide id="29" orient="horz" pos="17405" userDrawn="1">
          <p15:clr>
            <a:srgbClr val="FBAE40"/>
          </p15:clr>
        </p15:guide>
        <p15:guide id="30" orient="horz" pos="177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376237" y="376238"/>
            <a:ext cx="42051288" cy="29522737"/>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78240" tIns="178240" rIns="178240" bIns="178240" numCol="1" spcCol="0" rtlCol="0" fromWordArt="0" anchor="t" anchorCtr="0" forceAA="0" compatLnSpc="1">
            <a:prstTxWarp prst="textNoShape">
              <a:avLst/>
            </a:prstTxWarp>
            <a:normAutofit/>
          </a:bodyPr>
          <a:lstStyle/>
          <a:p>
            <a:pPr marL="0" marR="0" lvl="0" indent="0" defTabSz="2480664" eaLnBrk="1" fontAlgn="auto" latinLnBrk="0" hangingPunct="1">
              <a:lnSpc>
                <a:spcPct val="100000"/>
              </a:lnSpc>
              <a:spcBef>
                <a:spcPts val="0"/>
              </a:spcBef>
              <a:spcAft>
                <a:spcPts val="0"/>
              </a:spcAft>
              <a:buClrTx/>
              <a:buSzTx/>
              <a:buFontTx/>
              <a:buNone/>
              <a:tabLst/>
              <a:defRPr/>
            </a:pPr>
            <a:endParaRPr kumimoji="0" lang="en-GB" sz="353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713" userDrawn="1">
          <p15:clr>
            <a:srgbClr val="FBAE40"/>
          </p15:clr>
        </p15:guide>
        <p15:guide id="3" pos="26726" userDrawn="1">
          <p15:clr>
            <a:srgbClr val="FBAE40"/>
          </p15:clr>
        </p15:guide>
        <p15:guide id="4" pos="26250" userDrawn="1">
          <p15:clr>
            <a:srgbClr val="FBAE40"/>
          </p15:clr>
        </p15:guide>
        <p15:guide id="5" pos="23370" userDrawn="1">
          <p15:clr>
            <a:srgbClr val="FBAE40"/>
          </p15:clr>
        </p15:guide>
        <p15:guide id="6" pos="23733" userDrawn="1">
          <p15:clr>
            <a:srgbClr val="FBAE40"/>
          </p15:clr>
        </p15:guide>
        <p15:guide id="7" pos="3230" userDrawn="1">
          <p15:clr>
            <a:srgbClr val="FBAE40"/>
          </p15:clr>
        </p15:guide>
        <p15:guide id="8" pos="3593" userDrawn="1">
          <p15:clr>
            <a:srgbClr val="FBAE40"/>
          </p15:clr>
        </p15:guide>
        <p15:guide id="9" pos="6111" userDrawn="1">
          <p15:clr>
            <a:srgbClr val="FBAE40"/>
          </p15:clr>
        </p15:guide>
        <p15:guide id="10" pos="6473" userDrawn="1">
          <p15:clr>
            <a:srgbClr val="FBAE40"/>
          </p15:clr>
        </p15:guide>
        <p15:guide id="11" pos="20490" userDrawn="1">
          <p15:clr>
            <a:srgbClr val="FBAE40"/>
          </p15:clr>
        </p15:guide>
        <p15:guide id="12" pos="20852" userDrawn="1">
          <p15:clr>
            <a:srgbClr val="FBAE40"/>
          </p15:clr>
        </p15:guide>
        <p15:guide id="13" pos="17995" userDrawn="1">
          <p15:clr>
            <a:srgbClr val="FBAE40"/>
          </p15:clr>
        </p15:guide>
        <p15:guide id="14" pos="17632" userDrawn="1">
          <p15:clr>
            <a:srgbClr val="FBAE40"/>
          </p15:clr>
        </p15:guide>
        <p15:guide id="15" pos="8991" userDrawn="1">
          <p15:clr>
            <a:srgbClr val="FBAE40"/>
          </p15:clr>
        </p15:guide>
        <p15:guide id="16" pos="9354" userDrawn="1">
          <p15:clr>
            <a:srgbClr val="FBAE40"/>
          </p15:clr>
        </p15:guide>
        <p15:guide id="17" pos="11871" userDrawn="1">
          <p15:clr>
            <a:srgbClr val="FBAE40"/>
          </p15:clr>
        </p15:guide>
        <p15:guide id="18" pos="12234" userDrawn="1">
          <p15:clr>
            <a:srgbClr val="FBAE40"/>
          </p15:clr>
        </p15:guide>
        <p15:guide id="19" pos="15114" userDrawn="1">
          <p15:clr>
            <a:srgbClr val="FBAE40"/>
          </p15:clr>
        </p15:guide>
        <p15:guide id="20" pos="14752" userDrawn="1">
          <p15:clr>
            <a:srgbClr val="FBAE40"/>
          </p15:clr>
        </p15:guide>
        <p15:guide id="21" orient="horz" pos="237" userDrawn="1">
          <p15:clr>
            <a:srgbClr val="FBAE40"/>
          </p15:clr>
        </p15:guide>
        <p15:guide id="22" orient="horz" pos="622" userDrawn="1">
          <p15:clr>
            <a:srgbClr val="FBAE40"/>
          </p15:clr>
        </p15:guide>
        <p15:guide id="23" orient="horz" pos="3412" userDrawn="1">
          <p15:clr>
            <a:srgbClr val="FBAE40"/>
          </p15:clr>
        </p15:guide>
        <p15:guide id="24" orient="horz" pos="3775" userDrawn="1">
          <p15:clr>
            <a:srgbClr val="FBAE40"/>
          </p15:clr>
        </p15:guide>
        <p15:guide id="25" orient="horz" pos="6814" userDrawn="1">
          <p15:clr>
            <a:srgbClr val="FBAE40"/>
          </p15:clr>
        </p15:guide>
        <p15:guide id="26" orient="horz" pos="7177" userDrawn="1">
          <p15:clr>
            <a:srgbClr val="FBAE40"/>
          </p15:clr>
        </p15:guide>
        <p15:guide id="27" orient="horz" pos="10239" userDrawn="1">
          <p15:clr>
            <a:srgbClr val="FBAE40"/>
          </p15:clr>
        </p15:guide>
        <p15:guide id="28" orient="horz" pos="10601" userDrawn="1">
          <p15:clr>
            <a:srgbClr val="FBAE40"/>
          </p15:clr>
        </p15:guide>
        <p15:guide id="29" orient="horz" pos="13663" userDrawn="1">
          <p15:clr>
            <a:srgbClr val="FBAE40"/>
          </p15:clr>
        </p15:guide>
        <p15:guide id="30" orient="horz" pos="14026" userDrawn="1">
          <p15:clr>
            <a:srgbClr val="FBAE40"/>
          </p15:clr>
        </p15:guide>
        <p15:guide id="31" orient="horz" pos="17088" userDrawn="1">
          <p15:clr>
            <a:srgbClr val="FBAE40"/>
          </p15:clr>
        </p15:guide>
        <p15:guide id="32" orient="horz" pos="17451" userDrawn="1">
          <p15:clr>
            <a:srgbClr val="FBAE40"/>
          </p15:clr>
        </p15:guide>
        <p15:guide id="33" orient="horz" pos="18449" userDrawn="1">
          <p15:clr>
            <a:srgbClr val="FBAE40"/>
          </p15:clr>
        </p15:guide>
        <p15:guide id="34" orient="horz" pos="18834" userDrawn="1">
          <p15:clr>
            <a:srgbClr val="FBAE40"/>
          </p15:clr>
        </p15:guide>
        <p15:guide id="35" pos="237" userDrawn="1">
          <p15:clr>
            <a:srgbClr val="FBAE40"/>
          </p15:clr>
        </p15:guide>
        <p15:guide id="36" orient="horz" pos="2822" userDrawn="1">
          <p15:clr>
            <a:srgbClr val="FBAE40"/>
          </p15:clr>
        </p15:guide>
        <p15:guide id="37" orient="horz" pos="245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lgn="l" defTabSz="2141342" rtl="0" eaLnBrk="1" latinLnBrk="0" hangingPunct="1">
        <a:lnSpc>
          <a:spcPct val="90000"/>
        </a:lnSpc>
        <a:spcBef>
          <a:spcPct val="0"/>
        </a:spcBef>
        <a:buNone/>
        <a:defRPr sz="10304" kern="1200">
          <a:solidFill>
            <a:schemeClr val="tx1"/>
          </a:solidFill>
          <a:latin typeface="+mj-lt"/>
          <a:ea typeface="+mj-ea"/>
          <a:cs typeface="+mj-cs"/>
        </a:defRPr>
      </a:lvl1pPr>
    </p:titleStyle>
    <p:bodyStyle>
      <a:lvl1pPr marL="535336" indent="-535336" algn="l" defTabSz="2141342" rtl="0" eaLnBrk="1" latinLnBrk="0" hangingPunct="1">
        <a:lnSpc>
          <a:spcPct val="90000"/>
        </a:lnSpc>
        <a:spcBef>
          <a:spcPts val="2342"/>
        </a:spcBef>
        <a:buFont typeface="Arial" panose="020B0604020202020204" pitchFamily="34" charset="0"/>
        <a:buChar char="•"/>
        <a:defRPr sz="6557" kern="1200">
          <a:solidFill>
            <a:schemeClr val="tx1"/>
          </a:solidFill>
          <a:latin typeface="+mn-lt"/>
          <a:ea typeface="+mn-ea"/>
          <a:cs typeface="+mn-cs"/>
        </a:defRPr>
      </a:lvl1pPr>
      <a:lvl2pPr marL="1606006" indent="-535336" algn="l" defTabSz="2141342" rtl="0" eaLnBrk="1" latinLnBrk="0" hangingPunct="1">
        <a:lnSpc>
          <a:spcPct val="90000"/>
        </a:lnSpc>
        <a:spcBef>
          <a:spcPts val="1171"/>
        </a:spcBef>
        <a:buFont typeface="Arial" panose="020B0604020202020204" pitchFamily="34" charset="0"/>
        <a:buChar char="•"/>
        <a:defRPr sz="5620" kern="1200">
          <a:solidFill>
            <a:schemeClr val="tx1"/>
          </a:solidFill>
          <a:latin typeface="+mn-lt"/>
          <a:ea typeface="+mn-ea"/>
          <a:cs typeface="+mn-cs"/>
        </a:defRPr>
      </a:lvl2pPr>
      <a:lvl3pPr marL="2676677" indent="-535336" algn="l" defTabSz="2141342" rtl="0" eaLnBrk="1" latinLnBrk="0" hangingPunct="1">
        <a:lnSpc>
          <a:spcPct val="90000"/>
        </a:lnSpc>
        <a:spcBef>
          <a:spcPts val="1171"/>
        </a:spcBef>
        <a:buFont typeface="Arial" panose="020B0604020202020204" pitchFamily="34" charset="0"/>
        <a:buChar char="•"/>
        <a:defRPr sz="4684" kern="1200">
          <a:solidFill>
            <a:schemeClr val="tx1"/>
          </a:solidFill>
          <a:latin typeface="+mn-lt"/>
          <a:ea typeface="+mn-ea"/>
          <a:cs typeface="+mn-cs"/>
        </a:defRPr>
      </a:lvl3pPr>
      <a:lvl4pPr marL="3747348"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4pPr>
      <a:lvl5pPr marL="481801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5pPr>
      <a:lvl6pPr marL="588868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6pPr>
      <a:lvl7pPr marL="6959360"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7pPr>
      <a:lvl8pPr marL="8030031"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8pPr>
      <a:lvl9pPr marL="9100702"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9pPr>
    </p:bodyStyle>
    <p:otherStyle>
      <a:defPPr>
        <a:defRPr lang="en-US"/>
      </a:defPPr>
      <a:lvl1pPr marL="0" algn="l" defTabSz="2141342" rtl="0" eaLnBrk="1" latinLnBrk="0" hangingPunct="1">
        <a:defRPr sz="4216" kern="1200">
          <a:solidFill>
            <a:schemeClr val="tx1"/>
          </a:solidFill>
          <a:latin typeface="+mn-lt"/>
          <a:ea typeface="+mn-ea"/>
          <a:cs typeface="+mn-cs"/>
        </a:defRPr>
      </a:lvl1pPr>
      <a:lvl2pPr marL="1070670" algn="l" defTabSz="2141342" rtl="0" eaLnBrk="1" latinLnBrk="0" hangingPunct="1">
        <a:defRPr sz="4216" kern="1200">
          <a:solidFill>
            <a:schemeClr val="tx1"/>
          </a:solidFill>
          <a:latin typeface="+mn-lt"/>
          <a:ea typeface="+mn-ea"/>
          <a:cs typeface="+mn-cs"/>
        </a:defRPr>
      </a:lvl2pPr>
      <a:lvl3pPr marL="2141342" algn="l" defTabSz="2141342" rtl="0" eaLnBrk="1" latinLnBrk="0" hangingPunct="1">
        <a:defRPr sz="4216" kern="1200">
          <a:solidFill>
            <a:schemeClr val="tx1"/>
          </a:solidFill>
          <a:latin typeface="+mn-lt"/>
          <a:ea typeface="+mn-ea"/>
          <a:cs typeface="+mn-cs"/>
        </a:defRPr>
      </a:lvl3pPr>
      <a:lvl4pPr marL="3212012" algn="l" defTabSz="2141342" rtl="0" eaLnBrk="1" latinLnBrk="0" hangingPunct="1">
        <a:defRPr sz="4216" kern="1200">
          <a:solidFill>
            <a:schemeClr val="tx1"/>
          </a:solidFill>
          <a:latin typeface="+mn-lt"/>
          <a:ea typeface="+mn-ea"/>
          <a:cs typeface="+mn-cs"/>
        </a:defRPr>
      </a:lvl4pPr>
      <a:lvl5pPr marL="4282683" algn="l" defTabSz="2141342" rtl="0" eaLnBrk="1" latinLnBrk="0" hangingPunct="1">
        <a:defRPr sz="4216" kern="1200">
          <a:solidFill>
            <a:schemeClr val="tx1"/>
          </a:solidFill>
          <a:latin typeface="+mn-lt"/>
          <a:ea typeface="+mn-ea"/>
          <a:cs typeface="+mn-cs"/>
        </a:defRPr>
      </a:lvl5pPr>
      <a:lvl6pPr marL="5353354" algn="l" defTabSz="2141342" rtl="0" eaLnBrk="1" latinLnBrk="0" hangingPunct="1">
        <a:defRPr sz="4216" kern="1200">
          <a:solidFill>
            <a:schemeClr val="tx1"/>
          </a:solidFill>
          <a:latin typeface="+mn-lt"/>
          <a:ea typeface="+mn-ea"/>
          <a:cs typeface="+mn-cs"/>
        </a:defRPr>
      </a:lvl6pPr>
      <a:lvl7pPr marL="6424025" algn="l" defTabSz="2141342" rtl="0" eaLnBrk="1" latinLnBrk="0" hangingPunct="1">
        <a:defRPr sz="4216" kern="1200">
          <a:solidFill>
            <a:schemeClr val="tx1"/>
          </a:solidFill>
          <a:latin typeface="+mn-lt"/>
          <a:ea typeface="+mn-ea"/>
          <a:cs typeface="+mn-cs"/>
        </a:defRPr>
      </a:lvl7pPr>
      <a:lvl8pPr marL="7494695" algn="l" defTabSz="2141342" rtl="0" eaLnBrk="1" latinLnBrk="0" hangingPunct="1">
        <a:defRPr sz="4216" kern="1200">
          <a:solidFill>
            <a:schemeClr val="tx1"/>
          </a:solidFill>
          <a:latin typeface="+mn-lt"/>
          <a:ea typeface="+mn-ea"/>
          <a:cs typeface="+mn-cs"/>
        </a:defRPr>
      </a:lvl8pPr>
      <a:lvl9pPr marL="8565366" algn="l" defTabSz="2141342" rtl="0" eaLnBrk="1" latinLnBrk="0" hangingPunct="1">
        <a:defRPr sz="4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17" Type="http://schemas.openxmlformats.org/officeDocument/2006/relationships/image" Target="../media/image132.png"/><Relationship Id="rId21" Type="http://schemas.openxmlformats.org/officeDocument/2006/relationships/image" Target="../media/image36.png"/><Relationship Id="rId42" Type="http://schemas.openxmlformats.org/officeDocument/2006/relationships/image" Target="../media/image57.svg"/><Relationship Id="rId63" Type="http://schemas.openxmlformats.org/officeDocument/2006/relationships/image" Target="../media/image78.png"/><Relationship Id="rId84" Type="http://schemas.openxmlformats.org/officeDocument/2006/relationships/image" Target="../media/image99.svg"/><Relationship Id="rId138" Type="http://schemas.openxmlformats.org/officeDocument/2006/relationships/image" Target="../media/image153.svg"/><Relationship Id="rId107" Type="http://schemas.openxmlformats.org/officeDocument/2006/relationships/image" Target="../media/image122.png"/><Relationship Id="rId11" Type="http://schemas.openxmlformats.org/officeDocument/2006/relationships/image" Target="../media/image26.png"/><Relationship Id="rId32" Type="http://schemas.openxmlformats.org/officeDocument/2006/relationships/image" Target="../media/image47.svg"/><Relationship Id="rId53" Type="http://schemas.openxmlformats.org/officeDocument/2006/relationships/image" Target="../media/image68.png"/><Relationship Id="rId74" Type="http://schemas.openxmlformats.org/officeDocument/2006/relationships/image" Target="../media/image89.svg"/><Relationship Id="rId128" Type="http://schemas.openxmlformats.org/officeDocument/2006/relationships/image" Target="../media/image143.svg"/><Relationship Id="rId149" Type="http://schemas.openxmlformats.org/officeDocument/2006/relationships/diagramData" Target="../diagrams/data2.xml"/><Relationship Id="rId5" Type="http://schemas.openxmlformats.org/officeDocument/2006/relationships/image" Target="../media/image20.png"/><Relationship Id="rId95" Type="http://schemas.openxmlformats.org/officeDocument/2006/relationships/image" Target="../media/image110.png"/><Relationship Id="rId22" Type="http://schemas.openxmlformats.org/officeDocument/2006/relationships/image" Target="../media/image37.svg"/><Relationship Id="rId27" Type="http://schemas.openxmlformats.org/officeDocument/2006/relationships/image" Target="../media/image42.png"/><Relationship Id="rId43" Type="http://schemas.openxmlformats.org/officeDocument/2006/relationships/image" Target="../media/image58.png"/><Relationship Id="rId48" Type="http://schemas.openxmlformats.org/officeDocument/2006/relationships/image" Target="../media/image63.svg"/><Relationship Id="rId64" Type="http://schemas.openxmlformats.org/officeDocument/2006/relationships/image" Target="../media/image79.svg"/><Relationship Id="rId69" Type="http://schemas.openxmlformats.org/officeDocument/2006/relationships/image" Target="../media/image84.png"/><Relationship Id="rId113" Type="http://schemas.openxmlformats.org/officeDocument/2006/relationships/image" Target="../media/image128.png"/><Relationship Id="rId118" Type="http://schemas.openxmlformats.org/officeDocument/2006/relationships/image" Target="../media/image133.svg"/><Relationship Id="rId134" Type="http://schemas.openxmlformats.org/officeDocument/2006/relationships/image" Target="../media/image149.svg"/><Relationship Id="rId139" Type="http://schemas.openxmlformats.org/officeDocument/2006/relationships/image" Target="../media/image154.png"/><Relationship Id="rId80" Type="http://schemas.openxmlformats.org/officeDocument/2006/relationships/image" Target="../media/image95.svg"/><Relationship Id="rId85" Type="http://schemas.openxmlformats.org/officeDocument/2006/relationships/image" Target="../media/image100.png"/><Relationship Id="rId150" Type="http://schemas.openxmlformats.org/officeDocument/2006/relationships/diagramLayout" Target="../diagrams/layout2.xml"/><Relationship Id="rId155" Type="http://schemas.openxmlformats.org/officeDocument/2006/relationships/image" Target="../media/image157.svg"/><Relationship Id="rId12" Type="http://schemas.openxmlformats.org/officeDocument/2006/relationships/image" Target="../media/image27.svg"/><Relationship Id="rId17" Type="http://schemas.openxmlformats.org/officeDocument/2006/relationships/image" Target="../media/image32.png"/><Relationship Id="rId33" Type="http://schemas.openxmlformats.org/officeDocument/2006/relationships/image" Target="../media/image48.png"/><Relationship Id="rId38" Type="http://schemas.openxmlformats.org/officeDocument/2006/relationships/image" Target="../media/image53.svg"/><Relationship Id="rId59" Type="http://schemas.openxmlformats.org/officeDocument/2006/relationships/image" Target="../media/image74.png"/><Relationship Id="rId103" Type="http://schemas.openxmlformats.org/officeDocument/2006/relationships/image" Target="../media/image118.png"/><Relationship Id="rId108" Type="http://schemas.openxmlformats.org/officeDocument/2006/relationships/image" Target="../media/image123.svg"/><Relationship Id="rId124" Type="http://schemas.openxmlformats.org/officeDocument/2006/relationships/image" Target="../media/image139.svg"/><Relationship Id="rId129" Type="http://schemas.openxmlformats.org/officeDocument/2006/relationships/image" Target="../media/image144.png"/><Relationship Id="rId54" Type="http://schemas.openxmlformats.org/officeDocument/2006/relationships/image" Target="../media/image69.svg"/><Relationship Id="rId70" Type="http://schemas.openxmlformats.org/officeDocument/2006/relationships/image" Target="../media/image85.svg"/><Relationship Id="rId75" Type="http://schemas.openxmlformats.org/officeDocument/2006/relationships/image" Target="../media/image90.png"/><Relationship Id="rId91" Type="http://schemas.openxmlformats.org/officeDocument/2006/relationships/image" Target="../media/image106.png"/><Relationship Id="rId96" Type="http://schemas.openxmlformats.org/officeDocument/2006/relationships/image" Target="../media/image111.svg"/><Relationship Id="rId140" Type="http://schemas.openxmlformats.org/officeDocument/2006/relationships/image" Target="../media/image155.svg"/><Relationship Id="rId145" Type="http://schemas.openxmlformats.org/officeDocument/2006/relationships/diagramLayout" Target="../diagrams/layout1.xml"/><Relationship Id="rId1" Type="http://schemas.openxmlformats.org/officeDocument/2006/relationships/slideLayout" Target="../slideLayouts/slideLayout3.xml"/><Relationship Id="rId6" Type="http://schemas.openxmlformats.org/officeDocument/2006/relationships/image" Target="../media/image21.svg"/><Relationship Id="rId23" Type="http://schemas.openxmlformats.org/officeDocument/2006/relationships/image" Target="../media/image38.png"/><Relationship Id="rId28" Type="http://schemas.openxmlformats.org/officeDocument/2006/relationships/image" Target="../media/image43.svg"/><Relationship Id="rId49" Type="http://schemas.openxmlformats.org/officeDocument/2006/relationships/image" Target="../media/image64.png"/><Relationship Id="rId114" Type="http://schemas.openxmlformats.org/officeDocument/2006/relationships/image" Target="../media/image129.svg"/><Relationship Id="rId119" Type="http://schemas.openxmlformats.org/officeDocument/2006/relationships/image" Target="../media/image134.png"/><Relationship Id="rId44" Type="http://schemas.openxmlformats.org/officeDocument/2006/relationships/image" Target="../media/image59.svg"/><Relationship Id="rId60" Type="http://schemas.openxmlformats.org/officeDocument/2006/relationships/image" Target="../media/image75.svg"/><Relationship Id="rId65" Type="http://schemas.openxmlformats.org/officeDocument/2006/relationships/image" Target="../media/image80.png"/><Relationship Id="rId81" Type="http://schemas.openxmlformats.org/officeDocument/2006/relationships/image" Target="../media/image96.png"/><Relationship Id="rId86" Type="http://schemas.openxmlformats.org/officeDocument/2006/relationships/image" Target="../media/image101.svg"/><Relationship Id="rId130" Type="http://schemas.openxmlformats.org/officeDocument/2006/relationships/image" Target="../media/image145.svg"/><Relationship Id="rId135" Type="http://schemas.openxmlformats.org/officeDocument/2006/relationships/image" Target="../media/image150.png"/><Relationship Id="rId151" Type="http://schemas.openxmlformats.org/officeDocument/2006/relationships/diagramQuickStyle" Target="../diagrams/quickStyle2.xml"/><Relationship Id="rId13" Type="http://schemas.openxmlformats.org/officeDocument/2006/relationships/image" Target="../media/image28.png"/><Relationship Id="rId18" Type="http://schemas.openxmlformats.org/officeDocument/2006/relationships/image" Target="../media/image33.svg"/><Relationship Id="rId39" Type="http://schemas.openxmlformats.org/officeDocument/2006/relationships/image" Target="../media/image54.png"/><Relationship Id="rId109" Type="http://schemas.openxmlformats.org/officeDocument/2006/relationships/image" Target="../media/image124.png"/><Relationship Id="rId34" Type="http://schemas.openxmlformats.org/officeDocument/2006/relationships/image" Target="../media/image49.svg"/><Relationship Id="rId50" Type="http://schemas.openxmlformats.org/officeDocument/2006/relationships/image" Target="../media/image65.svg"/><Relationship Id="rId55" Type="http://schemas.openxmlformats.org/officeDocument/2006/relationships/image" Target="../media/image70.png"/><Relationship Id="rId76" Type="http://schemas.openxmlformats.org/officeDocument/2006/relationships/image" Target="../media/image91.svg"/><Relationship Id="rId97" Type="http://schemas.openxmlformats.org/officeDocument/2006/relationships/image" Target="../media/image112.png"/><Relationship Id="rId104" Type="http://schemas.openxmlformats.org/officeDocument/2006/relationships/image" Target="../media/image119.svg"/><Relationship Id="rId120" Type="http://schemas.openxmlformats.org/officeDocument/2006/relationships/image" Target="../media/image135.svg"/><Relationship Id="rId125" Type="http://schemas.openxmlformats.org/officeDocument/2006/relationships/image" Target="../media/image140.png"/><Relationship Id="rId141" Type="http://schemas.openxmlformats.org/officeDocument/2006/relationships/chart" Target="../charts/chart1.xml"/><Relationship Id="rId146" Type="http://schemas.openxmlformats.org/officeDocument/2006/relationships/diagramQuickStyle" Target="../diagrams/quickStyle1.xml"/><Relationship Id="rId7" Type="http://schemas.openxmlformats.org/officeDocument/2006/relationships/image" Target="../media/image22.png"/><Relationship Id="rId71" Type="http://schemas.openxmlformats.org/officeDocument/2006/relationships/image" Target="../media/image86.png"/><Relationship Id="rId92" Type="http://schemas.openxmlformats.org/officeDocument/2006/relationships/image" Target="../media/image107.svg"/><Relationship Id="rId2" Type="http://schemas.openxmlformats.org/officeDocument/2006/relationships/image" Target="../media/image17.png"/><Relationship Id="rId29" Type="http://schemas.openxmlformats.org/officeDocument/2006/relationships/image" Target="../media/image44.png"/><Relationship Id="rId24" Type="http://schemas.openxmlformats.org/officeDocument/2006/relationships/image" Target="../media/image39.svg"/><Relationship Id="rId40" Type="http://schemas.openxmlformats.org/officeDocument/2006/relationships/image" Target="../media/image55.svg"/><Relationship Id="rId45" Type="http://schemas.openxmlformats.org/officeDocument/2006/relationships/image" Target="../media/image60.png"/><Relationship Id="rId66" Type="http://schemas.openxmlformats.org/officeDocument/2006/relationships/image" Target="../media/image81.svg"/><Relationship Id="rId87" Type="http://schemas.openxmlformats.org/officeDocument/2006/relationships/image" Target="../media/image102.png"/><Relationship Id="rId110" Type="http://schemas.openxmlformats.org/officeDocument/2006/relationships/image" Target="../media/image125.svg"/><Relationship Id="rId115" Type="http://schemas.openxmlformats.org/officeDocument/2006/relationships/image" Target="../media/image130.png"/><Relationship Id="rId131" Type="http://schemas.openxmlformats.org/officeDocument/2006/relationships/image" Target="../media/image146.png"/><Relationship Id="rId136" Type="http://schemas.openxmlformats.org/officeDocument/2006/relationships/image" Target="../media/image151.svg"/><Relationship Id="rId61" Type="http://schemas.openxmlformats.org/officeDocument/2006/relationships/image" Target="../media/image76.png"/><Relationship Id="rId82" Type="http://schemas.openxmlformats.org/officeDocument/2006/relationships/image" Target="../media/image97.svg"/><Relationship Id="rId152" Type="http://schemas.openxmlformats.org/officeDocument/2006/relationships/diagramColors" Target="../diagrams/colors2.xml"/><Relationship Id="rId19" Type="http://schemas.openxmlformats.org/officeDocument/2006/relationships/image" Target="../media/image34.png"/><Relationship Id="rId14" Type="http://schemas.openxmlformats.org/officeDocument/2006/relationships/image" Target="../media/image29.svg"/><Relationship Id="rId30" Type="http://schemas.openxmlformats.org/officeDocument/2006/relationships/image" Target="../media/image45.svg"/><Relationship Id="rId35" Type="http://schemas.openxmlformats.org/officeDocument/2006/relationships/image" Target="../media/image50.png"/><Relationship Id="rId56" Type="http://schemas.openxmlformats.org/officeDocument/2006/relationships/image" Target="../media/image71.svg"/><Relationship Id="rId77" Type="http://schemas.openxmlformats.org/officeDocument/2006/relationships/image" Target="../media/image92.png"/><Relationship Id="rId100" Type="http://schemas.openxmlformats.org/officeDocument/2006/relationships/image" Target="../media/image115.svg"/><Relationship Id="rId105" Type="http://schemas.openxmlformats.org/officeDocument/2006/relationships/image" Target="../media/image120.png"/><Relationship Id="rId126" Type="http://schemas.openxmlformats.org/officeDocument/2006/relationships/image" Target="../media/image141.svg"/><Relationship Id="rId147" Type="http://schemas.openxmlformats.org/officeDocument/2006/relationships/diagramColors" Target="../diagrams/colors1.xml"/><Relationship Id="rId8" Type="http://schemas.openxmlformats.org/officeDocument/2006/relationships/image" Target="../media/image23.svg"/><Relationship Id="rId51" Type="http://schemas.openxmlformats.org/officeDocument/2006/relationships/image" Target="../media/image66.png"/><Relationship Id="rId72" Type="http://schemas.openxmlformats.org/officeDocument/2006/relationships/image" Target="../media/image87.svg"/><Relationship Id="rId93" Type="http://schemas.openxmlformats.org/officeDocument/2006/relationships/image" Target="../media/image108.png"/><Relationship Id="rId98" Type="http://schemas.openxmlformats.org/officeDocument/2006/relationships/image" Target="../media/image113.svg"/><Relationship Id="rId121" Type="http://schemas.openxmlformats.org/officeDocument/2006/relationships/image" Target="../media/image136.png"/><Relationship Id="rId142" Type="http://schemas.openxmlformats.org/officeDocument/2006/relationships/chart" Target="../charts/chart2.xml"/><Relationship Id="rId3" Type="http://schemas.openxmlformats.org/officeDocument/2006/relationships/image" Target="../media/image18.png"/><Relationship Id="rId25" Type="http://schemas.openxmlformats.org/officeDocument/2006/relationships/image" Target="../media/image40.png"/><Relationship Id="rId46" Type="http://schemas.openxmlformats.org/officeDocument/2006/relationships/image" Target="../media/image61.svg"/><Relationship Id="rId67" Type="http://schemas.openxmlformats.org/officeDocument/2006/relationships/image" Target="../media/image82.png"/><Relationship Id="rId116" Type="http://schemas.openxmlformats.org/officeDocument/2006/relationships/image" Target="../media/image131.svg"/><Relationship Id="rId137" Type="http://schemas.openxmlformats.org/officeDocument/2006/relationships/image" Target="../media/image152.png"/><Relationship Id="rId20" Type="http://schemas.openxmlformats.org/officeDocument/2006/relationships/image" Target="../media/image35.svg"/><Relationship Id="rId41" Type="http://schemas.openxmlformats.org/officeDocument/2006/relationships/image" Target="../media/image56.png"/><Relationship Id="rId62" Type="http://schemas.openxmlformats.org/officeDocument/2006/relationships/image" Target="../media/image77.svg"/><Relationship Id="rId83" Type="http://schemas.openxmlformats.org/officeDocument/2006/relationships/image" Target="../media/image98.png"/><Relationship Id="rId88" Type="http://schemas.openxmlformats.org/officeDocument/2006/relationships/image" Target="../media/image103.svg"/><Relationship Id="rId111" Type="http://schemas.openxmlformats.org/officeDocument/2006/relationships/image" Target="../media/image126.png"/><Relationship Id="rId132" Type="http://schemas.openxmlformats.org/officeDocument/2006/relationships/image" Target="../media/image147.svg"/><Relationship Id="rId153" Type="http://schemas.microsoft.com/office/2007/relationships/diagramDrawing" Target="../diagrams/drawing2.xml"/><Relationship Id="rId15" Type="http://schemas.openxmlformats.org/officeDocument/2006/relationships/image" Target="../media/image30.png"/><Relationship Id="rId36" Type="http://schemas.openxmlformats.org/officeDocument/2006/relationships/image" Target="../media/image51.svg"/><Relationship Id="rId57" Type="http://schemas.openxmlformats.org/officeDocument/2006/relationships/image" Target="../media/image72.png"/><Relationship Id="rId106" Type="http://schemas.openxmlformats.org/officeDocument/2006/relationships/image" Target="../media/image121.svg"/><Relationship Id="rId127" Type="http://schemas.openxmlformats.org/officeDocument/2006/relationships/image" Target="../media/image142.png"/><Relationship Id="rId10" Type="http://schemas.openxmlformats.org/officeDocument/2006/relationships/image" Target="../media/image25.svg"/><Relationship Id="rId31" Type="http://schemas.openxmlformats.org/officeDocument/2006/relationships/image" Target="../media/image46.png"/><Relationship Id="rId52" Type="http://schemas.openxmlformats.org/officeDocument/2006/relationships/image" Target="../media/image67.svg"/><Relationship Id="rId73" Type="http://schemas.openxmlformats.org/officeDocument/2006/relationships/image" Target="../media/image88.png"/><Relationship Id="rId78" Type="http://schemas.openxmlformats.org/officeDocument/2006/relationships/image" Target="../media/image93.svg"/><Relationship Id="rId94" Type="http://schemas.openxmlformats.org/officeDocument/2006/relationships/image" Target="../media/image109.svg"/><Relationship Id="rId99" Type="http://schemas.openxmlformats.org/officeDocument/2006/relationships/image" Target="../media/image114.png"/><Relationship Id="rId101" Type="http://schemas.openxmlformats.org/officeDocument/2006/relationships/image" Target="../media/image116.png"/><Relationship Id="rId122" Type="http://schemas.openxmlformats.org/officeDocument/2006/relationships/image" Target="../media/image137.svg"/><Relationship Id="rId143" Type="http://schemas.openxmlformats.org/officeDocument/2006/relationships/chart" Target="../charts/chart3.xml"/><Relationship Id="rId148" Type="http://schemas.microsoft.com/office/2007/relationships/diagramDrawing" Target="../diagrams/drawing1.xml"/><Relationship Id="rId4" Type="http://schemas.openxmlformats.org/officeDocument/2006/relationships/image" Target="../media/image19.svg"/><Relationship Id="rId9" Type="http://schemas.openxmlformats.org/officeDocument/2006/relationships/image" Target="../media/image24.png"/><Relationship Id="rId26" Type="http://schemas.openxmlformats.org/officeDocument/2006/relationships/image" Target="../media/image41.svg"/><Relationship Id="rId47" Type="http://schemas.openxmlformats.org/officeDocument/2006/relationships/image" Target="../media/image62.png"/><Relationship Id="rId68" Type="http://schemas.openxmlformats.org/officeDocument/2006/relationships/image" Target="../media/image83.svg"/><Relationship Id="rId89" Type="http://schemas.openxmlformats.org/officeDocument/2006/relationships/image" Target="../media/image104.png"/><Relationship Id="rId112" Type="http://schemas.openxmlformats.org/officeDocument/2006/relationships/image" Target="../media/image127.svg"/><Relationship Id="rId133" Type="http://schemas.openxmlformats.org/officeDocument/2006/relationships/image" Target="../media/image148.png"/><Relationship Id="rId154" Type="http://schemas.openxmlformats.org/officeDocument/2006/relationships/image" Target="../media/image156.png"/><Relationship Id="rId16" Type="http://schemas.openxmlformats.org/officeDocument/2006/relationships/image" Target="../media/image31.svg"/><Relationship Id="rId37" Type="http://schemas.openxmlformats.org/officeDocument/2006/relationships/image" Target="../media/image52.png"/><Relationship Id="rId58" Type="http://schemas.openxmlformats.org/officeDocument/2006/relationships/image" Target="../media/image73.svg"/><Relationship Id="rId79" Type="http://schemas.openxmlformats.org/officeDocument/2006/relationships/image" Target="../media/image94.png"/><Relationship Id="rId102" Type="http://schemas.openxmlformats.org/officeDocument/2006/relationships/image" Target="../media/image117.svg"/><Relationship Id="rId123" Type="http://schemas.openxmlformats.org/officeDocument/2006/relationships/image" Target="../media/image138.png"/><Relationship Id="rId144" Type="http://schemas.openxmlformats.org/officeDocument/2006/relationships/diagramData" Target="../diagrams/data1.xml"/><Relationship Id="rId90" Type="http://schemas.openxmlformats.org/officeDocument/2006/relationships/image" Target="../media/image10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D12FD0-A06E-4868-8043-EDEB4A3E08BB}"/>
              </a:ext>
            </a:extLst>
          </p:cNvPr>
          <p:cNvSpPr>
            <a:spLocks/>
          </p:cNvSpPr>
          <p:nvPr/>
        </p:nvSpPr>
        <p:spPr>
          <a:xfrm>
            <a:off x="10925985" y="4354535"/>
            <a:ext cx="19765082" cy="25920678"/>
          </a:xfrm>
          <a:prstGeom prst="rect">
            <a:avLst/>
          </a:prstGeom>
          <a:solidFill>
            <a:srgbClr val="0283AD"/>
          </a:solidFill>
          <a:ln w="19050" cap="sq" cmpd="sng" algn="ctr">
            <a:solidFill>
              <a:srgbClr val="0283AD"/>
            </a:solid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defTabSz="1751511">
              <a:defRPr/>
            </a:pPr>
            <a:endParaRPr lang="en-GB" sz="3530" kern="0" dirty="0">
              <a:solidFill>
                <a:srgbClr val="3F3F3F"/>
              </a:solidFill>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775BE109-340A-433D-95FC-265EEAC99686}"/>
              </a:ext>
            </a:extLst>
          </p:cNvPr>
          <p:cNvSpPr txBox="1"/>
          <p:nvPr/>
        </p:nvSpPr>
        <p:spPr>
          <a:xfrm>
            <a:off x="11415652" y="3969626"/>
            <a:ext cx="18760344" cy="5076825"/>
          </a:xfrm>
          <a:prstGeom prst="rect">
            <a:avLst/>
          </a:prstGeom>
          <a:noFill/>
          <a:ln w="19050" cap="sq">
            <a:noFill/>
            <a:miter lim="800000"/>
          </a:ln>
        </p:spPr>
        <p:txBody>
          <a:bodyPr wrap="square" anchor="ctr">
            <a:normAutofit/>
          </a:bodyPr>
          <a:lstStyle/>
          <a:p>
            <a:pPr defTabSz="1751511"/>
            <a:r>
              <a:rPr lang="en-GB" sz="6000" b="1" dirty="0">
                <a:solidFill>
                  <a:srgbClr val="FFFFFF"/>
                </a:solidFill>
                <a:latin typeface="Helvetica" panose="020B0604020202020204" pitchFamily="34" charset="0"/>
                <a:ea typeface="Verdana" panose="020B0604030504040204" pitchFamily="34" charset="0"/>
                <a:cs typeface="Helvetica" panose="020B0604020202020204" pitchFamily="34" charset="0"/>
              </a:rPr>
              <a:t>We have significantly reduced the size of our backlog of outpatient follow-up due to COVID-19 over a 12-month period with a sizable contribution from remote management</a:t>
            </a:r>
          </a:p>
        </p:txBody>
      </p:sp>
      <p:sp>
        <p:nvSpPr>
          <p:cNvPr id="5" name="TextBox 4">
            <a:extLst>
              <a:ext uri="{FF2B5EF4-FFF2-40B4-BE49-F238E27FC236}">
                <a16:creationId xmlns:a16="http://schemas.microsoft.com/office/drawing/2014/main" id="{9390CBF2-3EB1-475D-92E8-F7FE340C731F}"/>
              </a:ext>
            </a:extLst>
          </p:cNvPr>
          <p:cNvSpPr txBox="1"/>
          <p:nvPr/>
        </p:nvSpPr>
        <p:spPr>
          <a:xfrm>
            <a:off x="808035" y="113070"/>
            <a:ext cx="37789269" cy="2550092"/>
          </a:xfrm>
          <a:prstGeom prst="rect">
            <a:avLst/>
          </a:prstGeom>
          <a:noFill/>
          <a:ln w="19050" cap="sq">
            <a:noFill/>
            <a:miter lim="800000"/>
          </a:ln>
        </p:spPr>
        <p:txBody>
          <a:bodyPr wrap="square" lIns="0" tIns="0" rIns="0" bIns="0" rtlCol="0" anchor="t" anchorCtr="0">
            <a:noAutofit/>
          </a:bodyPr>
          <a:lstStyle/>
          <a:p>
            <a:pPr defTabSz="1751511"/>
            <a:r>
              <a:rPr lang="en-GB" sz="9000" b="1" dirty="0">
                <a:solidFill>
                  <a:srgbClr val="000000"/>
                </a:solidFill>
                <a:latin typeface="Helvetica" panose="020B0604020202020204" pitchFamily="34" charset="0"/>
                <a:ea typeface="Verdana" panose="020B0604030504040204" pitchFamily="34" charset="0"/>
                <a:cs typeface="Helvetica" panose="020B0604020202020204" pitchFamily="34" charset="0"/>
              </a:rPr>
              <a:t>Using novel remote electronic monitoring to measure and manage the Rheumatology Clinic backlog generated by COVID-19</a:t>
            </a:r>
            <a:endParaRPr lang="en-GB" sz="9000" i="1" dirty="0">
              <a:solidFill>
                <a:srgbClr val="FFFFFF">
                  <a:lumMod val="50000"/>
                </a:srgbClr>
              </a:solidFill>
              <a:latin typeface="Helvetica" panose="020B0604020202020204" pitchFamily="34" charset="0"/>
              <a:ea typeface="Verdana" panose="020B060403050404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6DFD2084-E1F5-48D8-BC2D-DF6F5D7F5A67}"/>
              </a:ext>
            </a:extLst>
          </p:cNvPr>
          <p:cNvSpPr txBox="1">
            <a:spLocks/>
          </p:cNvSpPr>
          <p:nvPr/>
        </p:nvSpPr>
        <p:spPr>
          <a:xfrm>
            <a:off x="808036" y="2924777"/>
            <a:ext cx="37789268" cy="1177344"/>
          </a:xfrm>
          <a:prstGeom prst="rect">
            <a:avLst/>
          </a:prstGeom>
          <a:noFill/>
          <a:ln w="19050" cap="sq">
            <a:noFill/>
            <a:miter lim="800000"/>
          </a:ln>
        </p:spPr>
        <p:txBody>
          <a:bodyPr wrap="square" lIns="0" tIns="0" rIns="0" bIns="0" rtlCol="0" anchor="t" anchorCtr="0">
            <a:noAutofit/>
          </a:bodyPr>
          <a:lstStyle/>
          <a:p>
            <a:pPr defTabSz="1751511"/>
            <a:r>
              <a:rPr lang="en-GB" sz="4000" i="1" dirty="0">
                <a:solidFill>
                  <a:srgbClr val="FFFFFF">
                    <a:lumMod val="50000"/>
                  </a:srgbClr>
                </a:solidFill>
                <a:latin typeface="Helvetica" panose="020B0604020202020204" pitchFamily="34" charset="0"/>
                <a:cs typeface="Helvetica" panose="020B0604020202020204" pitchFamily="34" charset="0"/>
              </a:rPr>
              <a:t>Dominik Kurzeja</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 Anushka Soni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John Jackman</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Joel David</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Raashid Luqmani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Internal Medicine, Oxford University Hospitals, Oxford, UNITED KINGDOM, </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Rheumatology, Nuffield Orthopaedic Centre, Oxford, UNITED KINGDOM</a:t>
            </a:r>
          </a:p>
          <a:p>
            <a:pPr defTabSz="1751511"/>
            <a:endParaRPr lang="en-GB" sz="3200" i="1" dirty="0">
              <a:solidFill>
                <a:srgbClr val="FFFFFF">
                  <a:lumMod val="50000"/>
                </a:srgbClr>
              </a:solidFill>
              <a:latin typeface="Helvetica" panose="020B0604020202020204" pitchFamily="34" charset="0"/>
              <a:cs typeface="Helvetica" panose="020B0604020202020204" pitchFamily="34" charset="0"/>
            </a:endParaRPr>
          </a:p>
        </p:txBody>
      </p:sp>
      <p:cxnSp>
        <p:nvCxnSpPr>
          <p:cNvPr id="7" name="Straight Connector 6">
            <a:extLst>
              <a:ext uri="{FF2B5EF4-FFF2-40B4-BE49-F238E27FC236}">
                <a16:creationId xmlns:a16="http://schemas.microsoft.com/office/drawing/2014/main" id="{9CE1C840-C6F4-4B4D-A7A5-9FD82F9F53F9}"/>
              </a:ext>
            </a:extLst>
          </p:cNvPr>
          <p:cNvCxnSpPr>
            <a:cxnSpLocks/>
          </p:cNvCxnSpPr>
          <p:nvPr/>
        </p:nvCxnSpPr>
        <p:spPr>
          <a:xfrm>
            <a:off x="808037" y="4354535"/>
            <a:ext cx="41187688" cy="0"/>
          </a:xfrm>
          <a:prstGeom prst="line">
            <a:avLst/>
          </a:prstGeom>
          <a:noFill/>
          <a:ln w="88900" cap="flat" cmpd="sng" algn="ctr">
            <a:solidFill>
              <a:srgbClr val="000000"/>
            </a:solidFill>
            <a:prstDash val="solid"/>
            <a:miter lim="800000"/>
            <a:headEnd type="none" w="lg" len="med"/>
            <a:tailEnd type="none" w="lg" len="med"/>
          </a:ln>
          <a:effectLst/>
        </p:spPr>
      </p:cxnSp>
      <p:sp>
        <p:nvSpPr>
          <p:cNvPr id="19" name="Rectangle 18">
            <a:extLst>
              <a:ext uri="{FF2B5EF4-FFF2-40B4-BE49-F238E27FC236}">
                <a16:creationId xmlns:a16="http://schemas.microsoft.com/office/drawing/2014/main" id="{558075A9-61CD-4523-9029-7F2F8B8B4219}"/>
              </a:ext>
            </a:extLst>
          </p:cNvPr>
          <p:cNvSpPr/>
          <p:nvPr/>
        </p:nvSpPr>
        <p:spPr>
          <a:xfrm>
            <a:off x="688706" y="13390619"/>
            <a:ext cx="10164763" cy="1273302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selected a 12-month window from May 2020-May 2021 and analysed the number of patients awaiting follow-up during this period. This was initially 3259 patients out of the total backlog of 6812. </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revisited the number of patients remaining in that cohort on four occasions between September 2021 and September 2022: at baseline, then at 1-, 2-, 6- and 12-month intervals (Fig. 1)</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Alongside usual follow-up pathways, (face to face, video or telephone), we implemented remote management forms (RMFs) for different disease groups which were designed by the department; they contained a triage questionnaire, including calculation of disease severity scores, and questions about medications. These were sent out by clinicians to some patients in lieu of telephone, video or face to face appointments</a:t>
            </a:r>
            <a:r>
              <a:rPr lang="en-GB" sz="3300" kern="0" baseline="30000" dirty="0">
                <a:solidFill>
                  <a:srgbClr val="000000"/>
                </a:solidFill>
                <a:latin typeface="Helvetica" panose="020B0604020202020204" pitchFamily="34" charset="0"/>
                <a:cs typeface="Helvetica" panose="020B0604020202020204" pitchFamily="34" charset="0"/>
              </a:rPr>
              <a:t>1</a:t>
            </a: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from RMFs was stored in a secure database for clinician review.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analysis performed in Microsoft Excel and R (version 4.2.1).</a:t>
            </a:r>
          </a:p>
        </p:txBody>
      </p:sp>
      <p:grpSp>
        <p:nvGrpSpPr>
          <p:cNvPr id="24" name="Group 23">
            <a:extLst>
              <a:ext uri="{FF2B5EF4-FFF2-40B4-BE49-F238E27FC236}">
                <a16:creationId xmlns:a16="http://schemas.microsoft.com/office/drawing/2014/main" id="{74118BAC-6FA0-422B-88D6-37C3F61A4709}"/>
              </a:ext>
            </a:extLst>
          </p:cNvPr>
          <p:cNvGrpSpPr/>
          <p:nvPr/>
        </p:nvGrpSpPr>
        <p:grpSpPr>
          <a:xfrm>
            <a:off x="31050728" y="4625796"/>
            <a:ext cx="11362524" cy="4780796"/>
            <a:chOff x="772144" y="4752082"/>
            <a:chExt cx="10167893" cy="3173854"/>
          </a:xfrm>
        </p:grpSpPr>
        <p:sp>
          <p:nvSpPr>
            <p:cNvPr id="25" name="Rectangle 24">
              <a:extLst>
                <a:ext uri="{FF2B5EF4-FFF2-40B4-BE49-F238E27FC236}">
                  <a16:creationId xmlns:a16="http://schemas.microsoft.com/office/drawing/2014/main" id="{3AC458EE-3580-42ED-8D80-4B8DDD788DD4}"/>
                </a:ext>
              </a:extLst>
            </p:cNvPr>
            <p:cNvSpPr/>
            <p:nvPr/>
          </p:nvSpPr>
          <p:spPr>
            <a:xfrm>
              <a:off x="2226144" y="5966460"/>
              <a:ext cx="8713893" cy="1959476"/>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defTabSz="1751511">
                <a:defRPr/>
              </a:pPr>
              <a:r>
                <a:rPr lang="en-GB" sz="3300" kern="0" dirty="0">
                  <a:solidFill>
                    <a:srgbClr val="000000"/>
                  </a:solidFill>
                  <a:latin typeface="Helvetica" panose="020B0604020202020204" pitchFamily="34" charset="0"/>
                  <a:cs typeface="Helvetica" panose="020B0604020202020204" pitchFamily="34" charset="0"/>
                </a:rPr>
                <a:t>We demonstrate a 90% reduction in patients awaiting follow-up 3259 to 326 over 12 months. 71% reduction achieved by 6 months (Fig. 2)</a:t>
              </a:r>
            </a:p>
            <a:p>
              <a:pPr defTabSz="1751511">
                <a:defRPr/>
              </a:pPr>
              <a:endParaRPr lang="en-GB" sz="900" kern="0" dirty="0">
                <a:solidFill>
                  <a:srgbClr val="000000"/>
                </a:solidFill>
                <a:latin typeface="Helvetica" panose="020B0604020202020204" pitchFamily="34" charset="0"/>
                <a:cs typeface="Helvetica" panose="020B0604020202020204" pitchFamily="34" charset="0"/>
              </a:endParaRPr>
            </a:p>
            <a:p>
              <a:pPr defTabSz="1751511">
                <a:defRPr/>
              </a:pPr>
              <a:r>
                <a:rPr lang="en-GB" sz="3300" kern="0" dirty="0">
                  <a:solidFill>
                    <a:srgbClr val="000000"/>
                  </a:solidFill>
                  <a:latin typeface="Helvetica" panose="020B0604020202020204" pitchFamily="34" charset="0"/>
                  <a:cs typeface="Helvetica" panose="020B0604020202020204" pitchFamily="34" charset="0"/>
                </a:rPr>
                <a:t>This reduction was statistically significant and progressive (p&lt;0.001 - Chi-square test for trend).</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p:txBody>
        </p:sp>
        <p:grpSp>
          <p:nvGrpSpPr>
            <p:cNvPr id="26" name="Group 25">
              <a:extLst>
                <a:ext uri="{FF2B5EF4-FFF2-40B4-BE49-F238E27FC236}">
                  <a16:creationId xmlns:a16="http://schemas.microsoft.com/office/drawing/2014/main" id="{ABEEE0E4-024A-47E7-8A16-C36AB4248AB8}"/>
                </a:ext>
              </a:extLst>
            </p:cNvPr>
            <p:cNvGrpSpPr>
              <a:grpSpLocks/>
            </p:cNvGrpSpPr>
            <p:nvPr/>
          </p:nvGrpSpPr>
          <p:grpSpPr>
            <a:xfrm>
              <a:off x="772144" y="4752082"/>
              <a:ext cx="9941464" cy="1054735"/>
              <a:chOff x="1072150" y="14778548"/>
              <a:chExt cx="15381519" cy="993351"/>
            </a:xfrm>
          </p:grpSpPr>
          <p:sp>
            <p:nvSpPr>
              <p:cNvPr id="27" name="Rectangle 26">
                <a:extLst>
                  <a:ext uri="{FF2B5EF4-FFF2-40B4-BE49-F238E27FC236}">
                    <a16:creationId xmlns:a16="http://schemas.microsoft.com/office/drawing/2014/main" id="{4030E9EC-5A03-4618-874F-6D675909DC50}"/>
                  </a:ext>
                </a:extLst>
              </p:cNvPr>
              <p:cNvSpPr/>
              <p:nvPr/>
            </p:nvSpPr>
            <p:spPr>
              <a:xfrm>
                <a:off x="1190879" y="14778548"/>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Results</a:t>
                </a:r>
                <a:r>
                  <a:rPr lang="en-GB" sz="6000" kern="0" dirty="0">
                    <a:solidFill>
                      <a:srgbClr val="000000"/>
                    </a:solidFill>
                    <a:latin typeface="Helvetica" panose="020B0604020202020204" pitchFamily="34" charset="0"/>
                    <a:cs typeface="Helvetica" panose="020B0604020202020204" pitchFamily="34" charset="0"/>
                  </a:rPr>
                  <a:t> - </a:t>
                </a:r>
                <a:r>
                  <a:rPr lang="en-GB" sz="3600" b="1" kern="0" dirty="0">
                    <a:solidFill>
                      <a:srgbClr val="000000"/>
                    </a:solidFill>
                    <a:latin typeface="Helvetica" panose="020B0604020202020204" pitchFamily="34" charset="0"/>
                    <a:cs typeface="Helvetica" panose="020B0604020202020204" pitchFamily="34" charset="0"/>
                  </a:rPr>
                  <a:t>For full analysis scan the QR code</a:t>
                </a:r>
                <a:endParaRPr lang="en-GB" sz="6000" b="1" kern="0" dirty="0">
                  <a:solidFill>
                    <a:srgbClr val="000000"/>
                  </a:solidFill>
                  <a:latin typeface="Helvetica" panose="020B0604020202020204" pitchFamily="34" charset="0"/>
                  <a:cs typeface="Helvetica" panose="020B0604020202020204" pitchFamily="34" charset="0"/>
                </a:endParaRPr>
              </a:p>
            </p:txBody>
          </p:sp>
          <p:cxnSp>
            <p:nvCxnSpPr>
              <p:cNvPr id="28" name="Straight Connector 27">
                <a:extLst>
                  <a:ext uri="{FF2B5EF4-FFF2-40B4-BE49-F238E27FC236}">
                    <a16:creationId xmlns:a16="http://schemas.microsoft.com/office/drawing/2014/main" id="{BDD8A92B-744D-4B47-B15D-8E8B8C43D22B}"/>
                  </a:ext>
                </a:extLst>
              </p:cNvPr>
              <p:cNvCxnSpPr>
                <a:cxnSpLocks/>
              </p:cNvCxnSpPr>
              <p:nvPr/>
            </p:nvCxnSpPr>
            <p:spPr>
              <a:xfrm>
                <a:off x="1072150" y="14844301"/>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29" name="Straight Connector 28">
                <a:extLst>
                  <a:ext uri="{FF2B5EF4-FFF2-40B4-BE49-F238E27FC236}">
                    <a16:creationId xmlns:a16="http://schemas.microsoft.com/office/drawing/2014/main" id="{8BFD2573-705B-4638-ADB3-DE64146190C7}"/>
                  </a:ext>
                </a:extLst>
              </p:cNvPr>
              <p:cNvCxnSpPr>
                <a:cxnSpLocks/>
              </p:cNvCxnSpPr>
              <p:nvPr/>
            </p:nvCxnSpPr>
            <p:spPr>
              <a:xfrm>
                <a:off x="1127682" y="15762247"/>
                <a:ext cx="15262790"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30" name="Group 29">
            <a:extLst>
              <a:ext uri="{FF2B5EF4-FFF2-40B4-BE49-F238E27FC236}">
                <a16:creationId xmlns:a16="http://schemas.microsoft.com/office/drawing/2014/main" id="{BC36DA16-D621-4AF6-8F6B-3AB6E9BE4C3F}"/>
              </a:ext>
            </a:extLst>
          </p:cNvPr>
          <p:cNvGrpSpPr/>
          <p:nvPr/>
        </p:nvGrpSpPr>
        <p:grpSpPr>
          <a:xfrm>
            <a:off x="31092112" y="20827410"/>
            <a:ext cx="11711650" cy="8959345"/>
            <a:chOff x="675311" y="4911724"/>
            <a:chExt cx="10737199" cy="8959345"/>
          </a:xfrm>
        </p:grpSpPr>
        <p:sp>
          <p:nvSpPr>
            <p:cNvPr id="31" name="Rectangle 30">
              <a:extLst>
                <a:ext uri="{FF2B5EF4-FFF2-40B4-BE49-F238E27FC236}">
                  <a16:creationId xmlns:a16="http://schemas.microsoft.com/office/drawing/2014/main" id="{C13BBF6C-0137-40FB-BDAE-5E6C7DF8F9C3}"/>
                </a:ext>
              </a:extLst>
            </p:cNvPr>
            <p:cNvSpPr/>
            <p:nvPr/>
          </p:nvSpPr>
          <p:spPr>
            <a:xfrm>
              <a:off x="675311" y="6137688"/>
              <a:ext cx="10737199" cy="7733381"/>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fontScale="92500" lnSpcReduction="20000"/>
            </a:bodyPr>
            <a:lstStyle/>
            <a:p>
              <a:pPr defTabSz="1751511">
                <a:defRPr/>
              </a:pPr>
              <a:r>
                <a:rPr lang="en-GB" sz="3600" kern="0" dirty="0">
                  <a:solidFill>
                    <a:srgbClr val="000000"/>
                  </a:solidFill>
                  <a:latin typeface="Helvetica" panose="020B0604020202020204" pitchFamily="34" charset="0"/>
                  <a:cs typeface="Helvetica" panose="020B0604020202020204" pitchFamily="34" charset="0"/>
                </a:rPr>
                <a:t>Our outpatient backlog has been significantly reduced over a 12-month period.</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Remote management made a sizeable contribution to this reduction, meaning some of this reduction was achieved without face-to-face encounters; these results underestimate the effect of RMFs due to this dataset being incomplete</a:t>
              </a:r>
            </a:p>
            <a:p>
              <a:pPr defTabSz="1751511">
                <a:defRPr/>
              </a:pPr>
              <a:endParaRPr lang="en-GB" sz="3600" b="1"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1956 RMFs completed in a 6-month period shows robust integration of our RMFs into outpatient services disrupted by COVID-19 and provides evidence for remote management as a useful tool in outpatient management, with relevance to areas such as Patient Initiated follow-up pathways. </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Further work is needed to clarify where remote management is best deployed and which patient groups benefit most from this.</a:t>
              </a:r>
            </a:p>
            <a:p>
              <a:pPr defTabSz="1751511">
                <a:defRPr/>
              </a:pPr>
              <a:endParaRPr lang="en-GB" sz="1600" kern="0" dirty="0">
                <a:solidFill>
                  <a:srgbClr val="000000"/>
                </a:solidFill>
                <a:latin typeface="Helvetica" panose="020B0604020202020204" pitchFamily="34" charset="0"/>
                <a:cs typeface="Helvetica" panose="020B0604020202020204" pitchFamily="34" charset="0"/>
              </a:endParaRPr>
            </a:p>
          </p:txBody>
        </p:sp>
        <p:grpSp>
          <p:nvGrpSpPr>
            <p:cNvPr id="32" name="Group 31">
              <a:extLst>
                <a:ext uri="{FF2B5EF4-FFF2-40B4-BE49-F238E27FC236}">
                  <a16:creationId xmlns:a16="http://schemas.microsoft.com/office/drawing/2014/main" id="{75D767DE-DDA4-4A64-A929-56C024A5A08D}"/>
                </a:ext>
              </a:extLst>
            </p:cNvPr>
            <p:cNvGrpSpPr>
              <a:grpSpLocks/>
            </p:cNvGrpSpPr>
            <p:nvPr/>
          </p:nvGrpSpPr>
          <p:grpSpPr>
            <a:xfrm>
              <a:off x="808037" y="4911724"/>
              <a:ext cx="10075787" cy="1054744"/>
              <a:chOff x="1127683" y="14928892"/>
              <a:chExt cx="15589346" cy="993359"/>
            </a:xfrm>
          </p:grpSpPr>
          <p:sp>
            <p:nvSpPr>
              <p:cNvPr id="33" name="Rectangle 32">
                <a:extLst>
                  <a:ext uri="{FF2B5EF4-FFF2-40B4-BE49-F238E27FC236}">
                    <a16:creationId xmlns:a16="http://schemas.microsoft.com/office/drawing/2014/main" id="{5E75B5B4-C323-4B6C-BB44-44949E886CFF}"/>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Conclusions</a:t>
                </a:r>
              </a:p>
            </p:txBody>
          </p:sp>
          <p:cxnSp>
            <p:nvCxnSpPr>
              <p:cNvPr id="34" name="Straight Connector 33">
                <a:extLst>
                  <a:ext uri="{FF2B5EF4-FFF2-40B4-BE49-F238E27FC236}">
                    <a16:creationId xmlns:a16="http://schemas.microsoft.com/office/drawing/2014/main" id="{7BDB4D04-1C01-4CE1-96B0-DEDC492CF0C5}"/>
                  </a:ext>
                </a:extLst>
              </p:cNvPr>
              <p:cNvCxnSpPr>
                <a:cxnSpLocks/>
              </p:cNvCxnSpPr>
              <p:nvPr/>
            </p:nvCxnSpPr>
            <p:spPr>
              <a:xfrm>
                <a:off x="1127685" y="14928892"/>
                <a:ext cx="1552459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35" name="Straight Connector 34">
                <a:extLst>
                  <a:ext uri="{FF2B5EF4-FFF2-40B4-BE49-F238E27FC236}">
                    <a16:creationId xmlns:a16="http://schemas.microsoft.com/office/drawing/2014/main" id="{D45E9D00-4E64-44BC-B94D-971C43EC2D7E}"/>
                  </a:ext>
                </a:extLst>
              </p:cNvPr>
              <p:cNvCxnSpPr>
                <a:cxnSpLocks/>
              </p:cNvCxnSpPr>
              <p:nvPr/>
            </p:nvCxnSpPr>
            <p:spPr>
              <a:xfrm>
                <a:off x="1127683" y="15922251"/>
                <a:ext cx="15589346"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51" name="Group 50">
            <a:extLst>
              <a:ext uri="{FF2B5EF4-FFF2-40B4-BE49-F238E27FC236}">
                <a16:creationId xmlns:a16="http://schemas.microsoft.com/office/drawing/2014/main" id="{6D80FE08-9975-4F85-B90E-13A5ECE043F0}"/>
              </a:ext>
            </a:extLst>
          </p:cNvPr>
          <p:cNvGrpSpPr/>
          <p:nvPr/>
        </p:nvGrpSpPr>
        <p:grpSpPr>
          <a:xfrm>
            <a:off x="31321787" y="19757137"/>
            <a:ext cx="10736699" cy="831422"/>
            <a:chOff x="31281274" y="7877542"/>
            <a:chExt cx="11210753" cy="791380"/>
          </a:xfrm>
        </p:grpSpPr>
        <p:sp>
          <p:nvSpPr>
            <p:cNvPr id="53" name="Rectangle 52">
              <a:extLst>
                <a:ext uri="{FF2B5EF4-FFF2-40B4-BE49-F238E27FC236}">
                  <a16:creationId xmlns:a16="http://schemas.microsoft.com/office/drawing/2014/main" id="{ABCF4D0F-835E-407B-9A73-9A5A4B938396}"/>
                </a:ext>
              </a:extLst>
            </p:cNvPr>
            <p:cNvSpPr/>
            <p:nvPr/>
          </p:nvSpPr>
          <p:spPr>
            <a:xfrm>
              <a:off x="31281274" y="8106070"/>
              <a:ext cx="11210753" cy="56285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2800" kern="0" dirty="0">
                  <a:solidFill>
                    <a:srgbClr val="FFFFFF">
                      <a:lumMod val="50000"/>
                    </a:srgbClr>
                  </a:solidFill>
                  <a:latin typeface="Helvetica" panose="020B0604020202020204" pitchFamily="34" charset="0"/>
                  <a:cs typeface="Helvetica" panose="020B0604020202020204" pitchFamily="34" charset="0"/>
                </a:rPr>
                <a:t>Table 1 Proportion of patients for whom RMFs were used in lieu of other consultation type (data is incomplete) </a:t>
              </a:r>
            </a:p>
          </p:txBody>
        </p:sp>
        <p:cxnSp>
          <p:nvCxnSpPr>
            <p:cNvPr id="54" name="Straight Connector 53">
              <a:extLst>
                <a:ext uri="{FF2B5EF4-FFF2-40B4-BE49-F238E27FC236}">
                  <a16:creationId xmlns:a16="http://schemas.microsoft.com/office/drawing/2014/main" id="{6412C01B-3D64-4418-8C8A-4A32E3EA872B}"/>
                </a:ext>
              </a:extLst>
            </p:cNvPr>
            <p:cNvCxnSpPr>
              <a:cxnSpLocks/>
            </p:cNvCxnSpPr>
            <p:nvPr/>
          </p:nvCxnSpPr>
          <p:spPr>
            <a:xfrm>
              <a:off x="31316919" y="7877542"/>
              <a:ext cx="11029008" cy="0"/>
            </a:xfrm>
            <a:prstGeom prst="line">
              <a:avLst/>
            </a:prstGeom>
            <a:noFill/>
            <a:ln w="88900" cap="flat" cmpd="sng" algn="ctr">
              <a:solidFill>
                <a:srgbClr val="0283AD"/>
              </a:solidFill>
              <a:prstDash val="solid"/>
              <a:miter lim="800000"/>
              <a:headEnd type="none" w="lg" len="med"/>
              <a:tailEnd type="none" w="lg" len="med"/>
            </a:ln>
            <a:effectLst/>
          </p:spPr>
        </p:cxnSp>
      </p:grpSp>
      <p:cxnSp>
        <p:nvCxnSpPr>
          <p:cNvPr id="55" name="Straight Connector 54">
            <a:extLst>
              <a:ext uri="{FF2B5EF4-FFF2-40B4-BE49-F238E27FC236}">
                <a16:creationId xmlns:a16="http://schemas.microsoft.com/office/drawing/2014/main" id="{16486D59-CF93-4375-9F45-EC1C2AFA6FE2}"/>
              </a:ext>
            </a:extLst>
          </p:cNvPr>
          <p:cNvCxnSpPr>
            <a:cxnSpLocks/>
          </p:cNvCxnSpPr>
          <p:nvPr/>
        </p:nvCxnSpPr>
        <p:spPr>
          <a:xfrm>
            <a:off x="759001" y="27522488"/>
            <a:ext cx="29359265" cy="0"/>
          </a:xfrm>
          <a:prstGeom prst="line">
            <a:avLst/>
          </a:prstGeom>
          <a:noFill/>
          <a:ln w="38100" cap="flat" cmpd="sng" algn="ctr">
            <a:solidFill>
              <a:srgbClr val="000000"/>
            </a:solidFill>
            <a:prstDash val="solid"/>
            <a:miter lim="800000"/>
            <a:headEnd type="none" w="lg" len="med"/>
            <a:tailEnd type="none" w="lg" len="med"/>
          </a:ln>
          <a:effectLst/>
        </p:spPr>
      </p:cxnSp>
      <p:sp>
        <p:nvSpPr>
          <p:cNvPr id="57" name="Rectangle 56">
            <a:extLst>
              <a:ext uri="{FF2B5EF4-FFF2-40B4-BE49-F238E27FC236}">
                <a16:creationId xmlns:a16="http://schemas.microsoft.com/office/drawing/2014/main" id="{78ECEAB0-0C7B-4159-B2E1-E78D69CE47C0}"/>
              </a:ext>
            </a:extLst>
          </p:cNvPr>
          <p:cNvSpPr/>
          <p:nvPr/>
        </p:nvSpPr>
        <p:spPr>
          <a:xfrm>
            <a:off x="17623148" y="27884619"/>
            <a:ext cx="12635239" cy="1960478"/>
          </a:xfrm>
          <a:prstGeom prst="rect">
            <a:avLst/>
          </a:prstGeom>
          <a:solidFill>
            <a:schemeClr val="bg1"/>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r>
              <a:rPr lang="en-GB" sz="2800" i="1" kern="0" dirty="0">
                <a:solidFill>
                  <a:srgbClr val="000000"/>
                </a:solidFill>
                <a:latin typeface="Helvetica" panose="020B0604020202020204" pitchFamily="34" charset="0"/>
                <a:cs typeface="Helvetica" panose="020B0604020202020204" pitchFamily="34" charset="0"/>
              </a:rPr>
              <a:t> </a:t>
            </a:r>
          </a:p>
        </p:txBody>
      </p:sp>
      <p:sp>
        <p:nvSpPr>
          <p:cNvPr id="58" name="Rectangle 57">
            <a:extLst>
              <a:ext uri="{FF2B5EF4-FFF2-40B4-BE49-F238E27FC236}">
                <a16:creationId xmlns:a16="http://schemas.microsoft.com/office/drawing/2014/main" id="{D962ACE1-A8EB-4809-8A10-055F8B7F29D4}"/>
              </a:ext>
            </a:extLst>
          </p:cNvPr>
          <p:cNvSpPr/>
          <p:nvPr/>
        </p:nvSpPr>
        <p:spPr>
          <a:xfrm>
            <a:off x="10972799" y="27683018"/>
            <a:ext cx="6453347"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800" b="1" kern="0" dirty="0">
                <a:solidFill>
                  <a:srgbClr val="FFFFFF"/>
                </a:solidFill>
                <a:latin typeface="Helvetica" panose="020B0604020202020204" pitchFamily="34" charset="0"/>
                <a:cs typeface="Helvetica" panose="020B0604020202020204" pitchFamily="34" charset="0"/>
              </a:rPr>
              <a:t>References</a:t>
            </a:r>
          </a:p>
          <a:p>
            <a:pPr marL="342900" indent="-342900" defTabSz="1751511">
              <a:spcAft>
                <a:spcPts val="200"/>
              </a:spcAft>
              <a:buFont typeface="+mj-lt"/>
              <a:buAutoNum type="arabicPeriod"/>
              <a:defRPr/>
            </a:pPr>
            <a:r>
              <a:rPr lang="en-GB" sz="2000" kern="0" dirty="0">
                <a:solidFill>
                  <a:srgbClr val="FFFFFF"/>
                </a:solidFill>
                <a:latin typeface="Helvetica" panose="020B0604020202020204" pitchFamily="34" charset="0"/>
                <a:cs typeface="Helvetica" panose="020B0604020202020204" pitchFamily="34" charset="0"/>
              </a:rPr>
              <a:t>Malley T, Jackman J, </a:t>
            </a:r>
            <a:r>
              <a:rPr lang="en-GB" sz="2000" kern="0" dirty="0" err="1">
                <a:solidFill>
                  <a:srgbClr val="FFFFFF"/>
                </a:solidFill>
                <a:latin typeface="Helvetica" panose="020B0604020202020204" pitchFamily="34" charset="0"/>
                <a:cs typeface="Helvetica" panose="020B0604020202020204" pitchFamily="34" charset="0"/>
              </a:rPr>
              <a:t>Manderson</a:t>
            </a:r>
            <a:r>
              <a:rPr lang="en-GB" sz="2000" kern="0" dirty="0">
                <a:solidFill>
                  <a:srgbClr val="FFFFFF"/>
                </a:solidFill>
                <a:latin typeface="Helvetica" panose="020B0604020202020204" pitchFamily="34" charset="0"/>
                <a:cs typeface="Helvetica" panose="020B0604020202020204" pitchFamily="34" charset="0"/>
              </a:rPr>
              <a:t> S, et al. Annals of the Rheumatic Diseases 2021;80:289-290.</a:t>
            </a:r>
          </a:p>
        </p:txBody>
      </p:sp>
      <p:sp>
        <p:nvSpPr>
          <p:cNvPr id="59" name="TextBox 58">
            <a:extLst>
              <a:ext uri="{FF2B5EF4-FFF2-40B4-BE49-F238E27FC236}">
                <a16:creationId xmlns:a16="http://schemas.microsoft.com/office/drawing/2014/main" id="{7AEDC37C-D6CC-458F-98BD-B131C3DED645}"/>
              </a:ext>
            </a:extLst>
          </p:cNvPr>
          <p:cNvSpPr txBox="1">
            <a:spLocks/>
          </p:cNvSpPr>
          <p:nvPr/>
        </p:nvSpPr>
        <p:spPr>
          <a:xfrm>
            <a:off x="529023" y="27950162"/>
            <a:ext cx="4284511" cy="1436696"/>
          </a:xfrm>
          <a:prstGeom prst="rect">
            <a:avLst/>
          </a:prstGeom>
          <a:noFill/>
        </p:spPr>
        <p:txBody>
          <a:bodyPr wrap="square" rtlCol="0" anchor="t">
            <a:normAutofit fontScale="92500"/>
          </a:bodyPr>
          <a:lstStyle/>
          <a:p>
            <a:pPr defTabSz="1751511">
              <a:lnSpc>
                <a:spcPct val="120000"/>
              </a:lnSpc>
              <a:spcAft>
                <a:spcPts val="599"/>
              </a:spcAft>
            </a:pPr>
            <a:r>
              <a:rPr lang="en-US" sz="3600" b="1" dirty="0">
                <a:solidFill>
                  <a:srgbClr val="0283AD"/>
                </a:solidFill>
                <a:latin typeface="Helvetica" panose="020B0604020202020204" pitchFamily="34" charset="0"/>
                <a:cs typeface="Helvetica" panose="020B0604020202020204" pitchFamily="34" charset="0"/>
              </a:rPr>
              <a:t>Dr. Dominik Kurzeja</a:t>
            </a:r>
          </a:p>
          <a:p>
            <a:pPr defTabSz="1751511">
              <a:lnSpc>
                <a:spcPct val="120000"/>
              </a:lnSpc>
              <a:spcAft>
                <a:spcPts val="599"/>
              </a:spcAft>
            </a:pPr>
            <a:r>
              <a:rPr lang="en-US" sz="2800" dirty="0">
                <a:solidFill>
                  <a:srgbClr val="0283AD"/>
                </a:solidFill>
                <a:latin typeface="Helvetica" panose="020B0604020202020204" pitchFamily="34" charset="0"/>
                <a:cs typeface="Helvetica" panose="020B0604020202020204" pitchFamily="34" charset="0"/>
              </a:rPr>
              <a:t>BA, BM </a:t>
            </a:r>
            <a:r>
              <a:rPr lang="en-US" sz="2800" dirty="0" err="1">
                <a:solidFill>
                  <a:srgbClr val="0283AD"/>
                </a:solidFill>
                <a:latin typeface="Helvetica" panose="020B0604020202020204" pitchFamily="34" charset="0"/>
                <a:cs typeface="Helvetica" panose="020B0604020202020204" pitchFamily="34" charset="0"/>
              </a:rPr>
              <a:t>BCh</a:t>
            </a:r>
            <a:endParaRPr lang="en-US" sz="1600" dirty="0">
              <a:solidFill>
                <a:srgbClr val="0283AD"/>
              </a:solidFill>
              <a:latin typeface="Helvetica" panose="020B0604020202020204" pitchFamily="34" charset="0"/>
              <a:cs typeface="Helvetica" panose="020B0604020202020204" pitchFamily="34" charset="0"/>
            </a:endParaRPr>
          </a:p>
        </p:txBody>
      </p:sp>
      <p:grpSp>
        <p:nvGrpSpPr>
          <p:cNvPr id="60" name="Group 59">
            <a:extLst>
              <a:ext uri="{FF2B5EF4-FFF2-40B4-BE49-F238E27FC236}">
                <a16:creationId xmlns:a16="http://schemas.microsoft.com/office/drawing/2014/main" id="{95FAF517-D30B-486A-B8CA-D2DEB77E7FBC}"/>
              </a:ext>
            </a:extLst>
          </p:cNvPr>
          <p:cNvGrpSpPr/>
          <p:nvPr/>
        </p:nvGrpSpPr>
        <p:grpSpPr>
          <a:xfrm>
            <a:off x="4973260" y="27950162"/>
            <a:ext cx="5952725" cy="1725610"/>
            <a:chOff x="37456481" y="28459748"/>
            <a:chExt cx="2944989" cy="751847"/>
          </a:xfrm>
        </p:grpSpPr>
        <p:sp>
          <p:nvSpPr>
            <p:cNvPr id="61" name="TextBox 60">
              <a:extLst>
                <a:ext uri="{FF2B5EF4-FFF2-40B4-BE49-F238E27FC236}">
                  <a16:creationId xmlns:a16="http://schemas.microsoft.com/office/drawing/2014/main" id="{8ECC40AA-2813-4E18-97C7-038D950EAB46}"/>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dominik.kurzeja@doctors.org.uk</a:t>
              </a:r>
            </a:p>
          </p:txBody>
        </p:sp>
        <p:sp>
          <p:nvSpPr>
            <p:cNvPr id="62" name="TextBox 61">
              <a:extLst>
                <a:ext uri="{FF2B5EF4-FFF2-40B4-BE49-F238E27FC236}">
                  <a16:creationId xmlns:a16="http://schemas.microsoft.com/office/drawing/2014/main" id="{AA2DA99F-9450-4CC4-9509-A7A89442C3A1}"/>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@domashwin</a:t>
              </a:r>
            </a:p>
          </p:txBody>
        </p:sp>
        <p:pic>
          <p:nvPicPr>
            <p:cNvPr id="63" name="Graphic 62" descr="Envelope outline">
              <a:extLst>
                <a:ext uri="{FF2B5EF4-FFF2-40B4-BE49-F238E27FC236}">
                  <a16:creationId xmlns:a16="http://schemas.microsoft.com/office/drawing/2014/main" id="{A7CD4818-90C2-4AFA-99B9-B9FEAE24A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56481" y="28507485"/>
              <a:ext cx="235532" cy="241633"/>
            </a:xfrm>
            <a:prstGeom prst="rect">
              <a:avLst/>
            </a:prstGeom>
          </p:spPr>
        </p:pic>
        <p:sp>
          <p:nvSpPr>
            <p:cNvPr id="64" name="Graphic 3">
              <a:extLst>
                <a:ext uri="{FF2B5EF4-FFF2-40B4-BE49-F238E27FC236}">
                  <a16:creationId xmlns:a16="http://schemas.microsoft.com/office/drawing/2014/main" id="{CFA40214-82AD-40C7-8685-6DCB5551738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015C7A"/>
            </a:solidFill>
            <a:ln w="22225" cap="flat">
              <a:solidFill>
                <a:srgbClr val="000000"/>
              </a:solidFill>
              <a:prstDash val="solid"/>
              <a:miter/>
            </a:ln>
          </p:spPr>
          <p:txBody>
            <a:bodyPr rtlCol="0" anchor="ctr"/>
            <a:lstStyle/>
            <a:p>
              <a:endParaRPr lang="en-GB" sz="1100">
                <a:solidFill>
                  <a:srgbClr val="0283AD"/>
                </a:solidFill>
                <a:latin typeface="Helvetica" panose="020B0604020202020204" pitchFamily="34" charset="0"/>
                <a:cs typeface="Helvetica" panose="020B0604020202020204" pitchFamily="34" charset="0"/>
              </a:endParaRPr>
            </a:p>
          </p:txBody>
        </p:sp>
      </p:grpSp>
      <p:sp>
        <p:nvSpPr>
          <p:cNvPr id="68" name="TextBox 67">
            <a:extLst>
              <a:ext uri="{FF2B5EF4-FFF2-40B4-BE49-F238E27FC236}">
                <a16:creationId xmlns:a16="http://schemas.microsoft.com/office/drawing/2014/main" id="{D0D3D45C-0FEA-438B-8CE2-B6F8A2B54DE2}"/>
              </a:ext>
            </a:extLst>
          </p:cNvPr>
          <p:cNvSpPr txBox="1"/>
          <p:nvPr/>
        </p:nvSpPr>
        <p:spPr>
          <a:xfrm>
            <a:off x="11324872" y="26243293"/>
            <a:ext cx="18821399" cy="1344894"/>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2. Number of patients remaining on the backlog in each month of May 2020 - May 2021 reduced over time</a:t>
            </a:r>
          </a:p>
        </p:txBody>
      </p:sp>
      <p:sp>
        <p:nvSpPr>
          <p:cNvPr id="41" name="Rectangle 40">
            <a:extLst>
              <a:ext uri="{FF2B5EF4-FFF2-40B4-BE49-F238E27FC236}">
                <a16:creationId xmlns:a16="http://schemas.microsoft.com/office/drawing/2014/main" id="{8A1BA64D-CD1E-86D7-E5A6-E89641FBE20D}"/>
              </a:ext>
            </a:extLst>
          </p:cNvPr>
          <p:cNvSpPr/>
          <p:nvPr/>
        </p:nvSpPr>
        <p:spPr>
          <a:xfrm>
            <a:off x="685001" y="6166730"/>
            <a:ext cx="10287798" cy="476847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During the COVID-19 pandemic we were unable to provide regular outpatient services for patients with chronic rheumatic diseases. A backlog of 6812 patients without an allocated follow-up appointment accrued by September 2021.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quantified this cohort and analysed attempts to deliver care remotely using:</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Video</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Telephone</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Electronic remote management forms (RMFs).</a:t>
            </a:r>
          </a:p>
        </p:txBody>
      </p:sp>
      <p:grpSp>
        <p:nvGrpSpPr>
          <p:cNvPr id="56" name="Group 55">
            <a:extLst>
              <a:ext uri="{FF2B5EF4-FFF2-40B4-BE49-F238E27FC236}">
                <a16:creationId xmlns:a16="http://schemas.microsoft.com/office/drawing/2014/main" id="{1F3C19E0-82DB-2A55-C2E5-0DF842C96997}"/>
              </a:ext>
            </a:extLst>
          </p:cNvPr>
          <p:cNvGrpSpPr>
            <a:grpSpLocks/>
          </p:cNvGrpSpPr>
          <p:nvPr/>
        </p:nvGrpSpPr>
        <p:grpSpPr>
          <a:xfrm>
            <a:off x="808035" y="4709610"/>
            <a:ext cx="9864724" cy="1246690"/>
            <a:chOff x="1127683" y="14928900"/>
            <a:chExt cx="15262790" cy="993351"/>
          </a:xfrm>
        </p:grpSpPr>
        <p:sp>
          <p:nvSpPr>
            <p:cNvPr id="69" name="Rectangle 68">
              <a:extLst>
                <a:ext uri="{FF2B5EF4-FFF2-40B4-BE49-F238E27FC236}">
                  <a16:creationId xmlns:a16="http://schemas.microsoft.com/office/drawing/2014/main" id="{B8420E33-4B87-AF7B-B07F-6B8A0DC955F4}"/>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Background &amp; Aims</a:t>
              </a:r>
            </a:p>
          </p:txBody>
        </p:sp>
        <p:cxnSp>
          <p:nvCxnSpPr>
            <p:cNvPr id="70" name="Straight Connector 69">
              <a:extLst>
                <a:ext uri="{FF2B5EF4-FFF2-40B4-BE49-F238E27FC236}">
                  <a16:creationId xmlns:a16="http://schemas.microsoft.com/office/drawing/2014/main" id="{7501C7AE-5FE0-2DAC-1350-1A61AF4DB6B2}"/>
                </a:ext>
              </a:extLst>
            </p:cNvPr>
            <p:cNvCxnSpPr>
              <a:cxnSpLocks/>
            </p:cNvCxnSpPr>
            <p:nvPr/>
          </p:nvCxnSpPr>
          <p:spPr>
            <a:xfrm>
              <a:off x="1127683" y="14928900"/>
              <a:ext cx="15262789"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1" name="Straight Connector 70">
              <a:extLst>
                <a:ext uri="{FF2B5EF4-FFF2-40B4-BE49-F238E27FC236}">
                  <a16:creationId xmlns:a16="http://schemas.microsoft.com/office/drawing/2014/main" id="{CFC55007-53D6-19EC-7C18-4D26F6DEDA96}"/>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sp>
        <p:nvSpPr>
          <p:cNvPr id="73" name="TextBox 72">
            <a:extLst>
              <a:ext uri="{FF2B5EF4-FFF2-40B4-BE49-F238E27FC236}">
                <a16:creationId xmlns:a16="http://schemas.microsoft.com/office/drawing/2014/main" id="{04B06484-D1CA-4025-06E0-901B5A2B2F12}"/>
              </a:ext>
            </a:extLst>
          </p:cNvPr>
          <p:cNvSpPr txBox="1"/>
          <p:nvPr/>
        </p:nvSpPr>
        <p:spPr>
          <a:xfrm>
            <a:off x="11324872" y="15379179"/>
            <a:ext cx="18821399" cy="923539"/>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1. Schematic diagram of the timeline of this project</a:t>
            </a:r>
          </a:p>
        </p:txBody>
      </p:sp>
      <p:grpSp>
        <p:nvGrpSpPr>
          <p:cNvPr id="75" name="Group 74">
            <a:extLst>
              <a:ext uri="{FF2B5EF4-FFF2-40B4-BE49-F238E27FC236}">
                <a16:creationId xmlns:a16="http://schemas.microsoft.com/office/drawing/2014/main" id="{C3D659F3-ABBF-7762-2A57-7C2098CA323F}"/>
              </a:ext>
            </a:extLst>
          </p:cNvPr>
          <p:cNvGrpSpPr>
            <a:grpSpLocks/>
          </p:cNvGrpSpPr>
          <p:nvPr/>
        </p:nvGrpSpPr>
        <p:grpSpPr>
          <a:xfrm>
            <a:off x="759001" y="12049098"/>
            <a:ext cx="9864724" cy="1246695"/>
            <a:chOff x="1127683" y="14928896"/>
            <a:chExt cx="15262790" cy="993355"/>
          </a:xfrm>
        </p:grpSpPr>
        <p:sp>
          <p:nvSpPr>
            <p:cNvPr id="76" name="Rectangle 75">
              <a:extLst>
                <a:ext uri="{FF2B5EF4-FFF2-40B4-BE49-F238E27FC236}">
                  <a16:creationId xmlns:a16="http://schemas.microsoft.com/office/drawing/2014/main" id="{99D988B8-AA5A-23F2-A4C0-EED906C6AC93}"/>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Methods</a:t>
              </a:r>
            </a:p>
          </p:txBody>
        </p:sp>
        <p:cxnSp>
          <p:nvCxnSpPr>
            <p:cNvPr id="77" name="Straight Connector 76">
              <a:extLst>
                <a:ext uri="{FF2B5EF4-FFF2-40B4-BE49-F238E27FC236}">
                  <a16:creationId xmlns:a16="http://schemas.microsoft.com/office/drawing/2014/main" id="{2EEBAFB9-A2E8-F5FD-597A-4F7A4A5224B4}"/>
                </a:ext>
              </a:extLst>
            </p:cNvPr>
            <p:cNvCxnSpPr>
              <a:cxnSpLocks/>
            </p:cNvCxnSpPr>
            <p:nvPr/>
          </p:nvCxnSpPr>
          <p:spPr>
            <a:xfrm>
              <a:off x="1127683" y="14928896"/>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8" name="Straight Connector 77">
              <a:extLst>
                <a:ext uri="{FF2B5EF4-FFF2-40B4-BE49-F238E27FC236}">
                  <a16:creationId xmlns:a16="http://schemas.microsoft.com/office/drawing/2014/main" id="{C7A8580E-D714-8837-913D-D0CEFC90BDF8}"/>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pic>
        <p:nvPicPr>
          <p:cNvPr id="80" name="Graphic 79" descr="Downward trend graph with solid fill">
            <a:extLst>
              <a:ext uri="{FF2B5EF4-FFF2-40B4-BE49-F238E27FC236}">
                <a16:creationId xmlns:a16="http://schemas.microsoft.com/office/drawing/2014/main" id="{F3887603-18D9-8026-B834-53872388C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64132" y="6327881"/>
            <a:ext cx="1493524" cy="1493524"/>
          </a:xfrm>
          <a:prstGeom prst="rect">
            <a:avLst/>
          </a:prstGeom>
        </p:spPr>
      </p:pic>
      <p:sp>
        <p:nvSpPr>
          <p:cNvPr id="81" name="TextBox 80">
            <a:extLst>
              <a:ext uri="{FF2B5EF4-FFF2-40B4-BE49-F238E27FC236}">
                <a16:creationId xmlns:a16="http://schemas.microsoft.com/office/drawing/2014/main" id="{087918B4-2BE2-E5AA-88AD-35F024D54871}"/>
              </a:ext>
            </a:extLst>
          </p:cNvPr>
          <p:cNvSpPr txBox="1"/>
          <p:nvPr/>
        </p:nvSpPr>
        <p:spPr>
          <a:xfrm>
            <a:off x="31171422" y="9339189"/>
            <a:ext cx="11085930" cy="5678478"/>
          </a:xfrm>
          <a:prstGeom prst="rect">
            <a:avLst/>
          </a:prstGeom>
          <a:noFill/>
        </p:spPr>
        <p:txBody>
          <a:bodyPr wrap="square" rtlCol="0">
            <a:spAutoFit/>
          </a:bodyPr>
          <a:lstStyle/>
          <a:p>
            <a:pPr defTabSz="1751511">
              <a:defRPr/>
            </a:pPr>
            <a:r>
              <a:rPr lang="en-GB" sz="3300" u="sng" kern="0" dirty="0">
                <a:solidFill>
                  <a:srgbClr val="000000"/>
                </a:solidFill>
                <a:latin typeface="Helvetica" panose="020B0604020202020204" pitchFamily="34" charset="0"/>
                <a:cs typeface="Helvetica" panose="020B0604020202020204" pitchFamily="34" charset="0"/>
              </a:rPr>
              <a:t>Remote Management Forms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1956 RMFs were completed between Sep-21 - Mar-22 (no data available since then)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Only 261 patients recorded a previous appointment date.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154/261 (59%) were completed by patients in the “window” of May-20 - May-21, indicating a preferential use of RMFs targeting backlog patients.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Between 2-8% of the total backlog patients were managed using RMFs based on available data (Table. 1.).</a:t>
            </a:r>
          </a:p>
        </p:txBody>
      </p:sp>
      <p:graphicFrame>
        <p:nvGraphicFramePr>
          <p:cNvPr id="82" name="Table 43">
            <a:extLst>
              <a:ext uri="{FF2B5EF4-FFF2-40B4-BE49-F238E27FC236}">
                <a16:creationId xmlns:a16="http://schemas.microsoft.com/office/drawing/2014/main" id="{DD6D7B9F-FC6E-7249-343F-177094C07ACD}"/>
              </a:ext>
            </a:extLst>
          </p:cNvPr>
          <p:cNvGraphicFramePr>
            <a:graphicFrameLocks noGrp="1"/>
          </p:cNvGraphicFramePr>
          <p:nvPr>
            <p:extLst>
              <p:ext uri="{D42A27DB-BD31-4B8C-83A1-F6EECF244321}">
                <p14:modId xmlns:p14="http://schemas.microsoft.com/office/powerpoint/2010/main" val="2842636468"/>
              </p:ext>
            </p:extLst>
          </p:nvPr>
        </p:nvGraphicFramePr>
        <p:xfrm>
          <a:off x="31223167" y="14981621"/>
          <a:ext cx="10828160" cy="4776756"/>
        </p:xfrm>
        <a:graphic>
          <a:graphicData uri="http://schemas.openxmlformats.org/drawingml/2006/table">
            <a:tbl>
              <a:tblPr firstRow="1" bandRow="1"/>
              <a:tblGrid>
                <a:gridCol w="2511662">
                  <a:extLst>
                    <a:ext uri="{9D8B030D-6E8A-4147-A177-3AD203B41FA5}">
                      <a16:colId xmlns:a16="http://schemas.microsoft.com/office/drawing/2014/main" val="2832273255"/>
                    </a:ext>
                  </a:extLst>
                </a:gridCol>
                <a:gridCol w="2902418">
                  <a:extLst>
                    <a:ext uri="{9D8B030D-6E8A-4147-A177-3AD203B41FA5}">
                      <a16:colId xmlns:a16="http://schemas.microsoft.com/office/drawing/2014/main" val="910319481"/>
                    </a:ext>
                  </a:extLst>
                </a:gridCol>
                <a:gridCol w="2707040">
                  <a:extLst>
                    <a:ext uri="{9D8B030D-6E8A-4147-A177-3AD203B41FA5}">
                      <a16:colId xmlns:a16="http://schemas.microsoft.com/office/drawing/2014/main" val="1992610987"/>
                    </a:ext>
                  </a:extLst>
                </a:gridCol>
                <a:gridCol w="2707040">
                  <a:extLst>
                    <a:ext uri="{9D8B030D-6E8A-4147-A177-3AD203B41FA5}">
                      <a16:colId xmlns:a16="http://schemas.microsoft.com/office/drawing/2014/main" val="2707334867"/>
                    </a:ext>
                  </a:extLst>
                </a:gridCol>
              </a:tblGrid>
              <a:tr h="1013931">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Audit Cycle</a:t>
                      </a: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3200" b="0" kern="1200" dirty="0">
                          <a:solidFill>
                            <a:srgbClr val="FFFFFF"/>
                          </a:solidFill>
                          <a:latin typeface="Franklin Gothic Medium" panose="020B0603020102020204" pitchFamily="34" charset="0"/>
                          <a:ea typeface="+mn-ea"/>
                          <a:cs typeface="Segoe UI" panose="020B0502040204020203" pitchFamily="34" charset="0"/>
                        </a:rPr>
                        <a:t>Backlog Total</a:t>
                      </a:r>
                      <a:endParaRPr lang="en-GB" sz="3200" b="0" kern="1200" dirty="0">
                        <a:solidFill>
                          <a:srgbClr val="FFFFFF"/>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Patients shifted</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No. RMFs complete (%)</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extLst>
                  <a:ext uri="{0D108BD9-81ED-4DB2-BD59-A6C34878D82A}">
                    <a16:rowId xmlns:a16="http://schemas.microsoft.com/office/drawing/2014/main" val="1968051184"/>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1</a:t>
                      </a: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3259</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21966223"/>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2633</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626</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17 (2.72)</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7969496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2135</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498</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43 (8.63)</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52025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4</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960</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1175</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94 (8.00)</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74976384"/>
                  </a:ext>
                </a:extLst>
              </a:tr>
            </a:tbl>
          </a:graphicData>
        </a:graphic>
      </p:graphicFrame>
      <p:pic>
        <p:nvPicPr>
          <p:cNvPr id="257" name="Picture 256">
            <a:extLst>
              <a:ext uri="{FF2B5EF4-FFF2-40B4-BE49-F238E27FC236}">
                <a16:creationId xmlns:a16="http://schemas.microsoft.com/office/drawing/2014/main" id="{32D3AA33-E159-1606-88A5-2BF7EE0A48D9}"/>
              </a:ext>
            </a:extLst>
          </p:cNvPr>
          <p:cNvPicPr>
            <a:picLocks noChangeAspect="1"/>
          </p:cNvPicPr>
          <p:nvPr/>
        </p:nvPicPr>
        <p:blipFill>
          <a:blip r:embed="rId7"/>
          <a:stretch>
            <a:fillRect/>
          </a:stretch>
        </p:blipFill>
        <p:spPr>
          <a:xfrm>
            <a:off x="24089717" y="28057696"/>
            <a:ext cx="6095238" cy="1600000"/>
          </a:xfrm>
          <a:prstGeom prst="rect">
            <a:avLst/>
          </a:prstGeom>
        </p:spPr>
      </p:pic>
      <p:pic>
        <p:nvPicPr>
          <p:cNvPr id="259" name="Picture 258">
            <a:extLst>
              <a:ext uri="{FF2B5EF4-FFF2-40B4-BE49-F238E27FC236}">
                <a16:creationId xmlns:a16="http://schemas.microsoft.com/office/drawing/2014/main" id="{C0B4ACC3-D41C-10BF-655B-EF0D023E2D27}"/>
              </a:ext>
            </a:extLst>
          </p:cNvPr>
          <p:cNvPicPr>
            <a:picLocks noChangeAspect="1"/>
          </p:cNvPicPr>
          <p:nvPr/>
        </p:nvPicPr>
        <p:blipFill>
          <a:blip r:embed="rId8"/>
          <a:stretch>
            <a:fillRect/>
          </a:stretch>
        </p:blipFill>
        <p:spPr>
          <a:xfrm>
            <a:off x="17889199" y="28146151"/>
            <a:ext cx="5934468" cy="1511811"/>
          </a:xfrm>
          <a:prstGeom prst="rect">
            <a:avLst/>
          </a:prstGeom>
        </p:spPr>
      </p:pic>
      <p:pic>
        <p:nvPicPr>
          <p:cNvPr id="261" name="Picture 260">
            <a:extLst>
              <a:ext uri="{FF2B5EF4-FFF2-40B4-BE49-F238E27FC236}">
                <a16:creationId xmlns:a16="http://schemas.microsoft.com/office/drawing/2014/main" id="{CF3E5E06-B78A-C86D-B899-D6F6D2C83A89}"/>
              </a:ext>
            </a:extLst>
          </p:cNvPr>
          <p:cNvPicPr>
            <a:picLocks noChangeAspect="1"/>
          </p:cNvPicPr>
          <p:nvPr/>
        </p:nvPicPr>
        <p:blipFill>
          <a:blip r:embed="rId9"/>
          <a:stretch>
            <a:fillRect/>
          </a:stretch>
        </p:blipFill>
        <p:spPr>
          <a:xfrm>
            <a:off x="38608783" y="178596"/>
            <a:ext cx="3648568" cy="3648568"/>
          </a:xfrm>
          <a:prstGeom prst="rect">
            <a:avLst/>
          </a:prstGeom>
        </p:spPr>
      </p:pic>
      <p:pic>
        <p:nvPicPr>
          <p:cNvPr id="263" name="Graphic 262" descr="Line arrow: Counter-clockwise curve with solid fill">
            <a:extLst>
              <a:ext uri="{FF2B5EF4-FFF2-40B4-BE49-F238E27FC236}">
                <a16:creationId xmlns:a16="http://schemas.microsoft.com/office/drawing/2014/main" id="{8C10CEF4-8E90-4D22-DF59-E631BF03BB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99097">
            <a:off x="41773637" y="3964533"/>
            <a:ext cx="1279231" cy="1647612"/>
          </a:xfrm>
          <a:prstGeom prst="rect">
            <a:avLst/>
          </a:prstGeom>
        </p:spPr>
      </p:pic>
      <p:grpSp>
        <p:nvGrpSpPr>
          <p:cNvPr id="271" name="Group 270">
            <a:extLst>
              <a:ext uri="{FF2B5EF4-FFF2-40B4-BE49-F238E27FC236}">
                <a16:creationId xmlns:a16="http://schemas.microsoft.com/office/drawing/2014/main" id="{5E14B5C9-4C2B-5943-1FE2-080ED24AEFA2}"/>
              </a:ext>
            </a:extLst>
          </p:cNvPr>
          <p:cNvGrpSpPr/>
          <p:nvPr/>
        </p:nvGrpSpPr>
        <p:grpSpPr>
          <a:xfrm>
            <a:off x="11415652" y="8490662"/>
            <a:ext cx="18247114" cy="6727988"/>
            <a:chOff x="11415652" y="8490662"/>
            <a:chExt cx="18247114" cy="6727988"/>
          </a:xfrm>
        </p:grpSpPr>
        <p:grpSp>
          <p:nvGrpSpPr>
            <p:cNvPr id="160" name="Group 159">
              <a:extLst>
                <a:ext uri="{FF2B5EF4-FFF2-40B4-BE49-F238E27FC236}">
                  <a16:creationId xmlns:a16="http://schemas.microsoft.com/office/drawing/2014/main" id="{59A702BC-B02F-34FC-D294-FDD77100C2C1}"/>
                </a:ext>
              </a:extLst>
            </p:cNvPr>
            <p:cNvGrpSpPr>
              <a:grpSpLocks noChangeAspect="1"/>
            </p:cNvGrpSpPr>
            <p:nvPr/>
          </p:nvGrpSpPr>
          <p:grpSpPr>
            <a:xfrm>
              <a:off x="11415652" y="8490662"/>
              <a:ext cx="18221663" cy="6727988"/>
              <a:chOff x="0" y="1964265"/>
              <a:chExt cx="14091033" cy="6292652"/>
            </a:xfrm>
          </p:grpSpPr>
          <p:sp>
            <p:nvSpPr>
              <p:cNvPr id="161" name="Rectangle 160">
                <a:extLst>
                  <a:ext uri="{FF2B5EF4-FFF2-40B4-BE49-F238E27FC236}">
                    <a16:creationId xmlns:a16="http://schemas.microsoft.com/office/drawing/2014/main" id="{11FBA989-27E6-44BA-0057-AD4588FAD980}"/>
                  </a:ext>
                </a:extLst>
              </p:cNvPr>
              <p:cNvSpPr/>
              <p:nvPr/>
            </p:nvSpPr>
            <p:spPr>
              <a:xfrm>
                <a:off x="0" y="1964265"/>
                <a:ext cx="14091033" cy="58032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grpSp>
            <p:nvGrpSpPr>
              <p:cNvPr id="162" name="Group 161">
                <a:extLst>
                  <a:ext uri="{FF2B5EF4-FFF2-40B4-BE49-F238E27FC236}">
                    <a16:creationId xmlns:a16="http://schemas.microsoft.com/office/drawing/2014/main" id="{13A49BD1-9321-1E86-1671-835257BE1291}"/>
                  </a:ext>
                </a:extLst>
              </p:cNvPr>
              <p:cNvGrpSpPr>
                <a:grpSpLocks noChangeAspect="1"/>
              </p:cNvGrpSpPr>
              <p:nvPr/>
            </p:nvGrpSpPr>
            <p:grpSpPr>
              <a:xfrm>
                <a:off x="0" y="1964266"/>
                <a:ext cx="14091033" cy="6292651"/>
                <a:chOff x="0" y="1"/>
                <a:chExt cx="14768574" cy="6818956"/>
              </a:xfrm>
              <a:solidFill>
                <a:srgbClr val="F2F2F2"/>
              </a:solidFill>
            </p:grpSpPr>
            <p:sp>
              <p:nvSpPr>
                <p:cNvPr id="163" name="Rectangle 162">
                  <a:extLst>
                    <a:ext uri="{FF2B5EF4-FFF2-40B4-BE49-F238E27FC236}">
                      <a16:creationId xmlns:a16="http://schemas.microsoft.com/office/drawing/2014/main" id="{6EDA1468-7910-647F-E6CA-95EE9C497AF5}"/>
                    </a:ext>
                  </a:extLst>
                </p:cNvPr>
                <p:cNvSpPr/>
                <p:nvPr/>
              </p:nvSpPr>
              <p:spPr>
                <a:xfrm>
                  <a:off x="0" y="1"/>
                  <a:ext cx="14768574" cy="681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4" name="Group 163">
                  <a:extLst>
                    <a:ext uri="{FF2B5EF4-FFF2-40B4-BE49-F238E27FC236}">
                      <a16:creationId xmlns:a16="http://schemas.microsoft.com/office/drawing/2014/main" id="{4625BD1B-FA60-3D3C-DFE4-DBACE61EA0F1}"/>
                    </a:ext>
                  </a:extLst>
                </p:cNvPr>
                <p:cNvGrpSpPr/>
                <p:nvPr/>
              </p:nvGrpSpPr>
              <p:grpSpPr>
                <a:xfrm>
                  <a:off x="848727" y="347221"/>
                  <a:ext cx="13421894" cy="6438988"/>
                  <a:chOff x="848727" y="347221"/>
                  <a:chExt cx="13421894" cy="6438988"/>
                </a:xfrm>
                <a:grpFill/>
              </p:grpSpPr>
              <p:sp>
                <p:nvSpPr>
                  <p:cNvPr id="165" name="TextBox 164">
                    <a:extLst>
                      <a:ext uri="{FF2B5EF4-FFF2-40B4-BE49-F238E27FC236}">
                        <a16:creationId xmlns:a16="http://schemas.microsoft.com/office/drawing/2014/main" id="{C16EFD9D-D8D1-2064-96CB-A578904ECD24}"/>
                      </a:ext>
                    </a:extLst>
                  </p:cNvPr>
                  <p:cNvSpPr txBox="1"/>
                  <p:nvPr/>
                </p:nvSpPr>
                <p:spPr>
                  <a:xfrm>
                    <a:off x="1688366" y="347221"/>
                    <a:ext cx="11754456" cy="1216558"/>
                  </a:xfrm>
                  <a:prstGeom prst="rect">
                    <a:avLst/>
                  </a:prstGeom>
                  <a:grpFill/>
                </p:spPr>
                <p:txBody>
                  <a:bodyPr wrap="square" rtlCol="0">
                    <a:spAutoFit/>
                  </a:bodyPr>
                  <a:lstStyle/>
                  <a:p>
                    <a:pPr algn="ctr"/>
                    <a:r>
                      <a:rPr lang="en-GB" sz="3600" dirty="0">
                        <a:latin typeface="Helvetica" panose="020B0604020202020204" pitchFamily="34" charset="0"/>
                        <a:cs typeface="Helvetica" panose="020B0604020202020204" pitchFamily="34" charset="0"/>
                      </a:rPr>
                      <a:t>Patients with last consultation between May 2020 and May 2021</a:t>
                    </a:r>
                  </a:p>
                  <a:p>
                    <a:pPr algn="ctr"/>
                    <a:endParaRPr lang="en-GB" sz="3600" dirty="0">
                      <a:latin typeface="Helvetica" panose="020B0604020202020204" pitchFamily="34" charset="0"/>
                      <a:cs typeface="Helvetica" panose="020B0604020202020204" pitchFamily="34" charset="0"/>
                    </a:endParaRPr>
                  </a:p>
                </p:txBody>
              </p:sp>
              <p:sp>
                <p:nvSpPr>
                  <p:cNvPr id="166" name="Rectangle 165">
                    <a:extLst>
                      <a:ext uri="{FF2B5EF4-FFF2-40B4-BE49-F238E27FC236}">
                        <a16:creationId xmlns:a16="http://schemas.microsoft.com/office/drawing/2014/main" id="{9F7886F2-068C-C357-CF81-31AED5029CE9}"/>
                      </a:ext>
                    </a:extLst>
                  </p:cNvPr>
                  <p:cNvSpPr/>
                  <p:nvPr/>
                </p:nvSpPr>
                <p:spPr>
                  <a:xfrm>
                    <a:off x="1158871" y="4226667"/>
                    <a:ext cx="12801600" cy="191904"/>
                  </a:xfrm>
                  <a:prstGeom prst="rect">
                    <a:avLst/>
                  </a:prstGeom>
                  <a:solidFill>
                    <a:srgbClr val="028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7" name="Group 166">
                    <a:extLst>
                      <a:ext uri="{FF2B5EF4-FFF2-40B4-BE49-F238E27FC236}">
                        <a16:creationId xmlns:a16="http://schemas.microsoft.com/office/drawing/2014/main" id="{DA4ADBB1-16C0-3AB6-9726-9761804633D9}"/>
                      </a:ext>
                    </a:extLst>
                  </p:cNvPr>
                  <p:cNvGrpSpPr/>
                  <p:nvPr/>
                </p:nvGrpSpPr>
                <p:grpSpPr>
                  <a:xfrm>
                    <a:off x="986137" y="1292965"/>
                    <a:ext cx="2878667" cy="2400605"/>
                    <a:chOff x="238398" y="1260062"/>
                    <a:chExt cx="2878667" cy="2400605"/>
                  </a:xfrm>
                  <a:grpFill/>
                </p:grpSpPr>
                <p:sp>
                  <p:nvSpPr>
                    <p:cNvPr id="190" name="Rectangle: Rounded Corners 189">
                      <a:extLst>
                        <a:ext uri="{FF2B5EF4-FFF2-40B4-BE49-F238E27FC236}">
                          <a16:creationId xmlns:a16="http://schemas.microsoft.com/office/drawing/2014/main" id="{02558491-D7D6-A2A2-F688-FCF204B87D93}"/>
                        </a:ext>
                      </a:extLst>
                    </p:cNvPr>
                    <p:cNvSpPr/>
                    <p:nvPr/>
                  </p:nvSpPr>
                  <p:spPr>
                    <a:xfrm>
                      <a:off x="238398" y="1260062"/>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91" name="Graphic 190" descr="Group of people with solid fill">
                      <a:extLst>
                        <a:ext uri="{FF2B5EF4-FFF2-40B4-BE49-F238E27FC236}">
                          <a16:creationId xmlns:a16="http://schemas.microsoft.com/office/drawing/2014/main" id="{FD1179E6-26EE-DC1B-0C50-00672D836E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6745" y="1260062"/>
                      <a:ext cx="2221971" cy="2221971"/>
                    </a:xfrm>
                    <a:prstGeom prst="rect">
                      <a:avLst/>
                    </a:prstGeom>
                  </p:spPr>
                </p:pic>
              </p:grpSp>
              <p:grpSp>
                <p:nvGrpSpPr>
                  <p:cNvPr id="168" name="Group 167">
                    <a:extLst>
                      <a:ext uri="{FF2B5EF4-FFF2-40B4-BE49-F238E27FC236}">
                        <a16:creationId xmlns:a16="http://schemas.microsoft.com/office/drawing/2014/main" id="{693685B6-9067-980C-10D1-4EEF904FD63A}"/>
                      </a:ext>
                    </a:extLst>
                  </p:cNvPr>
                  <p:cNvGrpSpPr/>
                  <p:nvPr/>
                </p:nvGrpSpPr>
                <p:grpSpPr>
                  <a:xfrm>
                    <a:off x="6114420" y="1292965"/>
                    <a:ext cx="2878667" cy="2400605"/>
                    <a:chOff x="6120339" y="1349381"/>
                    <a:chExt cx="2878667" cy="2400605"/>
                  </a:xfrm>
                  <a:grpFill/>
                </p:grpSpPr>
                <p:sp>
                  <p:nvSpPr>
                    <p:cNvPr id="188" name="Rectangle: Rounded Corners 187">
                      <a:extLst>
                        <a:ext uri="{FF2B5EF4-FFF2-40B4-BE49-F238E27FC236}">
                          <a16:creationId xmlns:a16="http://schemas.microsoft.com/office/drawing/2014/main" id="{C98A61DF-2300-A164-7E7A-092D97560875}"/>
                        </a:ext>
                      </a:extLst>
                    </p:cNvPr>
                    <p:cNvSpPr/>
                    <p:nvPr/>
                  </p:nvSpPr>
                  <p:spPr>
                    <a:xfrm>
                      <a:off x="6120339"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9" name="Graphic 188" descr="Group with solid fill">
                      <a:extLst>
                        <a:ext uri="{FF2B5EF4-FFF2-40B4-BE49-F238E27FC236}">
                          <a16:creationId xmlns:a16="http://schemas.microsoft.com/office/drawing/2014/main" id="{D710D36C-E73F-ED63-7E05-4AB06A78AF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56974" y="1835408"/>
                      <a:ext cx="1205395" cy="1215461"/>
                    </a:xfrm>
                    <a:prstGeom prst="rect">
                      <a:avLst/>
                    </a:prstGeom>
                  </p:spPr>
                </p:pic>
              </p:grpSp>
              <p:grpSp>
                <p:nvGrpSpPr>
                  <p:cNvPr id="169" name="Group 168">
                    <a:extLst>
                      <a:ext uri="{FF2B5EF4-FFF2-40B4-BE49-F238E27FC236}">
                        <a16:creationId xmlns:a16="http://schemas.microsoft.com/office/drawing/2014/main" id="{1FD8E566-6040-9E01-74D5-568FE8F58AF2}"/>
                      </a:ext>
                    </a:extLst>
                  </p:cNvPr>
                  <p:cNvGrpSpPr/>
                  <p:nvPr/>
                </p:nvGrpSpPr>
                <p:grpSpPr>
                  <a:xfrm>
                    <a:off x="11204245" y="1292965"/>
                    <a:ext cx="2878667" cy="2400605"/>
                    <a:chOff x="11744978" y="1349381"/>
                    <a:chExt cx="2878667" cy="2400605"/>
                  </a:xfrm>
                  <a:grpFill/>
                </p:grpSpPr>
                <p:sp>
                  <p:nvSpPr>
                    <p:cNvPr id="186" name="Rectangle: Rounded Corners 185">
                      <a:extLst>
                        <a:ext uri="{FF2B5EF4-FFF2-40B4-BE49-F238E27FC236}">
                          <a16:creationId xmlns:a16="http://schemas.microsoft.com/office/drawing/2014/main" id="{2165C74B-D46E-94E6-40AE-5E8CBE20AA57}"/>
                        </a:ext>
                      </a:extLst>
                    </p:cNvPr>
                    <p:cNvSpPr/>
                    <p:nvPr/>
                  </p:nvSpPr>
                  <p:spPr>
                    <a:xfrm>
                      <a:off x="11744978"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7" name="Graphic 186" descr="Group of men with solid fill">
                      <a:extLst>
                        <a:ext uri="{FF2B5EF4-FFF2-40B4-BE49-F238E27FC236}">
                          <a16:creationId xmlns:a16="http://schemas.microsoft.com/office/drawing/2014/main" id="{B273A29C-048A-2D29-CBE8-D2D7C6243B1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7111" y="1985939"/>
                      <a:ext cx="914400" cy="914400"/>
                    </a:xfrm>
                    <a:prstGeom prst="rect">
                      <a:avLst/>
                    </a:prstGeom>
                  </p:spPr>
                </p:pic>
              </p:grpSp>
              <p:grpSp>
                <p:nvGrpSpPr>
                  <p:cNvPr id="170" name="Group 169">
                    <a:extLst>
                      <a:ext uri="{FF2B5EF4-FFF2-40B4-BE49-F238E27FC236}">
                        <a16:creationId xmlns:a16="http://schemas.microsoft.com/office/drawing/2014/main" id="{2B13D3CA-E84A-7AD6-F25E-C274DC473F2A}"/>
                      </a:ext>
                    </a:extLst>
                  </p:cNvPr>
                  <p:cNvGrpSpPr/>
                  <p:nvPr/>
                </p:nvGrpSpPr>
                <p:grpSpPr>
                  <a:xfrm>
                    <a:off x="848727" y="4682772"/>
                    <a:ext cx="827799" cy="1976501"/>
                    <a:chOff x="1295524" y="4712948"/>
                    <a:chExt cx="827799" cy="1976501"/>
                  </a:xfrm>
                  <a:grpFill/>
                </p:grpSpPr>
                <p:sp>
                  <p:nvSpPr>
                    <p:cNvPr id="184" name="TextBox 183">
                      <a:extLst>
                        <a:ext uri="{FF2B5EF4-FFF2-40B4-BE49-F238E27FC236}">
                          <a16:creationId xmlns:a16="http://schemas.microsoft.com/office/drawing/2014/main" id="{51F6CB47-F1BD-9E56-71A5-E45398CD5B4D}"/>
                        </a:ext>
                      </a:extLst>
                    </p:cNvPr>
                    <p:cNvSpPr txBox="1"/>
                    <p:nvPr/>
                  </p:nvSpPr>
                  <p:spPr>
                    <a:xfrm>
                      <a:off x="1295524" y="5722441"/>
                      <a:ext cx="827799" cy="967008"/>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C1</a:t>
                      </a:r>
                    </a:p>
                    <a:p>
                      <a:pPr algn="ctr"/>
                      <a:endParaRPr lang="en-GB" sz="2800" dirty="0">
                        <a:latin typeface="Helvetica" panose="020B0604020202020204" pitchFamily="34" charset="0"/>
                        <a:cs typeface="Helvetica" panose="020B0604020202020204" pitchFamily="34" charset="0"/>
                      </a:endParaRPr>
                    </a:p>
                  </p:txBody>
                </p:sp>
                <p:cxnSp>
                  <p:nvCxnSpPr>
                    <p:cNvPr id="185" name="Straight Arrow Connector 184">
                      <a:extLst>
                        <a:ext uri="{FF2B5EF4-FFF2-40B4-BE49-F238E27FC236}">
                          <a16:creationId xmlns:a16="http://schemas.microsoft.com/office/drawing/2014/main" id="{E4C681EF-92D9-F6E6-6270-FAB170841656}"/>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1" name="Group 170">
                    <a:extLst>
                      <a:ext uri="{FF2B5EF4-FFF2-40B4-BE49-F238E27FC236}">
                        <a16:creationId xmlns:a16="http://schemas.microsoft.com/office/drawing/2014/main" id="{D3713967-6991-298D-903A-7D2CC39EB711}"/>
                      </a:ext>
                    </a:extLst>
                  </p:cNvPr>
                  <p:cNvGrpSpPr/>
                  <p:nvPr/>
                </p:nvGrpSpPr>
                <p:grpSpPr>
                  <a:xfrm>
                    <a:off x="3184606" y="4656571"/>
                    <a:ext cx="827799" cy="1976500"/>
                    <a:chOff x="1295524" y="4712948"/>
                    <a:chExt cx="827799" cy="1976500"/>
                  </a:xfrm>
                  <a:grpFill/>
                </p:grpSpPr>
                <p:sp>
                  <p:nvSpPr>
                    <p:cNvPr id="182" name="TextBox 181">
                      <a:extLst>
                        <a:ext uri="{FF2B5EF4-FFF2-40B4-BE49-F238E27FC236}">
                          <a16:creationId xmlns:a16="http://schemas.microsoft.com/office/drawing/2014/main" id="{2C656992-8711-50DB-107B-AF6F08E7312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C2</a:t>
                      </a:r>
                    </a:p>
                    <a:p>
                      <a:pPr algn="ctr"/>
                      <a:endParaRPr lang="en-GB" sz="2800" dirty="0">
                        <a:latin typeface="Helvetica" panose="020B0604020202020204" pitchFamily="34" charset="0"/>
                        <a:cs typeface="Helvetica" panose="020B0604020202020204" pitchFamily="34" charset="0"/>
                      </a:endParaRPr>
                    </a:p>
                  </p:txBody>
                </p:sp>
                <p:cxnSp>
                  <p:nvCxnSpPr>
                    <p:cNvPr id="183" name="Straight Arrow Connector 182">
                      <a:extLst>
                        <a:ext uri="{FF2B5EF4-FFF2-40B4-BE49-F238E27FC236}">
                          <a16:creationId xmlns:a16="http://schemas.microsoft.com/office/drawing/2014/main" id="{B4E631EB-30AE-3200-6178-E60527C74103}"/>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2" name="Group 171">
                    <a:extLst>
                      <a:ext uri="{FF2B5EF4-FFF2-40B4-BE49-F238E27FC236}">
                        <a16:creationId xmlns:a16="http://schemas.microsoft.com/office/drawing/2014/main" id="{523ABD8C-5DC9-D97E-685E-959EFD6171AC}"/>
                      </a:ext>
                    </a:extLst>
                  </p:cNvPr>
                  <p:cNvGrpSpPr/>
                  <p:nvPr/>
                </p:nvGrpSpPr>
                <p:grpSpPr>
                  <a:xfrm>
                    <a:off x="5520485" y="4656571"/>
                    <a:ext cx="827799" cy="1976500"/>
                    <a:chOff x="1295524" y="4712948"/>
                    <a:chExt cx="827799" cy="1976500"/>
                  </a:xfrm>
                  <a:grpFill/>
                </p:grpSpPr>
                <p:sp>
                  <p:nvSpPr>
                    <p:cNvPr id="180" name="TextBox 179">
                      <a:extLst>
                        <a:ext uri="{FF2B5EF4-FFF2-40B4-BE49-F238E27FC236}">
                          <a16:creationId xmlns:a16="http://schemas.microsoft.com/office/drawing/2014/main" id="{29E22E72-C27A-8F5E-346D-E2B143DAAB8B}"/>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C3</a:t>
                      </a:r>
                    </a:p>
                    <a:p>
                      <a:pPr algn="ctr"/>
                      <a:endParaRPr lang="en-GB" sz="2800" dirty="0">
                        <a:latin typeface="Helvetica" panose="020B0604020202020204" pitchFamily="34" charset="0"/>
                        <a:cs typeface="Helvetica" panose="020B0604020202020204" pitchFamily="34" charset="0"/>
                      </a:endParaRPr>
                    </a:p>
                  </p:txBody>
                </p:sp>
                <p:cxnSp>
                  <p:nvCxnSpPr>
                    <p:cNvPr id="181" name="Straight Arrow Connector 180">
                      <a:extLst>
                        <a:ext uri="{FF2B5EF4-FFF2-40B4-BE49-F238E27FC236}">
                          <a16:creationId xmlns:a16="http://schemas.microsoft.com/office/drawing/2014/main" id="{39DDCD56-2281-589E-EEC4-BA6C5FBA9D5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3" name="Group 172">
                    <a:extLst>
                      <a:ext uri="{FF2B5EF4-FFF2-40B4-BE49-F238E27FC236}">
                        <a16:creationId xmlns:a16="http://schemas.microsoft.com/office/drawing/2014/main" id="{1E5FADFC-69EC-C0EC-C68F-4F9114ABE352}"/>
                      </a:ext>
                    </a:extLst>
                  </p:cNvPr>
                  <p:cNvGrpSpPr/>
                  <p:nvPr/>
                </p:nvGrpSpPr>
                <p:grpSpPr>
                  <a:xfrm>
                    <a:off x="9791632" y="4682772"/>
                    <a:ext cx="827799" cy="1976500"/>
                    <a:chOff x="1295524" y="4712948"/>
                    <a:chExt cx="827799" cy="1976500"/>
                  </a:xfrm>
                  <a:grpFill/>
                </p:grpSpPr>
                <p:sp>
                  <p:nvSpPr>
                    <p:cNvPr id="178" name="TextBox 177">
                      <a:extLst>
                        <a:ext uri="{FF2B5EF4-FFF2-40B4-BE49-F238E27FC236}">
                          <a16:creationId xmlns:a16="http://schemas.microsoft.com/office/drawing/2014/main" id="{1C1B465A-D81A-ECA9-6928-3775AD1B2B1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C4</a:t>
                      </a:r>
                    </a:p>
                    <a:p>
                      <a:pPr algn="ctr"/>
                      <a:endParaRPr lang="en-GB" sz="2800" dirty="0">
                        <a:latin typeface="Helvetica" panose="020B0604020202020204" pitchFamily="34" charset="0"/>
                        <a:cs typeface="Helvetica" panose="020B0604020202020204" pitchFamily="34" charset="0"/>
                      </a:endParaRPr>
                    </a:p>
                  </p:txBody>
                </p:sp>
                <p:cxnSp>
                  <p:nvCxnSpPr>
                    <p:cNvPr id="179" name="Straight Arrow Connector 178">
                      <a:extLst>
                        <a:ext uri="{FF2B5EF4-FFF2-40B4-BE49-F238E27FC236}">
                          <a16:creationId xmlns:a16="http://schemas.microsoft.com/office/drawing/2014/main" id="{F6BA35A5-45B0-544D-15C6-4C21B14033D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4" name="Group 173">
                    <a:extLst>
                      <a:ext uri="{FF2B5EF4-FFF2-40B4-BE49-F238E27FC236}">
                        <a16:creationId xmlns:a16="http://schemas.microsoft.com/office/drawing/2014/main" id="{59B55011-60D3-FAB7-7542-522A430749A5}"/>
                      </a:ext>
                    </a:extLst>
                  </p:cNvPr>
                  <p:cNvGrpSpPr/>
                  <p:nvPr/>
                </p:nvGrpSpPr>
                <p:grpSpPr>
                  <a:xfrm>
                    <a:off x="13442822" y="4682772"/>
                    <a:ext cx="827799" cy="1976500"/>
                    <a:chOff x="1295524" y="4712948"/>
                    <a:chExt cx="827799" cy="1976500"/>
                  </a:xfrm>
                  <a:grpFill/>
                </p:grpSpPr>
                <p:sp>
                  <p:nvSpPr>
                    <p:cNvPr id="176" name="TextBox 175">
                      <a:extLst>
                        <a:ext uri="{FF2B5EF4-FFF2-40B4-BE49-F238E27FC236}">
                          <a16:creationId xmlns:a16="http://schemas.microsoft.com/office/drawing/2014/main" id="{B0862556-B778-226A-4187-FAF6B46CBF55}"/>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C5</a:t>
                      </a:r>
                    </a:p>
                    <a:p>
                      <a:pPr algn="ctr"/>
                      <a:endParaRPr lang="en-GB" sz="2800" dirty="0">
                        <a:latin typeface="Helvetica" panose="020B0604020202020204" pitchFamily="34" charset="0"/>
                        <a:cs typeface="Helvetica" panose="020B0604020202020204" pitchFamily="34" charset="0"/>
                      </a:endParaRPr>
                    </a:p>
                  </p:txBody>
                </p:sp>
                <p:cxnSp>
                  <p:nvCxnSpPr>
                    <p:cNvPr id="177" name="Straight Arrow Connector 176">
                      <a:extLst>
                        <a:ext uri="{FF2B5EF4-FFF2-40B4-BE49-F238E27FC236}">
                          <a16:creationId xmlns:a16="http://schemas.microsoft.com/office/drawing/2014/main" id="{9D3958A5-6EBF-819E-81A5-1BEAF55C9890}"/>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sp>
                <p:nvSpPr>
                  <p:cNvPr id="175" name="TextBox 174">
                    <a:extLst>
                      <a:ext uri="{FF2B5EF4-FFF2-40B4-BE49-F238E27FC236}">
                        <a16:creationId xmlns:a16="http://schemas.microsoft.com/office/drawing/2014/main" id="{D065EF59-2F0D-E609-021E-8FA2100BB69F}"/>
                      </a:ext>
                    </a:extLst>
                  </p:cNvPr>
                  <p:cNvSpPr txBox="1"/>
                  <p:nvPr/>
                </p:nvSpPr>
                <p:spPr>
                  <a:xfrm>
                    <a:off x="958653" y="6193527"/>
                    <a:ext cx="5181568" cy="592682"/>
                  </a:xfrm>
                  <a:prstGeom prst="rect">
                    <a:avLst/>
                  </a:prstGeom>
                  <a:grpFill/>
                </p:spPr>
                <p:txBody>
                  <a:bodyPr wrap="square" rtlCol="0">
                    <a:spAutoFit/>
                  </a:bodyPr>
                  <a:lstStyle/>
                  <a:p>
                    <a:r>
                      <a:rPr lang="en-GB" sz="3200" dirty="0">
                        <a:latin typeface="Helvetica" panose="020B0604020202020204" pitchFamily="34" charset="0"/>
                        <a:cs typeface="Helvetica" panose="020B0604020202020204" pitchFamily="34" charset="0"/>
                      </a:rPr>
                      <a:t>Audit Time Points</a:t>
                    </a:r>
                  </a:p>
                </p:txBody>
              </p:sp>
            </p:grpSp>
          </p:grpSp>
        </p:grpSp>
        <p:sp>
          <p:nvSpPr>
            <p:cNvPr id="266" name="TextBox 265">
              <a:extLst>
                <a:ext uri="{FF2B5EF4-FFF2-40B4-BE49-F238E27FC236}">
                  <a16:creationId xmlns:a16="http://schemas.microsoft.com/office/drawing/2014/main" id="{F62BCCDF-8B27-E972-921A-CA84817F9110}"/>
                </a:ext>
              </a:extLst>
            </p:cNvPr>
            <p:cNvSpPr txBox="1"/>
            <p:nvPr/>
          </p:nvSpPr>
          <p:spPr>
            <a:xfrm>
              <a:off x="12429978"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267" name="TextBox 266">
              <a:extLst>
                <a:ext uri="{FF2B5EF4-FFF2-40B4-BE49-F238E27FC236}">
                  <a16:creationId xmlns:a16="http://schemas.microsoft.com/office/drawing/2014/main" id="{96CD3BF0-7788-E0F7-A539-92658A68B264}"/>
                </a:ext>
              </a:extLst>
            </p:cNvPr>
            <p:cNvSpPr txBox="1"/>
            <p:nvPr/>
          </p:nvSpPr>
          <p:spPr>
            <a:xfrm>
              <a:off x="1537982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Oct 2021</a:t>
              </a:r>
            </a:p>
          </p:txBody>
        </p:sp>
        <p:sp>
          <p:nvSpPr>
            <p:cNvPr id="268" name="TextBox 267">
              <a:extLst>
                <a:ext uri="{FF2B5EF4-FFF2-40B4-BE49-F238E27FC236}">
                  <a16:creationId xmlns:a16="http://schemas.microsoft.com/office/drawing/2014/main" id="{7374810C-D462-DE10-CA9A-BA114CC610C4}"/>
                </a:ext>
              </a:extLst>
            </p:cNvPr>
            <p:cNvSpPr txBox="1"/>
            <p:nvPr/>
          </p:nvSpPr>
          <p:spPr>
            <a:xfrm>
              <a:off x="18200145"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Nov 2021</a:t>
              </a:r>
            </a:p>
          </p:txBody>
        </p:sp>
        <p:sp>
          <p:nvSpPr>
            <p:cNvPr id="269" name="TextBox 268">
              <a:extLst>
                <a:ext uri="{FF2B5EF4-FFF2-40B4-BE49-F238E27FC236}">
                  <a16:creationId xmlns:a16="http://schemas.microsoft.com/office/drawing/2014/main" id="{A9EB2FF9-B534-8B15-23DD-E9153A41387B}"/>
                </a:ext>
              </a:extLst>
            </p:cNvPr>
            <p:cNvSpPr txBox="1"/>
            <p:nvPr/>
          </p:nvSpPr>
          <p:spPr>
            <a:xfrm>
              <a:off x="23449599"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Mar 2022</a:t>
              </a:r>
            </a:p>
          </p:txBody>
        </p:sp>
        <p:sp>
          <p:nvSpPr>
            <p:cNvPr id="270" name="TextBox 269">
              <a:extLst>
                <a:ext uri="{FF2B5EF4-FFF2-40B4-BE49-F238E27FC236}">
                  <a16:creationId xmlns:a16="http://schemas.microsoft.com/office/drawing/2014/main" id="{4D00766F-E343-6F03-790F-62835BED4FDD}"/>
                </a:ext>
              </a:extLst>
            </p:cNvPr>
            <p:cNvSpPr txBox="1"/>
            <p:nvPr/>
          </p:nvSpPr>
          <p:spPr>
            <a:xfrm>
              <a:off x="2791016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2022</a:t>
              </a:r>
            </a:p>
          </p:txBody>
        </p:sp>
      </p:grpSp>
      <p:pic>
        <p:nvPicPr>
          <p:cNvPr id="275" name="Picture 274">
            <a:extLst>
              <a:ext uri="{FF2B5EF4-FFF2-40B4-BE49-F238E27FC236}">
                <a16:creationId xmlns:a16="http://schemas.microsoft.com/office/drawing/2014/main" id="{63CCF274-402B-A7F3-750A-3B72BA56F2AB}"/>
              </a:ext>
            </a:extLst>
          </p:cNvPr>
          <p:cNvPicPr>
            <a:picLocks noChangeAspect="1"/>
          </p:cNvPicPr>
          <p:nvPr/>
        </p:nvPicPr>
        <p:blipFill>
          <a:blip r:embed="rId18"/>
          <a:stretch>
            <a:fillRect/>
          </a:stretch>
        </p:blipFill>
        <p:spPr>
          <a:xfrm>
            <a:off x="11484189" y="16183884"/>
            <a:ext cx="18201254" cy="9985202"/>
          </a:xfrm>
          <a:prstGeom prst="rect">
            <a:avLst/>
          </a:prstGeom>
          <a:solidFill>
            <a:srgbClr val="F2F2F2"/>
          </a:solidFill>
        </p:spPr>
      </p:pic>
    </p:spTree>
    <p:extLst>
      <p:ext uri="{BB962C8B-B14F-4D97-AF65-F5344CB8AC3E}">
        <p14:creationId xmlns:p14="http://schemas.microsoft.com/office/powerpoint/2010/main" val="34791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B1E18A-7F18-CF92-CACB-618EBBBA20D4}"/>
              </a:ext>
            </a:extLst>
          </p:cNvPr>
          <p:cNvSpPr txBox="1"/>
          <p:nvPr/>
        </p:nvSpPr>
        <p:spPr>
          <a:xfrm rot="20371001">
            <a:off x="6134100" y="4000500"/>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4" name="TextBox 3">
            <a:extLst>
              <a:ext uri="{FF2B5EF4-FFF2-40B4-BE49-F238E27FC236}">
                <a16:creationId xmlns:a16="http://schemas.microsoft.com/office/drawing/2014/main" id="{64D778F9-62DF-51E9-46FA-DA2F6402DFEC}"/>
              </a:ext>
            </a:extLst>
          </p:cNvPr>
          <p:cNvSpPr txBox="1"/>
          <p:nvPr/>
        </p:nvSpPr>
        <p:spPr>
          <a:xfrm rot="20371001">
            <a:off x="10744202" y="4305298"/>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5" name="TextBox 4">
            <a:extLst>
              <a:ext uri="{FF2B5EF4-FFF2-40B4-BE49-F238E27FC236}">
                <a16:creationId xmlns:a16="http://schemas.microsoft.com/office/drawing/2014/main" id="{CFC95ADB-B5E8-3DFE-B89B-41B27207C6BE}"/>
              </a:ext>
            </a:extLst>
          </p:cNvPr>
          <p:cNvSpPr txBox="1"/>
          <p:nvPr/>
        </p:nvSpPr>
        <p:spPr>
          <a:xfrm rot="20371001">
            <a:off x="6502373" y="4993730"/>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6" name="TextBox 5">
            <a:extLst>
              <a:ext uri="{FF2B5EF4-FFF2-40B4-BE49-F238E27FC236}">
                <a16:creationId xmlns:a16="http://schemas.microsoft.com/office/drawing/2014/main" id="{10ADBCD9-0909-D0D6-CA6A-CA910DE42025}"/>
              </a:ext>
            </a:extLst>
          </p:cNvPr>
          <p:cNvSpPr txBox="1"/>
          <p:nvPr/>
        </p:nvSpPr>
        <p:spPr>
          <a:xfrm rot="20371001">
            <a:off x="8242242" y="5682158"/>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7" name="TextBox 6">
            <a:extLst>
              <a:ext uri="{FF2B5EF4-FFF2-40B4-BE49-F238E27FC236}">
                <a16:creationId xmlns:a16="http://schemas.microsoft.com/office/drawing/2014/main" id="{7642AA0D-0851-BC76-B059-D29C0FF35A22}"/>
              </a:ext>
            </a:extLst>
          </p:cNvPr>
          <p:cNvSpPr txBox="1"/>
          <p:nvPr/>
        </p:nvSpPr>
        <p:spPr>
          <a:xfrm rot="20371001">
            <a:off x="8051744" y="7059014"/>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8" name="TextBox 7">
            <a:extLst>
              <a:ext uri="{FF2B5EF4-FFF2-40B4-BE49-F238E27FC236}">
                <a16:creationId xmlns:a16="http://schemas.microsoft.com/office/drawing/2014/main" id="{F3A13156-2871-BF52-71E3-6BED53D7A3B4}"/>
              </a:ext>
            </a:extLst>
          </p:cNvPr>
          <p:cNvSpPr txBox="1"/>
          <p:nvPr/>
        </p:nvSpPr>
        <p:spPr>
          <a:xfrm rot="20371001">
            <a:off x="11468100" y="7581900"/>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grpSp>
        <p:nvGrpSpPr>
          <p:cNvPr id="10" name="Group 9">
            <a:extLst>
              <a:ext uri="{FF2B5EF4-FFF2-40B4-BE49-F238E27FC236}">
                <a16:creationId xmlns:a16="http://schemas.microsoft.com/office/drawing/2014/main" id="{9C59D66C-EF1A-F4E9-0E9F-B023C57C40D3}"/>
              </a:ext>
            </a:extLst>
          </p:cNvPr>
          <p:cNvGrpSpPr/>
          <p:nvPr/>
        </p:nvGrpSpPr>
        <p:grpSpPr>
          <a:xfrm>
            <a:off x="10074106" y="18666767"/>
            <a:ext cx="12697404" cy="9207685"/>
            <a:chOff x="15354300" y="21799070"/>
            <a:chExt cx="4248150" cy="6586728"/>
          </a:xfrm>
          <a:solidFill>
            <a:srgbClr val="545454"/>
          </a:solidFill>
        </p:grpSpPr>
        <p:pic>
          <p:nvPicPr>
            <p:cNvPr id="11" name="Picture 10" descr="Chart&#10;&#10;Description automatically generated with low confidence">
              <a:extLst>
                <a:ext uri="{FF2B5EF4-FFF2-40B4-BE49-F238E27FC236}">
                  <a16:creationId xmlns:a16="http://schemas.microsoft.com/office/drawing/2014/main" id="{21235679-8251-EA53-D1F3-8D6044B5FEF9}"/>
                </a:ext>
              </a:extLst>
            </p:cNvPr>
            <p:cNvPicPr>
              <a:picLocks noChangeAspect="1"/>
            </p:cNvPicPr>
            <p:nvPr/>
          </p:nvPicPr>
          <p:blipFill rotWithShape="1">
            <a:blip r:embed="rId2">
              <a:extLst>
                <a:ext uri="{28A0092B-C50C-407E-A947-70E740481C1C}">
                  <a14:useLocalDpi xmlns:a14="http://schemas.microsoft.com/office/drawing/2010/main" val="0"/>
                </a:ext>
              </a:extLst>
            </a:blip>
            <a:srcRect t="47" b="47091"/>
            <a:stretch/>
          </p:blipFill>
          <p:spPr>
            <a:xfrm>
              <a:off x="15354300" y="21799070"/>
              <a:ext cx="4248150" cy="6586728"/>
            </a:xfrm>
            <a:prstGeom prst="rect">
              <a:avLst/>
            </a:prstGeom>
            <a:grpFill/>
          </p:spPr>
        </p:pic>
        <p:sp>
          <p:nvSpPr>
            <p:cNvPr id="12" name="Rectangle 11">
              <a:extLst>
                <a:ext uri="{FF2B5EF4-FFF2-40B4-BE49-F238E27FC236}">
                  <a16:creationId xmlns:a16="http://schemas.microsoft.com/office/drawing/2014/main" id="{1E7BD105-4380-9271-E91A-60E166AA7CFA}"/>
                </a:ext>
              </a:extLst>
            </p:cNvPr>
            <p:cNvSpPr/>
            <p:nvPr/>
          </p:nvSpPr>
          <p:spPr>
            <a:xfrm>
              <a:off x="15354300" y="27047304"/>
              <a:ext cx="2563123" cy="436246"/>
            </a:xfrm>
            <a:prstGeom prst="rect">
              <a:avLst/>
            </a:prstGeom>
            <a:grp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9"/>
            </a:p>
          </p:txBody>
        </p:sp>
      </p:grpSp>
    </p:spTree>
    <p:extLst>
      <p:ext uri="{BB962C8B-B14F-4D97-AF65-F5344CB8AC3E}">
        <p14:creationId xmlns:p14="http://schemas.microsoft.com/office/powerpoint/2010/main" val="399164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D12FD0-A06E-4868-8043-EDEB4A3E08BB}"/>
              </a:ext>
            </a:extLst>
          </p:cNvPr>
          <p:cNvSpPr>
            <a:spLocks/>
          </p:cNvSpPr>
          <p:nvPr/>
        </p:nvSpPr>
        <p:spPr>
          <a:xfrm>
            <a:off x="0" y="0"/>
            <a:ext cx="42803763" cy="9988545"/>
          </a:xfrm>
          <a:prstGeom prst="rect">
            <a:avLst/>
          </a:prstGeom>
          <a:solidFill>
            <a:srgbClr val="E2D8F0"/>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defTabSz="1751511">
              <a:defRPr/>
            </a:pPr>
            <a:endParaRPr lang="en-GB" sz="3530" kern="0">
              <a:solidFill>
                <a:srgbClr val="3F3F3F"/>
              </a:solidFill>
              <a:latin typeface="Franklin Gothic Medium" panose="020B0603020102020204" pitchFamily="34" charset="0"/>
            </a:endParaRPr>
          </a:p>
        </p:txBody>
      </p:sp>
      <p:sp>
        <p:nvSpPr>
          <p:cNvPr id="5" name="TextBox 4">
            <a:extLst>
              <a:ext uri="{FF2B5EF4-FFF2-40B4-BE49-F238E27FC236}">
                <a16:creationId xmlns:a16="http://schemas.microsoft.com/office/drawing/2014/main" id="{9390CBF2-3EB1-475D-92E8-F7FE340C731F}"/>
              </a:ext>
            </a:extLst>
          </p:cNvPr>
          <p:cNvSpPr txBox="1"/>
          <p:nvPr/>
        </p:nvSpPr>
        <p:spPr>
          <a:xfrm>
            <a:off x="808037" y="496900"/>
            <a:ext cx="41187688" cy="2550092"/>
          </a:xfrm>
          <a:prstGeom prst="rect">
            <a:avLst/>
          </a:prstGeom>
          <a:noFill/>
          <a:ln w="19050" cap="sq">
            <a:noFill/>
            <a:miter lim="800000"/>
          </a:ln>
        </p:spPr>
        <p:txBody>
          <a:bodyPr wrap="square" lIns="0" tIns="0" rIns="0" bIns="0" rtlCol="0" anchor="t" anchorCtr="0">
            <a:noAutofit/>
          </a:bodyPr>
          <a:lstStyle/>
          <a:p>
            <a:pPr defTabSz="1751511"/>
            <a:r>
              <a:rPr lang="en-GB" sz="9000" b="1">
                <a:solidFill>
                  <a:srgbClr val="000000"/>
                </a:solidFill>
                <a:latin typeface="Franklin Gothic Medium" panose="020B0603020102020204" pitchFamily="34" charset="0"/>
                <a:ea typeface="Verdana" panose="020B0604030504040204" pitchFamily="34" charset="0"/>
                <a:cs typeface="Segoe UI Semilight" panose="020B0402040204020203" pitchFamily="34" charset="0"/>
              </a:rPr>
              <a:t>STICKER SHEET – OPTION 2</a:t>
            </a:r>
          </a:p>
        </p:txBody>
      </p:sp>
      <p:sp>
        <p:nvSpPr>
          <p:cNvPr id="6" name="TextBox 5">
            <a:extLst>
              <a:ext uri="{FF2B5EF4-FFF2-40B4-BE49-F238E27FC236}">
                <a16:creationId xmlns:a16="http://schemas.microsoft.com/office/drawing/2014/main" id="{6DFD2084-E1F5-48D8-BC2D-DF6F5D7F5A67}"/>
              </a:ext>
            </a:extLst>
          </p:cNvPr>
          <p:cNvSpPr txBox="1">
            <a:spLocks/>
          </p:cNvSpPr>
          <p:nvPr/>
        </p:nvSpPr>
        <p:spPr>
          <a:xfrm>
            <a:off x="808036" y="3314103"/>
            <a:ext cx="41187688" cy="1134478"/>
          </a:xfrm>
          <a:prstGeom prst="rect">
            <a:avLst/>
          </a:prstGeom>
          <a:noFill/>
          <a:ln w="19050" cap="sq">
            <a:noFill/>
            <a:miter lim="800000"/>
          </a:ln>
        </p:spPr>
        <p:txBody>
          <a:bodyPr wrap="square" lIns="0" tIns="0" rIns="0" bIns="0" rtlCol="0" anchor="t" anchorCtr="0">
            <a:noAutofit/>
          </a:bodyPr>
          <a:lstStyle/>
          <a:p>
            <a:pPr defTabSz="1751511"/>
            <a:r>
              <a:rPr lang="en-GB" sz="6000" i="1">
                <a:solidFill>
                  <a:srgbClr val="FFFFFF">
                    <a:lumMod val="50000"/>
                  </a:srgbClr>
                </a:solidFill>
                <a:latin typeface="Franklin Gothic Medium" panose="020B0603020102020204" pitchFamily="34" charset="0"/>
                <a:cs typeface="Segoe UI Semilight" panose="020B0402040204020203" pitchFamily="34" charset="0"/>
              </a:rPr>
              <a:t>Copy and paste any of these elements on to your poster</a:t>
            </a:r>
          </a:p>
        </p:txBody>
      </p:sp>
      <p:cxnSp>
        <p:nvCxnSpPr>
          <p:cNvPr id="7" name="Straight Connector 6">
            <a:extLst>
              <a:ext uri="{FF2B5EF4-FFF2-40B4-BE49-F238E27FC236}">
                <a16:creationId xmlns:a16="http://schemas.microsoft.com/office/drawing/2014/main" id="{9CE1C840-C6F4-4B4D-A7A5-9FD82F9F53F9}"/>
              </a:ext>
            </a:extLst>
          </p:cNvPr>
          <p:cNvCxnSpPr>
            <a:cxnSpLocks/>
          </p:cNvCxnSpPr>
          <p:nvPr/>
        </p:nvCxnSpPr>
        <p:spPr>
          <a:xfrm>
            <a:off x="808037" y="4354535"/>
            <a:ext cx="41187688" cy="0"/>
          </a:xfrm>
          <a:prstGeom prst="line">
            <a:avLst/>
          </a:prstGeom>
          <a:noFill/>
          <a:ln w="88900" cap="flat" cmpd="sng" algn="ctr">
            <a:solidFill>
              <a:srgbClr val="000000"/>
            </a:solidFill>
            <a:prstDash val="solid"/>
            <a:miter lim="800000"/>
            <a:headEnd type="none" w="lg" len="med"/>
            <a:tailEnd type="none" w="lg" len="med"/>
          </a:ln>
          <a:effectLst/>
        </p:spPr>
      </p:cxnSp>
      <p:grpSp>
        <p:nvGrpSpPr>
          <p:cNvPr id="17" name="Group 16">
            <a:extLst>
              <a:ext uri="{FF2B5EF4-FFF2-40B4-BE49-F238E27FC236}">
                <a16:creationId xmlns:a16="http://schemas.microsoft.com/office/drawing/2014/main" id="{62A5CD74-3A6F-48A7-8E40-993206A80610}"/>
              </a:ext>
            </a:extLst>
          </p:cNvPr>
          <p:cNvGrpSpPr/>
          <p:nvPr/>
        </p:nvGrpSpPr>
        <p:grpSpPr>
          <a:xfrm>
            <a:off x="6029324" y="4905665"/>
            <a:ext cx="9864726" cy="5076823"/>
            <a:chOff x="808037" y="4911725"/>
            <a:chExt cx="9864726" cy="5076823"/>
          </a:xfrm>
        </p:grpSpPr>
        <p:sp>
          <p:nvSpPr>
            <p:cNvPr id="12" name="Rectangle 11">
              <a:extLst>
                <a:ext uri="{FF2B5EF4-FFF2-40B4-BE49-F238E27FC236}">
                  <a16:creationId xmlns:a16="http://schemas.microsoft.com/office/drawing/2014/main" id="{E5002147-A24B-4ED1-8B90-866E1D9DEE7F}"/>
                </a:ext>
              </a:extLst>
            </p:cNvPr>
            <p:cNvSpPr/>
            <p:nvPr/>
          </p:nvSpPr>
          <p:spPr>
            <a:xfrm>
              <a:off x="808037" y="5966460"/>
              <a:ext cx="9864725" cy="4022088"/>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marL="403509" indent="-403509" defTabSz="1751511">
                <a:spcAft>
                  <a:spcPts val="400"/>
                </a:spcAft>
                <a:buFont typeface="Arial" panose="020B0604020202020204" pitchFamily="34" charset="0"/>
                <a:buChar char="•"/>
                <a:defRPr/>
              </a:pPr>
              <a:r>
                <a:rPr lang="en-GB" sz="3600" kern="0">
                  <a:solidFill>
                    <a:srgbClr val="000000"/>
                  </a:solidFill>
                  <a:latin typeface="Franklin Gothic Medium" panose="020B0603020102020204" pitchFamily="34" charset="0"/>
                </a:rPr>
                <a:t>[Insert text here]</a:t>
              </a:r>
            </a:p>
          </p:txBody>
        </p:sp>
        <p:grpSp>
          <p:nvGrpSpPr>
            <p:cNvPr id="13" name="Group 12">
              <a:extLst>
                <a:ext uri="{FF2B5EF4-FFF2-40B4-BE49-F238E27FC236}">
                  <a16:creationId xmlns:a16="http://schemas.microsoft.com/office/drawing/2014/main" id="{B7F36BE1-004E-41C6-8EA4-9C78D053BCD5}"/>
                </a:ext>
              </a:extLst>
            </p:cNvPr>
            <p:cNvGrpSpPr>
              <a:grpSpLocks/>
            </p:cNvGrpSpPr>
            <p:nvPr/>
          </p:nvGrpSpPr>
          <p:grpSpPr>
            <a:xfrm>
              <a:off x="808037" y="4911725"/>
              <a:ext cx="9864726" cy="1054735"/>
              <a:chOff x="1127683" y="14928900"/>
              <a:chExt cx="15262790" cy="993351"/>
            </a:xfrm>
          </p:grpSpPr>
          <p:sp>
            <p:nvSpPr>
              <p:cNvPr id="14" name="Rectangle 13">
                <a:extLst>
                  <a:ext uri="{FF2B5EF4-FFF2-40B4-BE49-F238E27FC236}">
                    <a16:creationId xmlns:a16="http://schemas.microsoft.com/office/drawing/2014/main" id="{F56AF009-D0C0-405B-BBAD-F733D6F46D19}"/>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a:solidFill>
                      <a:srgbClr val="000000"/>
                    </a:solidFill>
                    <a:latin typeface="Franklin Gothic Medium" panose="020B0603020102020204" pitchFamily="34" charset="0"/>
                  </a:rPr>
                  <a:t>HEADING</a:t>
                </a:r>
              </a:p>
            </p:txBody>
          </p:sp>
          <p:cxnSp>
            <p:nvCxnSpPr>
              <p:cNvPr id="15" name="Straight Connector 14">
                <a:extLst>
                  <a:ext uri="{FF2B5EF4-FFF2-40B4-BE49-F238E27FC236}">
                    <a16:creationId xmlns:a16="http://schemas.microsoft.com/office/drawing/2014/main" id="{3E4B398E-BD94-40C1-9834-37453FCF28A3}"/>
                  </a:ext>
                </a:extLst>
              </p:cNvPr>
              <p:cNvCxnSpPr>
                <a:cxnSpLocks/>
              </p:cNvCxnSpPr>
              <p:nvPr/>
            </p:nvCxnSpPr>
            <p:spPr>
              <a:xfrm>
                <a:off x="1127683" y="14928900"/>
                <a:ext cx="15262789"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16" name="Straight Connector 15">
                <a:extLst>
                  <a:ext uri="{FF2B5EF4-FFF2-40B4-BE49-F238E27FC236}">
                    <a16:creationId xmlns:a16="http://schemas.microsoft.com/office/drawing/2014/main" id="{CAE53745-319E-4899-A013-96053B58ECF8}"/>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43" name="Group 42">
            <a:extLst>
              <a:ext uri="{FF2B5EF4-FFF2-40B4-BE49-F238E27FC236}">
                <a16:creationId xmlns:a16="http://schemas.microsoft.com/office/drawing/2014/main" id="{42E4F6E9-7643-4986-85C2-26924EBEC81F}"/>
              </a:ext>
            </a:extLst>
          </p:cNvPr>
          <p:cNvGrpSpPr/>
          <p:nvPr/>
        </p:nvGrpSpPr>
        <p:grpSpPr>
          <a:xfrm>
            <a:off x="6029324" y="10574348"/>
            <a:ext cx="9864726" cy="5076825"/>
            <a:chOff x="32130999" y="4911724"/>
            <a:chExt cx="9864726" cy="5076825"/>
          </a:xfrm>
        </p:grpSpPr>
        <p:sp>
          <p:nvSpPr>
            <p:cNvPr id="44" name="Rectangle 43">
              <a:extLst>
                <a:ext uri="{FF2B5EF4-FFF2-40B4-BE49-F238E27FC236}">
                  <a16:creationId xmlns:a16="http://schemas.microsoft.com/office/drawing/2014/main" id="{6E5B0ADD-B389-40D0-BF27-AC3365E6ECE9}"/>
                </a:ext>
              </a:extLst>
            </p:cNvPr>
            <p:cNvSpPr/>
            <p:nvPr/>
          </p:nvSpPr>
          <p:spPr>
            <a:xfrm>
              <a:off x="32130999" y="4911724"/>
              <a:ext cx="9864726" cy="4396846"/>
            </a:xfrm>
            <a:prstGeom prst="rect">
              <a:avLst/>
            </a:prstGeom>
            <a:solidFill>
              <a:sysClr val="window" lastClr="FFFFFF">
                <a:lumMod val="95000"/>
              </a:sysClr>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rmAutofit/>
            </a:bodyPr>
            <a:lstStyle/>
            <a:p>
              <a:pPr algn="ctr" defTabSz="1751511">
                <a:defRPr/>
              </a:pPr>
              <a:r>
                <a:rPr lang="en-GB" sz="2800" i="1" kern="0">
                  <a:solidFill>
                    <a:srgbClr val="000000"/>
                  </a:solidFill>
                  <a:latin typeface="Franklin Gothic Medium" panose="020B0603020102020204" pitchFamily="34" charset="0"/>
                </a:rPr>
                <a:t>Figure placeholder</a:t>
              </a:r>
            </a:p>
          </p:txBody>
        </p:sp>
        <p:sp>
          <p:nvSpPr>
            <p:cNvPr id="45" name="Rectangle 44">
              <a:extLst>
                <a:ext uri="{FF2B5EF4-FFF2-40B4-BE49-F238E27FC236}">
                  <a16:creationId xmlns:a16="http://schemas.microsoft.com/office/drawing/2014/main" id="{B5999ED1-9A9D-4BA0-A19C-99F6C0E29031}"/>
                </a:ext>
              </a:extLst>
            </p:cNvPr>
            <p:cNvSpPr/>
            <p:nvPr/>
          </p:nvSpPr>
          <p:spPr>
            <a:xfrm>
              <a:off x="32130999" y="9337637"/>
              <a:ext cx="9864726" cy="65091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2800" b="1" kern="0" dirty="0">
                  <a:solidFill>
                    <a:srgbClr val="FFFFFF">
                      <a:lumMod val="50000"/>
                    </a:srgbClr>
                  </a:solidFill>
                  <a:latin typeface="Franklin Gothic Medium" panose="020B0603020102020204" pitchFamily="34" charset="0"/>
                </a:rPr>
                <a:t>[Insert figure heading here]</a:t>
              </a:r>
            </a:p>
          </p:txBody>
        </p:sp>
        <p:cxnSp>
          <p:nvCxnSpPr>
            <p:cNvPr id="46" name="Straight Connector 45">
              <a:extLst>
                <a:ext uri="{FF2B5EF4-FFF2-40B4-BE49-F238E27FC236}">
                  <a16:creationId xmlns:a16="http://schemas.microsoft.com/office/drawing/2014/main" id="{8FD6308F-D59A-420A-920A-B1ACBA582C45}"/>
                </a:ext>
              </a:extLst>
            </p:cNvPr>
            <p:cNvCxnSpPr>
              <a:cxnSpLocks/>
            </p:cNvCxnSpPr>
            <p:nvPr/>
          </p:nvCxnSpPr>
          <p:spPr>
            <a:xfrm>
              <a:off x="32130999" y="9337637"/>
              <a:ext cx="9864726" cy="0"/>
            </a:xfrm>
            <a:prstGeom prst="line">
              <a:avLst/>
            </a:prstGeom>
            <a:noFill/>
            <a:ln w="88900" cap="flat" cmpd="sng" algn="ctr">
              <a:solidFill>
                <a:srgbClr val="E2D8F0"/>
              </a:solidFill>
              <a:prstDash val="solid"/>
              <a:miter lim="800000"/>
              <a:headEnd type="none" w="lg" len="med"/>
              <a:tailEnd type="none" w="lg" len="med"/>
            </a:ln>
            <a:effectLst/>
          </p:spPr>
        </p:cxnSp>
      </p:grpSp>
      <p:cxnSp>
        <p:nvCxnSpPr>
          <p:cNvPr id="55" name="Straight Connector 54">
            <a:extLst>
              <a:ext uri="{FF2B5EF4-FFF2-40B4-BE49-F238E27FC236}">
                <a16:creationId xmlns:a16="http://schemas.microsoft.com/office/drawing/2014/main" id="{16486D59-CF93-4375-9F45-EC1C2AFA6FE2}"/>
              </a:ext>
            </a:extLst>
          </p:cNvPr>
          <p:cNvCxnSpPr>
            <a:cxnSpLocks/>
          </p:cNvCxnSpPr>
          <p:nvPr/>
        </p:nvCxnSpPr>
        <p:spPr>
          <a:xfrm>
            <a:off x="808037" y="27522488"/>
            <a:ext cx="41187688" cy="0"/>
          </a:xfrm>
          <a:prstGeom prst="line">
            <a:avLst/>
          </a:prstGeom>
          <a:noFill/>
          <a:ln w="38100" cap="flat" cmpd="sng" algn="ctr">
            <a:solidFill>
              <a:srgbClr val="000000"/>
            </a:solidFill>
            <a:prstDash val="solid"/>
            <a:miter lim="800000"/>
            <a:headEnd type="none" w="lg" len="med"/>
            <a:tailEnd type="none" w="lg" len="med"/>
          </a:ln>
          <a:effectLst/>
        </p:spPr>
      </p:cxnSp>
      <p:sp>
        <p:nvSpPr>
          <p:cNvPr id="69" name="Rectangle 68">
            <a:extLst>
              <a:ext uri="{FF2B5EF4-FFF2-40B4-BE49-F238E27FC236}">
                <a16:creationId xmlns:a16="http://schemas.microsoft.com/office/drawing/2014/main" id="{9A204628-87E9-4366-9863-7808E74A29F6}"/>
              </a:ext>
            </a:extLst>
          </p:cNvPr>
          <p:cNvSpPr>
            <a:spLocks/>
          </p:cNvSpPr>
          <p:nvPr/>
        </p:nvSpPr>
        <p:spPr>
          <a:xfrm>
            <a:off x="808038" y="4905665"/>
            <a:ext cx="4643438" cy="3151187"/>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600"/>
              </a:spcAft>
              <a:defRPr/>
            </a:pPr>
            <a:r>
              <a:rPr lang="en-GB" sz="3600" b="1" kern="0" dirty="0">
                <a:solidFill>
                  <a:srgbClr val="000000"/>
                </a:solidFill>
                <a:latin typeface="Franklin Gothic Medium" panose="020B0603020102020204" pitchFamily="34" charset="0"/>
              </a:rPr>
              <a:t>Heading/text boxes</a:t>
            </a:r>
          </a:p>
          <a:p>
            <a:pPr defTabSz="1751511">
              <a:spcAft>
                <a:spcPts val="400"/>
              </a:spcAft>
              <a:defRPr/>
            </a:pPr>
            <a:r>
              <a:rPr lang="en-GB" sz="3600" kern="0" dirty="0">
                <a:solidFill>
                  <a:srgbClr val="000000"/>
                </a:solidFill>
                <a:latin typeface="Franklin Gothic Book" panose="020B0503020102020204" pitchFamily="34" charset="0"/>
              </a:rPr>
              <a:t>Heading: Franklin Gothic Medium, dark green, bold, 60pt</a:t>
            </a:r>
          </a:p>
          <a:p>
            <a:pPr defTabSz="1751511">
              <a:spcAft>
                <a:spcPts val="300"/>
              </a:spcAft>
              <a:defRPr/>
            </a:pPr>
            <a:r>
              <a:rPr lang="en-GB" sz="3600" kern="0" dirty="0">
                <a:solidFill>
                  <a:srgbClr val="000000"/>
                </a:solidFill>
                <a:latin typeface="Franklin Gothic Book" panose="020B0503020102020204" pitchFamily="34" charset="0"/>
              </a:rPr>
              <a:t>Body: Franklin Gothic Medium, black, 36pt, space after 4pt</a:t>
            </a:r>
          </a:p>
          <a:p>
            <a:pPr defTabSz="1751511">
              <a:spcAft>
                <a:spcPts val="300"/>
              </a:spcAft>
              <a:defRPr/>
            </a:pPr>
            <a:endParaRPr lang="en-GB" sz="3600" kern="0" dirty="0">
              <a:solidFill>
                <a:srgbClr val="0A4749"/>
              </a:solidFill>
              <a:latin typeface="Segoe UI"/>
            </a:endParaRPr>
          </a:p>
        </p:txBody>
      </p:sp>
      <p:sp>
        <p:nvSpPr>
          <p:cNvPr id="70" name="Rectangle 69">
            <a:extLst>
              <a:ext uri="{FF2B5EF4-FFF2-40B4-BE49-F238E27FC236}">
                <a16:creationId xmlns:a16="http://schemas.microsoft.com/office/drawing/2014/main" id="{EF54C12C-3335-4259-890F-0C2E2EFEDB59}"/>
              </a:ext>
            </a:extLst>
          </p:cNvPr>
          <p:cNvSpPr>
            <a:spLocks/>
          </p:cNvSpPr>
          <p:nvPr/>
        </p:nvSpPr>
        <p:spPr>
          <a:xfrm>
            <a:off x="808038" y="10574348"/>
            <a:ext cx="4643438" cy="1941233"/>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600"/>
              </a:spcAft>
              <a:defRPr/>
            </a:pPr>
            <a:r>
              <a:rPr lang="en-GB" sz="3600" b="1" kern="0">
                <a:solidFill>
                  <a:srgbClr val="000000"/>
                </a:solidFill>
                <a:latin typeface="Franklin Gothic Medium" panose="020B0603020102020204" pitchFamily="34" charset="0"/>
              </a:rPr>
              <a:t>Figure placeholder</a:t>
            </a:r>
          </a:p>
          <a:p>
            <a:pPr defTabSz="1751511">
              <a:spcAft>
                <a:spcPts val="300"/>
              </a:spcAft>
              <a:defRPr/>
            </a:pPr>
            <a:r>
              <a:rPr lang="en-GB" sz="3600" kern="0">
                <a:solidFill>
                  <a:srgbClr val="000000"/>
                </a:solidFill>
                <a:latin typeface="Franklin Gothic Book" panose="020B0503020102020204" pitchFamily="34" charset="0"/>
              </a:rPr>
              <a:t>Re-size your figure to match the box</a:t>
            </a:r>
          </a:p>
          <a:p>
            <a:pPr defTabSz="1751511">
              <a:spcAft>
                <a:spcPts val="300"/>
              </a:spcAft>
              <a:defRPr/>
            </a:pPr>
            <a:r>
              <a:rPr lang="en-GB" sz="3600" kern="0">
                <a:solidFill>
                  <a:srgbClr val="000000"/>
                </a:solidFill>
                <a:latin typeface="Franklin Gothic Book" panose="020B0503020102020204" pitchFamily="34" charset="0"/>
              </a:rPr>
              <a:t>Font: Franklin Gothic Medium, grey, bold, 28pt</a:t>
            </a:r>
          </a:p>
        </p:txBody>
      </p:sp>
      <p:sp>
        <p:nvSpPr>
          <p:cNvPr id="71" name="Rectangle 70">
            <a:extLst>
              <a:ext uri="{FF2B5EF4-FFF2-40B4-BE49-F238E27FC236}">
                <a16:creationId xmlns:a16="http://schemas.microsoft.com/office/drawing/2014/main" id="{BF2847BC-550F-40ED-A491-6227A532BA24}"/>
              </a:ext>
            </a:extLst>
          </p:cNvPr>
          <p:cNvSpPr>
            <a:spLocks/>
          </p:cNvSpPr>
          <p:nvPr/>
        </p:nvSpPr>
        <p:spPr>
          <a:xfrm>
            <a:off x="808038" y="16217897"/>
            <a:ext cx="4643438" cy="1978022"/>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599"/>
              </a:spcAft>
              <a:defRPr/>
            </a:pPr>
            <a:r>
              <a:rPr lang="en-GB" sz="3600" b="1" kern="0">
                <a:solidFill>
                  <a:srgbClr val="000000"/>
                </a:solidFill>
                <a:latin typeface="Franklin Gothic Medium" panose="020B0603020102020204" pitchFamily="34" charset="0"/>
              </a:rPr>
              <a:t>References and acknowledgments </a:t>
            </a:r>
          </a:p>
        </p:txBody>
      </p:sp>
      <p:sp>
        <p:nvSpPr>
          <p:cNvPr id="73" name="Rectangle 72">
            <a:extLst>
              <a:ext uri="{FF2B5EF4-FFF2-40B4-BE49-F238E27FC236}">
                <a16:creationId xmlns:a16="http://schemas.microsoft.com/office/drawing/2014/main" id="{28154E09-49C0-4318-AD2E-41540C7E1184}"/>
              </a:ext>
            </a:extLst>
          </p:cNvPr>
          <p:cNvSpPr>
            <a:spLocks/>
          </p:cNvSpPr>
          <p:nvPr/>
        </p:nvSpPr>
        <p:spPr>
          <a:xfrm>
            <a:off x="808038" y="25506542"/>
            <a:ext cx="4643438" cy="1941233"/>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599"/>
              </a:spcAft>
              <a:defRPr/>
            </a:pPr>
            <a:r>
              <a:rPr lang="en-GB" sz="3600" b="1" kern="0">
                <a:solidFill>
                  <a:srgbClr val="000000"/>
                </a:solidFill>
                <a:latin typeface="Franklin Gothic Medium" panose="020B0603020102020204" pitchFamily="34" charset="0"/>
              </a:rPr>
              <a:t>Colour scheme 2</a:t>
            </a:r>
          </a:p>
        </p:txBody>
      </p:sp>
      <p:grpSp>
        <p:nvGrpSpPr>
          <p:cNvPr id="83" name="Group 82">
            <a:extLst>
              <a:ext uri="{FF2B5EF4-FFF2-40B4-BE49-F238E27FC236}">
                <a16:creationId xmlns:a16="http://schemas.microsoft.com/office/drawing/2014/main" id="{54290682-F825-4C60-AB87-F9BF6B3C86FE}"/>
              </a:ext>
            </a:extLst>
          </p:cNvPr>
          <p:cNvGrpSpPr>
            <a:grpSpLocks/>
          </p:cNvGrpSpPr>
          <p:nvPr/>
        </p:nvGrpSpPr>
        <p:grpSpPr>
          <a:xfrm>
            <a:off x="6029324" y="25506542"/>
            <a:ext cx="9894108" cy="1451271"/>
            <a:chOff x="8224838" y="29493056"/>
            <a:chExt cx="6696075" cy="982182"/>
          </a:xfrm>
        </p:grpSpPr>
        <p:sp>
          <p:nvSpPr>
            <p:cNvPr id="84" name="Rectangle 83">
              <a:extLst>
                <a:ext uri="{FF2B5EF4-FFF2-40B4-BE49-F238E27FC236}">
                  <a16:creationId xmlns:a16="http://schemas.microsoft.com/office/drawing/2014/main" id="{A76FAE29-66ED-41EF-B21B-139A785B1AC5}"/>
                </a:ext>
              </a:extLst>
            </p:cNvPr>
            <p:cNvSpPr/>
            <p:nvPr/>
          </p:nvSpPr>
          <p:spPr>
            <a:xfrm>
              <a:off x="8224838" y="29493056"/>
              <a:ext cx="982182" cy="982182"/>
            </a:xfrm>
            <a:prstGeom prst="rect">
              <a:avLst/>
            </a:prstGeom>
            <a:solidFill>
              <a:srgbClr val="E2D8F0"/>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defRPr/>
              </a:pPr>
              <a:endParaRPr lang="en-GB" sz="2497" kern="0">
                <a:solidFill>
                  <a:srgbClr val="3F3F3F"/>
                </a:solidFill>
                <a:latin typeface="Segoe UI"/>
              </a:endParaRPr>
            </a:p>
          </p:txBody>
        </p:sp>
        <p:sp>
          <p:nvSpPr>
            <p:cNvPr id="85" name="Rectangle 84">
              <a:extLst>
                <a:ext uri="{FF2B5EF4-FFF2-40B4-BE49-F238E27FC236}">
                  <a16:creationId xmlns:a16="http://schemas.microsoft.com/office/drawing/2014/main" id="{27D32D12-CA41-40FF-A945-7E01C529F8B1}"/>
                </a:ext>
              </a:extLst>
            </p:cNvPr>
            <p:cNvSpPr/>
            <p:nvPr/>
          </p:nvSpPr>
          <p:spPr>
            <a:xfrm>
              <a:off x="9367617" y="29493056"/>
              <a:ext cx="982182" cy="982182"/>
            </a:xfrm>
            <a:prstGeom prst="rect">
              <a:avLst/>
            </a:prstGeom>
            <a:solidFill>
              <a:srgbClr val="000000"/>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defRPr/>
              </a:pPr>
              <a:endParaRPr lang="en-GB" sz="2497" kern="0">
                <a:solidFill>
                  <a:srgbClr val="3F3F3F"/>
                </a:solidFill>
                <a:latin typeface="Segoe UI"/>
              </a:endParaRPr>
            </a:p>
          </p:txBody>
        </p:sp>
        <p:sp>
          <p:nvSpPr>
            <p:cNvPr id="86" name="Rectangle 85">
              <a:extLst>
                <a:ext uri="{FF2B5EF4-FFF2-40B4-BE49-F238E27FC236}">
                  <a16:creationId xmlns:a16="http://schemas.microsoft.com/office/drawing/2014/main" id="{38A008F4-009C-4159-8674-B34303E6AE2D}"/>
                </a:ext>
              </a:extLst>
            </p:cNvPr>
            <p:cNvSpPr/>
            <p:nvPr/>
          </p:nvSpPr>
          <p:spPr>
            <a:xfrm>
              <a:off x="10510396" y="29493056"/>
              <a:ext cx="982182" cy="982182"/>
            </a:xfrm>
            <a:prstGeom prst="rect">
              <a:avLst/>
            </a:prstGeom>
            <a:solidFill>
              <a:srgbClr val="7F7F7F"/>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defRPr/>
              </a:pPr>
              <a:endParaRPr lang="en-GB" sz="2497" kern="0">
                <a:solidFill>
                  <a:srgbClr val="3F3F3F"/>
                </a:solidFill>
                <a:latin typeface="Segoe UI"/>
              </a:endParaRPr>
            </a:p>
          </p:txBody>
        </p:sp>
        <p:sp>
          <p:nvSpPr>
            <p:cNvPr id="87" name="Rectangle 86">
              <a:extLst>
                <a:ext uri="{FF2B5EF4-FFF2-40B4-BE49-F238E27FC236}">
                  <a16:creationId xmlns:a16="http://schemas.microsoft.com/office/drawing/2014/main" id="{37BFC532-80E9-4DF9-B64D-F264046B0014}"/>
                </a:ext>
              </a:extLst>
            </p:cNvPr>
            <p:cNvSpPr/>
            <p:nvPr/>
          </p:nvSpPr>
          <p:spPr>
            <a:xfrm>
              <a:off x="11653175" y="29493056"/>
              <a:ext cx="982182" cy="982182"/>
            </a:xfrm>
            <a:prstGeom prst="rect">
              <a:avLst/>
            </a:prstGeom>
            <a:solidFill>
              <a:schemeClr val="bg1"/>
            </a:solidFill>
            <a:ln w="19050" cap="sq" cmpd="sng" algn="ctr">
              <a:solidFill>
                <a:schemeClr val="tx2"/>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defRPr/>
              </a:pPr>
              <a:endParaRPr lang="en-GB" sz="2497" kern="0">
                <a:solidFill>
                  <a:srgbClr val="3F3F3F"/>
                </a:solidFill>
                <a:latin typeface="Segoe UI"/>
              </a:endParaRPr>
            </a:p>
          </p:txBody>
        </p:sp>
        <p:sp>
          <p:nvSpPr>
            <p:cNvPr id="88" name="Rectangle 87">
              <a:extLst>
                <a:ext uri="{FF2B5EF4-FFF2-40B4-BE49-F238E27FC236}">
                  <a16:creationId xmlns:a16="http://schemas.microsoft.com/office/drawing/2014/main" id="{43A98883-A696-4612-A81A-848D38697942}"/>
                </a:ext>
              </a:extLst>
            </p:cNvPr>
            <p:cNvSpPr/>
            <p:nvPr/>
          </p:nvSpPr>
          <p:spPr>
            <a:xfrm>
              <a:off x="12795954" y="29493056"/>
              <a:ext cx="982182" cy="982182"/>
            </a:xfrm>
            <a:prstGeom prst="rect">
              <a:avLst/>
            </a:prstGeom>
            <a:solidFill>
              <a:srgbClr val="82D8D0"/>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endParaRPr lang="en-GB" sz="2497" kern="0">
                <a:solidFill>
                  <a:srgbClr val="3F3F3F"/>
                </a:solidFill>
                <a:latin typeface="Segoe UI"/>
              </a:endParaRPr>
            </a:p>
          </p:txBody>
        </p:sp>
        <p:sp>
          <p:nvSpPr>
            <p:cNvPr id="89" name="Rectangle 88">
              <a:extLst>
                <a:ext uri="{FF2B5EF4-FFF2-40B4-BE49-F238E27FC236}">
                  <a16:creationId xmlns:a16="http://schemas.microsoft.com/office/drawing/2014/main" id="{53BBB9E3-21A4-444F-9800-CE2682185842}"/>
                </a:ext>
              </a:extLst>
            </p:cNvPr>
            <p:cNvSpPr/>
            <p:nvPr/>
          </p:nvSpPr>
          <p:spPr>
            <a:xfrm>
              <a:off x="13938731" y="29493056"/>
              <a:ext cx="982182" cy="982182"/>
            </a:xfrm>
            <a:prstGeom prst="rect">
              <a:avLst/>
            </a:prstGeom>
            <a:solidFill>
              <a:srgbClr val="CDBDE5"/>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defTabSz="1751511"/>
              <a:endParaRPr lang="en-GB" sz="2497" kern="0">
                <a:solidFill>
                  <a:srgbClr val="3F3F3F"/>
                </a:solidFill>
                <a:latin typeface="Segoe UI"/>
              </a:endParaRPr>
            </a:p>
          </p:txBody>
        </p:sp>
      </p:grpSp>
      <p:grpSp>
        <p:nvGrpSpPr>
          <p:cNvPr id="90" name="Group 89">
            <a:extLst>
              <a:ext uri="{FF2B5EF4-FFF2-40B4-BE49-F238E27FC236}">
                <a16:creationId xmlns:a16="http://schemas.microsoft.com/office/drawing/2014/main" id="{80DFD648-150B-4EBD-A51F-D4D6D5BC092F}"/>
              </a:ext>
            </a:extLst>
          </p:cNvPr>
          <p:cNvGrpSpPr/>
          <p:nvPr/>
        </p:nvGrpSpPr>
        <p:grpSpPr>
          <a:xfrm>
            <a:off x="-2981994" y="26479500"/>
            <a:ext cx="2448068" cy="3795713"/>
            <a:chOff x="15354300" y="21799070"/>
            <a:chExt cx="4248150" cy="6586728"/>
          </a:xfrm>
        </p:grpSpPr>
        <p:pic>
          <p:nvPicPr>
            <p:cNvPr id="91" name="Picture 90" descr="Chart&#10;&#10;Description automatically generated with low confidence">
              <a:extLst>
                <a:ext uri="{FF2B5EF4-FFF2-40B4-BE49-F238E27FC236}">
                  <a16:creationId xmlns:a16="http://schemas.microsoft.com/office/drawing/2014/main" id="{9E277ECC-D8B2-410C-8343-7F7C9F025F26}"/>
                </a:ext>
              </a:extLst>
            </p:cNvPr>
            <p:cNvPicPr>
              <a:picLocks noChangeAspect="1"/>
            </p:cNvPicPr>
            <p:nvPr/>
          </p:nvPicPr>
          <p:blipFill rotWithShape="1">
            <a:blip r:embed="rId2">
              <a:extLst>
                <a:ext uri="{28A0092B-C50C-407E-A947-70E740481C1C}">
                  <a14:useLocalDpi xmlns:a14="http://schemas.microsoft.com/office/drawing/2010/main" val="0"/>
                </a:ext>
              </a:extLst>
            </a:blip>
            <a:srcRect t="47" b="47091"/>
            <a:stretch/>
          </p:blipFill>
          <p:spPr>
            <a:xfrm>
              <a:off x="15354300" y="21799070"/>
              <a:ext cx="4248150" cy="6586728"/>
            </a:xfrm>
            <a:prstGeom prst="rect">
              <a:avLst/>
            </a:prstGeom>
          </p:spPr>
        </p:pic>
        <p:sp>
          <p:nvSpPr>
            <p:cNvPr id="92" name="Rectangle 91">
              <a:extLst>
                <a:ext uri="{FF2B5EF4-FFF2-40B4-BE49-F238E27FC236}">
                  <a16:creationId xmlns:a16="http://schemas.microsoft.com/office/drawing/2014/main" id="{E93B9421-DC1C-40FB-A3D1-69F3C6514C1A}"/>
                </a:ext>
              </a:extLst>
            </p:cNvPr>
            <p:cNvSpPr/>
            <p:nvPr/>
          </p:nvSpPr>
          <p:spPr>
            <a:xfrm>
              <a:off x="15354300" y="27047304"/>
              <a:ext cx="2563123" cy="436246"/>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9"/>
            </a:p>
          </p:txBody>
        </p:sp>
      </p:grpSp>
      <p:sp>
        <p:nvSpPr>
          <p:cNvPr id="94" name="Rectangle 93">
            <a:extLst>
              <a:ext uri="{FF2B5EF4-FFF2-40B4-BE49-F238E27FC236}">
                <a16:creationId xmlns:a16="http://schemas.microsoft.com/office/drawing/2014/main" id="{97B56912-40A2-4E32-A3CC-E0144E0E7A1A}"/>
              </a:ext>
            </a:extLst>
          </p:cNvPr>
          <p:cNvSpPr>
            <a:spLocks/>
          </p:cNvSpPr>
          <p:nvPr/>
        </p:nvSpPr>
        <p:spPr>
          <a:xfrm>
            <a:off x="16468725" y="4905665"/>
            <a:ext cx="4643438" cy="3151187"/>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599"/>
              </a:spcAft>
              <a:defRPr/>
            </a:pPr>
            <a:r>
              <a:rPr lang="en-GB" sz="3600" b="1" kern="0">
                <a:solidFill>
                  <a:srgbClr val="000000"/>
                </a:solidFill>
                <a:latin typeface="Franklin Gothic Medium" panose="020B0603020102020204" pitchFamily="34" charset="0"/>
              </a:rPr>
              <a:t>Icon set</a:t>
            </a:r>
          </a:p>
          <a:p>
            <a:pPr defTabSz="1751511">
              <a:defRPr/>
            </a:pPr>
            <a:r>
              <a:rPr lang="en-GB" sz="3600" kern="0">
                <a:solidFill>
                  <a:srgbClr val="000000"/>
                </a:solidFill>
                <a:latin typeface="Franklin Gothic Book" panose="020B0503020102020204" pitchFamily="34" charset="0"/>
              </a:rPr>
              <a:t>Fill colour to match stroke colour, line width 1pt</a:t>
            </a:r>
          </a:p>
        </p:txBody>
      </p:sp>
      <p:pic>
        <p:nvPicPr>
          <p:cNvPr id="96" name="Graphic 95" descr="Hierarchy outline">
            <a:extLst>
              <a:ext uri="{FF2B5EF4-FFF2-40B4-BE49-F238E27FC236}">
                <a16:creationId xmlns:a16="http://schemas.microsoft.com/office/drawing/2014/main" id="{F52FB29E-B215-4E51-83DC-80CB3B89D3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07565" y="7521456"/>
            <a:ext cx="888159" cy="888160"/>
          </a:xfrm>
          <a:prstGeom prst="rect">
            <a:avLst/>
          </a:prstGeom>
        </p:spPr>
      </p:pic>
      <p:pic>
        <p:nvPicPr>
          <p:cNvPr id="97" name="Graphic 96" descr="Petri Dish outline">
            <a:extLst>
              <a:ext uri="{FF2B5EF4-FFF2-40B4-BE49-F238E27FC236}">
                <a16:creationId xmlns:a16="http://schemas.microsoft.com/office/drawing/2014/main" id="{66BEDB04-DF0D-4BA9-A25A-85364FD9C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7565" y="8829351"/>
            <a:ext cx="888159" cy="888160"/>
          </a:xfrm>
          <a:prstGeom prst="rect">
            <a:avLst/>
          </a:prstGeom>
        </p:spPr>
      </p:pic>
      <p:pic>
        <p:nvPicPr>
          <p:cNvPr id="98" name="Graphic 97" descr="Bar chart outline">
            <a:extLst>
              <a:ext uri="{FF2B5EF4-FFF2-40B4-BE49-F238E27FC236}">
                <a16:creationId xmlns:a16="http://schemas.microsoft.com/office/drawing/2014/main" id="{D5BCD048-4EBC-477E-AEFA-4538B5CCF6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00634" y="8829355"/>
            <a:ext cx="888159" cy="888160"/>
          </a:xfrm>
          <a:prstGeom prst="rect">
            <a:avLst/>
          </a:prstGeom>
        </p:spPr>
      </p:pic>
      <p:pic>
        <p:nvPicPr>
          <p:cNvPr id="99" name="Graphic 98" descr="Pie chart outline">
            <a:extLst>
              <a:ext uri="{FF2B5EF4-FFF2-40B4-BE49-F238E27FC236}">
                <a16:creationId xmlns:a16="http://schemas.microsoft.com/office/drawing/2014/main" id="{0AE5B4FB-390F-4AF0-9672-961E7EDF2E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900634" y="4905664"/>
            <a:ext cx="888159" cy="888160"/>
          </a:xfrm>
          <a:prstGeom prst="rect">
            <a:avLst/>
          </a:prstGeom>
        </p:spPr>
      </p:pic>
      <p:pic>
        <p:nvPicPr>
          <p:cNvPr id="100" name="Graphic 99" descr="Scientist male outline">
            <a:extLst>
              <a:ext uri="{FF2B5EF4-FFF2-40B4-BE49-F238E27FC236}">
                <a16:creationId xmlns:a16="http://schemas.microsoft.com/office/drawing/2014/main" id="{8A045DF7-43E6-4C58-B8CB-F611BF94A2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900634" y="6213561"/>
            <a:ext cx="888159" cy="888160"/>
          </a:xfrm>
          <a:prstGeom prst="rect">
            <a:avLst/>
          </a:prstGeom>
        </p:spPr>
      </p:pic>
      <p:pic>
        <p:nvPicPr>
          <p:cNvPr id="101" name="Graphic 100" descr="Scientist female outline">
            <a:extLst>
              <a:ext uri="{FF2B5EF4-FFF2-40B4-BE49-F238E27FC236}">
                <a16:creationId xmlns:a16="http://schemas.microsoft.com/office/drawing/2014/main" id="{CB734510-66C3-4483-B515-FB21EB89D9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900634" y="7521458"/>
            <a:ext cx="888159" cy="888160"/>
          </a:xfrm>
          <a:prstGeom prst="rect">
            <a:avLst/>
          </a:prstGeom>
        </p:spPr>
      </p:pic>
      <p:pic>
        <p:nvPicPr>
          <p:cNvPr id="102" name="Graphic 101" descr="DNA outline">
            <a:extLst>
              <a:ext uri="{FF2B5EF4-FFF2-40B4-BE49-F238E27FC236}">
                <a16:creationId xmlns:a16="http://schemas.microsoft.com/office/drawing/2014/main" id="{68254A6F-6A35-4277-AFFA-EA15671875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8679982" y="6213560"/>
            <a:ext cx="888159" cy="888160"/>
          </a:xfrm>
          <a:prstGeom prst="rect">
            <a:avLst/>
          </a:prstGeom>
        </p:spPr>
      </p:pic>
      <p:pic>
        <p:nvPicPr>
          <p:cNvPr id="103" name="Graphic 102" descr="Magnifying glass outline">
            <a:extLst>
              <a:ext uri="{FF2B5EF4-FFF2-40B4-BE49-F238E27FC236}">
                <a16:creationId xmlns:a16="http://schemas.microsoft.com/office/drawing/2014/main" id="{F174C0A5-DB79-45A1-A5E8-68926EB136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686838" y="8829355"/>
            <a:ext cx="888159" cy="888160"/>
          </a:xfrm>
          <a:prstGeom prst="rect">
            <a:avLst/>
          </a:prstGeom>
        </p:spPr>
      </p:pic>
      <p:pic>
        <p:nvPicPr>
          <p:cNvPr id="104" name="Graphic 103" descr="Microscope outline">
            <a:extLst>
              <a:ext uri="{FF2B5EF4-FFF2-40B4-BE49-F238E27FC236}">
                <a16:creationId xmlns:a16="http://schemas.microsoft.com/office/drawing/2014/main" id="{F81C5AAD-D299-4F99-9904-BF26BA8C49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686838" y="7521458"/>
            <a:ext cx="888159" cy="888160"/>
          </a:xfrm>
          <a:prstGeom prst="rect">
            <a:avLst/>
          </a:prstGeom>
        </p:spPr>
      </p:pic>
      <p:pic>
        <p:nvPicPr>
          <p:cNvPr id="105" name="Graphic 104" descr="Document outline">
            <a:extLst>
              <a:ext uri="{FF2B5EF4-FFF2-40B4-BE49-F238E27FC236}">
                <a16:creationId xmlns:a16="http://schemas.microsoft.com/office/drawing/2014/main" id="{B9969C2F-06B2-42EA-8393-97CB35716CB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686838" y="6213561"/>
            <a:ext cx="888159" cy="888160"/>
          </a:xfrm>
          <a:prstGeom prst="rect">
            <a:avLst/>
          </a:prstGeom>
        </p:spPr>
      </p:pic>
      <p:pic>
        <p:nvPicPr>
          <p:cNvPr id="106" name="Graphic 105" descr="Scatterplot outline">
            <a:extLst>
              <a:ext uri="{FF2B5EF4-FFF2-40B4-BE49-F238E27FC236}">
                <a16:creationId xmlns:a16="http://schemas.microsoft.com/office/drawing/2014/main" id="{8815BEDD-36BC-4DF7-96B2-0C0D275C232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686838" y="4905664"/>
            <a:ext cx="888159" cy="888160"/>
          </a:xfrm>
          <a:prstGeom prst="rect">
            <a:avLst/>
          </a:prstGeom>
        </p:spPr>
      </p:pic>
      <p:pic>
        <p:nvPicPr>
          <p:cNvPr id="107" name="Graphic 106" descr="Test tubes outline">
            <a:extLst>
              <a:ext uri="{FF2B5EF4-FFF2-40B4-BE49-F238E27FC236}">
                <a16:creationId xmlns:a16="http://schemas.microsoft.com/office/drawing/2014/main" id="{C9B92D7B-54BB-4223-A819-13C3E26715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8679982" y="4905664"/>
            <a:ext cx="888159" cy="888160"/>
          </a:xfrm>
          <a:prstGeom prst="rect">
            <a:avLst/>
          </a:prstGeom>
        </p:spPr>
      </p:pic>
      <p:pic>
        <p:nvPicPr>
          <p:cNvPr id="108" name="Graphic 107" descr="Mitochondria outline">
            <a:extLst>
              <a:ext uri="{FF2B5EF4-FFF2-40B4-BE49-F238E27FC236}">
                <a16:creationId xmlns:a16="http://schemas.microsoft.com/office/drawing/2014/main" id="{8DF9AF4F-6E5A-49DB-BF3B-D818522AF62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114430" y="4905664"/>
            <a:ext cx="888159" cy="888160"/>
          </a:xfrm>
          <a:prstGeom prst="rect">
            <a:avLst/>
          </a:prstGeom>
        </p:spPr>
      </p:pic>
      <p:pic>
        <p:nvPicPr>
          <p:cNvPr id="109" name="Graphic 108" descr="Nerve outline">
            <a:extLst>
              <a:ext uri="{FF2B5EF4-FFF2-40B4-BE49-F238E27FC236}">
                <a16:creationId xmlns:a16="http://schemas.microsoft.com/office/drawing/2014/main" id="{6D74ED45-B9BB-48CF-B7E8-7F041511282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5328226" y="4905664"/>
            <a:ext cx="888159" cy="888160"/>
          </a:xfrm>
          <a:prstGeom prst="rect">
            <a:avLst/>
          </a:prstGeom>
        </p:spPr>
      </p:pic>
      <p:pic>
        <p:nvPicPr>
          <p:cNvPr id="110" name="Graphic 109" descr="Flask outline">
            <a:extLst>
              <a:ext uri="{FF2B5EF4-FFF2-40B4-BE49-F238E27FC236}">
                <a16:creationId xmlns:a16="http://schemas.microsoft.com/office/drawing/2014/main" id="{43219590-5276-4948-9D7C-8E435D5ADAD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6542022" y="4905664"/>
            <a:ext cx="888159" cy="888160"/>
          </a:xfrm>
          <a:prstGeom prst="rect">
            <a:avLst/>
          </a:prstGeom>
        </p:spPr>
      </p:pic>
      <p:pic>
        <p:nvPicPr>
          <p:cNvPr id="111" name="Graphic 110" descr="Binary outline">
            <a:extLst>
              <a:ext uri="{FF2B5EF4-FFF2-40B4-BE49-F238E27FC236}">
                <a16:creationId xmlns:a16="http://schemas.microsoft.com/office/drawing/2014/main" id="{848031B8-0969-4410-AFA1-1586C8BE652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7755818" y="4905664"/>
            <a:ext cx="888159" cy="888160"/>
          </a:xfrm>
          <a:prstGeom prst="rect">
            <a:avLst/>
          </a:prstGeom>
        </p:spPr>
      </p:pic>
      <p:pic>
        <p:nvPicPr>
          <p:cNvPr id="112" name="Graphic 111" descr="Monitor outline">
            <a:extLst>
              <a:ext uri="{FF2B5EF4-FFF2-40B4-BE49-F238E27FC236}">
                <a16:creationId xmlns:a16="http://schemas.microsoft.com/office/drawing/2014/main" id="{C6A3F2EF-1762-4E0D-8F0F-4CF32496723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8969614" y="4905664"/>
            <a:ext cx="888159" cy="888160"/>
          </a:xfrm>
          <a:prstGeom prst="rect">
            <a:avLst/>
          </a:prstGeom>
        </p:spPr>
      </p:pic>
      <p:pic>
        <p:nvPicPr>
          <p:cNvPr id="113" name="Graphic 112" descr="Plant With Roots outline">
            <a:extLst>
              <a:ext uri="{FF2B5EF4-FFF2-40B4-BE49-F238E27FC236}">
                <a16:creationId xmlns:a16="http://schemas.microsoft.com/office/drawing/2014/main" id="{D02E5F0F-A21E-4679-8A25-6DFFCA290BB4}"/>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114430" y="6213561"/>
            <a:ext cx="888159" cy="888160"/>
          </a:xfrm>
          <a:prstGeom prst="rect">
            <a:avLst/>
          </a:prstGeom>
        </p:spPr>
      </p:pic>
      <p:pic>
        <p:nvPicPr>
          <p:cNvPr id="114" name="Graphic 113" descr="Leaf outline">
            <a:extLst>
              <a:ext uri="{FF2B5EF4-FFF2-40B4-BE49-F238E27FC236}">
                <a16:creationId xmlns:a16="http://schemas.microsoft.com/office/drawing/2014/main" id="{EC1B8A51-D08E-469F-B7E8-C6944C3233D5}"/>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30183410" y="4905664"/>
            <a:ext cx="888159" cy="888160"/>
          </a:xfrm>
          <a:prstGeom prst="rect">
            <a:avLst/>
          </a:prstGeom>
        </p:spPr>
      </p:pic>
      <p:pic>
        <p:nvPicPr>
          <p:cNvPr id="115" name="Graphic 114" descr="Water outline">
            <a:extLst>
              <a:ext uri="{FF2B5EF4-FFF2-40B4-BE49-F238E27FC236}">
                <a16:creationId xmlns:a16="http://schemas.microsoft.com/office/drawing/2014/main" id="{DD20EBE8-EF73-44B8-B6BB-5418291452F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5328226" y="6213561"/>
            <a:ext cx="888159" cy="888160"/>
          </a:xfrm>
          <a:prstGeom prst="rect">
            <a:avLst/>
          </a:prstGeom>
        </p:spPr>
      </p:pic>
      <p:pic>
        <p:nvPicPr>
          <p:cNvPr id="116" name="Graphic 115" descr="Needle outline">
            <a:extLst>
              <a:ext uri="{FF2B5EF4-FFF2-40B4-BE49-F238E27FC236}">
                <a16:creationId xmlns:a16="http://schemas.microsoft.com/office/drawing/2014/main" id="{B0633CCC-3DEE-4632-9221-B52F1E85CAF6}"/>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26542022" y="6213561"/>
            <a:ext cx="888159" cy="888160"/>
          </a:xfrm>
          <a:prstGeom prst="rect">
            <a:avLst/>
          </a:prstGeom>
        </p:spPr>
      </p:pic>
      <p:pic>
        <p:nvPicPr>
          <p:cNvPr id="117" name="Graphic 116" descr="Chemicals outline">
            <a:extLst>
              <a:ext uri="{FF2B5EF4-FFF2-40B4-BE49-F238E27FC236}">
                <a16:creationId xmlns:a16="http://schemas.microsoft.com/office/drawing/2014/main" id="{CB4183E6-D563-4F0B-A568-B26C9F25040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4114430" y="8829352"/>
            <a:ext cx="888159" cy="888160"/>
          </a:xfrm>
          <a:prstGeom prst="rect">
            <a:avLst/>
          </a:prstGeom>
        </p:spPr>
      </p:pic>
      <p:pic>
        <p:nvPicPr>
          <p:cNvPr id="118" name="Graphic 117" descr="Chemicals outline">
            <a:extLst>
              <a:ext uri="{FF2B5EF4-FFF2-40B4-BE49-F238E27FC236}">
                <a16:creationId xmlns:a16="http://schemas.microsoft.com/office/drawing/2014/main" id="{B06C5883-F56F-4BCD-8DE1-E4FC6F20E4A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5328226" y="8829352"/>
            <a:ext cx="888159" cy="888160"/>
          </a:xfrm>
          <a:prstGeom prst="rect">
            <a:avLst/>
          </a:prstGeom>
        </p:spPr>
      </p:pic>
      <p:pic>
        <p:nvPicPr>
          <p:cNvPr id="119" name="Graphic 118" descr="Covid-19 outline">
            <a:extLst>
              <a:ext uri="{FF2B5EF4-FFF2-40B4-BE49-F238E27FC236}">
                <a16:creationId xmlns:a16="http://schemas.microsoft.com/office/drawing/2014/main" id="{9C371DD9-DF8A-4645-92C0-305CF636907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30183410" y="7521456"/>
            <a:ext cx="888159" cy="888160"/>
          </a:xfrm>
          <a:prstGeom prst="rect">
            <a:avLst/>
          </a:prstGeom>
        </p:spPr>
      </p:pic>
      <p:pic>
        <p:nvPicPr>
          <p:cNvPr id="120" name="Graphic 119" descr="Fever outline">
            <a:extLst>
              <a:ext uri="{FF2B5EF4-FFF2-40B4-BE49-F238E27FC236}">
                <a16:creationId xmlns:a16="http://schemas.microsoft.com/office/drawing/2014/main" id="{ABA5A448-E007-44D8-82F0-4B8CEDA257A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24114430" y="7521456"/>
            <a:ext cx="888159" cy="888160"/>
          </a:xfrm>
          <a:prstGeom prst="rect">
            <a:avLst/>
          </a:prstGeom>
        </p:spPr>
      </p:pic>
      <p:pic>
        <p:nvPicPr>
          <p:cNvPr id="121" name="Graphic 120" descr="Germ outline">
            <a:extLst>
              <a:ext uri="{FF2B5EF4-FFF2-40B4-BE49-F238E27FC236}">
                <a16:creationId xmlns:a16="http://schemas.microsoft.com/office/drawing/2014/main" id="{0C4DE574-03C1-4526-88F1-68549CEC8E78}"/>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26542022" y="8829352"/>
            <a:ext cx="888159" cy="888160"/>
          </a:xfrm>
          <a:prstGeom prst="rect">
            <a:avLst/>
          </a:prstGeom>
        </p:spPr>
      </p:pic>
      <p:pic>
        <p:nvPicPr>
          <p:cNvPr id="122" name="Graphic 121" descr="Germ outline">
            <a:extLst>
              <a:ext uri="{FF2B5EF4-FFF2-40B4-BE49-F238E27FC236}">
                <a16:creationId xmlns:a16="http://schemas.microsoft.com/office/drawing/2014/main" id="{F37F9C62-D011-4910-87A6-BA50B63381B2}"/>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27755818" y="8829352"/>
            <a:ext cx="888159" cy="888160"/>
          </a:xfrm>
          <a:prstGeom prst="rect">
            <a:avLst/>
          </a:prstGeom>
        </p:spPr>
      </p:pic>
      <p:pic>
        <p:nvPicPr>
          <p:cNvPr id="123" name="Graphic 122" descr="Germ outline">
            <a:extLst>
              <a:ext uri="{FF2B5EF4-FFF2-40B4-BE49-F238E27FC236}">
                <a16:creationId xmlns:a16="http://schemas.microsoft.com/office/drawing/2014/main" id="{8EE0818E-08F9-4765-A920-D8360ED855DD}"/>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28969614" y="8829352"/>
            <a:ext cx="888159" cy="888160"/>
          </a:xfrm>
          <a:prstGeom prst="rect">
            <a:avLst/>
          </a:prstGeom>
        </p:spPr>
      </p:pic>
      <p:pic>
        <p:nvPicPr>
          <p:cNvPr id="124" name="Graphic 123" descr="Germ outline">
            <a:extLst>
              <a:ext uri="{FF2B5EF4-FFF2-40B4-BE49-F238E27FC236}">
                <a16:creationId xmlns:a16="http://schemas.microsoft.com/office/drawing/2014/main" id="{28FAA1D0-A68D-49CA-BB2C-BB86C5421304}"/>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30183410" y="8829352"/>
            <a:ext cx="888159" cy="888160"/>
          </a:xfrm>
          <a:prstGeom prst="rect">
            <a:avLst/>
          </a:prstGeom>
        </p:spPr>
      </p:pic>
      <p:pic>
        <p:nvPicPr>
          <p:cNvPr id="125" name="Graphic 124" descr="Heartbeat outline">
            <a:extLst>
              <a:ext uri="{FF2B5EF4-FFF2-40B4-BE49-F238E27FC236}">
                <a16:creationId xmlns:a16="http://schemas.microsoft.com/office/drawing/2014/main" id="{0DAC6C1A-C62F-4CCA-A52A-9EFE367C7E2E}"/>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26542022" y="7521456"/>
            <a:ext cx="888159" cy="888160"/>
          </a:xfrm>
          <a:prstGeom prst="rect">
            <a:avLst/>
          </a:prstGeom>
        </p:spPr>
      </p:pic>
      <p:pic>
        <p:nvPicPr>
          <p:cNvPr id="126" name="Graphic 125" descr="Heart with pulse outline">
            <a:extLst>
              <a:ext uri="{FF2B5EF4-FFF2-40B4-BE49-F238E27FC236}">
                <a16:creationId xmlns:a16="http://schemas.microsoft.com/office/drawing/2014/main" id="{2F1758D2-7BA9-4286-8BA6-655367D16E78}"/>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27755818" y="7521456"/>
            <a:ext cx="888159" cy="888160"/>
          </a:xfrm>
          <a:prstGeom prst="rect">
            <a:avLst/>
          </a:prstGeom>
        </p:spPr>
      </p:pic>
      <p:pic>
        <p:nvPicPr>
          <p:cNvPr id="127" name="Graphic 126" descr="Immunity outline">
            <a:extLst>
              <a:ext uri="{FF2B5EF4-FFF2-40B4-BE49-F238E27FC236}">
                <a16:creationId xmlns:a16="http://schemas.microsoft.com/office/drawing/2014/main" id="{2F9B30F1-262E-4476-849A-50DC262F7A2E}"/>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28969614" y="7521456"/>
            <a:ext cx="888159" cy="888160"/>
          </a:xfrm>
          <a:prstGeom prst="rect">
            <a:avLst/>
          </a:prstGeom>
        </p:spPr>
      </p:pic>
      <p:pic>
        <p:nvPicPr>
          <p:cNvPr id="128" name="Graphic 127" descr="Inpatient outline">
            <a:extLst>
              <a:ext uri="{FF2B5EF4-FFF2-40B4-BE49-F238E27FC236}">
                <a16:creationId xmlns:a16="http://schemas.microsoft.com/office/drawing/2014/main" id="{A82768D9-3783-4B7C-82A7-A3DBA4DBBD67}"/>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25328226" y="7521456"/>
            <a:ext cx="888159" cy="888160"/>
          </a:xfrm>
          <a:prstGeom prst="rect">
            <a:avLst/>
          </a:prstGeom>
        </p:spPr>
      </p:pic>
      <p:pic>
        <p:nvPicPr>
          <p:cNvPr id="129" name="Graphic 128" descr="IV outline">
            <a:extLst>
              <a:ext uri="{FF2B5EF4-FFF2-40B4-BE49-F238E27FC236}">
                <a16:creationId xmlns:a16="http://schemas.microsoft.com/office/drawing/2014/main" id="{2FB9AC0A-BE2F-42EF-B7D7-13CE3D0ACFEE}"/>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27755818" y="6213561"/>
            <a:ext cx="888159" cy="888160"/>
          </a:xfrm>
          <a:prstGeom prst="rect">
            <a:avLst/>
          </a:prstGeom>
        </p:spPr>
      </p:pic>
      <p:pic>
        <p:nvPicPr>
          <p:cNvPr id="130" name="Graphic 129" descr="Bug outline">
            <a:extLst>
              <a:ext uri="{FF2B5EF4-FFF2-40B4-BE49-F238E27FC236}">
                <a16:creationId xmlns:a16="http://schemas.microsoft.com/office/drawing/2014/main" id="{1604A2B5-C1DD-4A5E-8C39-B5E5D77C5D99}"/>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28969614" y="6213561"/>
            <a:ext cx="888159" cy="888160"/>
          </a:xfrm>
          <a:prstGeom prst="rect">
            <a:avLst/>
          </a:prstGeom>
        </p:spPr>
      </p:pic>
      <p:pic>
        <p:nvPicPr>
          <p:cNvPr id="131" name="Graphic 130" descr="Stethoscope outline">
            <a:extLst>
              <a:ext uri="{FF2B5EF4-FFF2-40B4-BE49-F238E27FC236}">
                <a16:creationId xmlns:a16="http://schemas.microsoft.com/office/drawing/2014/main" id="{6B59FFB3-2B5C-4D86-9D4C-696D600DBCA6}"/>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30183410" y="6213561"/>
            <a:ext cx="888159" cy="888160"/>
          </a:xfrm>
          <a:prstGeom prst="rect">
            <a:avLst/>
          </a:prstGeom>
        </p:spPr>
      </p:pic>
      <p:pic>
        <p:nvPicPr>
          <p:cNvPr id="132" name="Graphic 131" descr="Bullseye outline">
            <a:extLst>
              <a:ext uri="{FF2B5EF4-FFF2-40B4-BE49-F238E27FC236}">
                <a16:creationId xmlns:a16="http://schemas.microsoft.com/office/drawing/2014/main" id="{7D434144-7EFB-408D-BA9B-1BE76762D8F6}"/>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8679982" y="7521456"/>
            <a:ext cx="888159" cy="888160"/>
          </a:xfrm>
          <a:prstGeom prst="rect">
            <a:avLst/>
          </a:prstGeom>
        </p:spPr>
      </p:pic>
      <p:pic>
        <p:nvPicPr>
          <p:cNvPr id="133" name="Graphic 132" descr="Eye outline">
            <a:extLst>
              <a:ext uri="{FF2B5EF4-FFF2-40B4-BE49-F238E27FC236}">
                <a16:creationId xmlns:a16="http://schemas.microsoft.com/office/drawing/2014/main" id="{2336D8B3-4789-4F62-AA40-6EF8381C3096}"/>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8679982" y="8829351"/>
            <a:ext cx="888159" cy="888160"/>
          </a:xfrm>
          <a:prstGeom prst="rect">
            <a:avLst/>
          </a:prstGeom>
        </p:spPr>
      </p:pic>
      <p:pic>
        <p:nvPicPr>
          <p:cNvPr id="134" name="Graphic 133" descr="Lights On outline">
            <a:extLst>
              <a:ext uri="{FF2B5EF4-FFF2-40B4-BE49-F238E27FC236}">
                <a16:creationId xmlns:a16="http://schemas.microsoft.com/office/drawing/2014/main" id="{62864242-F0B0-466D-9F51-918D91E313A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9893778" y="4905664"/>
            <a:ext cx="888159" cy="888160"/>
          </a:xfrm>
          <a:prstGeom prst="rect">
            <a:avLst/>
          </a:prstGeom>
        </p:spPr>
      </p:pic>
      <p:pic>
        <p:nvPicPr>
          <p:cNvPr id="135" name="Graphic 134" descr="Single gear outline">
            <a:extLst>
              <a:ext uri="{FF2B5EF4-FFF2-40B4-BE49-F238E27FC236}">
                <a16:creationId xmlns:a16="http://schemas.microsoft.com/office/drawing/2014/main" id="{144F5E86-551E-4FDD-9014-3C8275B8397F}"/>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39893778" y="6213560"/>
            <a:ext cx="888159" cy="888160"/>
          </a:xfrm>
          <a:prstGeom prst="rect">
            <a:avLst/>
          </a:prstGeom>
        </p:spPr>
      </p:pic>
      <p:pic>
        <p:nvPicPr>
          <p:cNvPr id="136" name="Graphic 135" descr="Stopwatch outline">
            <a:extLst>
              <a:ext uri="{FF2B5EF4-FFF2-40B4-BE49-F238E27FC236}">
                <a16:creationId xmlns:a16="http://schemas.microsoft.com/office/drawing/2014/main" id="{C80250D1-FC09-4070-89E5-485FE9DE62ED}"/>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39893778" y="7521456"/>
            <a:ext cx="888159" cy="888160"/>
          </a:xfrm>
          <a:prstGeom prst="rect">
            <a:avLst/>
          </a:prstGeom>
        </p:spPr>
      </p:pic>
      <p:pic>
        <p:nvPicPr>
          <p:cNvPr id="137" name="Graphic 136" descr="Clock outline">
            <a:extLst>
              <a:ext uri="{FF2B5EF4-FFF2-40B4-BE49-F238E27FC236}">
                <a16:creationId xmlns:a16="http://schemas.microsoft.com/office/drawing/2014/main" id="{C6171B72-03B8-4600-974C-72A6AFDFFF82}"/>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39893778" y="8829351"/>
            <a:ext cx="888159" cy="888160"/>
          </a:xfrm>
          <a:prstGeom prst="rect">
            <a:avLst/>
          </a:prstGeom>
        </p:spPr>
      </p:pic>
      <p:pic>
        <p:nvPicPr>
          <p:cNvPr id="138" name="Graphic 137" descr="Warning outline">
            <a:extLst>
              <a:ext uri="{FF2B5EF4-FFF2-40B4-BE49-F238E27FC236}">
                <a16:creationId xmlns:a16="http://schemas.microsoft.com/office/drawing/2014/main" id="{18289386-FC80-4313-B5F0-5B41009ACC18}"/>
              </a:ext>
            </a:extLst>
          </p:cNvPr>
          <p:cNvPicPr>
            <a:picLocks noChangeAspect="1"/>
          </p:cNvPicPr>
          <p:nvPr/>
        </p:nvPicPr>
        <p:blipFill>
          <a:blip r:embed="rId87">
            <a:extLst>
              <a:ext uri="{28A0092B-C50C-407E-A947-70E740481C1C}">
                <a14:useLocalDpi xmlns:a14="http://schemas.microsoft.com/office/drawing/2010/main" val="0"/>
              </a:ext>
              <a:ext uri="{96DAC541-7B7A-43D3-8B79-37D633B846F1}">
                <asvg:svgBlip xmlns:asvg="http://schemas.microsoft.com/office/drawing/2016/SVG/main" r:embed="rId88"/>
              </a:ext>
            </a:extLst>
          </a:blip>
          <a:stretch>
            <a:fillRect/>
          </a:stretch>
        </p:blipFill>
        <p:spPr>
          <a:xfrm>
            <a:off x="31397206" y="4905664"/>
            <a:ext cx="888159" cy="888160"/>
          </a:xfrm>
          <a:prstGeom prst="rect">
            <a:avLst/>
          </a:prstGeom>
        </p:spPr>
      </p:pic>
      <p:pic>
        <p:nvPicPr>
          <p:cNvPr id="139" name="Graphic 138" descr="Badge Follow outline">
            <a:extLst>
              <a:ext uri="{FF2B5EF4-FFF2-40B4-BE49-F238E27FC236}">
                <a16:creationId xmlns:a16="http://schemas.microsoft.com/office/drawing/2014/main" id="{95399ABD-7FE2-4902-A61C-0CBEBEE2AFE0}"/>
              </a:ext>
            </a:extLst>
          </p:cNvPr>
          <p:cNvPicPr>
            <a:picLocks noChangeAspect="1"/>
          </p:cNvPicPr>
          <p:nvPr/>
        </p:nvPicPr>
        <p:blipFill>
          <a:blip r:embed="rId89">
            <a:extLst>
              <a:ext uri="{28A0092B-C50C-407E-A947-70E740481C1C}">
                <a14:useLocalDpi xmlns:a14="http://schemas.microsoft.com/office/drawing/2010/main" val="0"/>
              </a:ext>
              <a:ext uri="{96DAC541-7B7A-43D3-8B79-37D633B846F1}">
                <asvg:svgBlip xmlns:asvg="http://schemas.microsoft.com/office/drawing/2016/SVG/main" r:embed="rId90"/>
              </a:ext>
            </a:extLst>
          </a:blip>
          <a:stretch>
            <a:fillRect/>
          </a:stretch>
        </p:blipFill>
        <p:spPr>
          <a:xfrm>
            <a:off x="32611002" y="4905664"/>
            <a:ext cx="888159" cy="888160"/>
          </a:xfrm>
          <a:prstGeom prst="rect">
            <a:avLst/>
          </a:prstGeom>
        </p:spPr>
      </p:pic>
      <p:pic>
        <p:nvPicPr>
          <p:cNvPr id="140" name="Graphic 139" descr="Badge Cross outline">
            <a:extLst>
              <a:ext uri="{FF2B5EF4-FFF2-40B4-BE49-F238E27FC236}">
                <a16:creationId xmlns:a16="http://schemas.microsoft.com/office/drawing/2014/main" id="{A5B1585D-0D1D-4E1A-A2DB-1CF9DEC9DF64}"/>
              </a:ext>
            </a:extLst>
          </p:cNvPr>
          <p:cNvPicPr>
            <a:picLocks noChangeAspect="1"/>
          </p:cNvPicPr>
          <p:nvPr/>
        </p:nvPicPr>
        <p:blipFill>
          <a:blip r:embed="rId91">
            <a:extLst>
              <a:ext uri="{28A0092B-C50C-407E-A947-70E740481C1C}">
                <a14:useLocalDpi xmlns:a14="http://schemas.microsoft.com/office/drawing/2010/main" val="0"/>
              </a:ext>
              <a:ext uri="{96DAC541-7B7A-43D3-8B79-37D633B846F1}">
                <asvg:svgBlip xmlns:asvg="http://schemas.microsoft.com/office/drawing/2016/SVG/main" r:embed="rId92"/>
              </a:ext>
            </a:extLst>
          </a:blip>
          <a:stretch>
            <a:fillRect/>
          </a:stretch>
        </p:blipFill>
        <p:spPr>
          <a:xfrm>
            <a:off x="35038594" y="4905664"/>
            <a:ext cx="888159" cy="888160"/>
          </a:xfrm>
          <a:prstGeom prst="rect">
            <a:avLst/>
          </a:prstGeom>
        </p:spPr>
      </p:pic>
      <p:pic>
        <p:nvPicPr>
          <p:cNvPr id="141" name="Graphic 140" descr="Badge Tick1 outline">
            <a:extLst>
              <a:ext uri="{FF2B5EF4-FFF2-40B4-BE49-F238E27FC236}">
                <a16:creationId xmlns:a16="http://schemas.microsoft.com/office/drawing/2014/main" id="{BDE5AEA3-A54F-4569-A02B-6135ED7C74FB}"/>
              </a:ext>
            </a:extLst>
          </p:cNvPr>
          <p:cNvPicPr>
            <a:picLocks noChangeAspect="1"/>
          </p:cNvPicPr>
          <p:nvPr/>
        </p:nvPicPr>
        <p:blipFill>
          <a:blip r:embed="rId93">
            <a:extLst>
              <a:ext uri="{28A0092B-C50C-407E-A947-70E740481C1C}">
                <a14:useLocalDpi xmlns:a14="http://schemas.microsoft.com/office/drawing/2010/main" val="0"/>
              </a:ext>
              <a:ext uri="{96DAC541-7B7A-43D3-8B79-37D633B846F1}">
                <asvg:svgBlip xmlns:asvg="http://schemas.microsoft.com/office/drawing/2016/SVG/main" r:embed="rId94"/>
              </a:ext>
            </a:extLst>
          </a:blip>
          <a:stretch>
            <a:fillRect/>
          </a:stretch>
        </p:blipFill>
        <p:spPr>
          <a:xfrm>
            <a:off x="36252390" y="4905664"/>
            <a:ext cx="888159" cy="888160"/>
          </a:xfrm>
          <a:prstGeom prst="rect">
            <a:avLst/>
          </a:prstGeom>
        </p:spPr>
      </p:pic>
      <p:pic>
        <p:nvPicPr>
          <p:cNvPr id="142" name="Graphic 141" descr="Badge Unfollow outline">
            <a:extLst>
              <a:ext uri="{FF2B5EF4-FFF2-40B4-BE49-F238E27FC236}">
                <a16:creationId xmlns:a16="http://schemas.microsoft.com/office/drawing/2014/main" id="{4969725E-0AD4-4E11-9A1E-58F123B9B0EA}"/>
              </a:ext>
            </a:extLst>
          </p:cNvPr>
          <p:cNvPicPr>
            <a:picLocks noChangeAspect="1"/>
          </p:cNvPicPr>
          <p:nvPr/>
        </p:nvPicPr>
        <p:blipFill>
          <a:blip r:embed="rId95">
            <a:extLst>
              <a:ext uri="{28A0092B-C50C-407E-A947-70E740481C1C}">
                <a14:useLocalDpi xmlns:a14="http://schemas.microsoft.com/office/drawing/2010/main" val="0"/>
              </a:ext>
              <a:ext uri="{96DAC541-7B7A-43D3-8B79-37D633B846F1}">
                <asvg:svgBlip xmlns:asvg="http://schemas.microsoft.com/office/drawing/2016/SVG/main" r:embed="rId96"/>
              </a:ext>
            </a:extLst>
          </a:blip>
          <a:stretch>
            <a:fillRect/>
          </a:stretch>
        </p:blipFill>
        <p:spPr>
          <a:xfrm>
            <a:off x="33824798" y="4905664"/>
            <a:ext cx="888159" cy="888160"/>
          </a:xfrm>
          <a:prstGeom prst="rect">
            <a:avLst/>
          </a:prstGeom>
        </p:spPr>
      </p:pic>
      <p:pic>
        <p:nvPicPr>
          <p:cNvPr id="143" name="Graphic 142" descr="Help outline">
            <a:extLst>
              <a:ext uri="{FF2B5EF4-FFF2-40B4-BE49-F238E27FC236}">
                <a16:creationId xmlns:a16="http://schemas.microsoft.com/office/drawing/2014/main" id="{C8294D76-F4B3-487E-89CA-9EB6338071AF}"/>
              </a:ext>
            </a:extLst>
          </p:cNvPr>
          <p:cNvPicPr>
            <a:picLocks noChangeAspect="1"/>
          </p:cNvPicPr>
          <p:nvPr/>
        </p:nvPicPr>
        <p:blipFill>
          <a:blip r:embed="rId97">
            <a:extLst>
              <a:ext uri="{28A0092B-C50C-407E-A947-70E740481C1C}">
                <a14:useLocalDpi xmlns:a14="http://schemas.microsoft.com/office/drawing/2010/main" val="0"/>
              </a:ext>
              <a:ext uri="{96DAC541-7B7A-43D3-8B79-37D633B846F1}">
                <asvg:svgBlip xmlns:asvg="http://schemas.microsoft.com/office/drawing/2016/SVG/main" r:embed="rId98"/>
              </a:ext>
            </a:extLst>
          </a:blip>
          <a:stretch>
            <a:fillRect/>
          </a:stretch>
        </p:blipFill>
        <p:spPr>
          <a:xfrm>
            <a:off x="37466186" y="4905664"/>
            <a:ext cx="888159" cy="888160"/>
          </a:xfrm>
          <a:prstGeom prst="rect">
            <a:avLst/>
          </a:prstGeom>
        </p:spPr>
      </p:pic>
      <p:pic>
        <p:nvPicPr>
          <p:cNvPr id="144" name="Graphic 143" descr="Checkmark outline">
            <a:extLst>
              <a:ext uri="{FF2B5EF4-FFF2-40B4-BE49-F238E27FC236}">
                <a16:creationId xmlns:a16="http://schemas.microsoft.com/office/drawing/2014/main" id="{A2A36D1A-A1AA-41E2-8FB4-DE84FB45C245}"/>
              </a:ext>
            </a:extLst>
          </p:cNvPr>
          <p:cNvPicPr>
            <a:picLocks noChangeAspect="1"/>
          </p:cNvPicPr>
          <p:nvPr/>
        </p:nvPicPr>
        <p:blipFill>
          <a:blip r:embed="rId99">
            <a:extLst>
              <a:ext uri="{28A0092B-C50C-407E-A947-70E740481C1C}">
                <a14:useLocalDpi xmlns:a14="http://schemas.microsoft.com/office/drawing/2010/main" val="0"/>
              </a:ext>
              <a:ext uri="{96DAC541-7B7A-43D3-8B79-37D633B846F1}">
                <asvg:svgBlip xmlns:asvg="http://schemas.microsoft.com/office/drawing/2016/SVG/main" r:embed="rId100"/>
              </a:ext>
            </a:extLst>
          </a:blip>
          <a:stretch>
            <a:fillRect/>
          </a:stretch>
        </p:blipFill>
        <p:spPr>
          <a:xfrm>
            <a:off x="33824798" y="6213560"/>
            <a:ext cx="888159" cy="888160"/>
          </a:xfrm>
          <a:prstGeom prst="rect">
            <a:avLst/>
          </a:prstGeom>
        </p:spPr>
      </p:pic>
      <p:pic>
        <p:nvPicPr>
          <p:cNvPr id="145" name="Graphic 144" descr="Close outline">
            <a:extLst>
              <a:ext uri="{FF2B5EF4-FFF2-40B4-BE49-F238E27FC236}">
                <a16:creationId xmlns:a16="http://schemas.microsoft.com/office/drawing/2014/main" id="{F80432B1-3073-42BD-AB84-658FF0800F19}"/>
              </a:ext>
            </a:extLst>
          </p:cNvPr>
          <p:cNvPicPr>
            <a:picLocks noChangeAspect="1"/>
          </p:cNvPicPr>
          <p:nvPr/>
        </p:nvPicPr>
        <p:blipFill>
          <a:blip r:embed="rId101">
            <a:extLst>
              <a:ext uri="{28A0092B-C50C-407E-A947-70E740481C1C}">
                <a14:useLocalDpi xmlns:a14="http://schemas.microsoft.com/office/drawing/2010/main" val="0"/>
              </a:ext>
              <a:ext uri="{96DAC541-7B7A-43D3-8B79-37D633B846F1}">
                <asvg:svgBlip xmlns:asvg="http://schemas.microsoft.com/office/drawing/2016/SVG/main" r:embed="rId102"/>
              </a:ext>
            </a:extLst>
          </a:blip>
          <a:stretch>
            <a:fillRect/>
          </a:stretch>
        </p:blipFill>
        <p:spPr>
          <a:xfrm>
            <a:off x="32611002" y="6213560"/>
            <a:ext cx="888159" cy="888160"/>
          </a:xfrm>
          <a:prstGeom prst="rect">
            <a:avLst/>
          </a:prstGeom>
        </p:spPr>
      </p:pic>
      <p:pic>
        <p:nvPicPr>
          <p:cNvPr id="146" name="Graphic 145" descr="Bone outline">
            <a:extLst>
              <a:ext uri="{FF2B5EF4-FFF2-40B4-BE49-F238E27FC236}">
                <a16:creationId xmlns:a16="http://schemas.microsoft.com/office/drawing/2014/main" id="{969D0A95-F8FF-4366-AE38-64D7AF03FEF8}"/>
              </a:ext>
            </a:extLst>
          </p:cNvPr>
          <p:cNvPicPr>
            <a:picLocks noChangeAspect="1"/>
          </p:cNvPicPr>
          <p:nvPr/>
        </p:nvPicPr>
        <p:blipFill>
          <a:blip r:embed="rId103">
            <a:extLst>
              <a:ext uri="{28A0092B-C50C-407E-A947-70E740481C1C}">
                <a14:useLocalDpi xmlns:a14="http://schemas.microsoft.com/office/drawing/2010/main" val="0"/>
              </a:ext>
              <a:ext uri="{96DAC541-7B7A-43D3-8B79-37D633B846F1}">
                <asvg:svgBlip xmlns:asvg="http://schemas.microsoft.com/office/drawing/2016/SVG/main" r:embed="rId104"/>
              </a:ext>
            </a:extLst>
          </a:blip>
          <a:stretch>
            <a:fillRect/>
          </a:stretch>
        </p:blipFill>
        <p:spPr>
          <a:xfrm>
            <a:off x="41107565" y="4905664"/>
            <a:ext cx="888159" cy="888160"/>
          </a:xfrm>
          <a:prstGeom prst="rect">
            <a:avLst/>
          </a:prstGeom>
        </p:spPr>
      </p:pic>
      <p:pic>
        <p:nvPicPr>
          <p:cNvPr id="147" name="Graphic 146" descr="Brain outline">
            <a:extLst>
              <a:ext uri="{FF2B5EF4-FFF2-40B4-BE49-F238E27FC236}">
                <a16:creationId xmlns:a16="http://schemas.microsoft.com/office/drawing/2014/main" id="{F688E68D-BB39-4E05-B791-6AFE3D61D47A}"/>
              </a:ext>
            </a:extLst>
          </p:cNvPr>
          <p:cNvPicPr>
            <a:picLocks noChangeAspect="1"/>
          </p:cNvPicPr>
          <p:nvPr/>
        </p:nvPicPr>
        <p:blipFill>
          <a:blip r:embed="rId105">
            <a:extLst>
              <a:ext uri="{28A0092B-C50C-407E-A947-70E740481C1C}">
                <a14:useLocalDpi xmlns:a14="http://schemas.microsoft.com/office/drawing/2010/main" val="0"/>
              </a:ext>
              <a:ext uri="{96DAC541-7B7A-43D3-8B79-37D633B846F1}">
                <asvg:svgBlip xmlns:asvg="http://schemas.microsoft.com/office/drawing/2016/SVG/main" r:embed="rId106"/>
              </a:ext>
            </a:extLst>
          </a:blip>
          <a:stretch>
            <a:fillRect/>
          </a:stretch>
        </p:blipFill>
        <p:spPr>
          <a:xfrm>
            <a:off x="33824798" y="8829351"/>
            <a:ext cx="888159" cy="888160"/>
          </a:xfrm>
          <a:prstGeom prst="rect">
            <a:avLst/>
          </a:prstGeom>
        </p:spPr>
      </p:pic>
      <p:pic>
        <p:nvPicPr>
          <p:cNvPr id="148" name="Graphic 147" descr="Children outline">
            <a:extLst>
              <a:ext uri="{FF2B5EF4-FFF2-40B4-BE49-F238E27FC236}">
                <a16:creationId xmlns:a16="http://schemas.microsoft.com/office/drawing/2014/main" id="{CAC49742-402D-4A3E-92A0-0A05DF117F99}"/>
              </a:ext>
            </a:extLst>
          </p:cNvPr>
          <p:cNvPicPr>
            <a:picLocks noChangeAspect="1"/>
          </p:cNvPicPr>
          <p:nvPr/>
        </p:nvPicPr>
        <p:blipFill>
          <a:blip r:embed="rId107">
            <a:extLst>
              <a:ext uri="{28A0092B-C50C-407E-A947-70E740481C1C}">
                <a14:useLocalDpi xmlns:a14="http://schemas.microsoft.com/office/drawing/2010/main" val="0"/>
              </a:ext>
              <a:ext uri="{96DAC541-7B7A-43D3-8B79-37D633B846F1}">
                <asvg:svgBlip xmlns:asvg="http://schemas.microsoft.com/office/drawing/2016/SVG/main" r:embed="rId108"/>
              </a:ext>
            </a:extLst>
          </a:blip>
          <a:stretch>
            <a:fillRect/>
          </a:stretch>
        </p:blipFill>
        <p:spPr>
          <a:xfrm>
            <a:off x="32611002" y="7521456"/>
            <a:ext cx="888159" cy="888160"/>
          </a:xfrm>
          <a:prstGeom prst="rect">
            <a:avLst/>
          </a:prstGeom>
        </p:spPr>
      </p:pic>
      <p:pic>
        <p:nvPicPr>
          <p:cNvPr id="149" name="Graphic 148" descr="Circles with arrows outline">
            <a:extLst>
              <a:ext uri="{FF2B5EF4-FFF2-40B4-BE49-F238E27FC236}">
                <a16:creationId xmlns:a16="http://schemas.microsoft.com/office/drawing/2014/main" id="{5879EECD-2725-42CC-8171-7CEF4172AD92}"/>
              </a:ext>
            </a:extLst>
          </p:cNvPr>
          <p:cNvPicPr>
            <a:picLocks noChangeAspect="1"/>
          </p:cNvPicPr>
          <p:nvPr/>
        </p:nvPicPr>
        <p:blipFill>
          <a:blip r:embed="rId109">
            <a:extLst>
              <a:ext uri="{28A0092B-C50C-407E-A947-70E740481C1C}">
                <a14:useLocalDpi xmlns:a14="http://schemas.microsoft.com/office/drawing/2010/main" val="0"/>
              </a:ext>
              <a:ext uri="{96DAC541-7B7A-43D3-8B79-37D633B846F1}">
                <asvg:svgBlip xmlns:asvg="http://schemas.microsoft.com/office/drawing/2016/SVG/main" r:embed="rId110"/>
              </a:ext>
            </a:extLst>
          </a:blip>
          <a:stretch>
            <a:fillRect/>
          </a:stretch>
        </p:blipFill>
        <p:spPr>
          <a:xfrm>
            <a:off x="31397206" y="7521456"/>
            <a:ext cx="888159" cy="888160"/>
          </a:xfrm>
          <a:prstGeom prst="rect">
            <a:avLst/>
          </a:prstGeom>
        </p:spPr>
      </p:pic>
      <p:pic>
        <p:nvPicPr>
          <p:cNvPr id="150" name="Graphic 149" descr="Circle with left arrow outline">
            <a:extLst>
              <a:ext uri="{FF2B5EF4-FFF2-40B4-BE49-F238E27FC236}">
                <a16:creationId xmlns:a16="http://schemas.microsoft.com/office/drawing/2014/main" id="{C256A7BE-86B1-4518-9F59-9FDA80BD0D5F}"/>
              </a:ext>
            </a:extLst>
          </p:cNvPr>
          <p:cNvPicPr>
            <a:picLocks noChangeAspect="1"/>
          </p:cNvPicPr>
          <p:nvPr/>
        </p:nvPicPr>
        <p:blipFill>
          <a:blip r:embed="rId111">
            <a:extLst>
              <a:ext uri="{28A0092B-C50C-407E-A947-70E740481C1C}">
                <a14:useLocalDpi xmlns:a14="http://schemas.microsoft.com/office/drawing/2010/main" val="0"/>
              </a:ext>
              <a:ext uri="{96DAC541-7B7A-43D3-8B79-37D633B846F1}">
                <asvg:svgBlip xmlns:asvg="http://schemas.microsoft.com/office/drawing/2016/SVG/main" r:embed="rId112"/>
              </a:ext>
            </a:extLst>
          </a:blip>
          <a:stretch>
            <a:fillRect/>
          </a:stretch>
        </p:blipFill>
        <p:spPr>
          <a:xfrm>
            <a:off x="31397206" y="6213560"/>
            <a:ext cx="888159" cy="888160"/>
          </a:xfrm>
          <a:prstGeom prst="rect">
            <a:avLst/>
          </a:prstGeom>
        </p:spPr>
      </p:pic>
      <p:pic>
        <p:nvPicPr>
          <p:cNvPr id="151" name="Graphic 150" descr="Clipboard Checked outline">
            <a:extLst>
              <a:ext uri="{FF2B5EF4-FFF2-40B4-BE49-F238E27FC236}">
                <a16:creationId xmlns:a16="http://schemas.microsoft.com/office/drawing/2014/main" id="{ADB7B068-016D-4122-8838-24EA57A9F6DC}"/>
              </a:ext>
            </a:extLst>
          </p:cNvPr>
          <p:cNvPicPr>
            <a:picLocks noChangeAspect="1"/>
          </p:cNvPicPr>
          <p:nvPr/>
        </p:nvPicPr>
        <p:blipFill>
          <a:blip r:embed="rId113">
            <a:extLst>
              <a:ext uri="{28A0092B-C50C-407E-A947-70E740481C1C}">
                <a14:useLocalDpi xmlns:a14="http://schemas.microsoft.com/office/drawing/2010/main" val="0"/>
              </a:ext>
              <a:ext uri="{96DAC541-7B7A-43D3-8B79-37D633B846F1}">
                <asvg:svgBlip xmlns:asvg="http://schemas.microsoft.com/office/drawing/2016/SVG/main" r:embed="rId114"/>
              </a:ext>
            </a:extLst>
          </a:blip>
          <a:stretch>
            <a:fillRect/>
          </a:stretch>
        </p:blipFill>
        <p:spPr>
          <a:xfrm>
            <a:off x="37466186" y="6213560"/>
            <a:ext cx="888159" cy="888160"/>
          </a:xfrm>
          <a:prstGeom prst="rect">
            <a:avLst/>
          </a:prstGeom>
        </p:spPr>
      </p:pic>
      <p:pic>
        <p:nvPicPr>
          <p:cNvPr id="152" name="Graphic 151" descr="Exclamation mark outline">
            <a:extLst>
              <a:ext uri="{FF2B5EF4-FFF2-40B4-BE49-F238E27FC236}">
                <a16:creationId xmlns:a16="http://schemas.microsoft.com/office/drawing/2014/main" id="{0D6C8537-67BF-435B-B6E5-1C750A1D9439}"/>
              </a:ext>
            </a:extLst>
          </p:cNvPr>
          <p:cNvPicPr>
            <a:picLocks noChangeAspect="1"/>
          </p:cNvPicPr>
          <p:nvPr/>
        </p:nvPicPr>
        <p:blipFill>
          <a:blip r:embed="rId115">
            <a:extLst>
              <a:ext uri="{28A0092B-C50C-407E-A947-70E740481C1C}">
                <a14:useLocalDpi xmlns:a14="http://schemas.microsoft.com/office/drawing/2010/main" val="0"/>
              </a:ext>
              <a:ext uri="{96DAC541-7B7A-43D3-8B79-37D633B846F1}">
                <asvg:svgBlip xmlns:asvg="http://schemas.microsoft.com/office/drawing/2016/SVG/main" r:embed="rId116"/>
              </a:ext>
            </a:extLst>
          </a:blip>
          <a:stretch>
            <a:fillRect/>
          </a:stretch>
        </p:blipFill>
        <p:spPr>
          <a:xfrm>
            <a:off x="35038594" y="6213560"/>
            <a:ext cx="888159" cy="888160"/>
          </a:xfrm>
          <a:prstGeom prst="rect">
            <a:avLst/>
          </a:prstGeom>
        </p:spPr>
      </p:pic>
      <p:pic>
        <p:nvPicPr>
          <p:cNvPr id="153" name="Graphic 152" descr="Female Profile outline">
            <a:extLst>
              <a:ext uri="{FF2B5EF4-FFF2-40B4-BE49-F238E27FC236}">
                <a16:creationId xmlns:a16="http://schemas.microsoft.com/office/drawing/2014/main" id="{65C06164-796E-4562-B7C3-E2816A1C42BE}"/>
              </a:ext>
            </a:extLst>
          </p:cNvPr>
          <p:cNvPicPr>
            <a:picLocks noChangeAspect="1"/>
          </p:cNvPicPr>
          <p:nvPr/>
        </p:nvPicPr>
        <p:blipFill>
          <a:blip r:embed="rId117">
            <a:extLst>
              <a:ext uri="{28A0092B-C50C-407E-A947-70E740481C1C}">
                <a14:useLocalDpi xmlns:a14="http://schemas.microsoft.com/office/drawing/2010/main" val="0"/>
              </a:ext>
              <a:ext uri="{96DAC541-7B7A-43D3-8B79-37D633B846F1}">
                <asvg:svgBlip xmlns:asvg="http://schemas.microsoft.com/office/drawing/2016/SVG/main" r:embed="rId118"/>
              </a:ext>
            </a:extLst>
          </a:blip>
          <a:stretch>
            <a:fillRect/>
          </a:stretch>
        </p:blipFill>
        <p:spPr>
          <a:xfrm>
            <a:off x="35038594" y="7521456"/>
            <a:ext cx="888159" cy="888160"/>
          </a:xfrm>
          <a:prstGeom prst="rect">
            <a:avLst/>
          </a:prstGeom>
        </p:spPr>
      </p:pic>
      <p:pic>
        <p:nvPicPr>
          <p:cNvPr id="154" name="Graphic 153" descr="Handwashing outline">
            <a:extLst>
              <a:ext uri="{FF2B5EF4-FFF2-40B4-BE49-F238E27FC236}">
                <a16:creationId xmlns:a16="http://schemas.microsoft.com/office/drawing/2014/main" id="{296D5277-AA04-48AF-A2FF-FE327E14A080}"/>
              </a:ext>
            </a:extLst>
          </p:cNvPr>
          <p:cNvPicPr>
            <a:picLocks noChangeAspect="1"/>
          </p:cNvPicPr>
          <p:nvPr/>
        </p:nvPicPr>
        <p:blipFill>
          <a:blip r:embed="rId119">
            <a:extLst>
              <a:ext uri="{28A0092B-C50C-407E-A947-70E740481C1C}">
                <a14:useLocalDpi xmlns:a14="http://schemas.microsoft.com/office/drawing/2010/main" val="0"/>
              </a:ext>
              <a:ext uri="{96DAC541-7B7A-43D3-8B79-37D633B846F1}">
                <asvg:svgBlip xmlns:asvg="http://schemas.microsoft.com/office/drawing/2016/SVG/main" r:embed="rId120"/>
              </a:ext>
            </a:extLst>
          </a:blip>
          <a:stretch>
            <a:fillRect/>
          </a:stretch>
        </p:blipFill>
        <p:spPr>
          <a:xfrm>
            <a:off x="37466186" y="7521456"/>
            <a:ext cx="888159" cy="888160"/>
          </a:xfrm>
          <a:prstGeom prst="rect">
            <a:avLst/>
          </a:prstGeom>
        </p:spPr>
      </p:pic>
      <p:pic>
        <p:nvPicPr>
          <p:cNvPr id="155" name="Graphic 154" descr="Heart organ outline">
            <a:extLst>
              <a:ext uri="{FF2B5EF4-FFF2-40B4-BE49-F238E27FC236}">
                <a16:creationId xmlns:a16="http://schemas.microsoft.com/office/drawing/2014/main" id="{08E3CE25-D95B-4599-B9F6-1CCBF3971359}"/>
              </a:ext>
            </a:extLst>
          </p:cNvPr>
          <p:cNvPicPr>
            <a:picLocks noChangeAspect="1"/>
          </p:cNvPicPr>
          <p:nvPr/>
        </p:nvPicPr>
        <p:blipFill>
          <a:blip r:embed="rId121">
            <a:extLst>
              <a:ext uri="{28A0092B-C50C-407E-A947-70E740481C1C}">
                <a14:useLocalDpi xmlns:a14="http://schemas.microsoft.com/office/drawing/2010/main" val="0"/>
              </a:ext>
              <a:ext uri="{96DAC541-7B7A-43D3-8B79-37D633B846F1}">
                <asvg:svgBlip xmlns:asvg="http://schemas.microsoft.com/office/drawing/2016/SVG/main" r:embed="rId122"/>
              </a:ext>
            </a:extLst>
          </a:blip>
          <a:stretch>
            <a:fillRect/>
          </a:stretch>
        </p:blipFill>
        <p:spPr>
          <a:xfrm>
            <a:off x="35038594" y="8829351"/>
            <a:ext cx="888159" cy="888160"/>
          </a:xfrm>
          <a:prstGeom prst="rect">
            <a:avLst/>
          </a:prstGeom>
        </p:spPr>
      </p:pic>
      <p:pic>
        <p:nvPicPr>
          <p:cNvPr id="156" name="Graphic 155" descr="Kidneys outline">
            <a:extLst>
              <a:ext uri="{FF2B5EF4-FFF2-40B4-BE49-F238E27FC236}">
                <a16:creationId xmlns:a16="http://schemas.microsoft.com/office/drawing/2014/main" id="{6699242D-D978-4AC2-9171-555803E03AFC}"/>
              </a:ext>
            </a:extLst>
          </p:cNvPr>
          <p:cNvPicPr>
            <a:picLocks noChangeAspect="1"/>
          </p:cNvPicPr>
          <p:nvPr/>
        </p:nvPicPr>
        <p:blipFill>
          <a:blip r:embed="rId123">
            <a:extLst>
              <a:ext uri="{28A0092B-C50C-407E-A947-70E740481C1C}">
                <a14:useLocalDpi xmlns:a14="http://schemas.microsoft.com/office/drawing/2010/main" val="0"/>
              </a:ext>
              <a:ext uri="{96DAC541-7B7A-43D3-8B79-37D633B846F1}">
                <asvg:svgBlip xmlns:asvg="http://schemas.microsoft.com/office/drawing/2016/SVG/main" r:embed="rId124"/>
              </a:ext>
            </a:extLst>
          </a:blip>
          <a:stretch>
            <a:fillRect/>
          </a:stretch>
        </p:blipFill>
        <p:spPr>
          <a:xfrm>
            <a:off x="36252390" y="8829351"/>
            <a:ext cx="888159" cy="888160"/>
          </a:xfrm>
          <a:prstGeom prst="rect">
            <a:avLst/>
          </a:prstGeom>
        </p:spPr>
      </p:pic>
      <p:pic>
        <p:nvPicPr>
          <p:cNvPr id="157" name="Graphic 156" descr="Lungs outline">
            <a:extLst>
              <a:ext uri="{FF2B5EF4-FFF2-40B4-BE49-F238E27FC236}">
                <a16:creationId xmlns:a16="http://schemas.microsoft.com/office/drawing/2014/main" id="{E8A35359-A322-444B-8A85-D6C207FCA7D0}"/>
              </a:ext>
            </a:extLst>
          </p:cNvPr>
          <p:cNvPicPr>
            <a:picLocks noChangeAspect="1"/>
          </p:cNvPicPr>
          <p:nvPr/>
        </p:nvPicPr>
        <p:blipFill>
          <a:blip r:embed="rId125">
            <a:extLst>
              <a:ext uri="{28A0092B-C50C-407E-A947-70E740481C1C}">
                <a14:useLocalDpi xmlns:a14="http://schemas.microsoft.com/office/drawing/2010/main" val="0"/>
              </a:ext>
              <a:ext uri="{96DAC541-7B7A-43D3-8B79-37D633B846F1}">
                <asvg:svgBlip xmlns:asvg="http://schemas.microsoft.com/office/drawing/2016/SVG/main" r:embed="rId126"/>
              </a:ext>
            </a:extLst>
          </a:blip>
          <a:stretch>
            <a:fillRect/>
          </a:stretch>
        </p:blipFill>
        <p:spPr>
          <a:xfrm>
            <a:off x="37466186" y="8829351"/>
            <a:ext cx="888159" cy="888160"/>
          </a:xfrm>
          <a:prstGeom prst="rect">
            <a:avLst/>
          </a:prstGeom>
        </p:spPr>
      </p:pic>
      <p:pic>
        <p:nvPicPr>
          <p:cNvPr id="158" name="Graphic 157" descr="Male profile outline">
            <a:extLst>
              <a:ext uri="{FF2B5EF4-FFF2-40B4-BE49-F238E27FC236}">
                <a16:creationId xmlns:a16="http://schemas.microsoft.com/office/drawing/2014/main" id="{00CE1110-C614-486F-8864-2AA5A72C551A}"/>
              </a:ext>
            </a:extLst>
          </p:cNvPr>
          <p:cNvPicPr>
            <a:picLocks noChangeAspect="1"/>
          </p:cNvPicPr>
          <p:nvPr/>
        </p:nvPicPr>
        <p:blipFill>
          <a:blip r:embed="rId127">
            <a:extLst>
              <a:ext uri="{28A0092B-C50C-407E-A947-70E740481C1C}">
                <a14:useLocalDpi xmlns:a14="http://schemas.microsoft.com/office/drawing/2010/main" val="0"/>
              </a:ext>
              <a:ext uri="{96DAC541-7B7A-43D3-8B79-37D633B846F1}">
                <asvg:svgBlip xmlns:asvg="http://schemas.microsoft.com/office/drawing/2016/SVG/main" r:embed="rId128"/>
              </a:ext>
            </a:extLst>
          </a:blip>
          <a:stretch>
            <a:fillRect/>
          </a:stretch>
        </p:blipFill>
        <p:spPr>
          <a:xfrm>
            <a:off x="33824798" y="7521456"/>
            <a:ext cx="888159" cy="888160"/>
          </a:xfrm>
          <a:prstGeom prst="rect">
            <a:avLst/>
          </a:prstGeom>
        </p:spPr>
      </p:pic>
      <p:pic>
        <p:nvPicPr>
          <p:cNvPr id="159" name="Graphic 158" descr="Marker outline">
            <a:extLst>
              <a:ext uri="{FF2B5EF4-FFF2-40B4-BE49-F238E27FC236}">
                <a16:creationId xmlns:a16="http://schemas.microsoft.com/office/drawing/2014/main" id="{51FD6349-B4CF-4529-95A1-B4EF4D948E1B}"/>
              </a:ext>
            </a:extLst>
          </p:cNvPr>
          <p:cNvPicPr>
            <a:picLocks noChangeAspect="1"/>
          </p:cNvPicPr>
          <p:nvPr/>
        </p:nvPicPr>
        <p:blipFill>
          <a:blip r:embed="rId129">
            <a:extLst>
              <a:ext uri="{28A0092B-C50C-407E-A947-70E740481C1C}">
                <a14:useLocalDpi xmlns:a14="http://schemas.microsoft.com/office/drawing/2010/main" val="0"/>
              </a:ext>
              <a:ext uri="{96DAC541-7B7A-43D3-8B79-37D633B846F1}">
                <asvg:svgBlip xmlns:asvg="http://schemas.microsoft.com/office/drawing/2016/SVG/main" r:embed="rId130"/>
              </a:ext>
            </a:extLst>
          </a:blip>
          <a:stretch>
            <a:fillRect/>
          </a:stretch>
        </p:blipFill>
        <p:spPr>
          <a:xfrm>
            <a:off x="36252390" y="7521456"/>
            <a:ext cx="888159" cy="888160"/>
          </a:xfrm>
          <a:prstGeom prst="rect">
            <a:avLst/>
          </a:prstGeom>
        </p:spPr>
      </p:pic>
      <p:pic>
        <p:nvPicPr>
          <p:cNvPr id="160" name="Graphic 159" descr="Medicine outline">
            <a:extLst>
              <a:ext uri="{FF2B5EF4-FFF2-40B4-BE49-F238E27FC236}">
                <a16:creationId xmlns:a16="http://schemas.microsoft.com/office/drawing/2014/main" id="{A7E46B18-D238-4B88-B4DF-2538BDE8742B}"/>
              </a:ext>
            </a:extLst>
          </p:cNvPr>
          <p:cNvPicPr>
            <a:picLocks noChangeAspect="1"/>
          </p:cNvPicPr>
          <p:nvPr/>
        </p:nvPicPr>
        <p:blipFill>
          <a:blip r:embed="rId131">
            <a:extLst>
              <a:ext uri="{28A0092B-C50C-407E-A947-70E740481C1C}">
                <a14:useLocalDpi xmlns:a14="http://schemas.microsoft.com/office/drawing/2010/main" val="0"/>
              </a:ext>
              <a:ext uri="{96DAC541-7B7A-43D3-8B79-37D633B846F1}">
                <asvg:svgBlip xmlns:asvg="http://schemas.microsoft.com/office/drawing/2016/SVG/main" r:embed="rId132"/>
              </a:ext>
            </a:extLst>
          </a:blip>
          <a:stretch>
            <a:fillRect/>
          </a:stretch>
        </p:blipFill>
        <p:spPr>
          <a:xfrm>
            <a:off x="31397206" y="8829351"/>
            <a:ext cx="888159" cy="888160"/>
          </a:xfrm>
          <a:prstGeom prst="rect">
            <a:avLst/>
          </a:prstGeom>
        </p:spPr>
      </p:pic>
      <p:pic>
        <p:nvPicPr>
          <p:cNvPr id="161" name="Graphic 160" descr="Question Mark outline">
            <a:extLst>
              <a:ext uri="{FF2B5EF4-FFF2-40B4-BE49-F238E27FC236}">
                <a16:creationId xmlns:a16="http://schemas.microsoft.com/office/drawing/2014/main" id="{0E312EDB-5FC7-4C92-A3EC-90555332D1CE}"/>
              </a:ext>
            </a:extLst>
          </p:cNvPr>
          <p:cNvPicPr>
            <a:picLocks noChangeAspect="1"/>
          </p:cNvPicPr>
          <p:nvPr/>
        </p:nvPicPr>
        <p:blipFill>
          <a:blip r:embed="rId133">
            <a:extLst>
              <a:ext uri="{28A0092B-C50C-407E-A947-70E740481C1C}">
                <a14:useLocalDpi xmlns:a14="http://schemas.microsoft.com/office/drawing/2010/main" val="0"/>
              </a:ext>
              <a:ext uri="{96DAC541-7B7A-43D3-8B79-37D633B846F1}">
                <asvg:svgBlip xmlns:asvg="http://schemas.microsoft.com/office/drawing/2016/SVG/main" r:embed="rId134"/>
              </a:ext>
            </a:extLst>
          </a:blip>
          <a:stretch>
            <a:fillRect/>
          </a:stretch>
        </p:blipFill>
        <p:spPr>
          <a:xfrm>
            <a:off x="36252390" y="6213560"/>
            <a:ext cx="888159" cy="888160"/>
          </a:xfrm>
          <a:prstGeom prst="rect">
            <a:avLst/>
          </a:prstGeom>
        </p:spPr>
      </p:pic>
      <p:pic>
        <p:nvPicPr>
          <p:cNvPr id="162" name="Graphic 161" descr="Stomach outline">
            <a:extLst>
              <a:ext uri="{FF2B5EF4-FFF2-40B4-BE49-F238E27FC236}">
                <a16:creationId xmlns:a16="http://schemas.microsoft.com/office/drawing/2014/main" id="{1E2706DF-0EBE-4554-B731-88FD76EF2621}"/>
              </a:ext>
            </a:extLst>
          </p:cNvPr>
          <p:cNvPicPr>
            <a:picLocks noChangeAspect="1"/>
          </p:cNvPicPr>
          <p:nvPr/>
        </p:nvPicPr>
        <p:blipFill>
          <a:blip r:embed="rId135">
            <a:extLst>
              <a:ext uri="{28A0092B-C50C-407E-A947-70E740481C1C}">
                <a14:useLocalDpi xmlns:a14="http://schemas.microsoft.com/office/drawing/2010/main" val="0"/>
              </a:ext>
              <a:ext uri="{96DAC541-7B7A-43D3-8B79-37D633B846F1}">
                <asvg:svgBlip xmlns:asvg="http://schemas.microsoft.com/office/drawing/2016/SVG/main" r:embed="rId136"/>
              </a:ext>
            </a:extLst>
          </a:blip>
          <a:stretch>
            <a:fillRect/>
          </a:stretch>
        </p:blipFill>
        <p:spPr>
          <a:xfrm>
            <a:off x="41107565" y="6213560"/>
            <a:ext cx="888159" cy="888160"/>
          </a:xfrm>
          <a:prstGeom prst="rect">
            <a:avLst/>
          </a:prstGeom>
        </p:spPr>
      </p:pic>
      <p:pic>
        <p:nvPicPr>
          <p:cNvPr id="163" name="Graphic 162" descr="Thermometer outline">
            <a:extLst>
              <a:ext uri="{FF2B5EF4-FFF2-40B4-BE49-F238E27FC236}">
                <a16:creationId xmlns:a16="http://schemas.microsoft.com/office/drawing/2014/main" id="{7799E466-8023-4435-8D62-56D037F1EB41}"/>
              </a:ext>
            </a:extLst>
          </p:cNvPr>
          <p:cNvPicPr>
            <a:picLocks noChangeAspect="1"/>
          </p:cNvPicPr>
          <p:nvPr/>
        </p:nvPicPr>
        <p:blipFill>
          <a:blip r:embed="rId137">
            <a:extLst>
              <a:ext uri="{28A0092B-C50C-407E-A947-70E740481C1C}">
                <a14:useLocalDpi xmlns:a14="http://schemas.microsoft.com/office/drawing/2010/main" val="0"/>
              </a:ext>
              <a:ext uri="{96DAC541-7B7A-43D3-8B79-37D633B846F1}">
                <asvg:svgBlip xmlns:asvg="http://schemas.microsoft.com/office/drawing/2016/SVG/main" r:embed="rId138"/>
              </a:ext>
            </a:extLst>
          </a:blip>
          <a:stretch>
            <a:fillRect/>
          </a:stretch>
        </p:blipFill>
        <p:spPr>
          <a:xfrm>
            <a:off x="32611002" y="8829351"/>
            <a:ext cx="888159" cy="888160"/>
          </a:xfrm>
          <a:prstGeom prst="rect">
            <a:avLst/>
          </a:prstGeom>
        </p:spPr>
      </p:pic>
      <p:grpSp>
        <p:nvGrpSpPr>
          <p:cNvPr id="172" name="Group 171">
            <a:extLst>
              <a:ext uri="{FF2B5EF4-FFF2-40B4-BE49-F238E27FC236}">
                <a16:creationId xmlns:a16="http://schemas.microsoft.com/office/drawing/2014/main" id="{1A4A5A80-9396-404D-AE70-B9D82CCB0B12}"/>
              </a:ext>
            </a:extLst>
          </p:cNvPr>
          <p:cNvGrpSpPr/>
          <p:nvPr/>
        </p:nvGrpSpPr>
        <p:grpSpPr>
          <a:xfrm>
            <a:off x="808038" y="21921803"/>
            <a:ext cx="15086010" cy="1689107"/>
            <a:chOff x="808038" y="19605617"/>
            <a:chExt cx="15086010" cy="1689107"/>
          </a:xfrm>
        </p:grpSpPr>
        <p:sp>
          <p:nvSpPr>
            <p:cNvPr id="72" name="Rectangle 71">
              <a:extLst>
                <a:ext uri="{FF2B5EF4-FFF2-40B4-BE49-F238E27FC236}">
                  <a16:creationId xmlns:a16="http://schemas.microsoft.com/office/drawing/2014/main" id="{5381A2C3-DA71-487A-ABDF-D46D4F02017B}"/>
                </a:ext>
              </a:extLst>
            </p:cNvPr>
            <p:cNvSpPr>
              <a:spLocks/>
            </p:cNvSpPr>
            <p:nvPr/>
          </p:nvSpPr>
          <p:spPr>
            <a:xfrm>
              <a:off x="808038" y="19605617"/>
              <a:ext cx="4643438" cy="1436696"/>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599"/>
                </a:spcAft>
                <a:defRPr/>
              </a:pPr>
              <a:r>
                <a:rPr lang="en-GB" sz="3600" b="1" kern="0">
                  <a:solidFill>
                    <a:srgbClr val="000000"/>
                  </a:solidFill>
                  <a:latin typeface="Franklin Gothic Medium" panose="020B0603020102020204" pitchFamily="34" charset="0"/>
                </a:rPr>
                <a:t>Contact info</a:t>
              </a:r>
            </a:p>
          </p:txBody>
        </p:sp>
        <p:grpSp>
          <p:nvGrpSpPr>
            <p:cNvPr id="40" name="Group 39">
              <a:extLst>
                <a:ext uri="{FF2B5EF4-FFF2-40B4-BE49-F238E27FC236}">
                  <a16:creationId xmlns:a16="http://schemas.microsoft.com/office/drawing/2014/main" id="{F5CEB937-03EF-44E2-AD39-A085B1B2D981}"/>
                </a:ext>
              </a:extLst>
            </p:cNvPr>
            <p:cNvGrpSpPr/>
            <p:nvPr/>
          </p:nvGrpSpPr>
          <p:grpSpPr>
            <a:xfrm>
              <a:off x="6029324" y="19605617"/>
              <a:ext cx="9864724" cy="1689107"/>
              <a:chOff x="6029324" y="19605617"/>
              <a:chExt cx="9864724" cy="1689107"/>
            </a:xfrm>
          </p:grpSpPr>
          <p:grpSp>
            <p:nvGrpSpPr>
              <p:cNvPr id="37" name="Group 36">
                <a:extLst>
                  <a:ext uri="{FF2B5EF4-FFF2-40B4-BE49-F238E27FC236}">
                    <a16:creationId xmlns:a16="http://schemas.microsoft.com/office/drawing/2014/main" id="{77E45334-5421-4957-B617-B57E4AB83DA0}"/>
                  </a:ext>
                </a:extLst>
              </p:cNvPr>
              <p:cNvGrpSpPr/>
              <p:nvPr/>
            </p:nvGrpSpPr>
            <p:grpSpPr>
              <a:xfrm>
                <a:off x="6029324" y="19858028"/>
                <a:ext cx="9864724" cy="1436696"/>
                <a:chOff x="6029324" y="19858028"/>
                <a:chExt cx="9864724" cy="1436696"/>
              </a:xfrm>
            </p:grpSpPr>
            <p:sp>
              <p:nvSpPr>
                <p:cNvPr id="59" name="TextBox 58">
                  <a:extLst>
                    <a:ext uri="{FF2B5EF4-FFF2-40B4-BE49-F238E27FC236}">
                      <a16:creationId xmlns:a16="http://schemas.microsoft.com/office/drawing/2014/main" id="{7AEDC37C-D6CC-458F-98BD-B131C3DED645}"/>
                    </a:ext>
                  </a:extLst>
                </p:cNvPr>
                <p:cNvSpPr txBox="1">
                  <a:spLocks/>
                </p:cNvSpPr>
                <p:nvPr/>
              </p:nvSpPr>
              <p:spPr>
                <a:xfrm>
                  <a:off x="6029324" y="19858028"/>
                  <a:ext cx="4284511" cy="1436696"/>
                </a:xfrm>
                <a:prstGeom prst="rect">
                  <a:avLst/>
                </a:prstGeom>
                <a:noFill/>
              </p:spPr>
              <p:txBody>
                <a:bodyPr wrap="square" rtlCol="0" anchor="t">
                  <a:normAutofit/>
                </a:bodyPr>
                <a:lstStyle/>
                <a:p>
                  <a:pPr defTabSz="1751511">
                    <a:lnSpc>
                      <a:spcPct val="120000"/>
                    </a:lnSpc>
                    <a:spcAft>
                      <a:spcPts val="599"/>
                    </a:spcAft>
                  </a:pPr>
                  <a:r>
                    <a:rPr lang="en-US" sz="2400" b="1">
                      <a:solidFill>
                        <a:srgbClr val="3F3F3F"/>
                      </a:solidFill>
                      <a:latin typeface="Franklin Gothic Medium" panose="020B0603020102020204" pitchFamily="34" charset="0"/>
                    </a:rPr>
                    <a:t>Dr. </a:t>
                  </a:r>
                  <a:r>
                    <a:rPr lang="en-US" sz="2400" b="1" err="1">
                      <a:solidFill>
                        <a:srgbClr val="3F3F3F"/>
                      </a:solidFill>
                      <a:latin typeface="Franklin Gothic Medium" panose="020B0603020102020204" pitchFamily="34" charset="0"/>
                    </a:rPr>
                    <a:t>BrightCarbon</a:t>
                  </a:r>
                  <a:r>
                    <a:rPr lang="en-US" sz="2400" b="1">
                      <a:solidFill>
                        <a:srgbClr val="3F3F3F"/>
                      </a:solidFill>
                      <a:latin typeface="Franklin Gothic Medium" panose="020B0603020102020204" pitchFamily="34" charset="0"/>
                    </a:rPr>
                    <a:t> </a:t>
                  </a:r>
                  <a:br>
                    <a:rPr lang="en-US" sz="1398" b="1">
                      <a:solidFill>
                        <a:srgbClr val="3F3F3F"/>
                      </a:solidFill>
                      <a:latin typeface="Franklin Gothic Medium" panose="020B0603020102020204" pitchFamily="34" charset="0"/>
                    </a:rPr>
                  </a:br>
                  <a:r>
                    <a:rPr lang="en-US" err="1">
                      <a:solidFill>
                        <a:srgbClr val="3F3F3F"/>
                      </a:solidFill>
                      <a:latin typeface="Franklin Gothic Medium" panose="020B0603020102020204" pitchFamily="34" charset="0"/>
                    </a:rPr>
                    <a:t>ABc</a:t>
                  </a:r>
                  <a:r>
                    <a:rPr lang="en-US">
                      <a:solidFill>
                        <a:srgbClr val="3F3F3F"/>
                      </a:solidFill>
                      <a:latin typeface="Franklin Gothic Medium" panose="020B0603020102020204" pitchFamily="34" charset="0"/>
                    </a:rPr>
                    <a:t>, </a:t>
                  </a:r>
                  <a:r>
                    <a:rPr lang="en-US" err="1">
                      <a:solidFill>
                        <a:srgbClr val="3F3F3F"/>
                      </a:solidFill>
                      <a:latin typeface="Franklin Gothic Medium" panose="020B0603020102020204" pitchFamily="34" charset="0"/>
                    </a:rPr>
                    <a:t>DeFG</a:t>
                  </a:r>
                  <a:r>
                    <a:rPr lang="en-US">
                      <a:solidFill>
                        <a:srgbClr val="3F3F3F"/>
                      </a:solidFill>
                      <a:latin typeface="Franklin Gothic Medium" panose="020B0603020102020204" pitchFamily="34" charset="0"/>
                    </a:rPr>
                    <a:t>, </a:t>
                  </a:r>
                  <a:r>
                    <a:rPr lang="en-US" err="1">
                      <a:solidFill>
                        <a:srgbClr val="3F3F3F"/>
                      </a:solidFill>
                      <a:latin typeface="Franklin Gothic Medium" panose="020B0603020102020204" pitchFamily="34" charset="0"/>
                    </a:rPr>
                    <a:t>HiJK</a:t>
                  </a:r>
                  <a:endParaRPr lang="en-US" sz="1199">
                    <a:solidFill>
                      <a:srgbClr val="3F3F3F"/>
                    </a:solidFill>
                    <a:latin typeface="Franklin Gothic Medium" panose="020B0603020102020204" pitchFamily="34" charset="0"/>
                  </a:endParaRPr>
                </a:p>
              </p:txBody>
            </p:sp>
            <p:grpSp>
              <p:nvGrpSpPr>
                <p:cNvPr id="60" name="Group 59">
                  <a:extLst>
                    <a:ext uri="{FF2B5EF4-FFF2-40B4-BE49-F238E27FC236}">
                      <a16:creationId xmlns:a16="http://schemas.microsoft.com/office/drawing/2014/main" id="{95FAF517-D30B-486A-B8CA-D2DEB77E7FBC}"/>
                    </a:ext>
                  </a:extLst>
                </p:cNvPr>
                <p:cNvGrpSpPr/>
                <p:nvPr/>
              </p:nvGrpSpPr>
              <p:grpSpPr>
                <a:xfrm>
                  <a:off x="11284899" y="19858028"/>
                  <a:ext cx="4609149" cy="1176702"/>
                  <a:chOff x="37456481" y="28459748"/>
                  <a:chExt cx="2944989" cy="751847"/>
                </a:xfrm>
              </p:grpSpPr>
              <p:sp>
                <p:nvSpPr>
                  <p:cNvPr id="61" name="TextBox 60">
                    <a:extLst>
                      <a:ext uri="{FF2B5EF4-FFF2-40B4-BE49-F238E27FC236}">
                        <a16:creationId xmlns:a16="http://schemas.microsoft.com/office/drawing/2014/main" id="{8ECC40AA-2813-4E18-97C7-038D950EAB46}"/>
                      </a:ext>
                    </a:extLst>
                  </p:cNvPr>
                  <p:cNvSpPr txBox="1"/>
                  <p:nvPr/>
                </p:nvSpPr>
                <p:spPr>
                  <a:xfrm>
                    <a:off x="37770741" y="28459748"/>
                    <a:ext cx="2630729" cy="337107"/>
                  </a:xfrm>
                  <a:prstGeom prst="rect">
                    <a:avLst/>
                  </a:prstGeom>
                  <a:noFill/>
                </p:spPr>
                <p:txBody>
                  <a:bodyPr wrap="square" rtlCol="0" anchor="ctr">
                    <a:normAutofit/>
                  </a:bodyPr>
                  <a:lstStyle/>
                  <a:p>
                    <a:pPr defTabSz="1751511">
                      <a:spcAft>
                        <a:spcPts val="848"/>
                      </a:spcAft>
                    </a:pPr>
                    <a:r>
                      <a:rPr lang="en-US" sz="1600">
                        <a:solidFill>
                          <a:srgbClr val="3F3F3F"/>
                        </a:solidFill>
                        <a:latin typeface="Franklin Gothic Medium" panose="020B0603020102020204" pitchFamily="34" charset="0"/>
                      </a:rPr>
                      <a:t>[Insert email address]</a:t>
                    </a:r>
                  </a:p>
                </p:txBody>
              </p:sp>
              <p:sp>
                <p:nvSpPr>
                  <p:cNvPr id="62" name="TextBox 61">
                    <a:extLst>
                      <a:ext uri="{FF2B5EF4-FFF2-40B4-BE49-F238E27FC236}">
                        <a16:creationId xmlns:a16="http://schemas.microsoft.com/office/drawing/2014/main" id="{AA2DA99F-9450-4CC4-9509-A7A89442C3A1}"/>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1600">
                        <a:solidFill>
                          <a:srgbClr val="3F3F3F"/>
                        </a:solidFill>
                        <a:latin typeface="Franklin Gothic Medium" panose="020B0603020102020204" pitchFamily="34" charset="0"/>
                      </a:rPr>
                      <a:t>[Insert twitter username]</a:t>
                    </a:r>
                  </a:p>
                </p:txBody>
              </p:sp>
              <p:pic>
                <p:nvPicPr>
                  <p:cNvPr id="63" name="Graphic 62" descr="Envelope outline">
                    <a:extLst>
                      <a:ext uri="{FF2B5EF4-FFF2-40B4-BE49-F238E27FC236}">
                        <a16:creationId xmlns:a16="http://schemas.microsoft.com/office/drawing/2014/main" id="{A7CD4818-90C2-4AFA-99B9-B9FEAE24A8B5}"/>
                      </a:ext>
                    </a:extLst>
                  </p:cNvPr>
                  <p:cNvPicPr>
                    <a:picLocks noChangeAspect="1"/>
                  </p:cNvPicPr>
                  <p:nvPr/>
                </p:nvPicPr>
                <p:blipFill>
                  <a:blip r:embed="rId139">
                    <a:extLst>
                      <a:ext uri="{28A0092B-C50C-407E-A947-70E740481C1C}">
                        <a14:useLocalDpi xmlns:a14="http://schemas.microsoft.com/office/drawing/2010/main" val="0"/>
                      </a:ext>
                      <a:ext uri="{96DAC541-7B7A-43D3-8B79-37D633B846F1}">
                        <asvg:svgBlip xmlns:asvg="http://schemas.microsoft.com/office/drawing/2016/SVG/main" r:embed="rId140"/>
                      </a:ext>
                    </a:extLst>
                  </a:blip>
                  <a:stretch>
                    <a:fillRect/>
                  </a:stretch>
                </p:blipFill>
                <p:spPr>
                  <a:xfrm>
                    <a:off x="37456481" y="28507485"/>
                    <a:ext cx="235532" cy="241633"/>
                  </a:xfrm>
                  <a:prstGeom prst="rect">
                    <a:avLst/>
                  </a:prstGeom>
                </p:spPr>
              </p:pic>
              <p:sp>
                <p:nvSpPr>
                  <p:cNvPr id="64" name="Graphic 3">
                    <a:extLst>
                      <a:ext uri="{FF2B5EF4-FFF2-40B4-BE49-F238E27FC236}">
                        <a16:creationId xmlns:a16="http://schemas.microsoft.com/office/drawing/2014/main" id="{CFA40214-82AD-40C7-8685-6DCB5551738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noFill/>
                  <a:ln w="22225" cap="flat">
                    <a:solidFill>
                      <a:srgbClr val="000000"/>
                    </a:solidFill>
                    <a:prstDash val="solid"/>
                    <a:miter/>
                  </a:ln>
                </p:spPr>
                <p:txBody>
                  <a:bodyPr rtlCol="0" anchor="ctr"/>
                  <a:lstStyle/>
                  <a:p>
                    <a:endParaRPr lang="en-GB" sz="900"/>
                  </a:p>
                </p:txBody>
              </p:sp>
            </p:grpSp>
          </p:grpSp>
          <p:cxnSp>
            <p:nvCxnSpPr>
              <p:cNvPr id="164" name="Straight Connector 163">
                <a:extLst>
                  <a:ext uri="{FF2B5EF4-FFF2-40B4-BE49-F238E27FC236}">
                    <a16:creationId xmlns:a16="http://schemas.microsoft.com/office/drawing/2014/main" id="{2F2D5D71-23FC-4591-A05E-507807E0CB65}"/>
                  </a:ext>
                </a:extLst>
              </p:cNvPr>
              <p:cNvCxnSpPr>
                <a:cxnSpLocks/>
              </p:cNvCxnSpPr>
              <p:nvPr/>
            </p:nvCxnSpPr>
            <p:spPr>
              <a:xfrm>
                <a:off x="6029324" y="19605617"/>
                <a:ext cx="9864724" cy="0"/>
              </a:xfrm>
              <a:prstGeom prst="line">
                <a:avLst/>
              </a:prstGeom>
              <a:noFill/>
              <a:ln w="38100" cap="flat" cmpd="sng" algn="ctr">
                <a:solidFill>
                  <a:srgbClr val="000000"/>
                </a:solidFill>
                <a:prstDash val="solid"/>
                <a:miter lim="800000"/>
                <a:headEnd type="none" w="lg" len="med"/>
                <a:tailEnd type="none" w="lg" len="med"/>
              </a:ln>
              <a:effectLst/>
            </p:spPr>
          </p:cxnSp>
        </p:grpSp>
      </p:grpSp>
      <p:grpSp>
        <p:nvGrpSpPr>
          <p:cNvPr id="56" name="Group 55">
            <a:extLst>
              <a:ext uri="{FF2B5EF4-FFF2-40B4-BE49-F238E27FC236}">
                <a16:creationId xmlns:a16="http://schemas.microsoft.com/office/drawing/2014/main" id="{608E9D49-56AA-456E-AE16-652EC238BDED}"/>
              </a:ext>
            </a:extLst>
          </p:cNvPr>
          <p:cNvGrpSpPr/>
          <p:nvPr/>
        </p:nvGrpSpPr>
        <p:grpSpPr>
          <a:xfrm>
            <a:off x="6029324" y="16217898"/>
            <a:ext cx="9864262" cy="1978022"/>
            <a:chOff x="6029324" y="15965487"/>
            <a:chExt cx="9864262" cy="1978022"/>
          </a:xfrm>
        </p:grpSpPr>
        <p:sp>
          <p:nvSpPr>
            <p:cNvPr id="58" name="Rectangle 57">
              <a:extLst>
                <a:ext uri="{FF2B5EF4-FFF2-40B4-BE49-F238E27FC236}">
                  <a16:creationId xmlns:a16="http://schemas.microsoft.com/office/drawing/2014/main" id="{D962ACE1-A8EB-4809-8A10-055F8B7F29D4}"/>
                </a:ext>
              </a:extLst>
            </p:cNvPr>
            <p:cNvSpPr/>
            <p:nvPr/>
          </p:nvSpPr>
          <p:spPr>
            <a:xfrm>
              <a:off x="6029324" y="16217898"/>
              <a:ext cx="9864262"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400" kern="0">
                  <a:solidFill>
                    <a:srgbClr val="3F3F3F"/>
                  </a:solidFill>
                  <a:latin typeface="Franklin Gothic Medium" panose="020B0603020102020204" pitchFamily="34" charset="0"/>
                </a:rPr>
                <a:t>References</a:t>
              </a:r>
            </a:p>
            <a:p>
              <a:pPr defTabSz="1751511">
                <a:spcAft>
                  <a:spcPts val="200"/>
                </a:spcAft>
                <a:defRPr/>
              </a:pPr>
              <a:r>
                <a:rPr lang="en-GB" kern="0">
                  <a:solidFill>
                    <a:srgbClr val="7F7F7F"/>
                  </a:solidFill>
                  <a:latin typeface="Franklin Gothic Book" panose="020B0503020102020204" pitchFamily="34" charset="0"/>
                </a:rPr>
                <a:t>[insert references here]</a:t>
              </a:r>
            </a:p>
          </p:txBody>
        </p:sp>
        <p:cxnSp>
          <p:nvCxnSpPr>
            <p:cNvPr id="167" name="Straight Connector 166">
              <a:extLst>
                <a:ext uri="{FF2B5EF4-FFF2-40B4-BE49-F238E27FC236}">
                  <a16:creationId xmlns:a16="http://schemas.microsoft.com/office/drawing/2014/main" id="{42611E37-FDA4-4032-8359-F0A21B824D6E}"/>
                </a:ext>
              </a:extLst>
            </p:cNvPr>
            <p:cNvCxnSpPr>
              <a:cxnSpLocks/>
            </p:cNvCxnSpPr>
            <p:nvPr/>
          </p:nvCxnSpPr>
          <p:spPr>
            <a:xfrm>
              <a:off x="6029324" y="15965487"/>
              <a:ext cx="9864262" cy="0"/>
            </a:xfrm>
            <a:prstGeom prst="line">
              <a:avLst/>
            </a:prstGeom>
            <a:noFill/>
            <a:ln w="38100" cap="flat" cmpd="sng" algn="ctr">
              <a:solidFill>
                <a:srgbClr val="000000"/>
              </a:solidFill>
              <a:prstDash val="solid"/>
              <a:miter lim="800000"/>
              <a:headEnd type="none" w="lg" len="med"/>
              <a:tailEnd type="none" w="lg" len="med"/>
            </a:ln>
            <a:effectLst/>
          </p:spPr>
        </p:cxnSp>
      </p:grpSp>
      <p:grpSp>
        <p:nvGrpSpPr>
          <p:cNvPr id="171" name="Group 170">
            <a:extLst>
              <a:ext uri="{FF2B5EF4-FFF2-40B4-BE49-F238E27FC236}">
                <a16:creationId xmlns:a16="http://schemas.microsoft.com/office/drawing/2014/main" id="{E93E4220-D1F2-4423-835F-0CC255270172}"/>
              </a:ext>
            </a:extLst>
          </p:cNvPr>
          <p:cNvGrpSpPr/>
          <p:nvPr/>
        </p:nvGrpSpPr>
        <p:grpSpPr>
          <a:xfrm>
            <a:off x="6029324" y="18195919"/>
            <a:ext cx="9864725" cy="1978022"/>
            <a:chOff x="6029324" y="17785552"/>
            <a:chExt cx="9864725" cy="1978022"/>
          </a:xfrm>
        </p:grpSpPr>
        <p:sp>
          <p:nvSpPr>
            <p:cNvPr id="65" name="Rectangle 64">
              <a:extLst>
                <a:ext uri="{FF2B5EF4-FFF2-40B4-BE49-F238E27FC236}">
                  <a16:creationId xmlns:a16="http://schemas.microsoft.com/office/drawing/2014/main" id="{091B959D-B852-4BE3-86E7-9F94BB28841E}"/>
                </a:ext>
              </a:extLst>
            </p:cNvPr>
            <p:cNvSpPr/>
            <p:nvPr/>
          </p:nvSpPr>
          <p:spPr>
            <a:xfrm>
              <a:off x="6029324" y="18037963"/>
              <a:ext cx="9864725" cy="1725611"/>
            </a:xfrm>
            <a:prstGeom prst="rect">
              <a:avLst/>
            </a:prstGeom>
            <a:noFill/>
            <a:ln w="19050" cap="sq" cmpd="sng" algn="ctr">
              <a:noFill/>
              <a:prstDash val="solid"/>
              <a:miter lim="800000"/>
            </a:ln>
            <a:effectLst/>
          </p:spPr>
          <p:txBody>
            <a:bodyPr rot="0" spcFirstLastPara="0" vertOverflow="overflow" horzOverflow="overflow" vert="horz" wrap="square" lIns="0" tIns="0" rIns="576000" bIns="0" numCol="1" spcCol="0" rtlCol="0" fromWordArt="0" anchor="t" anchorCtr="0" forceAA="0" compatLnSpc="1">
              <a:prstTxWarp prst="textNoShape">
                <a:avLst/>
              </a:prstTxWarp>
              <a:normAutofit/>
            </a:bodyPr>
            <a:lstStyle/>
            <a:p>
              <a:pPr defTabSz="1751511">
                <a:spcBef>
                  <a:spcPts val="749"/>
                </a:spcBef>
                <a:spcAft>
                  <a:spcPts val="200"/>
                </a:spcAft>
                <a:defRPr/>
              </a:pPr>
              <a:r>
                <a:rPr lang="en-GB" sz="2400" kern="0">
                  <a:solidFill>
                    <a:srgbClr val="3F3F3F"/>
                  </a:solidFill>
                  <a:latin typeface="Franklin Gothic Medium" panose="020B0603020102020204" pitchFamily="34" charset="0"/>
                </a:rPr>
                <a:t>Acknowledgments</a:t>
              </a:r>
            </a:p>
            <a:p>
              <a:pPr defTabSz="1751511">
                <a:spcAft>
                  <a:spcPts val="200"/>
                </a:spcAft>
                <a:defRPr/>
              </a:pPr>
              <a:r>
                <a:rPr lang="en-GB" kern="0">
                  <a:solidFill>
                    <a:srgbClr val="7F7F7F"/>
                  </a:solidFill>
                  <a:latin typeface="Franklin Gothic Book" panose="020B0503020102020204" pitchFamily="34" charset="0"/>
                </a:rPr>
                <a:t>[insert acknowledgments here]</a:t>
              </a:r>
            </a:p>
          </p:txBody>
        </p:sp>
        <p:cxnSp>
          <p:nvCxnSpPr>
            <p:cNvPr id="169" name="Straight Connector 168">
              <a:extLst>
                <a:ext uri="{FF2B5EF4-FFF2-40B4-BE49-F238E27FC236}">
                  <a16:creationId xmlns:a16="http://schemas.microsoft.com/office/drawing/2014/main" id="{BA008159-E60D-4E6C-9AA4-D41648E1A09D}"/>
                </a:ext>
              </a:extLst>
            </p:cNvPr>
            <p:cNvCxnSpPr>
              <a:cxnSpLocks/>
            </p:cNvCxnSpPr>
            <p:nvPr/>
          </p:nvCxnSpPr>
          <p:spPr>
            <a:xfrm>
              <a:off x="6029324" y="17785552"/>
              <a:ext cx="9864725" cy="0"/>
            </a:xfrm>
            <a:prstGeom prst="line">
              <a:avLst/>
            </a:prstGeom>
            <a:noFill/>
            <a:ln w="38100" cap="flat" cmpd="sng" algn="ctr">
              <a:solidFill>
                <a:srgbClr val="000000"/>
              </a:solidFill>
              <a:prstDash val="solid"/>
              <a:miter lim="800000"/>
              <a:headEnd type="none" w="lg" len="med"/>
              <a:tailEnd type="none" w="lg" len="med"/>
            </a:ln>
            <a:effectLst/>
          </p:spPr>
        </p:cxnSp>
      </p:grpSp>
      <p:sp>
        <p:nvSpPr>
          <p:cNvPr id="174" name="Rectangle 173">
            <a:extLst>
              <a:ext uri="{FF2B5EF4-FFF2-40B4-BE49-F238E27FC236}">
                <a16:creationId xmlns:a16="http://schemas.microsoft.com/office/drawing/2014/main" id="{3286DEF8-B40F-4C35-A6BE-3D1D8C667F44}"/>
              </a:ext>
            </a:extLst>
          </p:cNvPr>
          <p:cNvSpPr>
            <a:spLocks/>
          </p:cNvSpPr>
          <p:nvPr/>
        </p:nvSpPr>
        <p:spPr>
          <a:xfrm>
            <a:off x="16468725" y="10574348"/>
            <a:ext cx="4643438" cy="1941233"/>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751511">
              <a:spcAft>
                <a:spcPts val="600"/>
              </a:spcAft>
              <a:defRPr/>
            </a:pPr>
            <a:r>
              <a:rPr lang="en-US" sz="3600" b="1" kern="0">
                <a:solidFill>
                  <a:srgbClr val="000000"/>
                </a:solidFill>
                <a:latin typeface="Franklin Gothic Medium" panose="020B0603020102020204" pitchFamily="34" charset="0"/>
              </a:rPr>
              <a:t>Formatted </a:t>
            </a:r>
            <a:r>
              <a:rPr lang="en-GB" sz="3600" b="1" kern="0">
                <a:solidFill>
                  <a:srgbClr val="000000"/>
                </a:solidFill>
                <a:latin typeface="Franklin Gothic Medium" panose="020B0603020102020204" pitchFamily="34" charset="0"/>
              </a:rPr>
              <a:t>graphs</a:t>
            </a:r>
            <a:endParaRPr lang="en-GB" sz="3600" kern="0">
              <a:solidFill>
                <a:srgbClr val="000000"/>
              </a:solidFill>
              <a:latin typeface="Franklin Gothic Book" panose="020B0503020102020204" pitchFamily="34" charset="0"/>
            </a:endParaRPr>
          </a:p>
        </p:txBody>
      </p:sp>
      <p:graphicFrame>
        <p:nvGraphicFramePr>
          <p:cNvPr id="175" name="Table 43">
            <a:extLst>
              <a:ext uri="{FF2B5EF4-FFF2-40B4-BE49-F238E27FC236}">
                <a16:creationId xmlns:a16="http://schemas.microsoft.com/office/drawing/2014/main" id="{10EFD5A5-36B1-4403-8A15-6A1F2D5B515B}"/>
              </a:ext>
            </a:extLst>
          </p:cNvPr>
          <p:cNvGraphicFramePr>
            <a:graphicFrameLocks noGrp="1"/>
          </p:cNvGraphicFramePr>
          <p:nvPr>
            <p:extLst>
              <p:ext uri="{D42A27DB-BD31-4B8C-83A1-F6EECF244321}">
                <p14:modId xmlns:p14="http://schemas.microsoft.com/office/powerpoint/2010/main" val="2013497077"/>
              </p:ext>
            </p:extLst>
          </p:nvPr>
        </p:nvGraphicFramePr>
        <p:xfrm>
          <a:off x="19204113" y="22981599"/>
          <a:ext cx="8468121" cy="2662365"/>
        </p:xfrm>
        <a:graphic>
          <a:graphicData uri="http://schemas.openxmlformats.org/drawingml/2006/table">
            <a:tbl>
              <a:tblPr firstRow="1" bandRow="1"/>
              <a:tblGrid>
                <a:gridCol w="2822707">
                  <a:extLst>
                    <a:ext uri="{9D8B030D-6E8A-4147-A177-3AD203B41FA5}">
                      <a16:colId xmlns:a16="http://schemas.microsoft.com/office/drawing/2014/main" val="2832273255"/>
                    </a:ext>
                  </a:extLst>
                </a:gridCol>
                <a:gridCol w="2822707">
                  <a:extLst>
                    <a:ext uri="{9D8B030D-6E8A-4147-A177-3AD203B41FA5}">
                      <a16:colId xmlns:a16="http://schemas.microsoft.com/office/drawing/2014/main" val="1864769992"/>
                    </a:ext>
                  </a:extLst>
                </a:gridCol>
                <a:gridCol w="2822707">
                  <a:extLst>
                    <a:ext uri="{9D8B030D-6E8A-4147-A177-3AD203B41FA5}">
                      <a16:colId xmlns:a16="http://schemas.microsoft.com/office/drawing/2014/main" val="910319481"/>
                    </a:ext>
                  </a:extLst>
                </a:gridCol>
              </a:tblGrid>
              <a:tr h="532473">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1600" b="1" kern="1200" dirty="0">
                          <a:solidFill>
                            <a:srgbClr val="000000"/>
                          </a:solidFill>
                          <a:latin typeface="Franklin Gothic Book" panose="020B0503020102020204" pitchFamily="34" charset="0"/>
                          <a:ea typeface="+mn-ea"/>
                          <a:cs typeface="Segoe UI" panose="020B0502040204020203" pitchFamily="34" charset="0"/>
                        </a:rPr>
                        <a:t>Category 1</a:t>
                      </a:r>
                      <a:endParaRPr lang="en-GB" sz="1600" b="1" kern="1200" dirty="0">
                        <a:solidFill>
                          <a:srgbClr val="000000"/>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2D8F0"/>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marR="0" lvl="0" indent="0" algn="ctr" defTabSz="4654747" rtl="0" eaLnBrk="1" fontAlgn="auto" latinLnBrk="0" hangingPunct="1">
                        <a:lnSpc>
                          <a:spcPct val="100000"/>
                        </a:lnSpc>
                        <a:spcBef>
                          <a:spcPts val="0"/>
                        </a:spcBef>
                        <a:spcAft>
                          <a:spcPts val="0"/>
                        </a:spcAft>
                        <a:buClrTx/>
                        <a:buSzTx/>
                        <a:buFontTx/>
                        <a:buNone/>
                        <a:tabLst/>
                        <a:defRPr/>
                      </a:pPr>
                      <a:r>
                        <a:rPr lang="en-US" sz="1600" b="1" kern="1200">
                          <a:solidFill>
                            <a:srgbClr val="000000"/>
                          </a:solidFill>
                          <a:latin typeface="Franklin Gothic Book" panose="020B0503020102020204" pitchFamily="34" charset="0"/>
                          <a:ea typeface="+mn-ea"/>
                          <a:cs typeface="Segoe UI" panose="020B0502040204020203" pitchFamily="34" charset="0"/>
                        </a:rPr>
                        <a:t>Category 2</a:t>
                      </a:r>
                      <a:endParaRPr lang="en-GB" sz="1600" b="1" kern="1200">
                        <a:solidFill>
                          <a:srgbClr val="000000"/>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2D8F0"/>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1600" b="1" kern="1200">
                          <a:solidFill>
                            <a:srgbClr val="000000"/>
                          </a:solidFill>
                          <a:latin typeface="Franklin Gothic Book" panose="020B0503020102020204" pitchFamily="34" charset="0"/>
                          <a:ea typeface="+mn-ea"/>
                          <a:cs typeface="Segoe UI" panose="020B0502040204020203" pitchFamily="34" charset="0"/>
                        </a:rPr>
                        <a:t>Category 3</a:t>
                      </a:r>
                      <a:endParaRPr lang="en-GB" sz="1600" b="1" kern="1200">
                        <a:solidFill>
                          <a:srgbClr val="000000"/>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2D8F0"/>
                    </a:solidFill>
                  </a:tcPr>
                </a:tc>
                <a:extLst>
                  <a:ext uri="{0D108BD9-81ED-4DB2-BD59-A6C34878D82A}">
                    <a16:rowId xmlns:a16="http://schemas.microsoft.com/office/drawing/2014/main" val="1968051184"/>
                  </a:ext>
                </a:extLst>
              </a:tr>
              <a:tr h="532473">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966223"/>
                  </a:ext>
                </a:extLst>
              </a:tr>
              <a:tr h="532473">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6949682"/>
                  </a:ext>
                </a:extLst>
              </a:tr>
              <a:tr h="532473">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5202582"/>
                  </a:ext>
                </a:extLst>
              </a:tr>
              <a:tr h="532473">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ctr" defTabSz="4654747" rtl="0" eaLnBrk="1" latinLnBrk="0" hangingPunct="1"/>
                      <a:r>
                        <a:rPr lang="en-US" sz="1600" b="0" kern="1200" dirty="0">
                          <a:solidFill>
                            <a:srgbClr val="7F7F7F"/>
                          </a:solidFill>
                          <a:latin typeface="Franklin Gothic Book" panose="020B0503020102020204" pitchFamily="34" charset="0"/>
                          <a:ea typeface="+mn-ea"/>
                          <a:cs typeface="Segoe UI" panose="020B0502040204020203" pitchFamily="34" charset="0"/>
                        </a:rPr>
                        <a:t>[insert text here]</a:t>
                      </a:r>
                      <a:endParaRPr lang="en-GB" sz="1600" b="0" kern="1200" dirty="0">
                        <a:solidFill>
                          <a:srgbClr val="7F7F7F"/>
                        </a:solidFill>
                        <a:latin typeface="Franklin Gothic Book" panose="020B05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976384"/>
                  </a:ext>
                </a:extLst>
              </a:tr>
            </a:tbl>
          </a:graphicData>
        </a:graphic>
      </p:graphicFrame>
      <p:graphicFrame>
        <p:nvGraphicFramePr>
          <p:cNvPr id="176" name="Chart 175">
            <a:extLst>
              <a:ext uri="{FF2B5EF4-FFF2-40B4-BE49-F238E27FC236}">
                <a16:creationId xmlns:a16="http://schemas.microsoft.com/office/drawing/2014/main" id="{96944927-E090-485C-A17A-A5534A566AED}"/>
              </a:ext>
            </a:extLst>
          </p:cNvPr>
          <p:cNvGraphicFramePr>
            <a:graphicFrameLocks/>
          </p:cNvGraphicFramePr>
          <p:nvPr>
            <p:extLst>
              <p:ext uri="{D42A27DB-BD31-4B8C-83A1-F6EECF244321}">
                <p14:modId xmlns:p14="http://schemas.microsoft.com/office/powerpoint/2010/main" val="1982372108"/>
              </p:ext>
            </p:extLst>
          </p:nvPr>
        </p:nvGraphicFramePr>
        <p:xfrm>
          <a:off x="19204114" y="11806689"/>
          <a:ext cx="8468120" cy="3826363"/>
        </p:xfrm>
        <a:graphic>
          <a:graphicData uri="http://schemas.openxmlformats.org/drawingml/2006/chart">
            <c:chart xmlns:c="http://schemas.openxmlformats.org/drawingml/2006/chart" xmlns:r="http://schemas.openxmlformats.org/officeDocument/2006/relationships" r:id="rId141"/>
          </a:graphicData>
        </a:graphic>
      </p:graphicFrame>
      <p:graphicFrame>
        <p:nvGraphicFramePr>
          <p:cNvPr id="177" name="Chart 176">
            <a:extLst>
              <a:ext uri="{FF2B5EF4-FFF2-40B4-BE49-F238E27FC236}">
                <a16:creationId xmlns:a16="http://schemas.microsoft.com/office/drawing/2014/main" id="{4B9F2818-957D-456B-BBFE-0AD2727E8A3F}"/>
              </a:ext>
            </a:extLst>
          </p:cNvPr>
          <p:cNvGraphicFramePr>
            <a:graphicFrameLocks/>
          </p:cNvGraphicFramePr>
          <p:nvPr>
            <p:extLst>
              <p:ext uri="{D42A27DB-BD31-4B8C-83A1-F6EECF244321}">
                <p14:modId xmlns:p14="http://schemas.microsoft.com/office/powerpoint/2010/main" val="2891003956"/>
              </p:ext>
            </p:extLst>
          </p:nvPr>
        </p:nvGraphicFramePr>
        <p:xfrm>
          <a:off x="16468725" y="17394144"/>
          <a:ext cx="6639415" cy="3826364"/>
        </p:xfrm>
        <a:graphic>
          <a:graphicData uri="http://schemas.openxmlformats.org/drawingml/2006/chart">
            <c:chart xmlns:c="http://schemas.openxmlformats.org/drawingml/2006/chart" xmlns:r="http://schemas.openxmlformats.org/officeDocument/2006/relationships" r:id="rId142"/>
          </a:graphicData>
        </a:graphic>
      </p:graphicFrame>
      <p:graphicFrame>
        <p:nvGraphicFramePr>
          <p:cNvPr id="178" name="Chart 177">
            <a:extLst>
              <a:ext uri="{FF2B5EF4-FFF2-40B4-BE49-F238E27FC236}">
                <a16:creationId xmlns:a16="http://schemas.microsoft.com/office/drawing/2014/main" id="{CD8F2BA8-1795-4F11-9BCE-58CD7C1BE6B2}"/>
              </a:ext>
            </a:extLst>
          </p:cNvPr>
          <p:cNvGraphicFramePr>
            <a:graphicFrameLocks/>
          </p:cNvGraphicFramePr>
          <p:nvPr>
            <p:extLst>
              <p:ext uri="{D42A27DB-BD31-4B8C-83A1-F6EECF244321}">
                <p14:modId xmlns:p14="http://schemas.microsoft.com/office/powerpoint/2010/main" val="3862795334"/>
              </p:ext>
            </p:extLst>
          </p:nvPr>
        </p:nvGraphicFramePr>
        <p:xfrm>
          <a:off x="29816200" y="11806689"/>
          <a:ext cx="8468120" cy="3826363"/>
        </p:xfrm>
        <a:graphic>
          <a:graphicData uri="http://schemas.openxmlformats.org/drawingml/2006/chart">
            <c:chart xmlns:c="http://schemas.openxmlformats.org/drawingml/2006/chart" xmlns:r="http://schemas.openxmlformats.org/officeDocument/2006/relationships" r:id="rId143"/>
          </a:graphicData>
        </a:graphic>
      </p:graphicFrame>
      <p:graphicFrame>
        <p:nvGraphicFramePr>
          <p:cNvPr id="179" name="Diagram 178">
            <a:extLst>
              <a:ext uri="{FF2B5EF4-FFF2-40B4-BE49-F238E27FC236}">
                <a16:creationId xmlns:a16="http://schemas.microsoft.com/office/drawing/2014/main" id="{D9796DB1-2A5B-48E7-BFD6-F749D61D980B}"/>
              </a:ext>
            </a:extLst>
          </p:cNvPr>
          <p:cNvGraphicFramePr>
            <a:graphicFrameLocks/>
          </p:cNvGraphicFramePr>
          <p:nvPr>
            <p:extLst>
              <p:ext uri="{D42A27DB-BD31-4B8C-83A1-F6EECF244321}">
                <p14:modId xmlns:p14="http://schemas.microsoft.com/office/powerpoint/2010/main" val="2855587598"/>
              </p:ext>
            </p:extLst>
          </p:nvPr>
        </p:nvGraphicFramePr>
        <p:xfrm>
          <a:off x="24324760" y="18347350"/>
          <a:ext cx="8468119" cy="1919953"/>
        </p:xfrm>
        <a:graphic>
          <a:graphicData uri="http://schemas.openxmlformats.org/drawingml/2006/diagram">
            <dgm:relIds xmlns:dgm="http://schemas.openxmlformats.org/drawingml/2006/diagram" xmlns:r="http://schemas.openxmlformats.org/officeDocument/2006/relationships" r:dm="rId144" r:lo="rId145" r:qs="rId146" r:cs="rId147"/>
          </a:graphicData>
        </a:graphic>
      </p:graphicFrame>
      <p:graphicFrame>
        <p:nvGraphicFramePr>
          <p:cNvPr id="181" name="Diagram 180">
            <a:extLst>
              <a:ext uri="{FF2B5EF4-FFF2-40B4-BE49-F238E27FC236}">
                <a16:creationId xmlns:a16="http://schemas.microsoft.com/office/drawing/2014/main" id="{6CCEBD25-689A-493C-8295-9641652811B1}"/>
              </a:ext>
            </a:extLst>
          </p:cNvPr>
          <p:cNvGraphicFramePr>
            <a:graphicFrameLocks/>
          </p:cNvGraphicFramePr>
          <p:nvPr>
            <p:extLst>
              <p:ext uri="{D42A27DB-BD31-4B8C-83A1-F6EECF244321}">
                <p14:modId xmlns:p14="http://schemas.microsoft.com/office/powerpoint/2010/main" val="1052898325"/>
              </p:ext>
            </p:extLst>
          </p:nvPr>
        </p:nvGraphicFramePr>
        <p:xfrm>
          <a:off x="34874925" y="16933726"/>
          <a:ext cx="7120799" cy="4747200"/>
        </p:xfrm>
        <a:graphic>
          <a:graphicData uri="http://schemas.openxmlformats.org/drawingml/2006/diagram">
            <dgm:relIds xmlns:dgm="http://schemas.openxmlformats.org/drawingml/2006/diagram" xmlns:r="http://schemas.openxmlformats.org/officeDocument/2006/relationships" r:dm="rId149" r:lo="rId150" r:qs="rId151" r:cs="rId152"/>
          </a:graphicData>
        </a:graphic>
      </p:graphicFrame>
      <p:sp>
        <p:nvSpPr>
          <p:cNvPr id="182" name="Rectangle: Rounded Corners 181">
            <a:extLst>
              <a:ext uri="{FF2B5EF4-FFF2-40B4-BE49-F238E27FC236}">
                <a16:creationId xmlns:a16="http://schemas.microsoft.com/office/drawing/2014/main" id="{00D09A21-8DDE-4ED4-8F88-C239230E3FDB}"/>
              </a:ext>
            </a:extLst>
          </p:cNvPr>
          <p:cNvSpPr>
            <a:spLocks/>
          </p:cNvSpPr>
          <p:nvPr/>
        </p:nvSpPr>
        <p:spPr>
          <a:xfrm>
            <a:off x="29816201" y="22891595"/>
            <a:ext cx="8468119" cy="4066218"/>
          </a:xfrm>
          <a:prstGeom prst="roundRect">
            <a:avLst>
              <a:gd name="adj" fmla="val 0"/>
            </a:avLst>
          </a:prstGeom>
          <a:solidFill>
            <a:srgbClr val="7F7F7F">
              <a:alpha val="10000"/>
            </a:srgbClr>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endParaRPr lang="en-GB" sz="2397" i="1" kern="0">
              <a:solidFill>
                <a:srgbClr val="3F3F3F"/>
              </a:solidFill>
              <a:latin typeface="Segoe UI" panose="020B0502040204020203" pitchFamily="34" charset="0"/>
              <a:cs typeface="Segoe UI" panose="020B0502040204020203" pitchFamily="34" charset="0"/>
            </a:endParaRPr>
          </a:p>
        </p:txBody>
      </p:sp>
      <p:grpSp>
        <p:nvGrpSpPr>
          <p:cNvPr id="183" name="Group 182">
            <a:extLst>
              <a:ext uri="{FF2B5EF4-FFF2-40B4-BE49-F238E27FC236}">
                <a16:creationId xmlns:a16="http://schemas.microsoft.com/office/drawing/2014/main" id="{16D11668-1723-4CB3-B707-D1362340D93B}"/>
              </a:ext>
            </a:extLst>
          </p:cNvPr>
          <p:cNvGrpSpPr/>
          <p:nvPr/>
        </p:nvGrpSpPr>
        <p:grpSpPr>
          <a:xfrm>
            <a:off x="30551912" y="22891593"/>
            <a:ext cx="3194718" cy="2049504"/>
            <a:chOff x="2038615" y="1428188"/>
            <a:chExt cx="3705234" cy="2377014"/>
          </a:xfrm>
          <a:solidFill>
            <a:srgbClr val="000000"/>
          </a:solidFill>
        </p:grpSpPr>
        <p:grpSp>
          <p:nvGrpSpPr>
            <p:cNvPr id="184" name="USA">
              <a:extLst>
                <a:ext uri="{FF2B5EF4-FFF2-40B4-BE49-F238E27FC236}">
                  <a16:creationId xmlns:a16="http://schemas.microsoft.com/office/drawing/2014/main" id="{C9AC8439-48BF-4765-8986-085CBF33E5DC}"/>
                </a:ext>
              </a:extLst>
            </p:cNvPr>
            <p:cNvGrpSpPr/>
            <p:nvPr/>
          </p:nvGrpSpPr>
          <p:grpSpPr>
            <a:xfrm>
              <a:off x="2038615" y="1803305"/>
              <a:ext cx="2419120" cy="2001897"/>
              <a:chOff x="2038615" y="1803305"/>
              <a:chExt cx="2419120" cy="2001897"/>
            </a:xfrm>
            <a:grpFill/>
          </p:grpSpPr>
          <p:sp>
            <p:nvSpPr>
              <p:cNvPr id="187" name="Alaska">
                <a:extLst>
                  <a:ext uri="{FF2B5EF4-FFF2-40B4-BE49-F238E27FC236}">
                    <a16:creationId xmlns:a16="http://schemas.microsoft.com/office/drawing/2014/main" id="{19B31E5A-0932-4E3B-89BF-90B3AD407299}"/>
                  </a:ext>
                </a:extLst>
              </p:cNvPr>
              <p:cNvSpPr>
                <a:spLocks noEditPoints="1"/>
              </p:cNvSpPr>
              <p:nvPr/>
            </p:nvSpPr>
            <p:spPr bwMode="auto">
              <a:xfrm>
                <a:off x="2038615" y="1803305"/>
                <a:ext cx="1266976" cy="968413"/>
              </a:xfrm>
              <a:custGeom>
                <a:avLst/>
                <a:gdLst>
                  <a:gd name="T0" fmla="*/ 580 w 662"/>
                  <a:gd name="T1" fmla="*/ 408 h 506"/>
                  <a:gd name="T2" fmla="*/ 650 w 662"/>
                  <a:gd name="T3" fmla="*/ 86 h 506"/>
                  <a:gd name="T4" fmla="*/ 608 w 662"/>
                  <a:gd name="T5" fmla="*/ 66 h 506"/>
                  <a:gd name="T6" fmla="*/ 580 w 662"/>
                  <a:gd name="T7" fmla="*/ 32 h 506"/>
                  <a:gd name="T8" fmla="*/ 548 w 662"/>
                  <a:gd name="T9" fmla="*/ 22 h 506"/>
                  <a:gd name="T10" fmla="*/ 518 w 662"/>
                  <a:gd name="T11" fmla="*/ 8 h 506"/>
                  <a:gd name="T12" fmla="*/ 466 w 662"/>
                  <a:gd name="T13" fmla="*/ 28 h 506"/>
                  <a:gd name="T14" fmla="*/ 404 w 662"/>
                  <a:gd name="T15" fmla="*/ 112 h 506"/>
                  <a:gd name="T16" fmla="*/ 396 w 662"/>
                  <a:gd name="T17" fmla="*/ 138 h 506"/>
                  <a:gd name="T18" fmla="*/ 374 w 662"/>
                  <a:gd name="T19" fmla="*/ 122 h 506"/>
                  <a:gd name="T20" fmla="*/ 332 w 662"/>
                  <a:gd name="T21" fmla="*/ 156 h 506"/>
                  <a:gd name="T22" fmla="*/ 352 w 662"/>
                  <a:gd name="T23" fmla="*/ 184 h 506"/>
                  <a:gd name="T24" fmla="*/ 360 w 662"/>
                  <a:gd name="T25" fmla="*/ 216 h 506"/>
                  <a:gd name="T26" fmla="*/ 290 w 662"/>
                  <a:gd name="T27" fmla="*/ 240 h 506"/>
                  <a:gd name="T28" fmla="*/ 290 w 662"/>
                  <a:gd name="T29" fmla="*/ 272 h 506"/>
                  <a:gd name="T30" fmla="*/ 280 w 662"/>
                  <a:gd name="T31" fmla="*/ 312 h 506"/>
                  <a:gd name="T32" fmla="*/ 288 w 662"/>
                  <a:gd name="T33" fmla="*/ 336 h 506"/>
                  <a:gd name="T34" fmla="*/ 312 w 662"/>
                  <a:gd name="T35" fmla="*/ 348 h 506"/>
                  <a:gd name="T36" fmla="*/ 306 w 662"/>
                  <a:gd name="T37" fmla="*/ 382 h 506"/>
                  <a:gd name="T38" fmla="*/ 250 w 662"/>
                  <a:gd name="T39" fmla="*/ 414 h 506"/>
                  <a:gd name="T40" fmla="*/ 234 w 662"/>
                  <a:gd name="T41" fmla="*/ 432 h 506"/>
                  <a:gd name="T42" fmla="*/ 270 w 662"/>
                  <a:gd name="T43" fmla="*/ 422 h 506"/>
                  <a:gd name="T44" fmla="*/ 306 w 662"/>
                  <a:gd name="T45" fmla="*/ 404 h 506"/>
                  <a:gd name="T46" fmla="*/ 352 w 662"/>
                  <a:gd name="T47" fmla="*/ 376 h 506"/>
                  <a:gd name="T48" fmla="*/ 384 w 662"/>
                  <a:gd name="T49" fmla="*/ 342 h 506"/>
                  <a:gd name="T50" fmla="*/ 442 w 662"/>
                  <a:gd name="T51" fmla="*/ 306 h 506"/>
                  <a:gd name="T52" fmla="*/ 398 w 662"/>
                  <a:gd name="T53" fmla="*/ 352 h 506"/>
                  <a:gd name="T54" fmla="*/ 428 w 662"/>
                  <a:gd name="T55" fmla="*/ 346 h 506"/>
                  <a:gd name="T56" fmla="*/ 456 w 662"/>
                  <a:gd name="T57" fmla="*/ 330 h 506"/>
                  <a:gd name="T58" fmla="*/ 470 w 662"/>
                  <a:gd name="T59" fmla="*/ 342 h 506"/>
                  <a:gd name="T60" fmla="*/ 510 w 662"/>
                  <a:gd name="T61" fmla="*/ 364 h 506"/>
                  <a:gd name="T62" fmla="*/ 540 w 662"/>
                  <a:gd name="T63" fmla="*/ 386 h 506"/>
                  <a:gd name="T64" fmla="*/ 554 w 662"/>
                  <a:gd name="T65" fmla="*/ 400 h 506"/>
                  <a:gd name="T66" fmla="*/ 570 w 662"/>
                  <a:gd name="T67" fmla="*/ 404 h 506"/>
                  <a:gd name="T68" fmla="*/ 572 w 662"/>
                  <a:gd name="T69" fmla="*/ 450 h 506"/>
                  <a:gd name="T70" fmla="*/ 586 w 662"/>
                  <a:gd name="T71" fmla="*/ 480 h 506"/>
                  <a:gd name="T72" fmla="*/ 560 w 662"/>
                  <a:gd name="T73" fmla="*/ 496 h 506"/>
                  <a:gd name="T74" fmla="*/ 554 w 662"/>
                  <a:gd name="T75" fmla="*/ 496 h 506"/>
                  <a:gd name="T76" fmla="*/ 560 w 662"/>
                  <a:gd name="T77" fmla="*/ 474 h 506"/>
                  <a:gd name="T78" fmla="*/ 562 w 662"/>
                  <a:gd name="T79" fmla="*/ 504 h 506"/>
                  <a:gd name="T80" fmla="*/ 574 w 662"/>
                  <a:gd name="T81" fmla="*/ 478 h 506"/>
                  <a:gd name="T82" fmla="*/ 570 w 662"/>
                  <a:gd name="T83" fmla="*/ 462 h 506"/>
                  <a:gd name="T84" fmla="*/ 558 w 662"/>
                  <a:gd name="T85" fmla="*/ 464 h 506"/>
                  <a:gd name="T86" fmla="*/ 552 w 662"/>
                  <a:gd name="T87" fmla="*/ 446 h 506"/>
                  <a:gd name="T88" fmla="*/ 566 w 662"/>
                  <a:gd name="T89" fmla="*/ 444 h 506"/>
                  <a:gd name="T90" fmla="*/ 546 w 662"/>
                  <a:gd name="T91" fmla="*/ 438 h 506"/>
                  <a:gd name="T92" fmla="*/ 308 w 662"/>
                  <a:gd name="T93" fmla="*/ 230 h 506"/>
                  <a:gd name="T94" fmla="*/ 478 w 662"/>
                  <a:gd name="T95" fmla="*/ 358 h 506"/>
                  <a:gd name="T96" fmla="*/ 444 w 662"/>
                  <a:gd name="T97" fmla="*/ 354 h 506"/>
                  <a:gd name="T98" fmla="*/ 254 w 662"/>
                  <a:gd name="T99" fmla="*/ 196 h 506"/>
                  <a:gd name="T100" fmla="*/ 250 w 662"/>
                  <a:gd name="T101" fmla="*/ 290 h 506"/>
                  <a:gd name="T102" fmla="*/ 372 w 662"/>
                  <a:gd name="T103" fmla="*/ 376 h 506"/>
                  <a:gd name="T104" fmla="*/ 354 w 662"/>
                  <a:gd name="T105" fmla="*/ 390 h 506"/>
                  <a:gd name="T106" fmla="*/ 362 w 662"/>
                  <a:gd name="T107" fmla="*/ 392 h 506"/>
                  <a:gd name="T108" fmla="*/ 336 w 662"/>
                  <a:gd name="T109" fmla="*/ 414 h 506"/>
                  <a:gd name="T110" fmla="*/ 250 w 662"/>
                  <a:gd name="T111" fmla="*/ 442 h 506"/>
                  <a:gd name="T112" fmla="*/ 2 w 662"/>
                  <a:gd name="T113" fmla="*/ 486 h 506"/>
                  <a:gd name="T114" fmla="*/ 66 w 662"/>
                  <a:gd name="T115" fmla="*/ 474 h 506"/>
                  <a:gd name="T116" fmla="*/ 108 w 662"/>
                  <a:gd name="T117" fmla="*/ 476 h 506"/>
                  <a:gd name="T118" fmla="*/ 148 w 662"/>
                  <a:gd name="T119" fmla="*/ 458 h 506"/>
                  <a:gd name="T120" fmla="*/ 174 w 662"/>
                  <a:gd name="T121" fmla="*/ 452 h 506"/>
                  <a:gd name="T122" fmla="*/ 288 w 662"/>
                  <a:gd name="T123" fmla="*/ 348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2" h="506">
                    <a:moveTo>
                      <a:pt x="596" y="484"/>
                    </a:moveTo>
                    <a:lnTo>
                      <a:pt x="596" y="484"/>
                    </a:lnTo>
                    <a:lnTo>
                      <a:pt x="596" y="482"/>
                    </a:lnTo>
                    <a:lnTo>
                      <a:pt x="598" y="480"/>
                    </a:lnTo>
                    <a:lnTo>
                      <a:pt x="596" y="480"/>
                    </a:lnTo>
                    <a:lnTo>
                      <a:pt x="598" y="478"/>
                    </a:lnTo>
                    <a:lnTo>
                      <a:pt x="596" y="478"/>
                    </a:lnTo>
                    <a:lnTo>
                      <a:pt x="596" y="476"/>
                    </a:lnTo>
                    <a:lnTo>
                      <a:pt x="596" y="474"/>
                    </a:lnTo>
                    <a:lnTo>
                      <a:pt x="594" y="472"/>
                    </a:lnTo>
                    <a:lnTo>
                      <a:pt x="592" y="470"/>
                    </a:lnTo>
                    <a:lnTo>
                      <a:pt x="590" y="468"/>
                    </a:lnTo>
                    <a:lnTo>
                      <a:pt x="590" y="466"/>
                    </a:lnTo>
                    <a:lnTo>
                      <a:pt x="586" y="464"/>
                    </a:lnTo>
                    <a:lnTo>
                      <a:pt x="586" y="464"/>
                    </a:lnTo>
                    <a:lnTo>
                      <a:pt x="584" y="464"/>
                    </a:lnTo>
                    <a:lnTo>
                      <a:pt x="584" y="462"/>
                    </a:lnTo>
                    <a:lnTo>
                      <a:pt x="584" y="462"/>
                    </a:lnTo>
                    <a:lnTo>
                      <a:pt x="584" y="460"/>
                    </a:lnTo>
                    <a:lnTo>
                      <a:pt x="582" y="458"/>
                    </a:lnTo>
                    <a:lnTo>
                      <a:pt x="582" y="458"/>
                    </a:lnTo>
                    <a:lnTo>
                      <a:pt x="584" y="456"/>
                    </a:lnTo>
                    <a:lnTo>
                      <a:pt x="584" y="456"/>
                    </a:lnTo>
                    <a:lnTo>
                      <a:pt x="584" y="454"/>
                    </a:lnTo>
                    <a:lnTo>
                      <a:pt x="582" y="454"/>
                    </a:lnTo>
                    <a:lnTo>
                      <a:pt x="582" y="454"/>
                    </a:lnTo>
                    <a:lnTo>
                      <a:pt x="582" y="452"/>
                    </a:lnTo>
                    <a:lnTo>
                      <a:pt x="584" y="450"/>
                    </a:lnTo>
                    <a:lnTo>
                      <a:pt x="584" y="442"/>
                    </a:lnTo>
                    <a:lnTo>
                      <a:pt x="584" y="432"/>
                    </a:lnTo>
                    <a:lnTo>
                      <a:pt x="584" y="426"/>
                    </a:lnTo>
                    <a:lnTo>
                      <a:pt x="584" y="424"/>
                    </a:lnTo>
                    <a:lnTo>
                      <a:pt x="584" y="422"/>
                    </a:lnTo>
                    <a:lnTo>
                      <a:pt x="584" y="420"/>
                    </a:lnTo>
                    <a:lnTo>
                      <a:pt x="584" y="418"/>
                    </a:lnTo>
                    <a:lnTo>
                      <a:pt x="582" y="416"/>
                    </a:lnTo>
                    <a:lnTo>
                      <a:pt x="582" y="412"/>
                    </a:lnTo>
                    <a:lnTo>
                      <a:pt x="580" y="408"/>
                    </a:lnTo>
                    <a:lnTo>
                      <a:pt x="578" y="404"/>
                    </a:lnTo>
                    <a:lnTo>
                      <a:pt x="578" y="402"/>
                    </a:lnTo>
                    <a:lnTo>
                      <a:pt x="576" y="394"/>
                    </a:lnTo>
                    <a:lnTo>
                      <a:pt x="576" y="392"/>
                    </a:lnTo>
                    <a:lnTo>
                      <a:pt x="578" y="390"/>
                    </a:lnTo>
                    <a:lnTo>
                      <a:pt x="578" y="388"/>
                    </a:lnTo>
                    <a:lnTo>
                      <a:pt x="578" y="384"/>
                    </a:lnTo>
                    <a:lnTo>
                      <a:pt x="576" y="384"/>
                    </a:lnTo>
                    <a:lnTo>
                      <a:pt x="572" y="384"/>
                    </a:lnTo>
                    <a:lnTo>
                      <a:pt x="568" y="384"/>
                    </a:lnTo>
                    <a:lnTo>
                      <a:pt x="566" y="384"/>
                    </a:lnTo>
                    <a:lnTo>
                      <a:pt x="562" y="386"/>
                    </a:lnTo>
                    <a:lnTo>
                      <a:pt x="560" y="390"/>
                    </a:lnTo>
                    <a:lnTo>
                      <a:pt x="556" y="394"/>
                    </a:lnTo>
                    <a:lnTo>
                      <a:pt x="554" y="396"/>
                    </a:lnTo>
                    <a:lnTo>
                      <a:pt x="548" y="396"/>
                    </a:lnTo>
                    <a:lnTo>
                      <a:pt x="544" y="398"/>
                    </a:lnTo>
                    <a:lnTo>
                      <a:pt x="544" y="398"/>
                    </a:lnTo>
                    <a:lnTo>
                      <a:pt x="544" y="396"/>
                    </a:lnTo>
                    <a:lnTo>
                      <a:pt x="546" y="392"/>
                    </a:lnTo>
                    <a:lnTo>
                      <a:pt x="544" y="390"/>
                    </a:lnTo>
                    <a:lnTo>
                      <a:pt x="542" y="374"/>
                    </a:lnTo>
                    <a:lnTo>
                      <a:pt x="538" y="368"/>
                    </a:lnTo>
                    <a:lnTo>
                      <a:pt x="538" y="366"/>
                    </a:lnTo>
                    <a:lnTo>
                      <a:pt x="540" y="360"/>
                    </a:lnTo>
                    <a:lnTo>
                      <a:pt x="534" y="360"/>
                    </a:lnTo>
                    <a:lnTo>
                      <a:pt x="530" y="362"/>
                    </a:lnTo>
                    <a:lnTo>
                      <a:pt x="528" y="360"/>
                    </a:lnTo>
                    <a:lnTo>
                      <a:pt x="518" y="360"/>
                    </a:lnTo>
                    <a:lnTo>
                      <a:pt x="662" y="100"/>
                    </a:lnTo>
                    <a:lnTo>
                      <a:pt x="660" y="100"/>
                    </a:lnTo>
                    <a:lnTo>
                      <a:pt x="658" y="98"/>
                    </a:lnTo>
                    <a:lnTo>
                      <a:pt x="656" y="98"/>
                    </a:lnTo>
                    <a:lnTo>
                      <a:pt x="654" y="98"/>
                    </a:lnTo>
                    <a:lnTo>
                      <a:pt x="654" y="92"/>
                    </a:lnTo>
                    <a:lnTo>
                      <a:pt x="652" y="90"/>
                    </a:lnTo>
                    <a:lnTo>
                      <a:pt x="652" y="90"/>
                    </a:lnTo>
                    <a:lnTo>
                      <a:pt x="650" y="86"/>
                    </a:lnTo>
                    <a:lnTo>
                      <a:pt x="650" y="84"/>
                    </a:lnTo>
                    <a:lnTo>
                      <a:pt x="648" y="82"/>
                    </a:lnTo>
                    <a:lnTo>
                      <a:pt x="644" y="82"/>
                    </a:lnTo>
                    <a:lnTo>
                      <a:pt x="644" y="82"/>
                    </a:lnTo>
                    <a:lnTo>
                      <a:pt x="640" y="82"/>
                    </a:lnTo>
                    <a:lnTo>
                      <a:pt x="636" y="84"/>
                    </a:lnTo>
                    <a:lnTo>
                      <a:pt x="634" y="82"/>
                    </a:lnTo>
                    <a:lnTo>
                      <a:pt x="634" y="82"/>
                    </a:lnTo>
                    <a:lnTo>
                      <a:pt x="632" y="82"/>
                    </a:lnTo>
                    <a:lnTo>
                      <a:pt x="632" y="82"/>
                    </a:lnTo>
                    <a:lnTo>
                      <a:pt x="630" y="82"/>
                    </a:lnTo>
                    <a:lnTo>
                      <a:pt x="630" y="82"/>
                    </a:lnTo>
                    <a:lnTo>
                      <a:pt x="632" y="82"/>
                    </a:lnTo>
                    <a:lnTo>
                      <a:pt x="632" y="80"/>
                    </a:lnTo>
                    <a:lnTo>
                      <a:pt x="630" y="78"/>
                    </a:lnTo>
                    <a:lnTo>
                      <a:pt x="628" y="80"/>
                    </a:lnTo>
                    <a:lnTo>
                      <a:pt x="626" y="78"/>
                    </a:lnTo>
                    <a:lnTo>
                      <a:pt x="626" y="78"/>
                    </a:lnTo>
                    <a:lnTo>
                      <a:pt x="628" y="78"/>
                    </a:lnTo>
                    <a:lnTo>
                      <a:pt x="628" y="76"/>
                    </a:lnTo>
                    <a:lnTo>
                      <a:pt x="626" y="76"/>
                    </a:lnTo>
                    <a:lnTo>
                      <a:pt x="624" y="76"/>
                    </a:lnTo>
                    <a:lnTo>
                      <a:pt x="624" y="74"/>
                    </a:lnTo>
                    <a:lnTo>
                      <a:pt x="622" y="72"/>
                    </a:lnTo>
                    <a:lnTo>
                      <a:pt x="618" y="70"/>
                    </a:lnTo>
                    <a:lnTo>
                      <a:pt x="618" y="70"/>
                    </a:lnTo>
                    <a:lnTo>
                      <a:pt x="618" y="70"/>
                    </a:lnTo>
                    <a:lnTo>
                      <a:pt x="616" y="70"/>
                    </a:lnTo>
                    <a:lnTo>
                      <a:pt x="614" y="70"/>
                    </a:lnTo>
                    <a:lnTo>
                      <a:pt x="616" y="70"/>
                    </a:lnTo>
                    <a:lnTo>
                      <a:pt x="614" y="70"/>
                    </a:lnTo>
                    <a:lnTo>
                      <a:pt x="612" y="68"/>
                    </a:lnTo>
                    <a:lnTo>
                      <a:pt x="612" y="70"/>
                    </a:lnTo>
                    <a:lnTo>
                      <a:pt x="610" y="70"/>
                    </a:lnTo>
                    <a:lnTo>
                      <a:pt x="610" y="68"/>
                    </a:lnTo>
                    <a:lnTo>
                      <a:pt x="612" y="68"/>
                    </a:lnTo>
                    <a:lnTo>
                      <a:pt x="610" y="66"/>
                    </a:lnTo>
                    <a:lnTo>
                      <a:pt x="608" y="66"/>
                    </a:lnTo>
                    <a:lnTo>
                      <a:pt x="606" y="66"/>
                    </a:lnTo>
                    <a:lnTo>
                      <a:pt x="608" y="64"/>
                    </a:lnTo>
                    <a:lnTo>
                      <a:pt x="608" y="64"/>
                    </a:lnTo>
                    <a:lnTo>
                      <a:pt x="604" y="62"/>
                    </a:lnTo>
                    <a:lnTo>
                      <a:pt x="604" y="60"/>
                    </a:lnTo>
                    <a:lnTo>
                      <a:pt x="604" y="60"/>
                    </a:lnTo>
                    <a:lnTo>
                      <a:pt x="604" y="58"/>
                    </a:lnTo>
                    <a:lnTo>
                      <a:pt x="602" y="58"/>
                    </a:lnTo>
                    <a:lnTo>
                      <a:pt x="600" y="60"/>
                    </a:lnTo>
                    <a:lnTo>
                      <a:pt x="596" y="64"/>
                    </a:lnTo>
                    <a:lnTo>
                      <a:pt x="590" y="66"/>
                    </a:lnTo>
                    <a:lnTo>
                      <a:pt x="596" y="64"/>
                    </a:lnTo>
                    <a:lnTo>
                      <a:pt x="598" y="58"/>
                    </a:lnTo>
                    <a:lnTo>
                      <a:pt x="600" y="56"/>
                    </a:lnTo>
                    <a:lnTo>
                      <a:pt x="602" y="54"/>
                    </a:lnTo>
                    <a:lnTo>
                      <a:pt x="600" y="52"/>
                    </a:lnTo>
                    <a:lnTo>
                      <a:pt x="596" y="50"/>
                    </a:lnTo>
                    <a:lnTo>
                      <a:pt x="594" y="50"/>
                    </a:lnTo>
                    <a:lnTo>
                      <a:pt x="590" y="52"/>
                    </a:lnTo>
                    <a:lnTo>
                      <a:pt x="588" y="52"/>
                    </a:lnTo>
                    <a:lnTo>
                      <a:pt x="588" y="52"/>
                    </a:lnTo>
                    <a:lnTo>
                      <a:pt x="584" y="52"/>
                    </a:lnTo>
                    <a:lnTo>
                      <a:pt x="580" y="56"/>
                    </a:lnTo>
                    <a:lnTo>
                      <a:pt x="578" y="58"/>
                    </a:lnTo>
                    <a:lnTo>
                      <a:pt x="580" y="56"/>
                    </a:lnTo>
                    <a:lnTo>
                      <a:pt x="580" y="52"/>
                    </a:lnTo>
                    <a:lnTo>
                      <a:pt x="580" y="50"/>
                    </a:lnTo>
                    <a:lnTo>
                      <a:pt x="580" y="48"/>
                    </a:lnTo>
                    <a:lnTo>
                      <a:pt x="576" y="46"/>
                    </a:lnTo>
                    <a:lnTo>
                      <a:pt x="576" y="44"/>
                    </a:lnTo>
                    <a:lnTo>
                      <a:pt x="578" y="42"/>
                    </a:lnTo>
                    <a:lnTo>
                      <a:pt x="580" y="42"/>
                    </a:lnTo>
                    <a:lnTo>
                      <a:pt x="580" y="42"/>
                    </a:lnTo>
                    <a:lnTo>
                      <a:pt x="574" y="38"/>
                    </a:lnTo>
                    <a:lnTo>
                      <a:pt x="574" y="38"/>
                    </a:lnTo>
                    <a:lnTo>
                      <a:pt x="576" y="36"/>
                    </a:lnTo>
                    <a:lnTo>
                      <a:pt x="578" y="34"/>
                    </a:lnTo>
                    <a:lnTo>
                      <a:pt x="580" y="32"/>
                    </a:lnTo>
                    <a:lnTo>
                      <a:pt x="578" y="30"/>
                    </a:lnTo>
                    <a:lnTo>
                      <a:pt x="578" y="28"/>
                    </a:lnTo>
                    <a:lnTo>
                      <a:pt x="576" y="28"/>
                    </a:lnTo>
                    <a:lnTo>
                      <a:pt x="576" y="28"/>
                    </a:lnTo>
                    <a:lnTo>
                      <a:pt x="574" y="26"/>
                    </a:lnTo>
                    <a:lnTo>
                      <a:pt x="572" y="26"/>
                    </a:lnTo>
                    <a:lnTo>
                      <a:pt x="570" y="26"/>
                    </a:lnTo>
                    <a:lnTo>
                      <a:pt x="568" y="24"/>
                    </a:lnTo>
                    <a:lnTo>
                      <a:pt x="566" y="24"/>
                    </a:lnTo>
                    <a:lnTo>
                      <a:pt x="564" y="24"/>
                    </a:lnTo>
                    <a:lnTo>
                      <a:pt x="562" y="26"/>
                    </a:lnTo>
                    <a:lnTo>
                      <a:pt x="560" y="28"/>
                    </a:lnTo>
                    <a:lnTo>
                      <a:pt x="560" y="28"/>
                    </a:lnTo>
                    <a:lnTo>
                      <a:pt x="558" y="26"/>
                    </a:lnTo>
                    <a:lnTo>
                      <a:pt x="560" y="24"/>
                    </a:lnTo>
                    <a:lnTo>
                      <a:pt x="560" y="24"/>
                    </a:lnTo>
                    <a:lnTo>
                      <a:pt x="560" y="22"/>
                    </a:lnTo>
                    <a:lnTo>
                      <a:pt x="562" y="20"/>
                    </a:lnTo>
                    <a:lnTo>
                      <a:pt x="562" y="20"/>
                    </a:lnTo>
                    <a:lnTo>
                      <a:pt x="562" y="16"/>
                    </a:lnTo>
                    <a:lnTo>
                      <a:pt x="562" y="14"/>
                    </a:lnTo>
                    <a:lnTo>
                      <a:pt x="562" y="14"/>
                    </a:lnTo>
                    <a:lnTo>
                      <a:pt x="562" y="14"/>
                    </a:lnTo>
                    <a:lnTo>
                      <a:pt x="558" y="16"/>
                    </a:lnTo>
                    <a:lnTo>
                      <a:pt x="558" y="18"/>
                    </a:lnTo>
                    <a:lnTo>
                      <a:pt x="558" y="18"/>
                    </a:lnTo>
                    <a:lnTo>
                      <a:pt x="556" y="16"/>
                    </a:lnTo>
                    <a:lnTo>
                      <a:pt x="554" y="18"/>
                    </a:lnTo>
                    <a:lnTo>
                      <a:pt x="552" y="20"/>
                    </a:lnTo>
                    <a:lnTo>
                      <a:pt x="554" y="22"/>
                    </a:lnTo>
                    <a:lnTo>
                      <a:pt x="552" y="22"/>
                    </a:lnTo>
                    <a:lnTo>
                      <a:pt x="550" y="24"/>
                    </a:lnTo>
                    <a:lnTo>
                      <a:pt x="550" y="22"/>
                    </a:lnTo>
                    <a:lnTo>
                      <a:pt x="548" y="26"/>
                    </a:lnTo>
                    <a:lnTo>
                      <a:pt x="548" y="28"/>
                    </a:lnTo>
                    <a:lnTo>
                      <a:pt x="548" y="26"/>
                    </a:lnTo>
                    <a:lnTo>
                      <a:pt x="548" y="22"/>
                    </a:lnTo>
                    <a:lnTo>
                      <a:pt x="548" y="22"/>
                    </a:lnTo>
                    <a:lnTo>
                      <a:pt x="548" y="20"/>
                    </a:lnTo>
                    <a:lnTo>
                      <a:pt x="546" y="22"/>
                    </a:lnTo>
                    <a:lnTo>
                      <a:pt x="546" y="24"/>
                    </a:lnTo>
                    <a:lnTo>
                      <a:pt x="544" y="24"/>
                    </a:lnTo>
                    <a:lnTo>
                      <a:pt x="544" y="20"/>
                    </a:lnTo>
                    <a:lnTo>
                      <a:pt x="544" y="18"/>
                    </a:lnTo>
                    <a:lnTo>
                      <a:pt x="542" y="18"/>
                    </a:lnTo>
                    <a:lnTo>
                      <a:pt x="542" y="16"/>
                    </a:lnTo>
                    <a:lnTo>
                      <a:pt x="544" y="14"/>
                    </a:lnTo>
                    <a:lnTo>
                      <a:pt x="548" y="14"/>
                    </a:lnTo>
                    <a:lnTo>
                      <a:pt x="550" y="16"/>
                    </a:lnTo>
                    <a:lnTo>
                      <a:pt x="554" y="14"/>
                    </a:lnTo>
                    <a:lnTo>
                      <a:pt x="556" y="14"/>
                    </a:lnTo>
                    <a:lnTo>
                      <a:pt x="558" y="12"/>
                    </a:lnTo>
                    <a:lnTo>
                      <a:pt x="558" y="10"/>
                    </a:lnTo>
                    <a:lnTo>
                      <a:pt x="558" y="10"/>
                    </a:lnTo>
                    <a:lnTo>
                      <a:pt x="558" y="8"/>
                    </a:lnTo>
                    <a:lnTo>
                      <a:pt x="556" y="8"/>
                    </a:lnTo>
                    <a:lnTo>
                      <a:pt x="554" y="8"/>
                    </a:lnTo>
                    <a:lnTo>
                      <a:pt x="554" y="6"/>
                    </a:lnTo>
                    <a:lnTo>
                      <a:pt x="554" y="4"/>
                    </a:lnTo>
                    <a:lnTo>
                      <a:pt x="552" y="4"/>
                    </a:lnTo>
                    <a:lnTo>
                      <a:pt x="552" y="2"/>
                    </a:lnTo>
                    <a:lnTo>
                      <a:pt x="554" y="2"/>
                    </a:lnTo>
                    <a:lnTo>
                      <a:pt x="554" y="2"/>
                    </a:lnTo>
                    <a:lnTo>
                      <a:pt x="554" y="0"/>
                    </a:lnTo>
                    <a:lnTo>
                      <a:pt x="548" y="4"/>
                    </a:lnTo>
                    <a:lnTo>
                      <a:pt x="548" y="4"/>
                    </a:lnTo>
                    <a:lnTo>
                      <a:pt x="544" y="4"/>
                    </a:lnTo>
                    <a:lnTo>
                      <a:pt x="542" y="6"/>
                    </a:lnTo>
                    <a:lnTo>
                      <a:pt x="536" y="10"/>
                    </a:lnTo>
                    <a:lnTo>
                      <a:pt x="534" y="12"/>
                    </a:lnTo>
                    <a:lnTo>
                      <a:pt x="528" y="12"/>
                    </a:lnTo>
                    <a:lnTo>
                      <a:pt x="524" y="10"/>
                    </a:lnTo>
                    <a:lnTo>
                      <a:pt x="524" y="8"/>
                    </a:lnTo>
                    <a:lnTo>
                      <a:pt x="522" y="10"/>
                    </a:lnTo>
                    <a:lnTo>
                      <a:pt x="520" y="10"/>
                    </a:lnTo>
                    <a:lnTo>
                      <a:pt x="518" y="8"/>
                    </a:lnTo>
                    <a:lnTo>
                      <a:pt x="516" y="8"/>
                    </a:lnTo>
                    <a:lnTo>
                      <a:pt x="516" y="10"/>
                    </a:lnTo>
                    <a:lnTo>
                      <a:pt x="514" y="10"/>
                    </a:lnTo>
                    <a:lnTo>
                      <a:pt x="514" y="8"/>
                    </a:lnTo>
                    <a:lnTo>
                      <a:pt x="514" y="8"/>
                    </a:lnTo>
                    <a:lnTo>
                      <a:pt x="516" y="6"/>
                    </a:lnTo>
                    <a:lnTo>
                      <a:pt x="516" y="6"/>
                    </a:lnTo>
                    <a:lnTo>
                      <a:pt x="512" y="6"/>
                    </a:lnTo>
                    <a:lnTo>
                      <a:pt x="508" y="8"/>
                    </a:lnTo>
                    <a:lnTo>
                      <a:pt x="504" y="10"/>
                    </a:lnTo>
                    <a:lnTo>
                      <a:pt x="504" y="14"/>
                    </a:lnTo>
                    <a:lnTo>
                      <a:pt x="504" y="16"/>
                    </a:lnTo>
                    <a:lnTo>
                      <a:pt x="506" y="16"/>
                    </a:lnTo>
                    <a:lnTo>
                      <a:pt x="506" y="18"/>
                    </a:lnTo>
                    <a:lnTo>
                      <a:pt x="502" y="18"/>
                    </a:lnTo>
                    <a:lnTo>
                      <a:pt x="500" y="20"/>
                    </a:lnTo>
                    <a:lnTo>
                      <a:pt x="496" y="26"/>
                    </a:lnTo>
                    <a:lnTo>
                      <a:pt x="496" y="30"/>
                    </a:lnTo>
                    <a:lnTo>
                      <a:pt x="494" y="30"/>
                    </a:lnTo>
                    <a:lnTo>
                      <a:pt x="494" y="28"/>
                    </a:lnTo>
                    <a:lnTo>
                      <a:pt x="494" y="24"/>
                    </a:lnTo>
                    <a:lnTo>
                      <a:pt x="498" y="20"/>
                    </a:lnTo>
                    <a:lnTo>
                      <a:pt x="498" y="18"/>
                    </a:lnTo>
                    <a:lnTo>
                      <a:pt x="496" y="18"/>
                    </a:lnTo>
                    <a:lnTo>
                      <a:pt x="490" y="20"/>
                    </a:lnTo>
                    <a:lnTo>
                      <a:pt x="488" y="20"/>
                    </a:lnTo>
                    <a:lnTo>
                      <a:pt x="486" y="20"/>
                    </a:lnTo>
                    <a:lnTo>
                      <a:pt x="484" y="16"/>
                    </a:lnTo>
                    <a:lnTo>
                      <a:pt x="482" y="16"/>
                    </a:lnTo>
                    <a:lnTo>
                      <a:pt x="480" y="16"/>
                    </a:lnTo>
                    <a:lnTo>
                      <a:pt x="480" y="18"/>
                    </a:lnTo>
                    <a:lnTo>
                      <a:pt x="484" y="18"/>
                    </a:lnTo>
                    <a:lnTo>
                      <a:pt x="486" y="20"/>
                    </a:lnTo>
                    <a:lnTo>
                      <a:pt x="484" y="22"/>
                    </a:lnTo>
                    <a:lnTo>
                      <a:pt x="480" y="20"/>
                    </a:lnTo>
                    <a:lnTo>
                      <a:pt x="476" y="20"/>
                    </a:lnTo>
                    <a:lnTo>
                      <a:pt x="472" y="22"/>
                    </a:lnTo>
                    <a:lnTo>
                      <a:pt x="466" y="28"/>
                    </a:lnTo>
                    <a:lnTo>
                      <a:pt x="458" y="30"/>
                    </a:lnTo>
                    <a:lnTo>
                      <a:pt x="452" y="34"/>
                    </a:lnTo>
                    <a:lnTo>
                      <a:pt x="448" y="40"/>
                    </a:lnTo>
                    <a:lnTo>
                      <a:pt x="442" y="44"/>
                    </a:lnTo>
                    <a:lnTo>
                      <a:pt x="438" y="46"/>
                    </a:lnTo>
                    <a:lnTo>
                      <a:pt x="436" y="46"/>
                    </a:lnTo>
                    <a:lnTo>
                      <a:pt x="432" y="48"/>
                    </a:lnTo>
                    <a:lnTo>
                      <a:pt x="430" y="50"/>
                    </a:lnTo>
                    <a:lnTo>
                      <a:pt x="426" y="52"/>
                    </a:lnTo>
                    <a:lnTo>
                      <a:pt x="422" y="52"/>
                    </a:lnTo>
                    <a:lnTo>
                      <a:pt x="420" y="50"/>
                    </a:lnTo>
                    <a:lnTo>
                      <a:pt x="416" y="50"/>
                    </a:lnTo>
                    <a:lnTo>
                      <a:pt x="412" y="48"/>
                    </a:lnTo>
                    <a:lnTo>
                      <a:pt x="410" y="46"/>
                    </a:lnTo>
                    <a:lnTo>
                      <a:pt x="406" y="44"/>
                    </a:lnTo>
                    <a:lnTo>
                      <a:pt x="404" y="44"/>
                    </a:lnTo>
                    <a:lnTo>
                      <a:pt x="402" y="48"/>
                    </a:lnTo>
                    <a:lnTo>
                      <a:pt x="398" y="52"/>
                    </a:lnTo>
                    <a:lnTo>
                      <a:pt x="396" y="56"/>
                    </a:lnTo>
                    <a:lnTo>
                      <a:pt x="394" y="58"/>
                    </a:lnTo>
                    <a:lnTo>
                      <a:pt x="394" y="60"/>
                    </a:lnTo>
                    <a:lnTo>
                      <a:pt x="392" y="60"/>
                    </a:lnTo>
                    <a:lnTo>
                      <a:pt x="390" y="60"/>
                    </a:lnTo>
                    <a:lnTo>
                      <a:pt x="388" y="60"/>
                    </a:lnTo>
                    <a:lnTo>
                      <a:pt x="390" y="66"/>
                    </a:lnTo>
                    <a:lnTo>
                      <a:pt x="394" y="76"/>
                    </a:lnTo>
                    <a:lnTo>
                      <a:pt x="396" y="84"/>
                    </a:lnTo>
                    <a:lnTo>
                      <a:pt x="398" y="92"/>
                    </a:lnTo>
                    <a:lnTo>
                      <a:pt x="396" y="98"/>
                    </a:lnTo>
                    <a:lnTo>
                      <a:pt x="394" y="104"/>
                    </a:lnTo>
                    <a:lnTo>
                      <a:pt x="392" y="106"/>
                    </a:lnTo>
                    <a:lnTo>
                      <a:pt x="392" y="108"/>
                    </a:lnTo>
                    <a:lnTo>
                      <a:pt x="396" y="114"/>
                    </a:lnTo>
                    <a:lnTo>
                      <a:pt x="400" y="114"/>
                    </a:lnTo>
                    <a:lnTo>
                      <a:pt x="400" y="112"/>
                    </a:lnTo>
                    <a:lnTo>
                      <a:pt x="400" y="114"/>
                    </a:lnTo>
                    <a:lnTo>
                      <a:pt x="402" y="112"/>
                    </a:lnTo>
                    <a:lnTo>
                      <a:pt x="404" y="112"/>
                    </a:lnTo>
                    <a:lnTo>
                      <a:pt x="402" y="114"/>
                    </a:lnTo>
                    <a:lnTo>
                      <a:pt x="402" y="116"/>
                    </a:lnTo>
                    <a:lnTo>
                      <a:pt x="408" y="120"/>
                    </a:lnTo>
                    <a:lnTo>
                      <a:pt x="406" y="122"/>
                    </a:lnTo>
                    <a:lnTo>
                      <a:pt x="404" y="120"/>
                    </a:lnTo>
                    <a:lnTo>
                      <a:pt x="404" y="122"/>
                    </a:lnTo>
                    <a:lnTo>
                      <a:pt x="402" y="128"/>
                    </a:lnTo>
                    <a:lnTo>
                      <a:pt x="404" y="132"/>
                    </a:lnTo>
                    <a:lnTo>
                      <a:pt x="404" y="132"/>
                    </a:lnTo>
                    <a:lnTo>
                      <a:pt x="406" y="132"/>
                    </a:lnTo>
                    <a:lnTo>
                      <a:pt x="410" y="130"/>
                    </a:lnTo>
                    <a:lnTo>
                      <a:pt x="410" y="132"/>
                    </a:lnTo>
                    <a:lnTo>
                      <a:pt x="412" y="132"/>
                    </a:lnTo>
                    <a:lnTo>
                      <a:pt x="416" y="132"/>
                    </a:lnTo>
                    <a:lnTo>
                      <a:pt x="418" y="132"/>
                    </a:lnTo>
                    <a:lnTo>
                      <a:pt x="422" y="134"/>
                    </a:lnTo>
                    <a:lnTo>
                      <a:pt x="418" y="136"/>
                    </a:lnTo>
                    <a:lnTo>
                      <a:pt x="420" y="140"/>
                    </a:lnTo>
                    <a:lnTo>
                      <a:pt x="418" y="142"/>
                    </a:lnTo>
                    <a:lnTo>
                      <a:pt x="416" y="142"/>
                    </a:lnTo>
                    <a:lnTo>
                      <a:pt x="416" y="140"/>
                    </a:lnTo>
                    <a:lnTo>
                      <a:pt x="412" y="140"/>
                    </a:lnTo>
                    <a:lnTo>
                      <a:pt x="412" y="140"/>
                    </a:lnTo>
                    <a:lnTo>
                      <a:pt x="408" y="140"/>
                    </a:lnTo>
                    <a:lnTo>
                      <a:pt x="406" y="138"/>
                    </a:lnTo>
                    <a:lnTo>
                      <a:pt x="406" y="134"/>
                    </a:lnTo>
                    <a:lnTo>
                      <a:pt x="404" y="134"/>
                    </a:lnTo>
                    <a:lnTo>
                      <a:pt x="402" y="134"/>
                    </a:lnTo>
                    <a:lnTo>
                      <a:pt x="400" y="132"/>
                    </a:lnTo>
                    <a:lnTo>
                      <a:pt x="400" y="128"/>
                    </a:lnTo>
                    <a:lnTo>
                      <a:pt x="402" y="120"/>
                    </a:lnTo>
                    <a:lnTo>
                      <a:pt x="402" y="118"/>
                    </a:lnTo>
                    <a:lnTo>
                      <a:pt x="402" y="118"/>
                    </a:lnTo>
                    <a:lnTo>
                      <a:pt x="398" y="120"/>
                    </a:lnTo>
                    <a:lnTo>
                      <a:pt x="398" y="128"/>
                    </a:lnTo>
                    <a:lnTo>
                      <a:pt x="398" y="132"/>
                    </a:lnTo>
                    <a:lnTo>
                      <a:pt x="396" y="136"/>
                    </a:lnTo>
                    <a:lnTo>
                      <a:pt x="396" y="138"/>
                    </a:lnTo>
                    <a:lnTo>
                      <a:pt x="396" y="134"/>
                    </a:lnTo>
                    <a:lnTo>
                      <a:pt x="398" y="134"/>
                    </a:lnTo>
                    <a:lnTo>
                      <a:pt x="400" y="136"/>
                    </a:lnTo>
                    <a:lnTo>
                      <a:pt x="402" y="136"/>
                    </a:lnTo>
                    <a:lnTo>
                      <a:pt x="404" y="138"/>
                    </a:lnTo>
                    <a:lnTo>
                      <a:pt x="404" y="142"/>
                    </a:lnTo>
                    <a:lnTo>
                      <a:pt x="402" y="146"/>
                    </a:lnTo>
                    <a:lnTo>
                      <a:pt x="398" y="146"/>
                    </a:lnTo>
                    <a:lnTo>
                      <a:pt x="402" y="142"/>
                    </a:lnTo>
                    <a:lnTo>
                      <a:pt x="400" y="142"/>
                    </a:lnTo>
                    <a:lnTo>
                      <a:pt x="400" y="140"/>
                    </a:lnTo>
                    <a:lnTo>
                      <a:pt x="398" y="140"/>
                    </a:lnTo>
                    <a:lnTo>
                      <a:pt x="396" y="140"/>
                    </a:lnTo>
                    <a:lnTo>
                      <a:pt x="394" y="144"/>
                    </a:lnTo>
                    <a:lnTo>
                      <a:pt x="392" y="146"/>
                    </a:lnTo>
                    <a:lnTo>
                      <a:pt x="390" y="146"/>
                    </a:lnTo>
                    <a:lnTo>
                      <a:pt x="388" y="148"/>
                    </a:lnTo>
                    <a:lnTo>
                      <a:pt x="388" y="146"/>
                    </a:lnTo>
                    <a:lnTo>
                      <a:pt x="386" y="146"/>
                    </a:lnTo>
                    <a:lnTo>
                      <a:pt x="384" y="146"/>
                    </a:lnTo>
                    <a:lnTo>
                      <a:pt x="382" y="144"/>
                    </a:lnTo>
                    <a:lnTo>
                      <a:pt x="382" y="142"/>
                    </a:lnTo>
                    <a:lnTo>
                      <a:pt x="380" y="142"/>
                    </a:lnTo>
                    <a:lnTo>
                      <a:pt x="378" y="142"/>
                    </a:lnTo>
                    <a:lnTo>
                      <a:pt x="376" y="142"/>
                    </a:lnTo>
                    <a:lnTo>
                      <a:pt x="376" y="140"/>
                    </a:lnTo>
                    <a:lnTo>
                      <a:pt x="374" y="140"/>
                    </a:lnTo>
                    <a:lnTo>
                      <a:pt x="374" y="140"/>
                    </a:lnTo>
                    <a:lnTo>
                      <a:pt x="372" y="140"/>
                    </a:lnTo>
                    <a:lnTo>
                      <a:pt x="372" y="138"/>
                    </a:lnTo>
                    <a:lnTo>
                      <a:pt x="370" y="134"/>
                    </a:lnTo>
                    <a:lnTo>
                      <a:pt x="370" y="134"/>
                    </a:lnTo>
                    <a:lnTo>
                      <a:pt x="374" y="132"/>
                    </a:lnTo>
                    <a:lnTo>
                      <a:pt x="376" y="130"/>
                    </a:lnTo>
                    <a:lnTo>
                      <a:pt x="376" y="128"/>
                    </a:lnTo>
                    <a:lnTo>
                      <a:pt x="378" y="126"/>
                    </a:lnTo>
                    <a:lnTo>
                      <a:pt x="378" y="126"/>
                    </a:lnTo>
                    <a:lnTo>
                      <a:pt x="374" y="122"/>
                    </a:lnTo>
                    <a:lnTo>
                      <a:pt x="374" y="122"/>
                    </a:lnTo>
                    <a:lnTo>
                      <a:pt x="370" y="122"/>
                    </a:lnTo>
                    <a:lnTo>
                      <a:pt x="368" y="124"/>
                    </a:lnTo>
                    <a:lnTo>
                      <a:pt x="364" y="124"/>
                    </a:lnTo>
                    <a:lnTo>
                      <a:pt x="362" y="122"/>
                    </a:lnTo>
                    <a:lnTo>
                      <a:pt x="360" y="122"/>
                    </a:lnTo>
                    <a:lnTo>
                      <a:pt x="354" y="126"/>
                    </a:lnTo>
                    <a:lnTo>
                      <a:pt x="352" y="126"/>
                    </a:lnTo>
                    <a:lnTo>
                      <a:pt x="354" y="128"/>
                    </a:lnTo>
                    <a:lnTo>
                      <a:pt x="356" y="130"/>
                    </a:lnTo>
                    <a:lnTo>
                      <a:pt x="356" y="132"/>
                    </a:lnTo>
                    <a:lnTo>
                      <a:pt x="354" y="130"/>
                    </a:lnTo>
                    <a:lnTo>
                      <a:pt x="352" y="130"/>
                    </a:lnTo>
                    <a:lnTo>
                      <a:pt x="352" y="130"/>
                    </a:lnTo>
                    <a:lnTo>
                      <a:pt x="348" y="128"/>
                    </a:lnTo>
                    <a:lnTo>
                      <a:pt x="344" y="128"/>
                    </a:lnTo>
                    <a:lnTo>
                      <a:pt x="340" y="128"/>
                    </a:lnTo>
                    <a:lnTo>
                      <a:pt x="338" y="130"/>
                    </a:lnTo>
                    <a:lnTo>
                      <a:pt x="338" y="132"/>
                    </a:lnTo>
                    <a:lnTo>
                      <a:pt x="336" y="132"/>
                    </a:lnTo>
                    <a:lnTo>
                      <a:pt x="334" y="130"/>
                    </a:lnTo>
                    <a:lnTo>
                      <a:pt x="334" y="130"/>
                    </a:lnTo>
                    <a:lnTo>
                      <a:pt x="330" y="132"/>
                    </a:lnTo>
                    <a:lnTo>
                      <a:pt x="330" y="134"/>
                    </a:lnTo>
                    <a:lnTo>
                      <a:pt x="328" y="134"/>
                    </a:lnTo>
                    <a:lnTo>
                      <a:pt x="324" y="136"/>
                    </a:lnTo>
                    <a:lnTo>
                      <a:pt x="322" y="138"/>
                    </a:lnTo>
                    <a:lnTo>
                      <a:pt x="320" y="138"/>
                    </a:lnTo>
                    <a:lnTo>
                      <a:pt x="320" y="138"/>
                    </a:lnTo>
                    <a:lnTo>
                      <a:pt x="322" y="136"/>
                    </a:lnTo>
                    <a:lnTo>
                      <a:pt x="320" y="136"/>
                    </a:lnTo>
                    <a:lnTo>
                      <a:pt x="318" y="140"/>
                    </a:lnTo>
                    <a:lnTo>
                      <a:pt x="318" y="140"/>
                    </a:lnTo>
                    <a:lnTo>
                      <a:pt x="320" y="144"/>
                    </a:lnTo>
                    <a:lnTo>
                      <a:pt x="324" y="150"/>
                    </a:lnTo>
                    <a:lnTo>
                      <a:pt x="326" y="150"/>
                    </a:lnTo>
                    <a:lnTo>
                      <a:pt x="330" y="154"/>
                    </a:lnTo>
                    <a:lnTo>
                      <a:pt x="332" y="156"/>
                    </a:lnTo>
                    <a:lnTo>
                      <a:pt x="334" y="158"/>
                    </a:lnTo>
                    <a:lnTo>
                      <a:pt x="336" y="160"/>
                    </a:lnTo>
                    <a:lnTo>
                      <a:pt x="338" y="160"/>
                    </a:lnTo>
                    <a:lnTo>
                      <a:pt x="338" y="160"/>
                    </a:lnTo>
                    <a:lnTo>
                      <a:pt x="334" y="160"/>
                    </a:lnTo>
                    <a:lnTo>
                      <a:pt x="334" y="158"/>
                    </a:lnTo>
                    <a:lnTo>
                      <a:pt x="330" y="156"/>
                    </a:lnTo>
                    <a:lnTo>
                      <a:pt x="328" y="156"/>
                    </a:lnTo>
                    <a:lnTo>
                      <a:pt x="328" y="156"/>
                    </a:lnTo>
                    <a:lnTo>
                      <a:pt x="326" y="158"/>
                    </a:lnTo>
                    <a:lnTo>
                      <a:pt x="324" y="158"/>
                    </a:lnTo>
                    <a:lnTo>
                      <a:pt x="322" y="156"/>
                    </a:lnTo>
                    <a:lnTo>
                      <a:pt x="324" y="154"/>
                    </a:lnTo>
                    <a:lnTo>
                      <a:pt x="324" y="154"/>
                    </a:lnTo>
                    <a:lnTo>
                      <a:pt x="322" y="154"/>
                    </a:lnTo>
                    <a:lnTo>
                      <a:pt x="320" y="156"/>
                    </a:lnTo>
                    <a:lnTo>
                      <a:pt x="320" y="160"/>
                    </a:lnTo>
                    <a:lnTo>
                      <a:pt x="322" y="162"/>
                    </a:lnTo>
                    <a:lnTo>
                      <a:pt x="322" y="164"/>
                    </a:lnTo>
                    <a:lnTo>
                      <a:pt x="318" y="166"/>
                    </a:lnTo>
                    <a:lnTo>
                      <a:pt x="316" y="168"/>
                    </a:lnTo>
                    <a:lnTo>
                      <a:pt x="316" y="172"/>
                    </a:lnTo>
                    <a:lnTo>
                      <a:pt x="316" y="176"/>
                    </a:lnTo>
                    <a:lnTo>
                      <a:pt x="320" y="180"/>
                    </a:lnTo>
                    <a:lnTo>
                      <a:pt x="324" y="182"/>
                    </a:lnTo>
                    <a:lnTo>
                      <a:pt x="328" y="184"/>
                    </a:lnTo>
                    <a:lnTo>
                      <a:pt x="328" y="184"/>
                    </a:lnTo>
                    <a:lnTo>
                      <a:pt x="332" y="182"/>
                    </a:lnTo>
                    <a:lnTo>
                      <a:pt x="336" y="182"/>
                    </a:lnTo>
                    <a:lnTo>
                      <a:pt x="338" y="182"/>
                    </a:lnTo>
                    <a:lnTo>
                      <a:pt x="344" y="184"/>
                    </a:lnTo>
                    <a:lnTo>
                      <a:pt x="346" y="186"/>
                    </a:lnTo>
                    <a:lnTo>
                      <a:pt x="346" y="188"/>
                    </a:lnTo>
                    <a:lnTo>
                      <a:pt x="348" y="188"/>
                    </a:lnTo>
                    <a:lnTo>
                      <a:pt x="350" y="188"/>
                    </a:lnTo>
                    <a:lnTo>
                      <a:pt x="348" y="184"/>
                    </a:lnTo>
                    <a:lnTo>
                      <a:pt x="350" y="184"/>
                    </a:lnTo>
                    <a:lnTo>
                      <a:pt x="352" y="184"/>
                    </a:lnTo>
                    <a:lnTo>
                      <a:pt x="352" y="186"/>
                    </a:lnTo>
                    <a:lnTo>
                      <a:pt x="350" y="188"/>
                    </a:lnTo>
                    <a:lnTo>
                      <a:pt x="350" y="190"/>
                    </a:lnTo>
                    <a:lnTo>
                      <a:pt x="352" y="190"/>
                    </a:lnTo>
                    <a:lnTo>
                      <a:pt x="354" y="188"/>
                    </a:lnTo>
                    <a:lnTo>
                      <a:pt x="354" y="186"/>
                    </a:lnTo>
                    <a:lnTo>
                      <a:pt x="360" y="186"/>
                    </a:lnTo>
                    <a:lnTo>
                      <a:pt x="364" y="182"/>
                    </a:lnTo>
                    <a:lnTo>
                      <a:pt x="368" y="182"/>
                    </a:lnTo>
                    <a:lnTo>
                      <a:pt x="370" y="180"/>
                    </a:lnTo>
                    <a:lnTo>
                      <a:pt x="370" y="180"/>
                    </a:lnTo>
                    <a:lnTo>
                      <a:pt x="370" y="182"/>
                    </a:lnTo>
                    <a:lnTo>
                      <a:pt x="372" y="182"/>
                    </a:lnTo>
                    <a:lnTo>
                      <a:pt x="376" y="180"/>
                    </a:lnTo>
                    <a:lnTo>
                      <a:pt x="380" y="180"/>
                    </a:lnTo>
                    <a:lnTo>
                      <a:pt x="380" y="178"/>
                    </a:lnTo>
                    <a:lnTo>
                      <a:pt x="380" y="180"/>
                    </a:lnTo>
                    <a:lnTo>
                      <a:pt x="376" y="182"/>
                    </a:lnTo>
                    <a:lnTo>
                      <a:pt x="376" y="182"/>
                    </a:lnTo>
                    <a:lnTo>
                      <a:pt x="378" y="184"/>
                    </a:lnTo>
                    <a:lnTo>
                      <a:pt x="376" y="188"/>
                    </a:lnTo>
                    <a:lnTo>
                      <a:pt x="372" y="188"/>
                    </a:lnTo>
                    <a:lnTo>
                      <a:pt x="372" y="188"/>
                    </a:lnTo>
                    <a:lnTo>
                      <a:pt x="370" y="188"/>
                    </a:lnTo>
                    <a:lnTo>
                      <a:pt x="366" y="190"/>
                    </a:lnTo>
                    <a:lnTo>
                      <a:pt x="368" y="190"/>
                    </a:lnTo>
                    <a:lnTo>
                      <a:pt x="370" y="190"/>
                    </a:lnTo>
                    <a:lnTo>
                      <a:pt x="370" y="192"/>
                    </a:lnTo>
                    <a:lnTo>
                      <a:pt x="370" y="196"/>
                    </a:lnTo>
                    <a:lnTo>
                      <a:pt x="368" y="200"/>
                    </a:lnTo>
                    <a:lnTo>
                      <a:pt x="366" y="202"/>
                    </a:lnTo>
                    <a:lnTo>
                      <a:pt x="366" y="204"/>
                    </a:lnTo>
                    <a:lnTo>
                      <a:pt x="364" y="206"/>
                    </a:lnTo>
                    <a:lnTo>
                      <a:pt x="366" y="208"/>
                    </a:lnTo>
                    <a:lnTo>
                      <a:pt x="366" y="210"/>
                    </a:lnTo>
                    <a:lnTo>
                      <a:pt x="364" y="212"/>
                    </a:lnTo>
                    <a:lnTo>
                      <a:pt x="362" y="214"/>
                    </a:lnTo>
                    <a:lnTo>
                      <a:pt x="360" y="216"/>
                    </a:lnTo>
                    <a:lnTo>
                      <a:pt x="358" y="216"/>
                    </a:lnTo>
                    <a:lnTo>
                      <a:pt x="356" y="216"/>
                    </a:lnTo>
                    <a:lnTo>
                      <a:pt x="354" y="218"/>
                    </a:lnTo>
                    <a:lnTo>
                      <a:pt x="352" y="220"/>
                    </a:lnTo>
                    <a:lnTo>
                      <a:pt x="350" y="220"/>
                    </a:lnTo>
                    <a:lnTo>
                      <a:pt x="346" y="216"/>
                    </a:lnTo>
                    <a:lnTo>
                      <a:pt x="344" y="218"/>
                    </a:lnTo>
                    <a:lnTo>
                      <a:pt x="344" y="216"/>
                    </a:lnTo>
                    <a:lnTo>
                      <a:pt x="342" y="214"/>
                    </a:lnTo>
                    <a:lnTo>
                      <a:pt x="340" y="214"/>
                    </a:lnTo>
                    <a:lnTo>
                      <a:pt x="338" y="218"/>
                    </a:lnTo>
                    <a:lnTo>
                      <a:pt x="336" y="220"/>
                    </a:lnTo>
                    <a:lnTo>
                      <a:pt x="334" y="222"/>
                    </a:lnTo>
                    <a:lnTo>
                      <a:pt x="328" y="224"/>
                    </a:lnTo>
                    <a:lnTo>
                      <a:pt x="328" y="224"/>
                    </a:lnTo>
                    <a:lnTo>
                      <a:pt x="326" y="224"/>
                    </a:lnTo>
                    <a:lnTo>
                      <a:pt x="324" y="224"/>
                    </a:lnTo>
                    <a:lnTo>
                      <a:pt x="320" y="224"/>
                    </a:lnTo>
                    <a:lnTo>
                      <a:pt x="316" y="226"/>
                    </a:lnTo>
                    <a:lnTo>
                      <a:pt x="314" y="226"/>
                    </a:lnTo>
                    <a:lnTo>
                      <a:pt x="312" y="228"/>
                    </a:lnTo>
                    <a:lnTo>
                      <a:pt x="312" y="230"/>
                    </a:lnTo>
                    <a:lnTo>
                      <a:pt x="310" y="236"/>
                    </a:lnTo>
                    <a:lnTo>
                      <a:pt x="308" y="238"/>
                    </a:lnTo>
                    <a:lnTo>
                      <a:pt x="308" y="236"/>
                    </a:lnTo>
                    <a:lnTo>
                      <a:pt x="306" y="232"/>
                    </a:lnTo>
                    <a:lnTo>
                      <a:pt x="302" y="232"/>
                    </a:lnTo>
                    <a:lnTo>
                      <a:pt x="300" y="234"/>
                    </a:lnTo>
                    <a:lnTo>
                      <a:pt x="300" y="236"/>
                    </a:lnTo>
                    <a:lnTo>
                      <a:pt x="302" y="236"/>
                    </a:lnTo>
                    <a:lnTo>
                      <a:pt x="300" y="238"/>
                    </a:lnTo>
                    <a:lnTo>
                      <a:pt x="300" y="238"/>
                    </a:lnTo>
                    <a:lnTo>
                      <a:pt x="298" y="236"/>
                    </a:lnTo>
                    <a:lnTo>
                      <a:pt x="296" y="234"/>
                    </a:lnTo>
                    <a:lnTo>
                      <a:pt x="296" y="234"/>
                    </a:lnTo>
                    <a:lnTo>
                      <a:pt x="292" y="238"/>
                    </a:lnTo>
                    <a:lnTo>
                      <a:pt x="292" y="240"/>
                    </a:lnTo>
                    <a:lnTo>
                      <a:pt x="290" y="240"/>
                    </a:lnTo>
                    <a:lnTo>
                      <a:pt x="288" y="242"/>
                    </a:lnTo>
                    <a:lnTo>
                      <a:pt x="282" y="246"/>
                    </a:lnTo>
                    <a:lnTo>
                      <a:pt x="282" y="250"/>
                    </a:lnTo>
                    <a:lnTo>
                      <a:pt x="280" y="250"/>
                    </a:lnTo>
                    <a:lnTo>
                      <a:pt x="278" y="252"/>
                    </a:lnTo>
                    <a:lnTo>
                      <a:pt x="276" y="250"/>
                    </a:lnTo>
                    <a:lnTo>
                      <a:pt x="274" y="252"/>
                    </a:lnTo>
                    <a:lnTo>
                      <a:pt x="278" y="254"/>
                    </a:lnTo>
                    <a:lnTo>
                      <a:pt x="278" y="256"/>
                    </a:lnTo>
                    <a:lnTo>
                      <a:pt x="276" y="256"/>
                    </a:lnTo>
                    <a:lnTo>
                      <a:pt x="274" y="254"/>
                    </a:lnTo>
                    <a:lnTo>
                      <a:pt x="272" y="254"/>
                    </a:lnTo>
                    <a:lnTo>
                      <a:pt x="272" y="256"/>
                    </a:lnTo>
                    <a:lnTo>
                      <a:pt x="270" y="260"/>
                    </a:lnTo>
                    <a:lnTo>
                      <a:pt x="270" y="260"/>
                    </a:lnTo>
                    <a:lnTo>
                      <a:pt x="270" y="264"/>
                    </a:lnTo>
                    <a:lnTo>
                      <a:pt x="272" y="266"/>
                    </a:lnTo>
                    <a:lnTo>
                      <a:pt x="270" y="270"/>
                    </a:lnTo>
                    <a:lnTo>
                      <a:pt x="270" y="272"/>
                    </a:lnTo>
                    <a:lnTo>
                      <a:pt x="270" y="274"/>
                    </a:lnTo>
                    <a:lnTo>
                      <a:pt x="272" y="272"/>
                    </a:lnTo>
                    <a:lnTo>
                      <a:pt x="274" y="272"/>
                    </a:lnTo>
                    <a:lnTo>
                      <a:pt x="274" y="272"/>
                    </a:lnTo>
                    <a:lnTo>
                      <a:pt x="274" y="276"/>
                    </a:lnTo>
                    <a:lnTo>
                      <a:pt x="272" y="276"/>
                    </a:lnTo>
                    <a:lnTo>
                      <a:pt x="272" y="278"/>
                    </a:lnTo>
                    <a:lnTo>
                      <a:pt x="272" y="278"/>
                    </a:lnTo>
                    <a:lnTo>
                      <a:pt x="274" y="278"/>
                    </a:lnTo>
                    <a:lnTo>
                      <a:pt x="276" y="278"/>
                    </a:lnTo>
                    <a:lnTo>
                      <a:pt x="278" y="278"/>
                    </a:lnTo>
                    <a:lnTo>
                      <a:pt x="278" y="278"/>
                    </a:lnTo>
                    <a:lnTo>
                      <a:pt x="278" y="280"/>
                    </a:lnTo>
                    <a:lnTo>
                      <a:pt x="280" y="280"/>
                    </a:lnTo>
                    <a:lnTo>
                      <a:pt x="282" y="282"/>
                    </a:lnTo>
                    <a:lnTo>
                      <a:pt x="286" y="280"/>
                    </a:lnTo>
                    <a:lnTo>
                      <a:pt x="288" y="278"/>
                    </a:lnTo>
                    <a:lnTo>
                      <a:pt x="288" y="274"/>
                    </a:lnTo>
                    <a:lnTo>
                      <a:pt x="290" y="272"/>
                    </a:lnTo>
                    <a:lnTo>
                      <a:pt x="294" y="272"/>
                    </a:lnTo>
                    <a:lnTo>
                      <a:pt x="296" y="272"/>
                    </a:lnTo>
                    <a:lnTo>
                      <a:pt x="294" y="274"/>
                    </a:lnTo>
                    <a:lnTo>
                      <a:pt x="292" y="274"/>
                    </a:lnTo>
                    <a:lnTo>
                      <a:pt x="288" y="278"/>
                    </a:lnTo>
                    <a:lnTo>
                      <a:pt x="288" y="280"/>
                    </a:lnTo>
                    <a:lnTo>
                      <a:pt x="286" y="282"/>
                    </a:lnTo>
                    <a:lnTo>
                      <a:pt x="288" y="286"/>
                    </a:lnTo>
                    <a:lnTo>
                      <a:pt x="288" y="286"/>
                    </a:lnTo>
                    <a:lnTo>
                      <a:pt x="286" y="288"/>
                    </a:lnTo>
                    <a:lnTo>
                      <a:pt x="284" y="286"/>
                    </a:lnTo>
                    <a:lnTo>
                      <a:pt x="284" y="286"/>
                    </a:lnTo>
                    <a:lnTo>
                      <a:pt x="284" y="284"/>
                    </a:lnTo>
                    <a:lnTo>
                      <a:pt x="280" y="284"/>
                    </a:lnTo>
                    <a:lnTo>
                      <a:pt x="280" y="282"/>
                    </a:lnTo>
                    <a:lnTo>
                      <a:pt x="276" y="282"/>
                    </a:lnTo>
                    <a:lnTo>
                      <a:pt x="276" y="280"/>
                    </a:lnTo>
                    <a:lnTo>
                      <a:pt x="274" y="280"/>
                    </a:lnTo>
                    <a:lnTo>
                      <a:pt x="270" y="282"/>
                    </a:lnTo>
                    <a:lnTo>
                      <a:pt x="270" y="284"/>
                    </a:lnTo>
                    <a:lnTo>
                      <a:pt x="268" y="284"/>
                    </a:lnTo>
                    <a:lnTo>
                      <a:pt x="266" y="284"/>
                    </a:lnTo>
                    <a:lnTo>
                      <a:pt x="266" y="286"/>
                    </a:lnTo>
                    <a:lnTo>
                      <a:pt x="266" y="288"/>
                    </a:lnTo>
                    <a:lnTo>
                      <a:pt x="268" y="288"/>
                    </a:lnTo>
                    <a:lnTo>
                      <a:pt x="266" y="290"/>
                    </a:lnTo>
                    <a:lnTo>
                      <a:pt x="266" y="292"/>
                    </a:lnTo>
                    <a:lnTo>
                      <a:pt x="266" y="296"/>
                    </a:lnTo>
                    <a:lnTo>
                      <a:pt x="268" y="296"/>
                    </a:lnTo>
                    <a:lnTo>
                      <a:pt x="270" y="300"/>
                    </a:lnTo>
                    <a:lnTo>
                      <a:pt x="270" y="300"/>
                    </a:lnTo>
                    <a:lnTo>
                      <a:pt x="270" y="302"/>
                    </a:lnTo>
                    <a:lnTo>
                      <a:pt x="272" y="304"/>
                    </a:lnTo>
                    <a:lnTo>
                      <a:pt x="272" y="306"/>
                    </a:lnTo>
                    <a:lnTo>
                      <a:pt x="268" y="306"/>
                    </a:lnTo>
                    <a:lnTo>
                      <a:pt x="268" y="308"/>
                    </a:lnTo>
                    <a:lnTo>
                      <a:pt x="276" y="312"/>
                    </a:lnTo>
                    <a:lnTo>
                      <a:pt x="280" y="312"/>
                    </a:lnTo>
                    <a:lnTo>
                      <a:pt x="284" y="310"/>
                    </a:lnTo>
                    <a:lnTo>
                      <a:pt x="284" y="308"/>
                    </a:lnTo>
                    <a:lnTo>
                      <a:pt x="286" y="310"/>
                    </a:lnTo>
                    <a:lnTo>
                      <a:pt x="288" y="310"/>
                    </a:lnTo>
                    <a:lnTo>
                      <a:pt x="292" y="306"/>
                    </a:lnTo>
                    <a:lnTo>
                      <a:pt x="292" y="302"/>
                    </a:lnTo>
                    <a:lnTo>
                      <a:pt x="290" y="300"/>
                    </a:lnTo>
                    <a:lnTo>
                      <a:pt x="290" y="300"/>
                    </a:lnTo>
                    <a:lnTo>
                      <a:pt x="292" y="298"/>
                    </a:lnTo>
                    <a:lnTo>
                      <a:pt x="296" y="296"/>
                    </a:lnTo>
                    <a:lnTo>
                      <a:pt x="302" y="292"/>
                    </a:lnTo>
                    <a:lnTo>
                      <a:pt x="304" y="292"/>
                    </a:lnTo>
                    <a:lnTo>
                      <a:pt x="302" y="292"/>
                    </a:lnTo>
                    <a:lnTo>
                      <a:pt x="296" y="298"/>
                    </a:lnTo>
                    <a:lnTo>
                      <a:pt x="294" y="300"/>
                    </a:lnTo>
                    <a:lnTo>
                      <a:pt x="294" y="300"/>
                    </a:lnTo>
                    <a:lnTo>
                      <a:pt x="296" y="302"/>
                    </a:lnTo>
                    <a:lnTo>
                      <a:pt x="296" y="304"/>
                    </a:lnTo>
                    <a:lnTo>
                      <a:pt x="294" y="308"/>
                    </a:lnTo>
                    <a:lnTo>
                      <a:pt x="290" y="310"/>
                    </a:lnTo>
                    <a:lnTo>
                      <a:pt x="290" y="312"/>
                    </a:lnTo>
                    <a:lnTo>
                      <a:pt x="292" y="316"/>
                    </a:lnTo>
                    <a:lnTo>
                      <a:pt x="290" y="318"/>
                    </a:lnTo>
                    <a:lnTo>
                      <a:pt x="290" y="318"/>
                    </a:lnTo>
                    <a:lnTo>
                      <a:pt x="290" y="320"/>
                    </a:lnTo>
                    <a:lnTo>
                      <a:pt x="290" y="324"/>
                    </a:lnTo>
                    <a:lnTo>
                      <a:pt x="288" y="324"/>
                    </a:lnTo>
                    <a:lnTo>
                      <a:pt x="286" y="326"/>
                    </a:lnTo>
                    <a:lnTo>
                      <a:pt x="284" y="328"/>
                    </a:lnTo>
                    <a:lnTo>
                      <a:pt x="284" y="328"/>
                    </a:lnTo>
                    <a:lnTo>
                      <a:pt x="284" y="328"/>
                    </a:lnTo>
                    <a:lnTo>
                      <a:pt x="284" y="330"/>
                    </a:lnTo>
                    <a:lnTo>
                      <a:pt x="284" y="334"/>
                    </a:lnTo>
                    <a:lnTo>
                      <a:pt x="284" y="334"/>
                    </a:lnTo>
                    <a:lnTo>
                      <a:pt x="288" y="332"/>
                    </a:lnTo>
                    <a:lnTo>
                      <a:pt x="290" y="332"/>
                    </a:lnTo>
                    <a:lnTo>
                      <a:pt x="290" y="334"/>
                    </a:lnTo>
                    <a:lnTo>
                      <a:pt x="288" y="336"/>
                    </a:lnTo>
                    <a:lnTo>
                      <a:pt x="286" y="336"/>
                    </a:lnTo>
                    <a:lnTo>
                      <a:pt x="284" y="336"/>
                    </a:lnTo>
                    <a:lnTo>
                      <a:pt x="284" y="338"/>
                    </a:lnTo>
                    <a:lnTo>
                      <a:pt x="284" y="340"/>
                    </a:lnTo>
                    <a:lnTo>
                      <a:pt x="284" y="342"/>
                    </a:lnTo>
                    <a:lnTo>
                      <a:pt x="284" y="342"/>
                    </a:lnTo>
                    <a:lnTo>
                      <a:pt x="282" y="342"/>
                    </a:lnTo>
                    <a:lnTo>
                      <a:pt x="280" y="344"/>
                    </a:lnTo>
                    <a:lnTo>
                      <a:pt x="278" y="344"/>
                    </a:lnTo>
                    <a:lnTo>
                      <a:pt x="278" y="344"/>
                    </a:lnTo>
                    <a:lnTo>
                      <a:pt x="278" y="344"/>
                    </a:lnTo>
                    <a:lnTo>
                      <a:pt x="280" y="346"/>
                    </a:lnTo>
                    <a:lnTo>
                      <a:pt x="282" y="346"/>
                    </a:lnTo>
                    <a:lnTo>
                      <a:pt x="284" y="344"/>
                    </a:lnTo>
                    <a:lnTo>
                      <a:pt x="290" y="340"/>
                    </a:lnTo>
                    <a:lnTo>
                      <a:pt x="292" y="342"/>
                    </a:lnTo>
                    <a:lnTo>
                      <a:pt x="292" y="342"/>
                    </a:lnTo>
                    <a:lnTo>
                      <a:pt x="294" y="340"/>
                    </a:lnTo>
                    <a:lnTo>
                      <a:pt x="298" y="338"/>
                    </a:lnTo>
                    <a:lnTo>
                      <a:pt x="298" y="340"/>
                    </a:lnTo>
                    <a:lnTo>
                      <a:pt x="296" y="340"/>
                    </a:lnTo>
                    <a:lnTo>
                      <a:pt x="296" y="342"/>
                    </a:lnTo>
                    <a:lnTo>
                      <a:pt x="298" y="342"/>
                    </a:lnTo>
                    <a:lnTo>
                      <a:pt x="298" y="344"/>
                    </a:lnTo>
                    <a:lnTo>
                      <a:pt x="298" y="346"/>
                    </a:lnTo>
                    <a:lnTo>
                      <a:pt x="300" y="346"/>
                    </a:lnTo>
                    <a:lnTo>
                      <a:pt x="302" y="346"/>
                    </a:lnTo>
                    <a:lnTo>
                      <a:pt x="304" y="344"/>
                    </a:lnTo>
                    <a:lnTo>
                      <a:pt x="304" y="344"/>
                    </a:lnTo>
                    <a:lnTo>
                      <a:pt x="304" y="346"/>
                    </a:lnTo>
                    <a:lnTo>
                      <a:pt x="306" y="348"/>
                    </a:lnTo>
                    <a:lnTo>
                      <a:pt x="306" y="352"/>
                    </a:lnTo>
                    <a:lnTo>
                      <a:pt x="306" y="354"/>
                    </a:lnTo>
                    <a:lnTo>
                      <a:pt x="306" y="358"/>
                    </a:lnTo>
                    <a:lnTo>
                      <a:pt x="308" y="358"/>
                    </a:lnTo>
                    <a:lnTo>
                      <a:pt x="308" y="356"/>
                    </a:lnTo>
                    <a:lnTo>
                      <a:pt x="308" y="352"/>
                    </a:lnTo>
                    <a:lnTo>
                      <a:pt x="312" y="348"/>
                    </a:lnTo>
                    <a:lnTo>
                      <a:pt x="312" y="348"/>
                    </a:lnTo>
                    <a:lnTo>
                      <a:pt x="314" y="344"/>
                    </a:lnTo>
                    <a:lnTo>
                      <a:pt x="314" y="344"/>
                    </a:lnTo>
                    <a:lnTo>
                      <a:pt x="318" y="342"/>
                    </a:lnTo>
                    <a:lnTo>
                      <a:pt x="320" y="342"/>
                    </a:lnTo>
                    <a:lnTo>
                      <a:pt x="318" y="344"/>
                    </a:lnTo>
                    <a:lnTo>
                      <a:pt x="314" y="348"/>
                    </a:lnTo>
                    <a:lnTo>
                      <a:pt x="314" y="350"/>
                    </a:lnTo>
                    <a:lnTo>
                      <a:pt x="318" y="352"/>
                    </a:lnTo>
                    <a:lnTo>
                      <a:pt x="318" y="354"/>
                    </a:lnTo>
                    <a:lnTo>
                      <a:pt x="322" y="352"/>
                    </a:lnTo>
                    <a:lnTo>
                      <a:pt x="326" y="350"/>
                    </a:lnTo>
                    <a:lnTo>
                      <a:pt x="330" y="348"/>
                    </a:lnTo>
                    <a:lnTo>
                      <a:pt x="330" y="348"/>
                    </a:lnTo>
                    <a:lnTo>
                      <a:pt x="336" y="346"/>
                    </a:lnTo>
                    <a:lnTo>
                      <a:pt x="336" y="346"/>
                    </a:lnTo>
                    <a:lnTo>
                      <a:pt x="334" y="348"/>
                    </a:lnTo>
                    <a:lnTo>
                      <a:pt x="332" y="350"/>
                    </a:lnTo>
                    <a:lnTo>
                      <a:pt x="332" y="352"/>
                    </a:lnTo>
                    <a:lnTo>
                      <a:pt x="330" y="354"/>
                    </a:lnTo>
                    <a:lnTo>
                      <a:pt x="324" y="358"/>
                    </a:lnTo>
                    <a:lnTo>
                      <a:pt x="320" y="360"/>
                    </a:lnTo>
                    <a:lnTo>
                      <a:pt x="320" y="364"/>
                    </a:lnTo>
                    <a:lnTo>
                      <a:pt x="318" y="366"/>
                    </a:lnTo>
                    <a:lnTo>
                      <a:pt x="320" y="368"/>
                    </a:lnTo>
                    <a:lnTo>
                      <a:pt x="322" y="370"/>
                    </a:lnTo>
                    <a:lnTo>
                      <a:pt x="318" y="370"/>
                    </a:lnTo>
                    <a:lnTo>
                      <a:pt x="316" y="370"/>
                    </a:lnTo>
                    <a:lnTo>
                      <a:pt x="314" y="372"/>
                    </a:lnTo>
                    <a:lnTo>
                      <a:pt x="312" y="376"/>
                    </a:lnTo>
                    <a:lnTo>
                      <a:pt x="310" y="378"/>
                    </a:lnTo>
                    <a:lnTo>
                      <a:pt x="308" y="382"/>
                    </a:lnTo>
                    <a:lnTo>
                      <a:pt x="310" y="382"/>
                    </a:lnTo>
                    <a:lnTo>
                      <a:pt x="310" y="384"/>
                    </a:lnTo>
                    <a:lnTo>
                      <a:pt x="310" y="386"/>
                    </a:lnTo>
                    <a:lnTo>
                      <a:pt x="308" y="384"/>
                    </a:lnTo>
                    <a:lnTo>
                      <a:pt x="308" y="384"/>
                    </a:lnTo>
                    <a:lnTo>
                      <a:pt x="306" y="382"/>
                    </a:lnTo>
                    <a:lnTo>
                      <a:pt x="304" y="384"/>
                    </a:lnTo>
                    <a:lnTo>
                      <a:pt x="300" y="388"/>
                    </a:lnTo>
                    <a:lnTo>
                      <a:pt x="302" y="388"/>
                    </a:lnTo>
                    <a:lnTo>
                      <a:pt x="300" y="390"/>
                    </a:lnTo>
                    <a:lnTo>
                      <a:pt x="298" y="390"/>
                    </a:lnTo>
                    <a:lnTo>
                      <a:pt x="298" y="388"/>
                    </a:lnTo>
                    <a:lnTo>
                      <a:pt x="298" y="390"/>
                    </a:lnTo>
                    <a:lnTo>
                      <a:pt x="292" y="394"/>
                    </a:lnTo>
                    <a:lnTo>
                      <a:pt x="290" y="396"/>
                    </a:lnTo>
                    <a:lnTo>
                      <a:pt x="290" y="398"/>
                    </a:lnTo>
                    <a:lnTo>
                      <a:pt x="290" y="398"/>
                    </a:lnTo>
                    <a:lnTo>
                      <a:pt x="288" y="398"/>
                    </a:lnTo>
                    <a:lnTo>
                      <a:pt x="288" y="396"/>
                    </a:lnTo>
                    <a:lnTo>
                      <a:pt x="284" y="398"/>
                    </a:lnTo>
                    <a:lnTo>
                      <a:pt x="282" y="398"/>
                    </a:lnTo>
                    <a:lnTo>
                      <a:pt x="280" y="400"/>
                    </a:lnTo>
                    <a:lnTo>
                      <a:pt x="278" y="402"/>
                    </a:lnTo>
                    <a:lnTo>
                      <a:pt x="278" y="402"/>
                    </a:lnTo>
                    <a:lnTo>
                      <a:pt x="274" y="402"/>
                    </a:lnTo>
                    <a:lnTo>
                      <a:pt x="270" y="406"/>
                    </a:lnTo>
                    <a:lnTo>
                      <a:pt x="264" y="408"/>
                    </a:lnTo>
                    <a:lnTo>
                      <a:pt x="260" y="412"/>
                    </a:lnTo>
                    <a:lnTo>
                      <a:pt x="258" y="414"/>
                    </a:lnTo>
                    <a:lnTo>
                      <a:pt x="258" y="416"/>
                    </a:lnTo>
                    <a:lnTo>
                      <a:pt x="260" y="418"/>
                    </a:lnTo>
                    <a:lnTo>
                      <a:pt x="260" y="420"/>
                    </a:lnTo>
                    <a:lnTo>
                      <a:pt x="258" y="420"/>
                    </a:lnTo>
                    <a:lnTo>
                      <a:pt x="258" y="418"/>
                    </a:lnTo>
                    <a:lnTo>
                      <a:pt x="256" y="418"/>
                    </a:lnTo>
                    <a:lnTo>
                      <a:pt x="256" y="418"/>
                    </a:lnTo>
                    <a:lnTo>
                      <a:pt x="256" y="420"/>
                    </a:lnTo>
                    <a:lnTo>
                      <a:pt x="256" y="422"/>
                    </a:lnTo>
                    <a:lnTo>
                      <a:pt x="254" y="420"/>
                    </a:lnTo>
                    <a:lnTo>
                      <a:pt x="254" y="418"/>
                    </a:lnTo>
                    <a:lnTo>
                      <a:pt x="254" y="416"/>
                    </a:lnTo>
                    <a:lnTo>
                      <a:pt x="252" y="416"/>
                    </a:lnTo>
                    <a:lnTo>
                      <a:pt x="250" y="416"/>
                    </a:lnTo>
                    <a:lnTo>
                      <a:pt x="250" y="414"/>
                    </a:lnTo>
                    <a:lnTo>
                      <a:pt x="246" y="416"/>
                    </a:lnTo>
                    <a:lnTo>
                      <a:pt x="242" y="416"/>
                    </a:lnTo>
                    <a:lnTo>
                      <a:pt x="242" y="416"/>
                    </a:lnTo>
                    <a:lnTo>
                      <a:pt x="240" y="418"/>
                    </a:lnTo>
                    <a:lnTo>
                      <a:pt x="236" y="420"/>
                    </a:lnTo>
                    <a:lnTo>
                      <a:pt x="234" y="422"/>
                    </a:lnTo>
                    <a:lnTo>
                      <a:pt x="230" y="424"/>
                    </a:lnTo>
                    <a:lnTo>
                      <a:pt x="230" y="426"/>
                    </a:lnTo>
                    <a:lnTo>
                      <a:pt x="230" y="428"/>
                    </a:lnTo>
                    <a:lnTo>
                      <a:pt x="228" y="426"/>
                    </a:lnTo>
                    <a:lnTo>
                      <a:pt x="226" y="428"/>
                    </a:lnTo>
                    <a:lnTo>
                      <a:pt x="224" y="430"/>
                    </a:lnTo>
                    <a:lnTo>
                      <a:pt x="224" y="430"/>
                    </a:lnTo>
                    <a:lnTo>
                      <a:pt x="222" y="432"/>
                    </a:lnTo>
                    <a:lnTo>
                      <a:pt x="222" y="430"/>
                    </a:lnTo>
                    <a:lnTo>
                      <a:pt x="218" y="432"/>
                    </a:lnTo>
                    <a:lnTo>
                      <a:pt x="218" y="432"/>
                    </a:lnTo>
                    <a:lnTo>
                      <a:pt x="218" y="436"/>
                    </a:lnTo>
                    <a:lnTo>
                      <a:pt x="218" y="436"/>
                    </a:lnTo>
                    <a:lnTo>
                      <a:pt x="220" y="436"/>
                    </a:lnTo>
                    <a:lnTo>
                      <a:pt x="220" y="434"/>
                    </a:lnTo>
                    <a:lnTo>
                      <a:pt x="220" y="432"/>
                    </a:lnTo>
                    <a:lnTo>
                      <a:pt x="222" y="432"/>
                    </a:lnTo>
                    <a:lnTo>
                      <a:pt x="222" y="432"/>
                    </a:lnTo>
                    <a:lnTo>
                      <a:pt x="222" y="434"/>
                    </a:lnTo>
                    <a:lnTo>
                      <a:pt x="222" y="436"/>
                    </a:lnTo>
                    <a:lnTo>
                      <a:pt x="224" y="436"/>
                    </a:lnTo>
                    <a:lnTo>
                      <a:pt x="226" y="432"/>
                    </a:lnTo>
                    <a:lnTo>
                      <a:pt x="228" y="432"/>
                    </a:lnTo>
                    <a:lnTo>
                      <a:pt x="228" y="432"/>
                    </a:lnTo>
                    <a:lnTo>
                      <a:pt x="228" y="434"/>
                    </a:lnTo>
                    <a:lnTo>
                      <a:pt x="228" y="434"/>
                    </a:lnTo>
                    <a:lnTo>
                      <a:pt x="230" y="434"/>
                    </a:lnTo>
                    <a:lnTo>
                      <a:pt x="232" y="432"/>
                    </a:lnTo>
                    <a:lnTo>
                      <a:pt x="232" y="434"/>
                    </a:lnTo>
                    <a:lnTo>
                      <a:pt x="232" y="434"/>
                    </a:lnTo>
                    <a:lnTo>
                      <a:pt x="234" y="432"/>
                    </a:lnTo>
                    <a:lnTo>
                      <a:pt x="234" y="432"/>
                    </a:lnTo>
                    <a:lnTo>
                      <a:pt x="236" y="432"/>
                    </a:lnTo>
                    <a:lnTo>
                      <a:pt x="240" y="430"/>
                    </a:lnTo>
                    <a:lnTo>
                      <a:pt x="240" y="428"/>
                    </a:lnTo>
                    <a:lnTo>
                      <a:pt x="240" y="426"/>
                    </a:lnTo>
                    <a:lnTo>
                      <a:pt x="242" y="424"/>
                    </a:lnTo>
                    <a:lnTo>
                      <a:pt x="244" y="422"/>
                    </a:lnTo>
                    <a:lnTo>
                      <a:pt x="246" y="422"/>
                    </a:lnTo>
                    <a:lnTo>
                      <a:pt x="248" y="424"/>
                    </a:lnTo>
                    <a:lnTo>
                      <a:pt x="248" y="424"/>
                    </a:lnTo>
                    <a:lnTo>
                      <a:pt x="246" y="426"/>
                    </a:lnTo>
                    <a:lnTo>
                      <a:pt x="244" y="428"/>
                    </a:lnTo>
                    <a:lnTo>
                      <a:pt x="244" y="430"/>
                    </a:lnTo>
                    <a:lnTo>
                      <a:pt x="244" y="430"/>
                    </a:lnTo>
                    <a:lnTo>
                      <a:pt x="248" y="428"/>
                    </a:lnTo>
                    <a:lnTo>
                      <a:pt x="250" y="426"/>
                    </a:lnTo>
                    <a:lnTo>
                      <a:pt x="250" y="424"/>
                    </a:lnTo>
                    <a:lnTo>
                      <a:pt x="250" y="426"/>
                    </a:lnTo>
                    <a:lnTo>
                      <a:pt x="252" y="424"/>
                    </a:lnTo>
                    <a:lnTo>
                      <a:pt x="252" y="424"/>
                    </a:lnTo>
                    <a:lnTo>
                      <a:pt x="254" y="426"/>
                    </a:lnTo>
                    <a:lnTo>
                      <a:pt x="252" y="428"/>
                    </a:lnTo>
                    <a:lnTo>
                      <a:pt x="254" y="428"/>
                    </a:lnTo>
                    <a:lnTo>
                      <a:pt x="256" y="426"/>
                    </a:lnTo>
                    <a:lnTo>
                      <a:pt x="256" y="426"/>
                    </a:lnTo>
                    <a:lnTo>
                      <a:pt x="258" y="424"/>
                    </a:lnTo>
                    <a:lnTo>
                      <a:pt x="262" y="424"/>
                    </a:lnTo>
                    <a:lnTo>
                      <a:pt x="264" y="422"/>
                    </a:lnTo>
                    <a:lnTo>
                      <a:pt x="266" y="420"/>
                    </a:lnTo>
                    <a:lnTo>
                      <a:pt x="268" y="420"/>
                    </a:lnTo>
                    <a:lnTo>
                      <a:pt x="268" y="422"/>
                    </a:lnTo>
                    <a:lnTo>
                      <a:pt x="266" y="424"/>
                    </a:lnTo>
                    <a:lnTo>
                      <a:pt x="264" y="426"/>
                    </a:lnTo>
                    <a:lnTo>
                      <a:pt x="264" y="428"/>
                    </a:lnTo>
                    <a:lnTo>
                      <a:pt x="264" y="428"/>
                    </a:lnTo>
                    <a:lnTo>
                      <a:pt x="268" y="424"/>
                    </a:lnTo>
                    <a:lnTo>
                      <a:pt x="268" y="420"/>
                    </a:lnTo>
                    <a:lnTo>
                      <a:pt x="270" y="420"/>
                    </a:lnTo>
                    <a:lnTo>
                      <a:pt x="270" y="422"/>
                    </a:lnTo>
                    <a:lnTo>
                      <a:pt x="272" y="420"/>
                    </a:lnTo>
                    <a:lnTo>
                      <a:pt x="274" y="422"/>
                    </a:lnTo>
                    <a:lnTo>
                      <a:pt x="276" y="420"/>
                    </a:lnTo>
                    <a:lnTo>
                      <a:pt x="278" y="418"/>
                    </a:lnTo>
                    <a:lnTo>
                      <a:pt x="278" y="418"/>
                    </a:lnTo>
                    <a:lnTo>
                      <a:pt x="280" y="418"/>
                    </a:lnTo>
                    <a:lnTo>
                      <a:pt x="280" y="416"/>
                    </a:lnTo>
                    <a:lnTo>
                      <a:pt x="282" y="414"/>
                    </a:lnTo>
                    <a:lnTo>
                      <a:pt x="282" y="416"/>
                    </a:lnTo>
                    <a:lnTo>
                      <a:pt x="282" y="418"/>
                    </a:lnTo>
                    <a:lnTo>
                      <a:pt x="282" y="420"/>
                    </a:lnTo>
                    <a:lnTo>
                      <a:pt x="284" y="418"/>
                    </a:lnTo>
                    <a:lnTo>
                      <a:pt x="286" y="416"/>
                    </a:lnTo>
                    <a:lnTo>
                      <a:pt x="284" y="416"/>
                    </a:lnTo>
                    <a:lnTo>
                      <a:pt x="286" y="414"/>
                    </a:lnTo>
                    <a:lnTo>
                      <a:pt x="286" y="414"/>
                    </a:lnTo>
                    <a:lnTo>
                      <a:pt x="282" y="414"/>
                    </a:lnTo>
                    <a:lnTo>
                      <a:pt x="282" y="412"/>
                    </a:lnTo>
                    <a:lnTo>
                      <a:pt x="284" y="412"/>
                    </a:lnTo>
                    <a:lnTo>
                      <a:pt x="288" y="410"/>
                    </a:lnTo>
                    <a:lnTo>
                      <a:pt x="294" y="410"/>
                    </a:lnTo>
                    <a:lnTo>
                      <a:pt x="294" y="410"/>
                    </a:lnTo>
                    <a:lnTo>
                      <a:pt x="294" y="408"/>
                    </a:lnTo>
                    <a:lnTo>
                      <a:pt x="294" y="406"/>
                    </a:lnTo>
                    <a:lnTo>
                      <a:pt x="294" y="406"/>
                    </a:lnTo>
                    <a:lnTo>
                      <a:pt x="296" y="406"/>
                    </a:lnTo>
                    <a:lnTo>
                      <a:pt x="298" y="404"/>
                    </a:lnTo>
                    <a:lnTo>
                      <a:pt x="298" y="404"/>
                    </a:lnTo>
                    <a:lnTo>
                      <a:pt x="300" y="406"/>
                    </a:lnTo>
                    <a:lnTo>
                      <a:pt x="300" y="406"/>
                    </a:lnTo>
                    <a:lnTo>
                      <a:pt x="302" y="406"/>
                    </a:lnTo>
                    <a:lnTo>
                      <a:pt x="302" y="404"/>
                    </a:lnTo>
                    <a:lnTo>
                      <a:pt x="304" y="404"/>
                    </a:lnTo>
                    <a:lnTo>
                      <a:pt x="304" y="402"/>
                    </a:lnTo>
                    <a:lnTo>
                      <a:pt x="304" y="400"/>
                    </a:lnTo>
                    <a:lnTo>
                      <a:pt x="306" y="402"/>
                    </a:lnTo>
                    <a:lnTo>
                      <a:pt x="306" y="404"/>
                    </a:lnTo>
                    <a:lnTo>
                      <a:pt x="306" y="404"/>
                    </a:lnTo>
                    <a:lnTo>
                      <a:pt x="310" y="402"/>
                    </a:lnTo>
                    <a:lnTo>
                      <a:pt x="310" y="400"/>
                    </a:lnTo>
                    <a:lnTo>
                      <a:pt x="312" y="400"/>
                    </a:lnTo>
                    <a:lnTo>
                      <a:pt x="314" y="398"/>
                    </a:lnTo>
                    <a:lnTo>
                      <a:pt x="314" y="398"/>
                    </a:lnTo>
                    <a:lnTo>
                      <a:pt x="316" y="398"/>
                    </a:lnTo>
                    <a:lnTo>
                      <a:pt x="318" y="398"/>
                    </a:lnTo>
                    <a:lnTo>
                      <a:pt x="320" y="396"/>
                    </a:lnTo>
                    <a:lnTo>
                      <a:pt x="320" y="394"/>
                    </a:lnTo>
                    <a:lnTo>
                      <a:pt x="320" y="394"/>
                    </a:lnTo>
                    <a:lnTo>
                      <a:pt x="318" y="394"/>
                    </a:lnTo>
                    <a:lnTo>
                      <a:pt x="318" y="392"/>
                    </a:lnTo>
                    <a:lnTo>
                      <a:pt x="320" y="390"/>
                    </a:lnTo>
                    <a:lnTo>
                      <a:pt x="322" y="390"/>
                    </a:lnTo>
                    <a:lnTo>
                      <a:pt x="324" y="388"/>
                    </a:lnTo>
                    <a:lnTo>
                      <a:pt x="326" y="388"/>
                    </a:lnTo>
                    <a:lnTo>
                      <a:pt x="326" y="388"/>
                    </a:lnTo>
                    <a:lnTo>
                      <a:pt x="328" y="386"/>
                    </a:lnTo>
                    <a:lnTo>
                      <a:pt x="332" y="384"/>
                    </a:lnTo>
                    <a:lnTo>
                      <a:pt x="332" y="384"/>
                    </a:lnTo>
                    <a:lnTo>
                      <a:pt x="334" y="382"/>
                    </a:lnTo>
                    <a:lnTo>
                      <a:pt x="334" y="382"/>
                    </a:lnTo>
                    <a:lnTo>
                      <a:pt x="336" y="382"/>
                    </a:lnTo>
                    <a:lnTo>
                      <a:pt x="336" y="382"/>
                    </a:lnTo>
                    <a:lnTo>
                      <a:pt x="338" y="384"/>
                    </a:lnTo>
                    <a:lnTo>
                      <a:pt x="338" y="382"/>
                    </a:lnTo>
                    <a:lnTo>
                      <a:pt x="340" y="382"/>
                    </a:lnTo>
                    <a:lnTo>
                      <a:pt x="342" y="380"/>
                    </a:lnTo>
                    <a:lnTo>
                      <a:pt x="340" y="380"/>
                    </a:lnTo>
                    <a:lnTo>
                      <a:pt x="344" y="378"/>
                    </a:lnTo>
                    <a:lnTo>
                      <a:pt x="344" y="378"/>
                    </a:lnTo>
                    <a:lnTo>
                      <a:pt x="344" y="378"/>
                    </a:lnTo>
                    <a:lnTo>
                      <a:pt x="348" y="378"/>
                    </a:lnTo>
                    <a:lnTo>
                      <a:pt x="348" y="376"/>
                    </a:lnTo>
                    <a:lnTo>
                      <a:pt x="350" y="376"/>
                    </a:lnTo>
                    <a:lnTo>
                      <a:pt x="350" y="378"/>
                    </a:lnTo>
                    <a:lnTo>
                      <a:pt x="352" y="378"/>
                    </a:lnTo>
                    <a:lnTo>
                      <a:pt x="352" y="376"/>
                    </a:lnTo>
                    <a:lnTo>
                      <a:pt x="354" y="378"/>
                    </a:lnTo>
                    <a:lnTo>
                      <a:pt x="354" y="376"/>
                    </a:lnTo>
                    <a:lnTo>
                      <a:pt x="356" y="374"/>
                    </a:lnTo>
                    <a:lnTo>
                      <a:pt x="354" y="374"/>
                    </a:lnTo>
                    <a:lnTo>
                      <a:pt x="354" y="374"/>
                    </a:lnTo>
                    <a:lnTo>
                      <a:pt x="354" y="372"/>
                    </a:lnTo>
                    <a:lnTo>
                      <a:pt x="356" y="370"/>
                    </a:lnTo>
                    <a:lnTo>
                      <a:pt x="358" y="370"/>
                    </a:lnTo>
                    <a:lnTo>
                      <a:pt x="358" y="370"/>
                    </a:lnTo>
                    <a:lnTo>
                      <a:pt x="358" y="370"/>
                    </a:lnTo>
                    <a:lnTo>
                      <a:pt x="358" y="370"/>
                    </a:lnTo>
                    <a:lnTo>
                      <a:pt x="356" y="368"/>
                    </a:lnTo>
                    <a:lnTo>
                      <a:pt x="358" y="368"/>
                    </a:lnTo>
                    <a:lnTo>
                      <a:pt x="360" y="368"/>
                    </a:lnTo>
                    <a:lnTo>
                      <a:pt x="362" y="366"/>
                    </a:lnTo>
                    <a:lnTo>
                      <a:pt x="366" y="366"/>
                    </a:lnTo>
                    <a:lnTo>
                      <a:pt x="368" y="364"/>
                    </a:lnTo>
                    <a:lnTo>
                      <a:pt x="370" y="364"/>
                    </a:lnTo>
                    <a:lnTo>
                      <a:pt x="372" y="360"/>
                    </a:lnTo>
                    <a:lnTo>
                      <a:pt x="372" y="356"/>
                    </a:lnTo>
                    <a:lnTo>
                      <a:pt x="372" y="356"/>
                    </a:lnTo>
                    <a:lnTo>
                      <a:pt x="370" y="356"/>
                    </a:lnTo>
                    <a:lnTo>
                      <a:pt x="370" y="354"/>
                    </a:lnTo>
                    <a:lnTo>
                      <a:pt x="368" y="352"/>
                    </a:lnTo>
                    <a:lnTo>
                      <a:pt x="366" y="352"/>
                    </a:lnTo>
                    <a:lnTo>
                      <a:pt x="366" y="350"/>
                    </a:lnTo>
                    <a:lnTo>
                      <a:pt x="366" y="348"/>
                    </a:lnTo>
                    <a:lnTo>
                      <a:pt x="370" y="346"/>
                    </a:lnTo>
                    <a:lnTo>
                      <a:pt x="370" y="346"/>
                    </a:lnTo>
                    <a:lnTo>
                      <a:pt x="372" y="346"/>
                    </a:lnTo>
                    <a:lnTo>
                      <a:pt x="372" y="344"/>
                    </a:lnTo>
                    <a:lnTo>
                      <a:pt x="372" y="344"/>
                    </a:lnTo>
                    <a:lnTo>
                      <a:pt x="372" y="342"/>
                    </a:lnTo>
                    <a:lnTo>
                      <a:pt x="376" y="342"/>
                    </a:lnTo>
                    <a:lnTo>
                      <a:pt x="378" y="342"/>
                    </a:lnTo>
                    <a:lnTo>
                      <a:pt x="380" y="342"/>
                    </a:lnTo>
                    <a:lnTo>
                      <a:pt x="384" y="342"/>
                    </a:lnTo>
                    <a:lnTo>
                      <a:pt x="384" y="342"/>
                    </a:lnTo>
                    <a:lnTo>
                      <a:pt x="384" y="344"/>
                    </a:lnTo>
                    <a:lnTo>
                      <a:pt x="386" y="344"/>
                    </a:lnTo>
                    <a:lnTo>
                      <a:pt x="388" y="342"/>
                    </a:lnTo>
                    <a:lnTo>
                      <a:pt x="388" y="340"/>
                    </a:lnTo>
                    <a:lnTo>
                      <a:pt x="386" y="340"/>
                    </a:lnTo>
                    <a:lnTo>
                      <a:pt x="386" y="338"/>
                    </a:lnTo>
                    <a:lnTo>
                      <a:pt x="386" y="338"/>
                    </a:lnTo>
                    <a:lnTo>
                      <a:pt x="388" y="338"/>
                    </a:lnTo>
                    <a:lnTo>
                      <a:pt x="394" y="338"/>
                    </a:lnTo>
                    <a:lnTo>
                      <a:pt x="394" y="334"/>
                    </a:lnTo>
                    <a:lnTo>
                      <a:pt x="394" y="332"/>
                    </a:lnTo>
                    <a:lnTo>
                      <a:pt x="390" y="328"/>
                    </a:lnTo>
                    <a:lnTo>
                      <a:pt x="388" y="330"/>
                    </a:lnTo>
                    <a:lnTo>
                      <a:pt x="388" y="330"/>
                    </a:lnTo>
                    <a:lnTo>
                      <a:pt x="388" y="330"/>
                    </a:lnTo>
                    <a:lnTo>
                      <a:pt x="388" y="328"/>
                    </a:lnTo>
                    <a:lnTo>
                      <a:pt x="392" y="328"/>
                    </a:lnTo>
                    <a:lnTo>
                      <a:pt x="394" y="330"/>
                    </a:lnTo>
                    <a:lnTo>
                      <a:pt x="396" y="330"/>
                    </a:lnTo>
                    <a:lnTo>
                      <a:pt x="400" y="328"/>
                    </a:lnTo>
                    <a:lnTo>
                      <a:pt x="400" y="326"/>
                    </a:lnTo>
                    <a:lnTo>
                      <a:pt x="404" y="322"/>
                    </a:lnTo>
                    <a:lnTo>
                      <a:pt x="408" y="320"/>
                    </a:lnTo>
                    <a:lnTo>
                      <a:pt x="410" y="320"/>
                    </a:lnTo>
                    <a:lnTo>
                      <a:pt x="412" y="320"/>
                    </a:lnTo>
                    <a:lnTo>
                      <a:pt x="412" y="318"/>
                    </a:lnTo>
                    <a:lnTo>
                      <a:pt x="416" y="314"/>
                    </a:lnTo>
                    <a:lnTo>
                      <a:pt x="422" y="314"/>
                    </a:lnTo>
                    <a:lnTo>
                      <a:pt x="426" y="308"/>
                    </a:lnTo>
                    <a:lnTo>
                      <a:pt x="430" y="308"/>
                    </a:lnTo>
                    <a:lnTo>
                      <a:pt x="434" y="304"/>
                    </a:lnTo>
                    <a:lnTo>
                      <a:pt x="432" y="306"/>
                    </a:lnTo>
                    <a:lnTo>
                      <a:pt x="432" y="310"/>
                    </a:lnTo>
                    <a:lnTo>
                      <a:pt x="434" y="310"/>
                    </a:lnTo>
                    <a:lnTo>
                      <a:pt x="436" y="310"/>
                    </a:lnTo>
                    <a:lnTo>
                      <a:pt x="436" y="312"/>
                    </a:lnTo>
                    <a:lnTo>
                      <a:pt x="440" y="308"/>
                    </a:lnTo>
                    <a:lnTo>
                      <a:pt x="442" y="306"/>
                    </a:lnTo>
                    <a:lnTo>
                      <a:pt x="446" y="306"/>
                    </a:lnTo>
                    <a:lnTo>
                      <a:pt x="448" y="304"/>
                    </a:lnTo>
                    <a:lnTo>
                      <a:pt x="448" y="306"/>
                    </a:lnTo>
                    <a:lnTo>
                      <a:pt x="444" y="308"/>
                    </a:lnTo>
                    <a:lnTo>
                      <a:pt x="440" y="308"/>
                    </a:lnTo>
                    <a:lnTo>
                      <a:pt x="436" y="314"/>
                    </a:lnTo>
                    <a:lnTo>
                      <a:pt x="436" y="316"/>
                    </a:lnTo>
                    <a:lnTo>
                      <a:pt x="438" y="320"/>
                    </a:lnTo>
                    <a:lnTo>
                      <a:pt x="438" y="322"/>
                    </a:lnTo>
                    <a:lnTo>
                      <a:pt x="436" y="320"/>
                    </a:lnTo>
                    <a:lnTo>
                      <a:pt x="434" y="320"/>
                    </a:lnTo>
                    <a:lnTo>
                      <a:pt x="432" y="322"/>
                    </a:lnTo>
                    <a:lnTo>
                      <a:pt x="430" y="322"/>
                    </a:lnTo>
                    <a:lnTo>
                      <a:pt x="428" y="320"/>
                    </a:lnTo>
                    <a:lnTo>
                      <a:pt x="428" y="316"/>
                    </a:lnTo>
                    <a:lnTo>
                      <a:pt x="424" y="318"/>
                    </a:lnTo>
                    <a:lnTo>
                      <a:pt x="422" y="318"/>
                    </a:lnTo>
                    <a:lnTo>
                      <a:pt x="418" y="320"/>
                    </a:lnTo>
                    <a:lnTo>
                      <a:pt x="416" y="320"/>
                    </a:lnTo>
                    <a:lnTo>
                      <a:pt x="412" y="324"/>
                    </a:lnTo>
                    <a:lnTo>
                      <a:pt x="412" y="326"/>
                    </a:lnTo>
                    <a:lnTo>
                      <a:pt x="412" y="328"/>
                    </a:lnTo>
                    <a:lnTo>
                      <a:pt x="410" y="330"/>
                    </a:lnTo>
                    <a:lnTo>
                      <a:pt x="408" y="332"/>
                    </a:lnTo>
                    <a:lnTo>
                      <a:pt x="408" y="336"/>
                    </a:lnTo>
                    <a:lnTo>
                      <a:pt x="400" y="342"/>
                    </a:lnTo>
                    <a:lnTo>
                      <a:pt x="398" y="344"/>
                    </a:lnTo>
                    <a:lnTo>
                      <a:pt x="398" y="346"/>
                    </a:lnTo>
                    <a:lnTo>
                      <a:pt x="400" y="350"/>
                    </a:lnTo>
                    <a:lnTo>
                      <a:pt x="402" y="348"/>
                    </a:lnTo>
                    <a:lnTo>
                      <a:pt x="404" y="348"/>
                    </a:lnTo>
                    <a:lnTo>
                      <a:pt x="406" y="346"/>
                    </a:lnTo>
                    <a:lnTo>
                      <a:pt x="408" y="346"/>
                    </a:lnTo>
                    <a:lnTo>
                      <a:pt x="408" y="348"/>
                    </a:lnTo>
                    <a:lnTo>
                      <a:pt x="402" y="352"/>
                    </a:lnTo>
                    <a:lnTo>
                      <a:pt x="402" y="352"/>
                    </a:lnTo>
                    <a:lnTo>
                      <a:pt x="400" y="354"/>
                    </a:lnTo>
                    <a:lnTo>
                      <a:pt x="398" y="352"/>
                    </a:lnTo>
                    <a:lnTo>
                      <a:pt x="396" y="352"/>
                    </a:lnTo>
                    <a:lnTo>
                      <a:pt x="394" y="354"/>
                    </a:lnTo>
                    <a:lnTo>
                      <a:pt x="394" y="356"/>
                    </a:lnTo>
                    <a:lnTo>
                      <a:pt x="392" y="356"/>
                    </a:lnTo>
                    <a:lnTo>
                      <a:pt x="390" y="356"/>
                    </a:lnTo>
                    <a:lnTo>
                      <a:pt x="390" y="358"/>
                    </a:lnTo>
                    <a:lnTo>
                      <a:pt x="394" y="362"/>
                    </a:lnTo>
                    <a:lnTo>
                      <a:pt x="396" y="362"/>
                    </a:lnTo>
                    <a:lnTo>
                      <a:pt x="396" y="360"/>
                    </a:lnTo>
                    <a:lnTo>
                      <a:pt x="398" y="362"/>
                    </a:lnTo>
                    <a:lnTo>
                      <a:pt x="398" y="358"/>
                    </a:lnTo>
                    <a:lnTo>
                      <a:pt x="400" y="358"/>
                    </a:lnTo>
                    <a:lnTo>
                      <a:pt x="400" y="360"/>
                    </a:lnTo>
                    <a:lnTo>
                      <a:pt x="402" y="360"/>
                    </a:lnTo>
                    <a:lnTo>
                      <a:pt x="402" y="358"/>
                    </a:lnTo>
                    <a:lnTo>
                      <a:pt x="404" y="358"/>
                    </a:lnTo>
                    <a:lnTo>
                      <a:pt x="406" y="356"/>
                    </a:lnTo>
                    <a:lnTo>
                      <a:pt x="406" y="352"/>
                    </a:lnTo>
                    <a:lnTo>
                      <a:pt x="408" y="352"/>
                    </a:lnTo>
                    <a:lnTo>
                      <a:pt x="408" y="352"/>
                    </a:lnTo>
                    <a:lnTo>
                      <a:pt x="408" y="354"/>
                    </a:lnTo>
                    <a:lnTo>
                      <a:pt x="408" y="356"/>
                    </a:lnTo>
                    <a:lnTo>
                      <a:pt x="412" y="356"/>
                    </a:lnTo>
                    <a:lnTo>
                      <a:pt x="416" y="352"/>
                    </a:lnTo>
                    <a:lnTo>
                      <a:pt x="418" y="352"/>
                    </a:lnTo>
                    <a:lnTo>
                      <a:pt x="418" y="354"/>
                    </a:lnTo>
                    <a:lnTo>
                      <a:pt x="420" y="352"/>
                    </a:lnTo>
                    <a:lnTo>
                      <a:pt x="422" y="348"/>
                    </a:lnTo>
                    <a:lnTo>
                      <a:pt x="424" y="346"/>
                    </a:lnTo>
                    <a:lnTo>
                      <a:pt x="424" y="346"/>
                    </a:lnTo>
                    <a:lnTo>
                      <a:pt x="422" y="350"/>
                    </a:lnTo>
                    <a:lnTo>
                      <a:pt x="422" y="352"/>
                    </a:lnTo>
                    <a:lnTo>
                      <a:pt x="424" y="350"/>
                    </a:lnTo>
                    <a:lnTo>
                      <a:pt x="426" y="348"/>
                    </a:lnTo>
                    <a:lnTo>
                      <a:pt x="428" y="342"/>
                    </a:lnTo>
                    <a:lnTo>
                      <a:pt x="430" y="342"/>
                    </a:lnTo>
                    <a:lnTo>
                      <a:pt x="430" y="344"/>
                    </a:lnTo>
                    <a:lnTo>
                      <a:pt x="428" y="346"/>
                    </a:lnTo>
                    <a:lnTo>
                      <a:pt x="428" y="348"/>
                    </a:lnTo>
                    <a:lnTo>
                      <a:pt x="430" y="344"/>
                    </a:lnTo>
                    <a:lnTo>
                      <a:pt x="432" y="346"/>
                    </a:lnTo>
                    <a:lnTo>
                      <a:pt x="432" y="348"/>
                    </a:lnTo>
                    <a:lnTo>
                      <a:pt x="434" y="348"/>
                    </a:lnTo>
                    <a:lnTo>
                      <a:pt x="436" y="348"/>
                    </a:lnTo>
                    <a:lnTo>
                      <a:pt x="438" y="348"/>
                    </a:lnTo>
                    <a:lnTo>
                      <a:pt x="438" y="344"/>
                    </a:lnTo>
                    <a:lnTo>
                      <a:pt x="442" y="344"/>
                    </a:lnTo>
                    <a:lnTo>
                      <a:pt x="444" y="342"/>
                    </a:lnTo>
                    <a:lnTo>
                      <a:pt x="442" y="342"/>
                    </a:lnTo>
                    <a:lnTo>
                      <a:pt x="444" y="340"/>
                    </a:lnTo>
                    <a:lnTo>
                      <a:pt x="448" y="338"/>
                    </a:lnTo>
                    <a:lnTo>
                      <a:pt x="448" y="336"/>
                    </a:lnTo>
                    <a:lnTo>
                      <a:pt x="448" y="334"/>
                    </a:lnTo>
                    <a:lnTo>
                      <a:pt x="446" y="334"/>
                    </a:lnTo>
                    <a:lnTo>
                      <a:pt x="444" y="334"/>
                    </a:lnTo>
                    <a:lnTo>
                      <a:pt x="442" y="332"/>
                    </a:lnTo>
                    <a:lnTo>
                      <a:pt x="444" y="332"/>
                    </a:lnTo>
                    <a:lnTo>
                      <a:pt x="444" y="332"/>
                    </a:lnTo>
                    <a:lnTo>
                      <a:pt x="446" y="332"/>
                    </a:lnTo>
                    <a:lnTo>
                      <a:pt x="448" y="330"/>
                    </a:lnTo>
                    <a:lnTo>
                      <a:pt x="448" y="328"/>
                    </a:lnTo>
                    <a:lnTo>
                      <a:pt x="446" y="330"/>
                    </a:lnTo>
                    <a:lnTo>
                      <a:pt x="444" y="328"/>
                    </a:lnTo>
                    <a:lnTo>
                      <a:pt x="444" y="326"/>
                    </a:lnTo>
                    <a:lnTo>
                      <a:pt x="446" y="324"/>
                    </a:lnTo>
                    <a:lnTo>
                      <a:pt x="448" y="324"/>
                    </a:lnTo>
                    <a:lnTo>
                      <a:pt x="448" y="324"/>
                    </a:lnTo>
                    <a:lnTo>
                      <a:pt x="450" y="324"/>
                    </a:lnTo>
                    <a:lnTo>
                      <a:pt x="448" y="320"/>
                    </a:lnTo>
                    <a:lnTo>
                      <a:pt x="452" y="320"/>
                    </a:lnTo>
                    <a:lnTo>
                      <a:pt x="454" y="320"/>
                    </a:lnTo>
                    <a:lnTo>
                      <a:pt x="456" y="320"/>
                    </a:lnTo>
                    <a:lnTo>
                      <a:pt x="460" y="320"/>
                    </a:lnTo>
                    <a:lnTo>
                      <a:pt x="454" y="324"/>
                    </a:lnTo>
                    <a:lnTo>
                      <a:pt x="456" y="326"/>
                    </a:lnTo>
                    <a:lnTo>
                      <a:pt x="456" y="330"/>
                    </a:lnTo>
                    <a:lnTo>
                      <a:pt x="458" y="330"/>
                    </a:lnTo>
                    <a:lnTo>
                      <a:pt x="458" y="324"/>
                    </a:lnTo>
                    <a:lnTo>
                      <a:pt x="460" y="324"/>
                    </a:lnTo>
                    <a:lnTo>
                      <a:pt x="462" y="324"/>
                    </a:lnTo>
                    <a:lnTo>
                      <a:pt x="460" y="326"/>
                    </a:lnTo>
                    <a:lnTo>
                      <a:pt x="460" y="328"/>
                    </a:lnTo>
                    <a:lnTo>
                      <a:pt x="460" y="328"/>
                    </a:lnTo>
                    <a:lnTo>
                      <a:pt x="462" y="326"/>
                    </a:lnTo>
                    <a:lnTo>
                      <a:pt x="464" y="324"/>
                    </a:lnTo>
                    <a:lnTo>
                      <a:pt x="466" y="326"/>
                    </a:lnTo>
                    <a:lnTo>
                      <a:pt x="468" y="324"/>
                    </a:lnTo>
                    <a:lnTo>
                      <a:pt x="468" y="324"/>
                    </a:lnTo>
                    <a:lnTo>
                      <a:pt x="472" y="322"/>
                    </a:lnTo>
                    <a:lnTo>
                      <a:pt x="474" y="322"/>
                    </a:lnTo>
                    <a:lnTo>
                      <a:pt x="476" y="322"/>
                    </a:lnTo>
                    <a:lnTo>
                      <a:pt x="476" y="324"/>
                    </a:lnTo>
                    <a:lnTo>
                      <a:pt x="472" y="324"/>
                    </a:lnTo>
                    <a:lnTo>
                      <a:pt x="470" y="326"/>
                    </a:lnTo>
                    <a:lnTo>
                      <a:pt x="468" y="326"/>
                    </a:lnTo>
                    <a:lnTo>
                      <a:pt x="468" y="328"/>
                    </a:lnTo>
                    <a:lnTo>
                      <a:pt x="468" y="330"/>
                    </a:lnTo>
                    <a:lnTo>
                      <a:pt x="472" y="330"/>
                    </a:lnTo>
                    <a:lnTo>
                      <a:pt x="474" y="332"/>
                    </a:lnTo>
                    <a:lnTo>
                      <a:pt x="474" y="334"/>
                    </a:lnTo>
                    <a:lnTo>
                      <a:pt x="472" y="332"/>
                    </a:lnTo>
                    <a:lnTo>
                      <a:pt x="468" y="330"/>
                    </a:lnTo>
                    <a:lnTo>
                      <a:pt x="466" y="332"/>
                    </a:lnTo>
                    <a:lnTo>
                      <a:pt x="466" y="334"/>
                    </a:lnTo>
                    <a:lnTo>
                      <a:pt x="468" y="334"/>
                    </a:lnTo>
                    <a:lnTo>
                      <a:pt x="470" y="334"/>
                    </a:lnTo>
                    <a:lnTo>
                      <a:pt x="472" y="334"/>
                    </a:lnTo>
                    <a:lnTo>
                      <a:pt x="470" y="336"/>
                    </a:lnTo>
                    <a:lnTo>
                      <a:pt x="468" y="336"/>
                    </a:lnTo>
                    <a:lnTo>
                      <a:pt x="468" y="338"/>
                    </a:lnTo>
                    <a:lnTo>
                      <a:pt x="472" y="338"/>
                    </a:lnTo>
                    <a:lnTo>
                      <a:pt x="472" y="340"/>
                    </a:lnTo>
                    <a:lnTo>
                      <a:pt x="472" y="340"/>
                    </a:lnTo>
                    <a:lnTo>
                      <a:pt x="470" y="342"/>
                    </a:lnTo>
                    <a:lnTo>
                      <a:pt x="470" y="342"/>
                    </a:lnTo>
                    <a:lnTo>
                      <a:pt x="472" y="342"/>
                    </a:lnTo>
                    <a:lnTo>
                      <a:pt x="474" y="342"/>
                    </a:lnTo>
                    <a:lnTo>
                      <a:pt x="476" y="342"/>
                    </a:lnTo>
                    <a:lnTo>
                      <a:pt x="478" y="344"/>
                    </a:lnTo>
                    <a:lnTo>
                      <a:pt x="482" y="342"/>
                    </a:lnTo>
                    <a:lnTo>
                      <a:pt x="482" y="344"/>
                    </a:lnTo>
                    <a:lnTo>
                      <a:pt x="482" y="346"/>
                    </a:lnTo>
                    <a:lnTo>
                      <a:pt x="482" y="346"/>
                    </a:lnTo>
                    <a:lnTo>
                      <a:pt x="482" y="348"/>
                    </a:lnTo>
                    <a:lnTo>
                      <a:pt x="482" y="348"/>
                    </a:lnTo>
                    <a:lnTo>
                      <a:pt x="484" y="350"/>
                    </a:lnTo>
                    <a:lnTo>
                      <a:pt x="486" y="350"/>
                    </a:lnTo>
                    <a:lnTo>
                      <a:pt x="486" y="348"/>
                    </a:lnTo>
                    <a:lnTo>
                      <a:pt x="486" y="348"/>
                    </a:lnTo>
                    <a:lnTo>
                      <a:pt x="486" y="346"/>
                    </a:lnTo>
                    <a:lnTo>
                      <a:pt x="490" y="346"/>
                    </a:lnTo>
                    <a:lnTo>
                      <a:pt x="488" y="348"/>
                    </a:lnTo>
                    <a:lnTo>
                      <a:pt x="488" y="350"/>
                    </a:lnTo>
                    <a:lnTo>
                      <a:pt x="486" y="352"/>
                    </a:lnTo>
                    <a:lnTo>
                      <a:pt x="488" y="356"/>
                    </a:lnTo>
                    <a:lnTo>
                      <a:pt x="486" y="356"/>
                    </a:lnTo>
                    <a:lnTo>
                      <a:pt x="486" y="356"/>
                    </a:lnTo>
                    <a:lnTo>
                      <a:pt x="484" y="356"/>
                    </a:lnTo>
                    <a:lnTo>
                      <a:pt x="484" y="358"/>
                    </a:lnTo>
                    <a:lnTo>
                      <a:pt x="490" y="358"/>
                    </a:lnTo>
                    <a:lnTo>
                      <a:pt x="492" y="358"/>
                    </a:lnTo>
                    <a:lnTo>
                      <a:pt x="494" y="358"/>
                    </a:lnTo>
                    <a:lnTo>
                      <a:pt x="496" y="358"/>
                    </a:lnTo>
                    <a:lnTo>
                      <a:pt x="500" y="358"/>
                    </a:lnTo>
                    <a:lnTo>
                      <a:pt x="502" y="358"/>
                    </a:lnTo>
                    <a:lnTo>
                      <a:pt x="504" y="358"/>
                    </a:lnTo>
                    <a:lnTo>
                      <a:pt x="504" y="360"/>
                    </a:lnTo>
                    <a:lnTo>
                      <a:pt x="504" y="360"/>
                    </a:lnTo>
                    <a:lnTo>
                      <a:pt x="506" y="362"/>
                    </a:lnTo>
                    <a:lnTo>
                      <a:pt x="508" y="362"/>
                    </a:lnTo>
                    <a:lnTo>
                      <a:pt x="508" y="364"/>
                    </a:lnTo>
                    <a:lnTo>
                      <a:pt x="510" y="364"/>
                    </a:lnTo>
                    <a:lnTo>
                      <a:pt x="514" y="362"/>
                    </a:lnTo>
                    <a:lnTo>
                      <a:pt x="514" y="362"/>
                    </a:lnTo>
                    <a:lnTo>
                      <a:pt x="516" y="362"/>
                    </a:lnTo>
                    <a:lnTo>
                      <a:pt x="516" y="364"/>
                    </a:lnTo>
                    <a:lnTo>
                      <a:pt x="514" y="366"/>
                    </a:lnTo>
                    <a:lnTo>
                      <a:pt x="512" y="366"/>
                    </a:lnTo>
                    <a:lnTo>
                      <a:pt x="512" y="368"/>
                    </a:lnTo>
                    <a:lnTo>
                      <a:pt x="516" y="370"/>
                    </a:lnTo>
                    <a:lnTo>
                      <a:pt x="516" y="370"/>
                    </a:lnTo>
                    <a:lnTo>
                      <a:pt x="518" y="372"/>
                    </a:lnTo>
                    <a:lnTo>
                      <a:pt x="522" y="374"/>
                    </a:lnTo>
                    <a:lnTo>
                      <a:pt x="526" y="372"/>
                    </a:lnTo>
                    <a:lnTo>
                      <a:pt x="528" y="372"/>
                    </a:lnTo>
                    <a:lnTo>
                      <a:pt x="528" y="374"/>
                    </a:lnTo>
                    <a:lnTo>
                      <a:pt x="530" y="370"/>
                    </a:lnTo>
                    <a:lnTo>
                      <a:pt x="534" y="370"/>
                    </a:lnTo>
                    <a:lnTo>
                      <a:pt x="534" y="370"/>
                    </a:lnTo>
                    <a:lnTo>
                      <a:pt x="534" y="370"/>
                    </a:lnTo>
                    <a:lnTo>
                      <a:pt x="532" y="372"/>
                    </a:lnTo>
                    <a:lnTo>
                      <a:pt x="530" y="376"/>
                    </a:lnTo>
                    <a:lnTo>
                      <a:pt x="530" y="378"/>
                    </a:lnTo>
                    <a:lnTo>
                      <a:pt x="528" y="380"/>
                    </a:lnTo>
                    <a:lnTo>
                      <a:pt x="526" y="378"/>
                    </a:lnTo>
                    <a:lnTo>
                      <a:pt x="524" y="378"/>
                    </a:lnTo>
                    <a:lnTo>
                      <a:pt x="526" y="382"/>
                    </a:lnTo>
                    <a:lnTo>
                      <a:pt x="528" y="384"/>
                    </a:lnTo>
                    <a:lnTo>
                      <a:pt x="528" y="384"/>
                    </a:lnTo>
                    <a:lnTo>
                      <a:pt x="530" y="384"/>
                    </a:lnTo>
                    <a:lnTo>
                      <a:pt x="532" y="384"/>
                    </a:lnTo>
                    <a:lnTo>
                      <a:pt x="532" y="386"/>
                    </a:lnTo>
                    <a:lnTo>
                      <a:pt x="530" y="386"/>
                    </a:lnTo>
                    <a:lnTo>
                      <a:pt x="530" y="388"/>
                    </a:lnTo>
                    <a:lnTo>
                      <a:pt x="534" y="390"/>
                    </a:lnTo>
                    <a:lnTo>
                      <a:pt x="534" y="390"/>
                    </a:lnTo>
                    <a:lnTo>
                      <a:pt x="538" y="390"/>
                    </a:lnTo>
                    <a:lnTo>
                      <a:pt x="538" y="388"/>
                    </a:lnTo>
                    <a:lnTo>
                      <a:pt x="542" y="384"/>
                    </a:lnTo>
                    <a:lnTo>
                      <a:pt x="540" y="386"/>
                    </a:lnTo>
                    <a:lnTo>
                      <a:pt x="540" y="390"/>
                    </a:lnTo>
                    <a:lnTo>
                      <a:pt x="540" y="392"/>
                    </a:lnTo>
                    <a:lnTo>
                      <a:pt x="538" y="392"/>
                    </a:lnTo>
                    <a:lnTo>
                      <a:pt x="536" y="394"/>
                    </a:lnTo>
                    <a:lnTo>
                      <a:pt x="536" y="396"/>
                    </a:lnTo>
                    <a:lnTo>
                      <a:pt x="538" y="398"/>
                    </a:lnTo>
                    <a:lnTo>
                      <a:pt x="538" y="398"/>
                    </a:lnTo>
                    <a:lnTo>
                      <a:pt x="538" y="404"/>
                    </a:lnTo>
                    <a:lnTo>
                      <a:pt x="538" y="404"/>
                    </a:lnTo>
                    <a:lnTo>
                      <a:pt x="540" y="404"/>
                    </a:lnTo>
                    <a:lnTo>
                      <a:pt x="540" y="406"/>
                    </a:lnTo>
                    <a:lnTo>
                      <a:pt x="540" y="410"/>
                    </a:lnTo>
                    <a:lnTo>
                      <a:pt x="544" y="414"/>
                    </a:lnTo>
                    <a:lnTo>
                      <a:pt x="546" y="414"/>
                    </a:lnTo>
                    <a:lnTo>
                      <a:pt x="546" y="416"/>
                    </a:lnTo>
                    <a:lnTo>
                      <a:pt x="548" y="414"/>
                    </a:lnTo>
                    <a:lnTo>
                      <a:pt x="548" y="416"/>
                    </a:lnTo>
                    <a:lnTo>
                      <a:pt x="550" y="416"/>
                    </a:lnTo>
                    <a:lnTo>
                      <a:pt x="550" y="414"/>
                    </a:lnTo>
                    <a:lnTo>
                      <a:pt x="550" y="414"/>
                    </a:lnTo>
                    <a:lnTo>
                      <a:pt x="550" y="414"/>
                    </a:lnTo>
                    <a:lnTo>
                      <a:pt x="552" y="414"/>
                    </a:lnTo>
                    <a:lnTo>
                      <a:pt x="554" y="412"/>
                    </a:lnTo>
                    <a:lnTo>
                      <a:pt x="552" y="410"/>
                    </a:lnTo>
                    <a:lnTo>
                      <a:pt x="550" y="410"/>
                    </a:lnTo>
                    <a:lnTo>
                      <a:pt x="550" y="410"/>
                    </a:lnTo>
                    <a:lnTo>
                      <a:pt x="548" y="410"/>
                    </a:lnTo>
                    <a:lnTo>
                      <a:pt x="550" y="406"/>
                    </a:lnTo>
                    <a:lnTo>
                      <a:pt x="550" y="406"/>
                    </a:lnTo>
                    <a:lnTo>
                      <a:pt x="550" y="404"/>
                    </a:lnTo>
                    <a:lnTo>
                      <a:pt x="548" y="404"/>
                    </a:lnTo>
                    <a:lnTo>
                      <a:pt x="548" y="402"/>
                    </a:lnTo>
                    <a:lnTo>
                      <a:pt x="548" y="400"/>
                    </a:lnTo>
                    <a:lnTo>
                      <a:pt x="548" y="398"/>
                    </a:lnTo>
                    <a:lnTo>
                      <a:pt x="550" y="398"/>
                    </a:lnTo>
                    <a:lnTo>
                      <a:pt x="550" y="400"/>
                    </a:lnTo>
                    <a:lnTo>
                      <a:pt x="552" y="402"/>
                    </a:lnTo>
                    <a:lnTo>
                      <a:pt x="554" y="400"/>
                    </a:lnTo>
                    <a:lnTo>
                      <a:pt x="554" y="402"/>
                    </a:lnTo>
                    <a:lnTo>
                      <a:pt x="554" y="402"/>
                    </a:lnTo>
                    <a:lnTo>
                      <a:pt x="554" y="404"/>
                    </a:lnTo>
                    <a:lnTo>
                      <a:pt x="554" y="406"/>
                    </a:lnTo>
                    <a:lnTo>
                      <a:pt x="556" y="408"/>
                    </a:lnTo>
                    <a:lnTo>
                      <a:pt x="558" y="406"/>
                    </a:lnTo>
                    <a:lnTo>
                      <a:pt x="558" y="404"/>
                    </a:lnTo>
                    <a:lnTo>
                      <a:pt x="558" y="406"/>
                    </a:lnTo>
                    <a:lnTo>
                      <a:pt x="556" y="408"/>
                    </a:lnTo>
                    <a:lnTo>
                      <a:pt x="556" y="410"/>
                    </a:lnTo>
                    <a:lnTo>
                      <a:pt x="556" y="412"/>
                    </a:lnTo>
                    <a:lnTo>
                      <a:pt x="556" y="416"/>
                    </a:lnTo>
                    <a:lnTo>
                      <a:pt x="556" y="416"/>
                    </a:lnTo>
                    <a:lnTo>
                      <a:pt x="560" y="418"/>
                    </a:lnTo>
                    <a:lnTo>
                      <a:pt x="560" y="416"/>
                    </a:lnTo>
                    <a:lnTo>
                      <a:pt x="562" y="414"/>
                    </a:lnTo>
                    <a:lnTo>
                      <a:pt x="562" y="416"/>
                    </a:lnTo>
                    <a:lnTo>
                      <a:pt x="560" y="418"/>
                    </a:lnTo>
                    <a:lnTo>
                      <a:pt x="562" y="420"/>
                    </a:lnTo>
                    <a:lnTo>
                      <a:pt x="562" y="422"/>
                    </a:lnTo>
                    <a:lnTo>
                      <a:pt x="564" y="418"/>
                    </a:lnTo>
                    <a:lnTo>
                      <a:pt x="566" y="414"/>
                    </a:lnTo>
                    <a:lnTo>
                      <a:pt x="566" y="412"/>
                    </a:lnTo>
                    <a:lnTo>
                      <a:pt x="566" y="406"/>
                    </a:lnTo>
                    <a:lnTo>
                      <a:pt x="568" y="402"/>
                    </a:lnTo>
                    <a:lnTo>
                      <a:pt x="568" y="396"/>
                    </a:lnTo>
                    <a:lnTo>
                      <a:pt x="568" y="392"/>
                    </a:lnTo>
                    <a:lnTo>
                      <a:pt x="566" y="390"/>
                    </a:lnTo>
                    <a:lnTo>
                      <a:pt x="568" y="390"/>
                    </a:lnTo>
                    <a:lnTo>
                      <a:pt x="568" y="390"/>
                    </a:lnTo>
                    <a:lnTo>
                      <a:pt x="570" y="394"/>
                    </a:lnTo>
                    <a:lnTo>
                      <a:pt x="570" y="394"/>
                    </a:lnTo>
                    <a:lnTo>
                      <a:pt x="572" y="390"/>
                    </a:lnTo>
                    <a:lnTo>
                      <a:pt x="574" y="390"/>
                    </a:lnTo>
                    <a:lnTo>
                      <a:pt x="572" y="392"/>
                    </a:lnTo>
                    <a:lnTo>
                      <a:pt x="572" y="398"/>
                    </a:lnTo>
                    <a:lnTo>
                      <a:pt x="572" y="400"/>
                    </a:lnTo>
                    <a:lnTo>
                      <a:pt x="570" y="404"/>
                    </a:lnTo>
                    <a:lnTo>
                      <a:pt x="570" y="408"/>
                    </a:lnTo>
                    <a:lnTo>
                      <a:pt x="570" y="410"/>
                    </a:lnTo>
                    <a:lnTo>
                      <a:pt x="570" y="410"/>
                    </a:lnTo>
                    <a:lnTo>
                      <a:pt x="570" y="414"/>
                    </a:lnTo>
                    <a:lnTo>
                      <a:pt x="570" y="416"/>
                    </a:lnTo>
                    <a:lnTo>
                      <a:pt x="570" y="418"/>
                    </a:lnTo>
                    <a:lnTo>
                      <a:pt x="572" y="420"/>
                    </a:lnTo>
                    <a:lnTo>
                      <a:pt x="572" y="424"/>
                    </a:lnTo>
                    <a:lnTo>
                      <a:pt x="574" y="424"/>
                    </a:lnTo>
                    <a:lnTo>
                      <a:pt x="574" y="426"/>
                    </a:lnTo>
                    <a:lnTo>
                      <a:pt x="576" y="428"/>
                    </a:lnTo>
                    <a:lnTo>
                      <a:pt x="576" y="426"/>
                    </a:lnTo>
                    <a:lnTo>
                      <a:pt x="578" y="428"/>
                    </a:lnTo>
                    <a:lnTo>
                      <a:pt x="580" y="426"/>
                    </a:lnTo>
                    <a:lnTo>
                      <a:pt x="584" y="426"/>
                    </a:lnTo>
                    <a:lnTo>
                      <a:pt x="584" y="428"/>
                    </a:lnTo>
                    <a:lnTo>
                      <a:pt x="580" y="430"/>
                    </a:lnTo>
                    <a:lnTo>
                      <a:pt x="578" y="430"/>
                    </a:lnTo>
                    <a:lnTo>
                      <a:pt x="578" y="432"/>
                    </a:lnTo>
                    <a:lnTo>
                      <a:pt x="580" y="432"/>
                    </a:lnTo>
                    <a:lnTo>
                      <a:pt x="578" y="432"/>
                    </a:lnTo>
                    <a:lnTo>
                      <a:pt x="576" y="434"/>
                    </a:lnTo>
                    <a:lnTo>
                      <a:pt x="576" y="434"/>
                    </a:lnTo>
                    <a:lnTo>
                      <a:pt x="578" y="438"/>
                    </a:lnTo>
                    <a:lnTo>
                      <a:pt x="578" y="440"/>
                    </a:lnTo>
                    <a:lnTo>
                      <a:pt x="578" y="440"/>
                    </a:lnTo>
                    <a:lnTo>
                      <a:pt x="576" y="438"/>
                    </a:lnTo>
                    <a:lnTo>
                      <a:pt x="576" y="438"/>
                    </a:lnTo>
                    <a:lnTo>
                      <a:pt x="574" y="438"/>
                    </a:lnTo>
                    <a:lnTo>
                      <a:pt x="576" y="440"/>
                    </a:lnTo>
                    <a:lnTo>
                      <a:pt x="574" y="442"/>
                    </a:lnTo>
                    <a:lnTo>
                      <a:pt x="574" y="444"/>
                    </a:lnTo>
                    <a:lnTo>
                      <a:pt x="574" y="446"/>
                    </a:lnTo>
                    <a:lnTo>
                      <a:pt x="574" y="446"/>
                    </a:lnTo>
                    <a:lnTo>
                      <a:pt x="572" y="446"/>
                    </a:lnTo>
                    <a:lnTo>
                      <a:pt x="570" y="448"/>
                    </a:lnTo>
                    <a:lnTo>
                      <a:pt x="572" y="450"/>
                    </a:lnTo>
                    <a:lnTo>
                      <a:pt x="572" y="450"/>
                    </a:lnTo>
                    <a:lnTo>
                      <a:pt x="574" y="450"/>
                    </a:lnTo>
                    <a:lnTo>
                      <a:pt x="576" y="452"/>
                    </a:lnTo>
                    <a:lnTo>
                      <a:pt x="576" y="452"/>
                    </a:lnTo>
                    <a:lnTo>
                      <a:pt x="578" y="452"/>
                    </a:lnTo>
                    <a:lnTo>
                      <a:pt x="580" y="454"/>
                    </a:lnTo>
                    <a:lnTo>
                      <a:pt x="580" y="454"/>
                    </a:lnTo>
                    <a:lnTo>
                      <a:pt x="578" y="454"/>
                    </a:lnTo>
                    <a:lnTo>
                      <a:pt x="576" y="454"/>
                    </a:lnTo>
                    <a:lnTo>
                      <a:pt x="576" y="456"/>
                    </a:lnTo>
                    <a:lnTo>
                      <a:pt x="578" y="458"/>
                    </a:lnTo>
                    <a:lnTo>
                      <a:pt x="580" y="460"/>
                    </a:lnTo>
                    <a:lnTo>
                      <a:pt x="582" y="460"/>
                    </a:lnTo>
                    <a:lnTo>
                      <a:pt x="584" y="460"/>
                    </a:lnTo>
                    <a:lnTo>
                      <a:pt x="582" y="462"/>
                    </a:lnTo>
                    <a:lnTo>
                      <a:pt x="580" y="462"/>
                    </a:lnTo>
                    <a:lnTo>
                      <a:pt x="578" y="464"/>
                    </a:lnTo>
                    <a:lnTo>
                      <a:pt x="578" y="466"/>
                    </a:lnTo>
                    <a:lnTo>
                      <a:pt x="580" y="470"/>
                    </a:lnTo>
                    <a:lnTo>
                      <a:pt x="582" y="472"/>
                    </a:lnTo>
                    <a:lnTo>
                      <a:pt x="586" y="472"/>
                    </a:lnTo>
                    <a:lnTo>
                      <a:pt x="586" y="472"/>
                    </a:lnTo>
                    <a:lnTo>
                      <a:pt x="584" y="474"/>
                    </a:lnTo>
                    <a:lnTo>
                      <a:pt x="582" y="474"/>
                    </a:lnTo>
                    <a:lnTo>
                      <a:pt x="580" y="474"/>
                    </a:lnTo>
                    <a:lnTo>
                      <a:pt x="578" y="476"/>
                    </a:lnTo>
                    <a:lnTo>
                      <a:pt x="574" y="480"/>
                    </a:lnTo>
                    <a:lnTo>
                      <a:pt x="572" y="482"/>
                    </a:lnTo>
                    <a:lnTo>
                      <a:pt x="572" y="486"/>
                    </a:lnTo>
                    <a:lnTo>
                      <a:pt x="572" y="488"/>
                    </a:lnTo>
                    <a:lnTo>
                      <a:pt x="576" y="486"/>
                    </a:lnTo>
                    <a:lnTo>
                      <a:pt x="576" y="482"/>
                    </a:lnTo>
                    <a:lnTo>
                      <a:pt x="576" y="480"/>
                    </a:lnTo>
                    <a:lnTo>
                      <a:pt x="578" y="480"/>
                    </a:lnTo>
                    <a:lnTo>
                      <a:pt x="582" y="478"/>
                    </a:lnTo>
                    <a:lnTo>
                      <a:pt x="582" y="478"/>
                    </a:lnTo>
                    <a:lnTo>
                      <a:pt x="584" y="478"/>
                    </a:lnTo>
                    <a:lnTo>
                      <a:pt x="588" y="478"/>
                    </a:lnTo>
                    <a:lnTo>
                      <a:pt x="586" y="480"/>
                    </a:lnTo>
                    <a:lnTo>
                      <a:pt x="586" y="480"/>
                    </a:lnTo>
                    <a:lnTo>
                      <a:pt x="588" y="480"/>
                    </a:lnTo>
                    <a:lnTo>
                      <a:pt x="588" y="482"/>
                    </a:lnTo>
                    <a:lnTo>
                      <a:pt x="586" y="484"/>
                    </a:lnTo>
                    <a:lnTo>
                      <a:pt x="586" y="486"/>
                    </a:lnTo>
                    <a:lnTo>
                      <a:pt x="586" y="488"/>
                    </a:lnTo>
                    <a:lnTo>
                      <a:pt x="584" y="490"/>
                    </a:lnTo>
                    <a:lnTo>
                      <a:pt x="584" y="492"/>
                    </a:lnTo>
                    <a:lnTo>
                      <a:pt x="584" y="494"/>
                    </a:lnTo>
                    <a:lnTo>
                      <a:pt x="586" y="494"/>
                    </a:lnTo>
                    <a:lnTo>
                      <a:pt x="584" y="494"/>
                    </a:lnTo>
                    <a:lnTo>
                      <a:pt x="582" y="494"/>
                    </a:lnTo>
                    <a:lnTo>
                      <a:pt x="580" y="496"/>
                    </a:lnTo>
                    <a:lnTo>
                      <a:pt x="580" y="498"/>
                    </a:lnTo>
                    <a:lnTo>
                      <a:pt x="582" y="498"/>
                    </a:lnTo>
                    <a:lnTo>
                      <a:pt x="582" y="498"/>
                    </a:lnTo>
                    <a:lnTo>
                      <a:pt x="584" y="498"/>
                    </a:lnTo>
                    <a:lnTo>
                      <a:pt x="586" y="498"/>
                    </a:lnTo>
                    <a:lnTo>
                      <a:pt x="584" y="500"/>
                    </a:lnTo>
                    <a:lnTo>
                      <a:pt x="582" y="500"/>
                    </a:lnTo>
                    <a:lnTo>
                      <a:pt x="580" y="500"/>
                    </a:lnTo>
                    <a:lnTo>
                      <a:pt x="580" y="502"/>
                    </a:lnTo>
                    <a:lnTo>
                      <a:pt x="578" y="504"/>
                    </a:lnTo>
                    <a:lnTo>
                      <a:pt x="580" y="506"/>
                    </a:lnTo>
                    <a:lnTo>
                      <a:pt x="582" y="506"/>
                    </a:lnTo>
                    <a:lnTo>
                      <a:pt x="582" y="504"/>
                    </a:lnTo>
                    <a:lnTo>
                      <a:pt x="584" y="504"/>
                    </a:lnTo>
                    <a:lnTo>
                      <a:pt x="586" y="502"/>
                    </a:lnTo>
                    <a:lnTo>
                      <a:pt x="588" y="500"/>
                    </a:lnTo>
                    <a:lnTo>
                      <a:pt x="590" y="496"/>
                    </a:lnTo>
                    <a:lnTo>
                      <a:pt x="592" y="490"/>
                    </a:lnTo>
                    <a:lnTo>
                      <a:pt x="594" y="484"/>
                    </a:lnTo>
                    <a:lnTo>
                      <a:pt x="596" y="484"/>
                    </a:lnTo>
                    <a:lnTo>
                      <a:pt x="596" y="484"/>
                    </a:lnTo>
                    <a:close/>
                    <a:moveTo>
                      <a:pt x="560" y="498"/>
                    </a:moveTo>
                    <a:lnTo>
                      <a:pt x="558" y="496"/>
                    </a:lnTo>
                    <a:lnTo>
                      <a:pt x="560" y="494"/>
                    </a:lnTo>
                    <a:lnTo>
                      <a:pt x="560" y="496"/>
                    </a:lnTo>
                    <a:lnTo>
                      <a:pt x="560" y="498"/>
                    </a:lnTo>
                    <a:close/>
                    <a:moveTo>
                      <a:pt x="572" y="502"/>
                    </a:moveTo>
                    <a:lnTo>
                      <a:pt x="576" y="500"/>
                    </a:lnTo>
                    <a:lnTo>
                      <a:pt x="576" y="502"/>
                    </a:lnTo>
                    <a:lnTo>
                      <a:pt x="576" y="504"/>
                    </a:lnTo>
                    <a:lnTo>
                      <a:pt x="572" y="502"/>
                    </a:lnTo>
                    <a:close/>
                    <a:moveTo>
                      <a:pt x="574" y="494"/>
                    </a:moveTo>
                    <a:lnTo>
                      <a:pt x="576" y="494"/>
                    </a:lnTo>
                    <a:lnTo>
                      <a:pt x="576" y="498"/>
                    </a:lnTo>
                    <a:lnTo>
                      <a:pt x="574" y="500"/>
                    </a:lnTo>
                    <a:lnTo>
                      <a:pt x="572" y="498"/>
                    </a:lnTo>
                    <a:lnTo>
                      <a:pt x="574" y="496"/>
                    </a:lnTo>
                    <a:lnTo>
                      <a:pt x="574" y="494"/>
                    </a:lnTo>
                    <a:close/>
                    <a:moveTo>
                      <a:pt x="574" y="490"/>
                    </a:moveTo>
                    <a:lnTo>
                      <a:pt x="576" y="492"/>
                    </a:lnTo>
                    <a:lnTo>
                      <a:pt x="572" y="494"/>
                    </a:lnTo>
                    <a:lnTo>
                      <a:pt x="574" y="492"/>
                    </a:lnTo>
                    <a:lnTo>
                      <a:pt x="572" y="490"/>
                    </a:lnTo>
                    <a:lnTo>
                      <a:pt x="574" y="490"/>
                    </a:lnTo>
                    <a:close/>
                    <a:moveTo>
                      <a:pt x="576" y="490"/>
                    </a:moveTo>
                    <a:lnTo>
                      <a:pt x="578" y="488"/>
                    </a:lnTo>
                    <a:lnTo>
                      <a:pt x="578" y="486"/>
                    </a:lnTo>
                    <a:lnTo>
                      <a:pt x="578" y="482"/>
                    </a:lnTo>
                    <a:lnTo>
                      <a:pt x="582" y="482"/>
                    </a:lnTo>
                    <a:lnTo>
                      <a:pt x="582" y="480"/>
                    </a:lnTo>
                    <a:lnTo>
                      <a:pt x="584" y="480"/>
                    </a:lnTo>
                    <a:lnTo>
                      <a:pt x="584" y="482"/>
                    </a:lnTo>
                    <a:lnTo>
                      <a:pt x="584" y="486"/>
                    </a:lnTo>
                    <a:lnTo>
                      <a:pt x="584" y="488"/>
                    </a:lnTo>
                    <a:lnTo>
                      <a:pt x="582" y="492"/>
                    </a:lnTo>
                    <a:lnTo>
                      <a:pt x="578" y="496"/>
                    </a:lnTo>
                    <a:lnTo>
                      <a:pt x="576" y="494"/>
                    </a:lnTo>
                    <a:lnTo>
                      <a:pt x="578" y="492"/>
                    </a:lnTo>
                    <a:lnTo>
                      <a:pt x="580" y="490"/>
                    </a:lnTo>
                    <a:lnTo>
                      <a:pt x="580" y="488"/>
                    </a:lnTo>
                    <a:lnTo>
                      <a:pt x="576" y="490"/>
                    </a:lnTo>
                    <a:lnTo>
                      <a:pt x="576" y="490"/>
                    </a:lnTo>
                    <a:close/>
                    <a:moveTo>
                      <a:pt x="554" y="496"/>
                    </a:moveTo>
                    <a:lnTo>
                      <a:pt x="556" y="496"/>
                    </a:lnTo>
                    <a:lnTo>
                      <a:pt x="556" y="498"/>
                    </a:lnTo>
                    <a:lnTo>
                      <a:pt x="556" y="500"/>
                    </a:lnTo>
                    <a:lnTo>
                      <a:pt x="558" y="502"/>
                    </a:lnTo>
                    <a:lnTo>
                      <a:pt x="556" y="504"/>
                    </a:lnTo>
                    <a:lnTo>
                      <a:pt x="556" y="504"/>
                    </a:lnTo>
                    <a:lnTo>
                      <a:pt x="556" y="502"/>
                    </a:lnTo>
                    <a:lnTo>
                      <a:pt x="554" y="498"/>
                    </a:lnTo>
                    <a:lnTo>
                      <a:pt x="554" y="496"/>
                    </a:lnTo>
                    <a:close/>
                    <a:moveTo>
                      <a:pt x="554" y="494"/>
                    </a:moveTo>
                    <a:lnTo>
                      <a:pt x="556" y="494"/>
                    </a:lnTo>
                    <a:lnTo>
                      <a:pt x="556" y="494"/>
                    </a:lnTo>
                    <a:lnTo>
                      <a:pt x="556" y="494"/>
                    </a:lnTo>
                    <a:lnTo>
                      <a:pt x="556" y="496"/>
                    </a:lnTo>
                    <a:lnTo>
                      <a:pt x="554" y="494"/>
                    </a:lnTo>
                    <a:close/>
                    <a:moveTo>
                      <a:pt x="554" y="492"/>
                    </a:moveTo>
                    <a:lnTo>
                      <a:pt x="554" y="488"/>
                    </a:lnTo>
                    <a:lnTo>
                      <a:pt x="556" y="492"/>
                    </a:lnTo>
                    <a:lnTo>
                      <a:pt x="554" y="492"/>
                    </a:lnTo>
                    <a:close/>
                    <a:moveTo>
                      <a:pt x="552" y="488"/>
                    </a:moveTo>
                    <a:lnTo>
                      <a:pt x="554" y="488"/>
                    </a:lnTo>
                    <a:lnTo>
                      <a:pt x="552" y="490"/>
                    </a:lnTo>
                    <a:lnTo>
                      <a:pt x="552" y="488"/>
                    </a:lnTo>
                    <a:close/>
                    <a:moveTo>
                      <a:pt x="550" y="476"/>
                    </a:moveTo>
                    <a:lnTo>
                      <a:pt x="550" y="474"/>
                    </a:lnTo>
                    <a:lnTo>
                      <a:pt x="552" y="474"/>
                    </a:lnTo>
                    <a:lnTo>
                      <a:pt x="550" y="476"/>
                    </a:lnTo>
                    <a:close/>
                    <a:moveTo>
                      <a:pt x="556" y="480"/>
                    </a:moveTo>
                    <a:lnTo>
                      <a:pt x="558" y="478"/>
                    </a:lnTo>
                    <a:lnTo>
                      <a:pt x="558" y="480"/>
                    </a:lnTo>
                    <a:lnTo>
                      <a:pt x="558" y="480"/>
                    </a:lnTo>
                    <a:lnTo>
                      <a:pt x="556" y="480"/>
                    </a:lnTo>
                    <a:close/>
                    <a:moveTo>
                      <a:pt x="556" y="474"/>
                    </a:moveTo>
                    <a:lnTo>
                      <a:pt x="558" y="472"/>
                    </a:lnTo>
                    <a:lnTo>
                      <a:pt x="562" y="472"/>
                    </a:lnTo>
                    <a:lnTo>
                      <a:pt x="562" y="474"/>
                    </a:lnTo>
                    <a:lnTo>
                      <a:pt x="562" y="474"/>
                    </a:lnTo>
                    <a:lnTo>
                      <a:pt x="560" y="474"/>
                    </a:lnTo>
                    <a:lnTo>
                      <a:pt x="558" y="476"/>
                    </a:lnTo>
                    <a:lnTo>
                      <a:pt x="556" y="474"/>
                    </a:lnTo>
                    <a:close/>
                    <a:moveTo>
                      <a:pt x="562" y="476"/>
                    </a:moveTo>
                    <a:lnTo>
                      <a:pt x="564" y="474"/>
                    </a:lnTo>
                    <a:lnTo>
                      <a:pt x="562" y="472"/>
                    </a:lnTo>
                    <a:lnTo>
                      <a:pt x="562" y="470"/>
                    </a:lnTo>
                    <a:lnTo>
                      <a:pt x="562" y="468"/>
                    </a:lnTo>
                    <a:lnTo>
                      <a:pt x="564" y="468"/>
                    </a:lnTo>
                    <a:lnTo>
                      <a:pt x="566" y="472"/>
                    </a:lnTo>
                    <a:lnTo>
                      <a:pt x="564" y="474"/>
                    </a:lnTo>
                    <a:lnTo>
                      <a:pt x="564" y="474"/>
                    </a:lnTo>
                    <a:lnTo>
                      <a:pt x="566" y="476"/>
                    </a:lnTo>
                    <a:lnTo>
                      <a:pt x="566" y="476"/>
                    </a:lnTo>
                    <a:lnTo>
                      <a:pt x="570" y="478"/>
                    </a:lnTo>
                    <a:lnTo>
                      <a:pt x="570" y="480"/>
                    </a:lnTo>
                    <a:lnTo>
                      <a:pt x="568" y="482"/>
                    </a:lnTo>
                    <a:lnTo>
                      <a:pt x="570" y="484"/>
                    </a:lnTo>
                    <a:lnTo>
                      <a:pt x="570" y="486"/>
                    </a:lnTo>
                    <a:lnTo>
                      <a:pt x="568" y="486"/>
                    </a:lnTo>
                    <a:lnTo>
                      <a:pt x="568" y="484"/>
                    </a:lnTo>
                    <a:lnTo>
                      <a:pt x="566" y="488"/>
                    </a:lnTo>
                    <a:lnTo>
                      <a:pt x="570" y="488"/>
                    </a:lnTo>
                    <a:lnTo>
                      <a:pt x="570" y="492"/>
                    </a:lnTo>
                    <a:lnTo>
                      <a:pt x="568" y="492"/>
                    </a:lnTo>
                    <a:lnTo>
                      <a:pt x="568" y="494"/>
                    </a:lnTo>
                    <a:lnTo>
                      <a:pt x="570" y="494"/>
                    </a:lnTo>
                    <a:lnTo>
                      <a:pt x="570" y="494"/>
                    </a:lnTo>
                    <a:lnTo>
                      <a:pt x="570" y="496"/>
                    </a:lnTo>
                    <a:lnTo>
                      <a:pt x="568" y="496"/>
                    </a:lnTo>
                    <a:lnTo>
                      <a:pt x="566" y="498"/>
                    </a:lnTo>
                    <a:lnTo>
                      <a:pt x="566" y="500"/>
                    </a:lnTo>
                    <a:lnTo>
                      <a:pt x="566" y="500"/>
                    </a:lnTo>
                    <a:lnTo>
                      <a:pt x="568" y="500"/>
                    </a:lnTo>
                    <a:lnTo>
                      <a:pt x="566" y="502"/>
                    </a:lnTo>
                    <a:lnTo>
                      <a:pt x="568" y="504"/>
                    </a:lnTo>
                    <a:lnTo>
                      <a:pt x="566" y="504"/>
                    </a:lnTo>
                    <a:lnTo>
                      <a:pt x="564" y="504"/>
                    </a:lnTo>
                    <a:lnTo>
                      <a:pt x="562" y="504"/>
                    </a:lnTo>
                    <a:lnTo>
                      <a:pt x="564" y="502"/>
                    </a:lnTo>
                    <a:lnTo>
                      <a:pt x="562" y="500"/>
                    </a:lnTo>
                    <a:lnTo>
                      <a:pt x="562" y="498"/>
                    </a:lnTo>
                    <a:lnTo>
                      <a:pt x="562" y="496"/>
                    </a:lnTo>
                    <a:lnTo>
                      <a:pt x="562" y="494"/>
                    </a:lnTo>
                    <a:lnTo>
                      <a:pt x="562" y="494"/>
                    </a:lnTo>
                    <a:lnTo>
                      <a:pt x="564" y="492"/>
                    </a:lnTo>
                    <a:lnTo>
                      <a:pt x="562" y="492"/>
                    </a:lnTo>
                    <a:lnTo>
                      <a:pt x="562" y="492"/>
                    </a:lnTo>
                    <a:lnTo>
                      <a:pt x="560" y="494"/>
                    </a:lnTo>
                    <a:lnTo>
                      <a:pt x="560" y="492"/>
                    </a:lnTo>
                    <a:lnTo>
                      <a:pt x="558" y="492"/>
                    </a:lnTo>
                    <a:lnTo>
                      <a:pt x="558" y="490"/>
                    </a:lnTo>
                    <a:lnTo>
                      <a:pt x="558" y="490"/>
                    </a:lnTo>
                    <a:lnTo>
                      <a:pt x="560" y="490"/>
                    </a:lnTo>
                    <a:lnTo>
                      <a:pt x="560" y="488"/>
                    </a:lnTo>
                    <a:lnTo>
                      <a:pt x="560" y="486"/>
                    </a:lnTo>
                    <a:lnTo>
                      <a:pt x="562" y="484"/>
                    </a:lnTo>
                    <a:lnTo>
                      <a:pt x="562" y="484"/>
                    </a:lnTo>
                    <a:lnTo>
                      <a:pt x="562" y="484"/>
                    </a:lnTo>
                    <a:lnTo>
                      <a:pt x="560" y="484"/>
                    </a:lnTo>
                    <a:lnTo>
                      <a:pt x="560" y="482"/>
                    </a:lnTo>
                    <a:lnTo>
                      <a:pt x="560" y="482"/>
                    </a:lnTo>
                    <a:lnTo>
                      <a:pt x="562" y="480"/>
                    </a:lnTo>
                    <a:lnTo>
                      <a:pt x="562" y="478"/>
                    </a:lnTo>
                    <a:lnTo>
                      <a:pt x="562" y="476"/>
                    </a:lnTo>
                    <a:close/>
                    <a:moveTo>
                      <a:pt x="578" y="474"/>
                    </a:moveTo>
                    <a:lnTo>
                      <a:pt x="576" y="474"/>
                    </a:lnTo>
                    <a:lnTo>
                      <a:pt x="576" y="472"/>
                    </a:lnTo>
                    <a:lnTo>
                      <a:pt x="578" y="470"/>
                    </a:lnTo>
                    <a:lnTo>
                      <a:pt x="578" y="470"/>
                    </a:lnTo>
                    <a:lnTo>
                      <a:pt x="578" y="474"/>
                    </a:lnTo>
                    <a:lnTo>
                      <a:pt x="578" y="474"/>
                    </a:lnTo>
                    <a:close/>
                    <a:moveTo>
                      <a:pt x="572" y="478"/>
                    </a:moveTo>
                    <a:lnTo>
                      <a:pt x="574" y="474"/>
                    </a:lnTo>
                    <a:lnTo>
                      <a:pt x="576" y="474"/>
                    </a:lnTo>
                    <a:lnTo>
                      <a:pt x="576" y="476"/>
                    </a:lnTo>
                    <a:lnTo>
                      <a:pt x="574" y="478"/>
                    </a:lnTo>
                    <a:lnTo>
                      <a:pt x="572" y="478"/>
                    </a:lnTo>
                    <a:close/>
                    <a:moveTo>
                      <a:pt x="570" y="474"/>
                    </a:moveTo>
                    <a:lnTo>
                      <a:pt x="570" y="474"/>
                    </a:lnTo>
                    <a:lnTo>
                      <a:pt x="576" y="470"/>
                    </a:lnTo>
                    <a:lnTo>
                      <a:pt x="576" y="472"/>
                    </a:lnTo>
                    <a:lnTo>
                      <a:pt x="574" y="474"/>
                    </a:lnTo>
                    <a:lnTo>
                      <a:pt x="572" y="476"/>
                    </a:lnTo>
                    <a:lnTo>
                      <a:pt x="570" y="474"/>
                    </a:lnTo>
                    <a:close/>
                    <a:moveTo>
                      <a:pt x="568" y="468"/>
                    </a:moveTo>
                    <a:lnTo>
                      <a:pt x="570" y="466"/>
                    </a:lnTo>
                    <a:lnTo>
                      <a:pt x="574" y="466"/>
                    </a:lnTo>
                    <a:lnTo>
                      <a:pt x="574" y="468"/>
                    </a:lnTo>
                    <a:lnTo>
                      <a:pt x="572" y="472"/>
                    </a:lnTo>
                    <a:lnTo>
                      <a:pt x="570" y="470"/>
                    </a:lnTo>
                    <a:lnTo>
                      <a:pt x="568" y="468"/>
                    </a:lnTo>
                    <a:close/>
                    <a:moveTo>
                      <a:pt x="572" y="462"/>
                    </a:moveTo>
                    <a:lnTo>
                      <a:pt x="574" y="460"/>
                    </a:lnTo>
                    <a:lnTo>
                      <a:pt x="576" y="458"/>
                    </a:lnTo>
                    <a:lnTo>
                      <a:pt x="576" y="462"/>
                    </a:lnTo>
                    <a:lnTo>
                      <a:pt x="576" y="464"/>
                    </a:lnTo>
                    <a:lnTo>
                      <a:pt x="572" y="466"/>
                    </a:lnTo>
                    <a:lnTo>
                      <a:pt x="572" y="464"/>
                    </a:lnTo>
                    <a:lnTo>
                      <a:pt x="572" y="462"/>
                    </a:lnTo>
                    <a:close/>
                    <a:moveTo>
                      <a:pt x="564" y="466"/>
                    </a:moveTo>
                    <a:lnTo>
                      <a:pt x="564" y="464"/>
                    </a:lnTo>
                    <a:lnTo>
                      <a:pt x="566" y="458"/>
                    </a:lnTo>
                    <a:lnTo>
                      <a:pt x="566" y="456"/>
                    </a:lnTo>
                    <a:lnTo>
                      <a:pt x="564" y="454"/>
                    </a:lnTo>
                    <a:lnTo>
                      <a:pt x="564" y="452"/>
                    </a:lnTo>
                    <a:lnTo>
                      <a:pt x="564" y="452"/>
                    </a:lnTo>
                    <a:lnTo>
                      <a:pt x="564" y="450"/>
                    </a:lnTo>
                    <a:lnTo>
                      <a:pt x="568" y="450"/>
                    </a:lnTo>
                    <a:lnTo>
                      <a:pt x="570" y="452"/>
                    </a:lnTo>
                    <a:lnTo>
                      <a:pt x="572" y="452"/>
                    </a:lnTo>
                    <a:lnTo>
                      <a:pt x="574" y="454"/>
                    </a:lnTo>
                    <a:lnTo>
                      <a:pt x="574" y="458"/>
                    </a:lnTo>
                    <a:lnTo>
                      <a:pt x="572" y="460"/>
                    </a:lnTo>
                    <a:lnTo>
                      <a:pt x="570" y="462"/>
                    </a:lnTo>
                    <a:lnTo>
                      <a:pt x="570" y="458"/>
                    </a:lnTo>
                    <a:lnTo>
                      <a:pt x="570" y="458"/>
                    </a:lnTo>
                    <a:lnTo>
                      <a:pt x="570" y="462"/>
                    </a:lnTo>
                    <a:lnTo>
                      <a:pt x="568" y="462"/>
                    </a:lnTo>
                    <a:lnTo>
                      <a:pt x="570" y="464"/>
                    </a:lnTo>
                    <a:lnTo>
                      <a:pt x="568" y="466"/>
                    </a:lnTo>
                    <a:lnTo>
                      <a:pt x="566" y="464"/>
                    </a:lnTo>
                    <a:lnTo>
                      <a:pt x="566" y="466"/>
                    </a:lnTo>
                    <a:lnTo>
                      <a:pt x="564" y="466"/>
                    </a:lnTo>
                    <a:close/>
                    <a:moveTo>
                      <a:pt x="558" y="462"/>
                    </a:moveTo>
                    <a:lnTo>
                      <a:pt x="556" y="460"/>
                    </a:lnTo>
                    <a:lnTo>
                      <a:pt x="558" y="458"/>
                    </a:lnTo>
                    <a:lnTo>
                      <a:pt x="556" y="458"/>
                    </a:lnTo>
                    <a:lnTo>
                      <a:pt x="556" y="454"/>
                    </a:lnTo>
                    <a:lnTo>
                      <a:pt x="558" y="454"/>
                    </a:lnTo>
                    <a:lnTo>
                      <a:pt x="560" y="454"/>
                    </a:lnTo>
                    <a:lnTo>
                      <a:pt x="560" y="452"/>
                    </a:lnTo>
                    <a:lnTo>
                      <a:pt x="560" y="452"/>
                    </a:lnTo>
                    <a:lnTo>
                      <a:pt x="562" y="454"/>
                    </a:lnTo>
                    <a:lnTo>
                      <a:pt x="562" y="456"/>
                    </a:lnTo>
                    <a:lnTo>
                      <a:pt x="562" y="458"/>
                    </a:lnTo>
                    <a:lnTo>
                      <a:pt x="562" y="456"/>
                    </a:lnTo>
                    <a:lnTo>
                      <a:pt x="564" y="458"/>
                    </a:lnTo>
                    <a:lnTo>
                      <a:pt x="562" y="464"/>
                    </a:lnTo>
                    <a:lnTo>
                      <a:pt x="558" y="466"/>
                    </a:lnTo>
                    <a:lnTo>
                      <a:pt x="558" y="468"/>
                    </a:lnTo>
                    <a:lnTo>
                      <a:pt x="558" y="470"/>
                    </a:lnTo>
                    <a:lnTo>
                      <a:pt x="554" y="472"/>
                    </a:lnTo>
                    <a:lnTo>
                      <a:pt x="556" y="470"/>
                    </a:lnTo>
                    <a:lnTo>
                      <a:pt x="556" y="468"/>
                    </a:lnTo>
                    <a:lnTo>
                      <a:pt x="554" y="472"/>
                    </a:lnTo>
                    <a:lnTo>
                      <a:pt x="552" y="472"/>
                    </a:lnTo>
                    <a:lnTo>
                      <a:pt x="552" y="470"/>
                    </a:lnTo>
                    <a:lnTo>
                      <a:pt x="554" y="468"/>
                    </a:lnTo>
                    <a:lnTo>
                      <a:pt x="554" y="466"/>
                    </a:lnTo>
                    <a:lnTo>
                      <a:pt x="554" y="464"/>
                    </a:lnTo>
                    <a:lnTo>
                      <a:pt x="556" y="466"/>
                    </a:lnTo>
                    <a:lnTo>
                      <a:pt x="558" y="464"/>
                    </a:lnTo>
                    <a:lnTo>
                      <a:pt x="558" y="462"/>
                    </a:lnTo>
                    <a:close/>
                    <a:moveTo>
                      <a:pt x="556" y="442"/>
                    </a:moveTo>
                    <a:lnTo>
                      <a:pt x="558" y="442"/>
                    </a:lnTo>
                    <a:lnTo>
                      <a:pt x="556" y="444"/>
                    </a:lnTo>
                    <a:lnTo>
                      <a:pt x="556" y="442"/>
                    </a:lnTo>
                    <a:close/>
                    <a:moveTo>
                      <a:pt x="550" y="442"/>
                    </a:moveTo>
                    <a:lnTo>
                      <a:pt x="552" y="440"/>
                    </a:lnTo>
                    <a:lnTo>
                      <a:pt x="554" y="440"/>
                    </a:lnTo>
                    <a:lnTo>
                      <a:pt x="554" y="440"/>
                    </a:lnTo>
                    <a:lnTo>
                      <a:pt x="556" y="444"/>
                    </a:lnTo>
                    <a:lnTo>
                      <a:pt x="556" y="448"/>
                    </a:lnTo>
                    <a:lnTo>
                      <a:pt x="556" y="452"/>
                    </a:lnTo>
                    <a:lnTo>
                      <a:pt x="554" y="452"/>
                    </a:lnTo>
                    <a:lnTo>
                      <a:pt x="554" y="458"/>
                    </a:lnTo>
                    <a:lnTo>
                      <a:pt x="552" y="458"/>
                    </a:lnTo>
                    <a:lnTo>
                      <a:pt x="550" y="462"/>
                    </a:lnTo>
                    <a:lnTo>
                      <a:pt x="550" y="466"/>
                    </a:lnTo>
                    <a:lnTo>
                      <a:pt x="550" y="466"/>
                    </a:lnTo>
                    <a:lnTo>
                      <a:pt x="548" y="468"/>
                    </a:lnTo>
                    <a:lnTo>
                      <a:pt x="548" y="466"/>
                    </a:lnTo>
                    <a:lnTo>
                      <a:pt x="548" y="464"/>
                    </a:lnTo>
                    <a:lnTo>
                      <a:pt x="548" y="462"/>
                    </a:lnTo>
                    <a:lnTo>
                      <a:pt x="548" y="460"/>
                    </a:lnTo>
                    <a:lnTo>
                      <a:pt x="548" y="458"/>
                    </a:lnTo>
                    <a:lnTo>
                      <a:pt x="550" y="458"/>
                    </a:lnTo>
                    <a:lnTo>
                      <a:pt x="550" y="456"/>
                    </a:lnTo>
                    <a:lnTo>
                      <a:pt x="550" y="456"/>
                    </a:lnTo>
                    <a:lnTo>
                      <a:pt x="548" y="456"/>
                    </a:lnTo>
                    <a:lnTo>
                      <a:pt x="548" y="456"/>
                    </a:lnTo>
                    <a:lnTo>
                      <a:pt x="548" y="454"/>
                    </a:lnTo>
                    <a:lnTo>
                      <a:pt x="548" y="454"/>
                    </a:lnTo>
                    <a:lnTo>
                      <a:pt x="550" y="452"/>
                    </a:lnTo>
                    <a:lnTo>
                      <a:pt x="548" y="452"/>
                    </a:lnTo>
                    <a:lnTo>
                      <a:pt x="548" y="452"/>
                    </a:lnTo>
                    <a:lnTo>
                      <a:pt x="548" y="450"/>
                    </a:lnTo>
                    <a:lnTo>
                      <a:pt x="550" y="448"/>
                    </a:lnTo>
                    <a:lnTo>
                      <a:pt x="550" y="446"/>
                    </a:lnTo>
                    <a:lnTo>
                      <a:pt x="552" y="446"/>
                    </a:lnTo>
                    <a:lnTo>
                      <a:pt x="550" y="444"/>
                    </a:lnTo>
                    <a:lnTo>
                      <a:pt x="550" y="442"/>
                    </a:lnTo>
                    <a:close/>
                    <a:moveTo>
                      <a:pt x="546" y="442"/>
                    </a:moveTo>
                    <a:lnTo>
                      <a:pt x="548" y="440"/>
                    </a:lnTo>
                    <a:lnTo>
                      <a:pt x="548" y="442"/>
                    </a:lnTo>
                    <a:lnTo>
                      <a:pt x="548" y="444"/>
                    </a:lnTo>
                    <a:lnTo>
                      <a:pt x="546" y="446"/>
                    </a:lnTo>
                    <a:lnTo>
                      <a:pt x="544" y="448"/>
                    </a:lnTo>
                    <a:lnTo>
                      <a:pt x="544" y="446"/>
                    </a:lnTo>
                    <a:lnTo>
                      <a:pt x="546" y="446"/>
                    </a:lnTo>
                    <a:lnTo>
                      <a:pt x="546" y="444"/>
                    </a:lnTo>
                    <a:lnTo>
                      <a:pt x="546" y="442"/>
                    </a:lnTo>
                    <a:close/>
                    <a:moveTo>
                      <a:pt x="556" y="448"/>
                    </a:moveTo>
                    <a:lnTo>
                      <a:pt x="558" y="446"/>
                    </a:lnTo>
                    <a:lnTo>
                      <a:pt x="558" y="442"/>
                    </a:lnTo>
                    <a:lnTo>
                      <a:pt x="560" y="442"/>
                    </a:lnTo>
                    <a:lnTo>
                      <a:pt x="562" y="442"/>
                    </a:lnTo>
                    <a:lnTo>
                      <a:pt x="562" y="440"/>
                    </a:lnTo>
                    <a:lnTo>
                      <a:pt x="562" y="438"/>
                    </a:lnTo>
                    <a:lnTo>
                      <a:pt x="562" y="438"/>
                    </a:lnTo>
                    <a:lnTo>
                      <a:pt x="562" y="432"/>
                    </a:lnTo>
                    <a:lnTo>
                      <a:pt x="564" y="430"/>
                    </a:lnTo>
                    <a:lnTo>
                      <a:pt x="564" y="422"/>
                    </a:lnTo>
                    <a:lnTo>
                      <a:pt x="566" y="418"/>
                    </a:lnTo>
                    <a:lnTo>
                      <a:pt x="568" y="420"/>
                    </a:lnTo>
                    <a:lnTo>
                      <a:pt x="568" y="422"/>
                    </a:lnTo>
                    <a:lnTo>
                      <a:pt x="570" y="424"/>
                    </a:lnTo>
                    <a:lnTo>
                      <a:pt x="572" y="426"/>
                    </a:lnTo>
                    <a:lnTo>
                      <a:pt x="572" y="436"/>
                    </a:lnTo>
                    <a:lnTo>
                      <a:pt x="570" y="438"/>
                    </a:lnTo>
                    <a:lnTo>
                      <a:pt x="570" y="438"/>
                    </a:lnTo>
                    <a:lnTo>
                      <a:pt x="570" y="432"/>
                    </a:lnTo>
                    <a:lnTo>
                      <a:pt x="570" y="428"/>
                    </a:lnTo>
                    <a:lnTo>
                      <a:pt x="570" y="430"/>
                    </a:lnTo>
                    <a:lnTo>
                      <a:pt x="568" y="438"/>
                    </a:lnTo>
                    <a:lnTo>
                      <a:pt x="568" y="440"/>
                    </a:lnTo>
                    <a:lnTo>
                      <a:pt x="568" y="442"/>
                    </a:lnTo>
                    <a:lnTo>
                      <a:pt x="566" y="444"/>
                    </a:lnTo>
                    <a:lnTo>
                      <a:pt x="564" y="442"/>
                    </a:lnTo>
                    <a:lnTo>
                      <a:pt x="564" y="446"/>
                    </a:lnTo>
                    <a:lnTo>
                      <a:pt x="560" y="448"/>
                    </a:lnTo>
                    <a:lnTo>
                      <a:pt x="558" y="450"/>
                    </a:lnTo>
                    <a:lnTo>
                      <a:pt x="556" y="448"/>
                    </a:lnTo>
                    <a:close/>
                    <a:moveTo>
                      <a:pt x="550" y="420"/>
                    </a:moveTo>
                    <a:lnTo>
                      <a:pt x="554" y="420"/>
                    </a:lnTo>
                    <a:lnTo>
                      <a:pt x="556" y="420"/>
                    </a:lnTo>
                    <a:lnTo>
                      <a:pt x="556" y="422"/>
                    </a:lnTo>
                    <a:lnTo>
                      <a:pt x="556" y="424"/>
                    </a:lnTo>
                    <a:lnTo>
                      <a:pt x="556" y="426"/>
                    </a:lnTo>
                    <a:lnTo>
                      <a:pt x="558" y="424"/>
                    </a:lnTo>
                    <a:lnTo>
                      <a:pt x="560" y="424"/>
                    </a:lnTo>
                    <a:lnTo>
                      <a:pt x="562" y="426"/>
                    </a:lnTo>
                    <a:lnTo>
                      <a:pt x="562" y="428"/>
                    </a:lnTo>
                    <a:lnTo>
                      <a:pt x="560" y="428"/>
                    </a:lnTo>
                    <a:lnTo>
                      <a:pt x="560" y="430"/>
                    </a:lnTo>
                    <a:lnTo>
                      <a:pt x="560" y="432"/>
                    </a:lnTo>
                    <a:lnTo>
                      <a:pt x="558" y="430"/>
                    </a:lnTo>
                    <a:lnTo>
                      <a:pt x="556" y="428"/>
                    </a:lnTo>
                    <a:lnTo>
                      <a:pt x="552" y="424"/>
                    </a:lnTo>
                    <a:lnTo>
                      <a:pt x="552" y="426"/>
                    </a:lnTo>
                    <a:lnTo>
                      <a:pt x="556" y="430"/>
                    </a:lnTo>
                    <a:lnTo>
                      <a:pt x="556" y="432"/>
                    </a:lnTo>
                    <a:lnTo>
                      <a:pt x="558" y="432"/>
                    </a:lnTo>
                    <a:lnTo>
                      <a:pt x="560" y="434"/>
                    </a:lnTo>
                    <a:lnTo>
                      <a:pt x="558" y="436"/>
                    </a:lnTo>
                    <a:lnTo>
                      <a:pt x="558" y="440"/>
                    </a:lnTo>
                    <a:lnTo>
                      <a:pt x="556" y="440"/>
                    </a:lnTo>
                    <a:lnTo>
                      <a:pt x="554" y="438"/>
                    </a:lnTo>
                    <a:lnTo>
                      <a:pt x="554" y="434"/>
                    </a:lnTo>
                    <a:lnTo>
                      <a:pt x="552" y="430"/>
                    </a:lnTo>
                    <a:lnTo>
                      <a:pt x="550" y="432"/>
                    </a:lnTo>
                    <a:lnTo>
                      <a:pt x="552" y="436"/>
                    </a:lnTo>
                    <a:lnTo>
                      <a:pt x="552" y="438"/>
                    </a:lnTo>
                    <a:lnTo>
                      <a:pt x="550" y="440"/>
                    </a:lnTo>
                    <a:lnTo>
                      <a:pt x="548" y="440"/>
                    </a:lnTo>
                    <a:lnTo>
                      <a:pt x="546" y="438"/>
                    </a:lnTo>
                    <a:lnTo>
                      <a:pt x="548" y="436"/>
                    </a:lnTo>
                    <a:lnTo>
                      <a:pt x="546" y="434"/>
                    </a:lnTo>
                    <a:lnTo>
                      <a:pt x="548" y="432"/>
                    </a:lnTo>
                    <a:lnTo>
                      <a:pt x="546" y="428"/>
                    </a:lnTo>
                    <a:lnTo>
                      <a:pt x="546" y="426"/>
                    </a:lnTo>
                    <a:lnTo>
                      <a:pt x="548" y="428"/>
                    </a:lnTo>
                    <a:lnTo>
                      <a:pt x="548" y="426"/>
                    </a:lnTo>
                    <a:lnTo>
                      <a:pt x="548" y="424"/>
                    </a:lnTo>
                    <a:lnTo>
                      <a:pt x="548" y="422"/>
                    </a:lnTo>
                    <a:lnTo>
                      <a:pt x="548" y="420"/>
                    </a:lnTo>
                    <a:lnTo>
                      <a:pt x="550" y="422"/>
                    </a:lnTo>
                    <a:lnTo>
                      <a:pt x="550" y="422"/>
                    </a:lnTo>
                    <a:lnTo>
                      <a:pt x="550" y="420"/>
                    </a:lnTo>
                    <a:close/>
                    <a:moveTo>
                      <a:pt x="552" y="418"/>
                    </a:moveTo>
                    <a:lnTo>
                      <a:pt x="554" y="416"/>
                    </a:lnTo>
                    <a:lnTo>
                      <a:pt x="554" y="418"/>
                    </a:lnTo>
                    <a:lnTo>
                      <a:pt x="552" y="418"/>
                    </a:lnTo>
                    <a:lnTo>
                      <a:pt x="552" y="418"/>
                    </a:lnTo>
                    <a:close/>
                    <a:moveTo>
                      <a:pt x="184" y="266"/>
                    </a:moveTo>
                    <a:lnTo>
                      <a:pt x="184" y="264"/>
                    </a:lnTo>
                    <a:lnTo>
                      <a:pt x="184" y="264"/>
                    </a:lnTo>
                    <a:lnTo>
                      <a:pt x="186" y="266"/>
                    </a:lnTo>
                    <a:lnTo>
                      <a:pt x="184" y="266"/>
                    </a:lnTo>
                    <a:close/>
                    <a:moveTo>
                      <a:pt x="184" y="266"/>
                    </a:moveTo>
                    <a:lnTo>
                      <a:pt x="184" y="268"/>
                    </a:lnTo>
                    <a:lnTo>
                      <a:pt x="184" y="270"/>
                    </a:lnTo>
                    <a:lnTo>
                      <a:pt x="188" y="274"/>
                    </a:lnTo>
                    <a:lnTo>
                      <a:pt x="188" y="276"/>
                    </a:lnTo>
                    <a:lnTo>
                      <a:pt x="184" y="272"/>
                    </a:lnTo>
                    <a:lnTo>
                      <a:pt x="182" y="270"/>
                    </a:lnTo>
                    <a:lnTo>
                      <a:pt x="182" y="268"/>
                    </a:lnTo>
                    <a:lnTo>
                      <a:pt x="184" y="266"/>
                    </a:lnTo>
                    <a:lnTo>
                      <a:pt x="184" y="266"/>
                    </a:lnTo>
                    <a:close/>
                    <a:moveTo>
                      <a:pt x="312" y="226"/>
                    </a:moveTo>
                    <a:lnTo>
                      <a:pt x="310" y="228"/>
                    </a:lnTo>
                    <a:lnTo>
                      <a:pt x="310" y="234"/>
                    </a:lnTo>
                    <a:lnTo>
                      <a:pt x="308" y="232"/>
                    </a:lnTo>
                    <a:lnTo>
                      <a:pt x="308" y="230"/>
                    </a:lnTo>
                    <a:lnTo>
                      <a:pt x="306" y="230"/>
                    </a:lnTo>
                    <a:lnTo>
                      <a:pt x="304" y="230"/>
                    </a:lnTo>
                    <a:lnTo>
                      <a:pt x="300" y="230"/>
                    </a:lnTo>
                    <a:lnTo>
                      <a:pt x="300" y="228"/>
                    </a:lnTo>
                    <a:lnTo>
                      <a:pt x="308" y="222"/>
                    </a:lnTo>
                    <a:lnTo>
                      <a:pt x="310" y="220"/>
                    </a:lnTo>
                    <a:lnTo>
                      <a:pt x="312" y="220"/>
                    </a:lnTo>
                    <a:lnTo>
                      <a:pt x="312" y="226"/>
                    </a:lnTo>
                    <a:close/>
                    <a:moveTo>
                      <a:pt x="312" y="226"/>
                    </a:moveTo>
                    <a:lnTo>
                      <a:pt x="314" y="224"/>
                    </a:lnTo>
                    <a:lnTo>
                      <a:pt x="314" y="224"/>
                    </a:lnTo>
                    <a:lnTo>
                      <a:pt x="312" y="222"/>
                    </a:lnTo>
                    <a:lnTo>
                      <a:pt x="314" y="220"/>
                    </a:lnTo>
                    <a:lnTo>
                      <a:pt x="312" y="218"/>
                    </a:lnTo>
                    <a:lnTo>
                      <a:pt x="312" y="216"/>
                    </a:lnTo>
                    <a:lnTo>
                      <a:pt x="318" y="216"/>
                    </a:lnTo>
                    <a:lnTo>
                      <a:pt x="322" y="218"/>
                    </a:lnTo>
                    <a:lnTo>
                      <a:pt x="322" y="220"/>
                    </a:lnTo>
                    <a:lnTo>
                      <a:pt x="320" y="222"/>
                    </a:lnTo>
                    <a:lnTo>
                      <a:pt x="314" y="226"/>
                    </a:lnTo>
                    <a:lnTo>
                      <a:pt x="312" y="226"/>
                    </a:lnTo>
                    <a:close/>
                    <a:moveTo>
                      <a:pt x="336" y="210"/>
                    </a:moveTo>
                    <a:lnTo>
                      <a:pt x="338" y="210"/>
                    </a:lnTo>
                    <a:lnTo>
                      <a:pt x="340" y="210"/>
                    </a:lnTo>
                    <a:lnTo>
                      <a:pt x="342" y="210"/>
                    </a:lnTo>
                    <a:lnTo>
                      <a:pt x="342" y="212"/>
                    </a:lnTo>
                    <a:lnTo>
                      <a:pt x="340" y="212"/>
                    </a:lnTo>
                    <a:lnTo>
                      <a:pt x="336" y="210"/>
                    </a:lnTo>
                    <a:close/>
                    <a:moveTo>
                      <a:pt x="462" y="328"/>
                    </a:moveTo>
                    <a:lnTo>
                      <a:pt x="464" y="328"/>
                    </a:lnTo>
                    <a:lnTo>
                      <a:pt x="466" y="328"/>
                    </a:lnTo>
                    <a:lnTo>
                      <a:pt x="464" y="330"/>
                    </a:lnTo>
                    <a:lnTo>
                      <a:pt x="462" y="328"/>
                    </a:lnTo>
                    <a:close/>
                    <a:moveTo>
                      <a:pt x="450" y="366"/>
                    </a:moveTo>
                    <a:lnTo>
                      <a:pt x="452" y="364"/>
                    </a:lnTo>
                    <a:lnTo>
                      <a:pt x="454" y="366"/>
                    </a:lnTo>
                    <a:lnTo>
                      <a:pt x="450" y="366"/>
                    </a:lnTo>
                    <a:close/>
                    <a:moveTo>
                      <a:pt x="478" y="358"/>
                    </a:moveTo>
                    <a:lnTo>
                      <a:pt x="480" y="358"/>
                    </a:lnTo>
                    <a:lnTo>
                      <a:pt x="482" y="358"/>
                    </a:lnTo>
                    <a:lnTo>
                      <a:pt x="480" y="360"/>
                    </a:lnTo>
                    <a:lnTo>
                      <a:pt x="478" y="362"/>
                    </a:lnTo>
                    <a:lnTo>
                      <a:pt x="478" y="358"/>
                    </a:lnTo>
                    <a:close/>
                    <a:moveTo>
                      <a:pt x="458" y="334"/>
                    </a:moveTo>
                    <a:lnTo>
                      <a:pt x="458" y="332"/>
                    </a:lnTo>
                    <a:lnTo>
                      <a:pt x="460" y="332"/>
                    </a:lnTo>
                    <a:lnTo>
                      <a:pt x="460" y="334"/>
                    </a:lnTo>
                    <a:lnTo>
                      <a:pt x="458" y="334"/>
                    </a:lnTo>
                    <a:close/>
                    <a:moveTo>
                      <a:pt x="460" y="344"/>
                    </a:moveTo>
                    <a:lnTo>
                      <a:pt x="460" y="340"/>
                    </a:lnTo>
                    <a:lnTo>
                      <a:pt x="462" y="338"/>
                    </a:lnTo>
                    <a:lnTo>
                      <a:pt x="464" y="340"/>
                    </a:lnTo>
                    <a:lnTo>
                      <a:pt x="464" y="342"/>
                    </a:lnTo>
                    <a:lnTo>
                      <a:pt x="466" y="342"/>
                    </a:lnTo>
                    <a:lnTo>
                      <a:pt x="466" y="342"/>
                    </a:lnTo>
                    <a:lnTo>
                      <a:pt x="464" y="344"/>
                    </a:lnTo>
                    <a:lnTo>
                      <a:pt x="460" y="344"/>
                    </a:lnTo>
                    <a:close/>
                    <a:moveTo>
                      <a:pt x="442" y="354"/>
                    </a:moveTo>
                    <a:lnTo>
                      <a:pt x="444" y="354"/>
                    </a:lnTo>
                    <a:lnTo>
                      <a:pt x="444" y="352"/>
                    </a:lnTo>
                    <a:lnTo>
                      <a:pt x="444" y="350"/>
                    </a:lnTo>
                    <a:lnTo>
                      <a:pt x="448" y="348"/>
                    </a:lnTo>
                    <a:lnTo>
                      <a:pt x="452" y="346"/>
                    </a:lnTo>
                    <a:lnTo>
                      <a:pt x="454" y="344"/>
                    </a:lnTo>
                    <a:lnTo>
                      <a:pt x="454" y="344"/>
                    </a:lnTo>
                    <a:lnTo>
                      <a:pt x="456" y="340"/>
                    </a:lnTo>
                    <a:lnTo>
                      <a:pt x="458" y="342"/>
                    </a:lnTo>
                    <a:lnTo>
                      <a:pt x="456" y="342"/>
                    </a:lnTo>
                    <a:lnTo>
                      <a:pt x="458" y="344"/>
                    </a:lnTo>
                    <a:lnTo>
                      <a:pt x="456" y="346"/>
                    </a:lnTo>
                    <a:lnTo>
                      <a:pt x="454" y="346"/>
                    </a:lnTo>
                    <a:lnTo>
                      <a:pt x="450" y="350"/>
                    </a:lnTo>
                    <a:lnTo>
                      <a:pt x="448" y="352"/>
                    </a:lnTo>
                    <a:lnTo>
                      <a:pt x="448" y="352"/>
                    </a:lnTo>
                    <a:lnTo>
                      <a:pt x="448" y="354"/>
                    </a:lnTo>
                    <a:lnTo>
                      <a:pt x="444" y="354"/>
                    </a:lnTo>
                    <a:lnTo>
                      <a:pt x="444" y="354"/>
                    </a:lnTo>
                    <a:lnTo>
                      <a:pt x="440" y="354"/>
                    </a:lnTo>
                    <a:lnTo>
                      <a:pt x="442" y="354"/>
                    </a:lnTo>
                    <a:close/>
                    <a:moveTo>
                      <a:pt x="440" y="348"/>
                    </a:moveTo>
                    <a:lnTo>
                      <a:pt x="444" y="346"/>
                    </a:lnTo>
                    <a:lnTo>
                      <a:pt x="444" y="348"/>
                    </a:lnTo>
                    <a:lnTo>
                      <a:pt x="442" y="350"/>
                    </a:lnTo>
                    <a:lnTo>
                      <a:pt x="440" y="348"/>
                    </a:lnTo>
                    <a:lnTo>
                      <a:pt x="440" y="348"/>
                    </a:lnTo>
                    <a:close/>
                    <a:moveTo>
                      <a:pt x="446" y="342"/>
                    </a:moveTo>
                    <a:lnTo>
                      <a:pt x="450" y="340"/>
                    </a:lnTo>
                    <a:lnTo>
                      <a:pt x="450" y="338"/>
                    </a:lnTo>
                    <a:lnTo>
                      <a:pt x="452" y="336"/>
                    </a:lnTo>
                    <a:lnTo>
                      <a:pt x="454" y="336"/>
                    </a:lnTo>
                    <a:lnTo>
                      <a:pt x="454" y="338"/>
                    </a:lnTo>
                    <a:lnTo>
                      <a:pt x="452" y="340"/>
                    </a:lnTo>
                    <a:lnTo>
                      <a:pt x="452" y="340"/>
                    </a:lnTo>
                    <a:lnTo>
                      <a:pt x="448" y="342"/>
                    </a:lnTo>
                    <a:lnTo>
                      <a:pt x="448" y="344"/>
                    </a:lnTo>
                    <a:lnTo>
                      <a:pt x="448" y="344"/>
                    </a:lnTo>
                    <a:lnTo>
                      <a:pt x="446" y="342"/>
                    </a:lnTo>
                    <a:close/>
                    <a:moveTo>
                      <a:pt x="450" y="328"/>
                    </a:moveTo>
                    <a:lnTo>
                      <a:pt x="452" y="326"/>
                    </a:lnTo>
                    <a:lnTo>
                      <a:pt x="454" y="326"/>
                    </a:lnTo>
                    <a:lnTo>
                      <a:pt x="452" y="328"/>
                    </a:lnTo>
                    <a:lnTo>
                      <a:pt x="454" y="328"/>
                    </a:lnTo>
                    <a:lnTo>
                      <a:pt x="452" y="330"/>
                    </a:lnTo>
                    <a:lnTo>
                      <a:pt x="450" y="328"/>
                    </a:lnTo>
                    <a:close/>
                    <a:moveTo>
                      <a:pt x="302" y="156"/>
                    </a:moveTo>
                    <a:lnTo>
                      <a:pt x="304" y="156"/>
                    </a:lnTo>
                    <a:lnTo>
                      <a:pt x="306" y="156"/>
                    </a:lnTo>
                    <a:lnTo>
                      <a:pt x="304" y="158"/>
                    </a:lnTo>
                    <a:lnTo>
                      <a:pt x="302" y="156"/>
                    </a:lnTo>
                    <a:close/>
                    <a:moveTo>
                      <a:pt x="254" y="208"/>
                    </a:moveTo>
                    <a:lnTo>
                      <a:pt x="256" y="204"/>
                    </a:lnTo>
                    <a:lnTo>
                      <a:pt x="256" y="202"/>
                    </a:lnTo>
                    <a:lnTo>
                      <a:pt x="254" y="200"/>
                    </a:lnTo>
                    <a:lnTo>
                      <a:pt x="254" y="196"/>
                    </a:lnTo>
                    <a:lnTo>
                      <a:pt x="252" y="192"/>
                    </a:lnTo>
                    <a:lnTo>
                      <a:pt x="250" y="190"/>
                    </a:lnTo>
                    <a:lnTo>
                      <a:pt x="246" y="190"/>
                    </a:lnTo>
                    <a:lnTo>
                      <a:pt x="246" y="192"/>
                    </a:lnTo>
                    <a:lnTo>
                      <a:pt x="242" y="192"/>
                    </a:lnTo>
                    <a:lnTo>
                      <a:pt x="240" y="190"/>
                    </a:lnTo>
                    <a:lnTo>
                      <a:pt x="240" y="186"/>
                    </a:lnTo>
                    <a:lnTo>
                      <a:pt x="246" y="182"/>
                    </a:lnTo>
                    <a:lnTo>
                      <a:pt x="248" y="176"/>
                    </a:lnTo>
                    <a:lnTo>
                      <a:pt x="250" y="176"/>
                    </a:lnTo>
                    <a:lnTo>
                      <a:pt x="250" y="182"/>
                    </a:lnTo>
                    <a:lnTo>
                      <a:pt x="248" y="182"/>
                    </a:lnTo>
                    <a:lnTo>
                      <a:pt x="252" y="184"/>
                    </a:lnTo>
                    <a:lnTo>
                      <a:pt x="252" y="186"/>
                    </a:lnTo>
                    <a:lnTo>
                      <a:pt x="254" y="186"/>
                    </a:lnTo>
                    <a:lnTo>
                      <a:pt x="256" y="184"/>
                    </a:lnTo>
                    <a:lnTo>
                      <a:pt x="260" y="186"/>
                    </a:lnTo>
                    <a:lnTo>
                      <a:pt x="262" y="188"/>
                    </a:lnTo>
                    <a:lnTo>
                      <a:pt x="262" y="188"/>
                    </a:lnTo>
                    <a:lnTo>
                      <a:pt x="262" y="190"/>
                    </a:lnTo>
                    <a:lnTo>
                      <a:pt x="262" y="194"/>
                    </a:lnTo>
                    <a:lnTo>
                      <a:pt x="264" y="196"/>
                    </a:lnTo>
                    <a:lnTo>
                      <a:pt x="264" y="198"/>
                    </a:lnTo>
                    <a:lnTo>
                      <a:pt x="270" y="202"/>
                    </a:lnTo>
                    <a:lnTo>
                      <a:pt x="270" y="204"/>
                    </a:lnTo>
                    <a:lnTo>
                      <a:pt x="268" y="206"/>
                    </a:lnTo>
                    <a:lnTo>
                      <a:pt x="264" y="204"/>
                    </a:lnTo>
                    <a:lnTo>
                      <a:pt x="264" y="204"/>
                    </a:lnTo>
                    <a:lnTo>
                      <a:pt x="262" y="206"/>
                    </a:lnTo>
                    <a:lnTo>
                      <a:pt x="260" y="206"/>
                    </a:lnTo>
                    <a:lnTo>
                      <a:pt x="256" y="208"/>
                    </a:lnTo>
                    <a:lnTo>
                      <a:pt x="254" y="208"/>
                    </a:lnTo>
                    <a:close/>
                    <a:moveTo>
                      <a:pt x="238" y="290"/>
                    </a:moveTo>
                    <a:lnTo>
                      <a:pt x="242" y="290"/>
                    </a:lnTo>
                    <a:lnTo>
                      <a:pt x="244" y="292"/>
                    </a:lnTo>
                    <a:lnTo>
                      <a:pt x="246" y="292"/>
                    </a:lnTo>
                    <a:lnTo>
                      <a:pt x="248" y="292"/>
                    </a:lnTo>
                    <a:lnTo>
                      <a:pt x="250" y="290"/>
                    </a:lnTo>
                    <a:lnTo>
                      <a:pt x="254" y="288"/>
                    </a:lnTo>
                    <a:lnTo>
                      <a:pt x="254" y="292"/>
                    </a:lnTo>
                    <a:lnTo>
                      <a:pt x="256" y="292"/>
                    </a:lnTo>
                    <a:lnTo>
                      <a:pt x="258" y="294"/>
                    </a:lnTo>
                    <a:lnTo>
                      <a:pt x="256" y="298"/>
                    </a:lnTo>
                    <a:lnTo>
                      <a:pt x="254" y="302"/>
                    </a:lnTo>
                    <a:lnTo>
                      <a:pt x="250" y="302"/>
                    </a:lnTo>
                    <a:lnTo>
                      <a:pt x="248" y="300"/>
                    </a:lnTo>
                    <a:lnTo>
                      <a:pt x="246" y="302"/>
                    </a:lnTo>
                    <a:lnTo>
                      <a:pt x="244" y="300"/>
                    </a:lnTo>
                    <a:lnTo>
                      <a:pt x="242" y="300"/>
                    </a:lnTo>
                    <a:lnTo>
                      <a:pt x="240" y="296"/>
                    </a:lnTo>
                    <a:lnTo>
                      <a:pt x="238" y="290"/>
                    </a:lnTo>
                    <a:close/>
                    <a:moveTo>
                      <a:pt x="402" y="328"/>
                    </a:moveTo>
                    <a:lnTo>
                      <a:pt x="404" y="324"/>
                    </a:lnTo>
                    <a:lnTo>
                      <a:pt x="406" y="324"/>
                    </a:lnTo>
                    <a:lnTo>
                      <a:pt x="406" y="326"/>
                    </a:lnTo>
                    <a:lnTo>
                      <a:pt x="404" y="328"/>
                    </a:lnTo>
                    <a:lnTo>
                      <a:pt x="402" y="328"/>
                    </a:lnTo>
                    <a:close/>
                    <a:moveTo>
                      <a:pt x="376" y="346"/>
                    </a:moveTo>
                    <a:lnTo>
                      <a:pt x="378" y="346"/>
                    </a:lnTo>
                    <a:lnTo>
                      <a:pt x="380" y="346"/>
                    </a:lnTo>
                    <a:lnTo>
                      <a:pt x="378" y="348"/>
                    </a:lnTo>
                    <a:lnTo>
                      <a:pt x="376" y="346"/>
                    </a:lnTo>
                    <a:close/>
                    <a:moveTo>
                      <a:pt x="376" y="368"/>
                    </a:moveTo>
                    <a:lnTo>
                      <a:pt x="376" y="366"/>
                    </a:lnTo>
                    <a:lnTo>
                      <a:pt x="378" y="366"/>
                    </a:lnTo>
                    <a:lnTo>
                      <a:pt x="378" y="370"/>
                    </a:lnTo>
                    <a:lnTo>
                      <a:pt x="376" y="370"/>
                    </a:lnTo>
                    <a:lnTo>
                      <a:pt x="374" y="370"/>
                    </a:lnTo>
                    <a:lnTo>
                      <a:pt x="376" y="368"/>
                    </a:lnTo>
                    <a:close/>
                    <a:moveTo>
                      <a:pt x="366" y="378"/>
                    </a:moveTo>
                    <a:lnTo>
                      <a:pt x="366" y="378"/>
                    </a:lnTo>
                    <a:lnTo>
                      <a:pt x="366" y="376"/>
                    </a:lnTo>
                    <a:lnTo>
                      <a:pt x="368" y="378"/>
                    </a:lnTo>
                    <a:lnTo>
                      <a:pt x="368" y="376"/>
                    </a:lnTo>
                    <a:lnTo>
                      <a:pt x="370" y="376"/>
                    </a:lnTo>
                    <a:lnTo>
                      <a:pt x="372" y="376"/>
                    </a:lnTo>
                    <a:lnTo>
                      <a:pt x="370" y="374"/>
                    </a:lnTo>
                    <a:lnTo>
                      <a:pt x="372" y="372"/>
                    </a:lnTo>
                    <a:lnTo>
                      <a:pt x="374" y="372"/>
                    </a:lnTo>
                    <a:lnTo>
                      <a:pt x="374" y="372"/>
                    </a:lnTo>
                    <a:lnTo>
                      <a:pt x="374" y="374"/>
                    </a:lnTo>
                    <a:lnTo>
                      <a:pt x="376" y="374"/>
                    </a:lnTo>
                    <a:lnTo>
                      <a:pt x="376" y="374"/>
                    </a:lnTo>
                    <a:lnTo>
                      <a:pt x="378" y="372"/>
                    </a:lnTo>
                    <a:lnTo>
                      <a:pt x="380" y="374"/>
                    </a:lnTo>
                    <a:lnTo>
                      <a:pt x="378" y="376"/>
                    </a:lnTo>
                    <a:lnTo>
                      <a:pt x="376" y="378"/>
                    </a:lnTo>
                    <a:lnTo>
                      <a:pt x="378" y="378"/>
                    </a:lnTo>
                    <a:lnTo>
                      <a:pt x="380" y="380"/>
                    </a:lnTo>
                    <a:lnTo>
                      <a:pt x="378" y="380"/>
                    </a:lnTo>
                    <a:lnTo>
                      <a:pt x="376" y="380"/>
                    </a:lnTo>
                    <a:lnTo>
                      <a:pt x="374" y="382"/>
                    </a:lnTo>
                    <a:lnTo>
                      <a:pt x="372" y="382"/>
                    </a:lnTo>
                    <a:lnTo>
                      <a:pt x="372" y="380"/>
                    </a:lnTo>
                    <a:lnTo>
                      <a:pt x="370" y="382"/>
                    </a:lnTo>
                    <a:lnTo>
                      <a:pt x="368" y="382"/>
                    </a:lnTo>
                    <a:lnTo>
                      <a:pt x="366" y="378"/>
                    </a:lnTo>
                    <a:close/>
                    <a:moveTo>
                      <a:pt x="340" y="404"/>
                    </a:moveTo>
                    <a:lnTo>
                      <a:pt x="340" y="406"/>
                    </a:lnTo>
                    <a:lnTo>
                      <a:pt x="338" y="406"/>
                    </a:lnTo>
                    <a:lnTo>
                      <a:pt x="336" y="406"/>
                    </a:lnTo>
                    <a:lnTo>
                      <a:pt x="336" y="404"/>
                    </a:lnTo>
                    <a:lnTo>
                      <a:pt x="338" y="402"/>
                    </a:lnTo>
                    <a:lnTo>
                      <a:pt x="338" y="398"/>
                    </a:lnTo>
                    <a:lnTo>
                      <a:pt x="338" y="396"/>
                    </a:lnTo>
                    <a:lnTo>
                      <a:pt x="336" y="394"/>
                    </a:lnTo>
                    <a:lnTo>
                      <a:pt x="338" y="394"/>
                    </a:lnTo>
                    <a:lnTo>
                      <a:pt x="340" y="390"/>
                    </a:lnTo>
                    <a:lnTo>
                      <a:pt x="346" y="388"/>
                    </a:lnTo>
                    <a:lnTo>
                      <a:pt x="350" y="388"/>
                    </a:lnTo>
                    <a:lnTo>
                      <a:pt x="350" y="388"/>
                    </a:lnTo>
                    <a:lnTo>
                      <a:pt x="350" y="392"/>
                    </a:lnTo>
                    <a:lnTo>
                      <a:pt x="352" y="394"/>
                    </a:lnTo>
                    <a:lnTo>
                      <a:pt x="354" y="390"/>
                    </a:lnTo>
                    <a:lnTo>
                      <a:pt x="352" y="388"/>
                    </a:lnTo>
                    <a:lnTo>
                      <a:pt x="354" y="388"/>
                    </a:lnTo>
                    <a:lnTo>
                      <a:pt x="354" y="390"/>
                    </a:lnTo>
                    <a:lnTo>
                      <a:pt x="356" y="388"/>
                    </a:lnTo>
                    <a:lnTo>
                      <a:pt x="354" y="386"/>
                    </a:lnTo>
                    <a:lnTo>
                      <a:pt x="352" y="384"/>
                    </a:lnTo>
                    <a:lnTo>
                      <a:pt x="354" y="382"/>
                    </a:lnTo>
                    <a:lnTo>
                      <a:pt x="356" y="382"/>
                    </a:lnTo>
                    <a:lnTo>
                      <a:pt x="358" y="384"/>
                    </a:lnTo>
                    <a:lnTo>
                      <a:pt x="358" y="386"/>
                    </a:lnTo>
                    <a:lnTo>
                      <a:pt x="358" y="386"/>
                    </a:lnTo>
                    <a:lnTo>
                      <a:pt x="358" y="388"/>
                    </a:lnTo>
                    <a:lnTo>
                      <a:pt x="358" y="388"/>
                    </a:lnTo>
                    <a:lnTo>
                      <a:pt x="360" y="386"/>
                    </a:lnTo>
                    <a:lnTo>
                      <a:pt x="360" y="386"/>
                    </a:lnTo>
                    <a:lnTo>
                      <a:pt x="362" y="386"/>
                    </a:lnTo>
                    <a:lnTo>
                      <a:pt x="362" y="384"/>
                    </a:lnTo>
                    <a:lnTo>
                      <a:pt x="362" y="384"/>
                    </a:lnTo>
                    <a:lnTo>
                      <a:pt x="362" y="382"/>
                    </a:lnTo>
                    <a:lnTo>
                      <a:pt x="366" y="384"/>
                    </a:lnTo>
                    <a:lnTo>
                      <a:pt x="366" y="386"/>
                    </a:lnTo>
                    <a:lnTo>
                      <a:pt x="364" y="386"/>
                    </a:lnTo>
                    <a:lnTo>
                      <a:pt x="364" y="388"/>
                    </a:lnTo>
                    <a:lnTo>
                      <a:pt x="366" y="388"/>
                    </a:lnTo>
                    <a:lnTo>
                      <a:pt x="368" y="384"/>
                    </a:lnTo>
                    <a:lnTo>
                      <a:pt x="370" y="384"/>
                    </a:lnTo>
                    <a:lnTo>
                      <a:pt x="372" y="384"/>
                    </a:lnTo>
                    <a:lnTo>
                      <a:pt x="372" y="388"/>
                    </a:lnTo>
                    <a:lnTo>
                      <a:pt x="370" y="388"/>
                    </a:lnTo>
                    <a:lnTo>
                      <a:pt x="368" y="388"/>
                    </a:lnTo>
                    <a:lnTo>
                      <a:pt x="368" y="390"/>
                    </a:lnTo>
                    <a:lnTo>
                      <a:pt x="368" y="390"/>
                    </a:lnTo>
                    <a:lnTo>
                      <a:pt x="370" y="392"/>
                    </a:lnTo>
                    <a:lnTo>
                      <a:pt x="368" y="394"/>
                    </a:lnTo>
                    <a:lnTo>
                      <a:pt x="366" y="394"/>
                    </a:lnTo>
                    <a:lnTo>
                      <a:pt x="366" y="392"/>
                    </a:lnTo>
                    <a:lnTo>
                      <a:pt x="364" y="394"/>
                    </a:lnTo>
                    <a:lnTo>
                      <a:pt x="362" y="392"/>
                    </a:lnTo>
                    <a:lnTo>
                      <a:pt x="360" y="392"/>
                    </a:lnTo>
                    <a:lnTo>
                      <a:pt x="360" y="394"/>
                    </a:lnTo>
                    <a:lnTo>
                      <a:pt x="362" y="394"/>
                    </a:lnTo>
                    <a:lnTo>
                      <a:pt x="362" y="398"/>
                    </a:lnTo>
                    <a:lnTo>
                      <a:pt x="362" y="400"/>
                    </a:lnTo>
                    <a:lnTo>
                      <a:pt x="360" y="398"/>
                    </a:lnTo>
                    <a:lnTo>
                      <a:pt x="358" y="398"/>
                    </a:lnTo>
                    <a:lnTo>
                      <a:pt x="356" y="396"/>
                    </a:lnTo>
                    <a:lnTo>
                      <a:pt x="354" y="398"/>
                    </a:lnTo>
                    <a:lnTo>
                      <a:pt x="356" y="398"/>
                    </a:lnTo>
                    <a:lnTo>
                      <a:pt x="356" y="400"/>
                    </a:lnTo>
                    <a:lnTo>
                      <a:pt x="356" y="402"/>
                    </a:lnTo>
                    <a:lnTo>
                      <a:pt x="354" y="400"/>
                    </a:lnTo>
                    <a:lnTo>
                      <a:pt x="350" y="402"/>
                    </a:lnTo>
                    <a:lnTo>
                      <a:pt x="350" y="400"/>
                    </a:lnTo>
                    <a:lnTo>
                      <a:pt x="348" y="404"/>
                    </a:lnTo>
                    <a:lnTo>
                      <a:pt x="348" y="404"/>
                    </a:lnTo>
                    <a:lnTo>
                      <a:pt x="346" y="404"/>
                    </a:lnTo>
                    <a:lnTo>
                      <a:pt x="346" y="406"/>
                    </a:lnTo>
                    <a:lnTo>
                      <a:pt x="344" y="408"/>
                    </a:lnTo>
                    <a:lnTo>
                      <a:pt x="344" y="410"/>
                    </a:lnTo>
                    <a:lnTo>
                      <a:pt x="342" y="410"/>
                    </a:lnTo>
                    <a:lnTo>
                      <a:pt x="342" y="412"/>
                    </a:lnTo>
                    <a:lnTo>
                      <a:pt x="340" y="412"/>
                    </a:lnTo>
                    <a:lnTo>
                      <a:pt x="340" y="410"/>
                    </a:lnTo>
                    <a:lnTo>
                      <a:pt x="344" y="406"/>
                    </a:lnTo>
                    <a:lnTo>
                      <a:pt x="344" y="404"/>
                    </a:lnTo>
                    <a:lnTo>
                      <a:pt x="346" y="404"/>
                    </a:lnTo>
                    <a:lnTo>
                      <a:pt x="344" y="402"/>
                    </a:lnTo>
                    <a:lnTo>
                      <a:pt x="342" y="404"/>
                    </a:lnTo>
                    <a:lnTo>
                      <a:pt x="342" y="404"/>
                    </a:lnTo>
                    <a:lnTo>
                      <a:pt x="342" y="402"/>
                    </a:lnTo>
                    <a:lnTo>
                      <a:pt x="340" y="402"/>
                    </a:lnTo>
                    <a:lnTo>
                      <a:pt x="338" y="404"/>
                    </a:lnTo>
                    <a:lnTo>
                      <a:pt x="340" y="404"/>
                    </a:lnTo>
                    <a:lnTo>
                      <a:pt x="340" y="404"/>
                    </a:lnTo>
                    <a:close/>
                    <a:moveTo>
                      <a:pt x="334" y="414"/>
                    </a:moveTo>
                    <a:lnTo>
                      <a:pt x="336" y="414"/>
                    </a:lnTo>
                    <a:lnTo>
                      <a:pt x="336" y="416"/>
                    </a:lnTo>
                    <a:lnTo>
                      <a:pt x="334" y="414"/>
                    </a:lnTo>
                    <a:close/>
                    <a:moveTo>
                      <a:pt x="328" y="416"/>
                    </a:moveTo>
                    <a:lnTo>
                      <a:pt x="330" y="414"/>
                    </a:lnTo>
                    <a:lnTo>
                      <a:pt x="334" y="412"/>
                    </a:lnTo>
                    <a:lnTo>
                      <a:pt x="330" y="416"/>
                    </a:lnTo>
                    <a:lnTo>
                      <a:pt x="328" y="416"/>
                    </a:lnTo>
                    <a:close/>
                    <a:moveTo>
                      <a:pt x="312" y="430"/>
                    </a:moveTo>
                    <a:lnTo>
                      <a:pt x="310" y="430"/>
                    </a:lnTo>
                    <a:lnTo>
                      <a:pt x="310" y="430"/>
                    </a:lnTo>
                    <a:lnTo>
                      <a:pt x="314" y="428"/>
                    </a:lnTo>
                    <a:lnTo>
                      <a:pt x="312" y="430"/>
                    </a:lnTo>
                    <a:lnTo>
                      <a:pt x="312" y="430"/>
                    </a:lnTo>
                    <a:close/>
                    <a:moveTo>
                      <a:pt x="302" y="408"/>
                    </a:moveTo>
                    <a:lnTo>
                      <a:pt x="304" y="408"/>
                    </a:lnTo>
                    <a:lnTo>
                      <a:pt x="306" y="410"/>
                    </a:lnTo>
                    <a:lnTo>
                      <a:pt x="304" y="410"/>
                    </a:lnTo>
                    <a:lnTo>
                      <a:pt x="302" y="408"/>
                    </a:lnTo>
                    <a:close/>
                    <a:moveTo>
                      <a:pt x="254" y="430"/>
                    </a:moveTo>
                    <a:lnTo>
                      <a:pt x="256" y="430"/>
                    </a:lnTo>
                    <a:lnTo>
                      <a:pt x="256" y="432"/>
                    </a:lnTo>
                    <a:lnTo>
                      <a:pt x="254" y="430"/>
                    </a:lnTo>
                    <a:close/>
                    <a:moveTo>
                      <a:pt x="252" y="432"/>
                    </a:moveTo>
                    <a:lnTo>
                      <a:pt x="254" y="432"/>
                    </a:lnTo>
                    <a:lnTo>
                      <a:pt x="252" y="434"/>
                    </a:lnTo>
                    <a:lnTo>
                      <a:pt x="252" y="432"/>
                    </a:lnTo>
                    <a:close/>
                    <a:moveTo>
                      <a:pt x="262" y="440"/>
                    </a:moveTo>
                    <a:lnTo>
                      <a:pt x="264" y="442"/>
                    </a:lnTo>
                    <a:lnTo>
                      <a:pt x="262" y="444"/>
                    </a:lnTo>
                    <a:lnTo>
                      <a:pt x="262" y="442"/>
                    </a:lnTo>
                    <a:lnTo>
                      <a:pt x="262" y="440"/>
                    </a:lnTo>
                    <a:close/>
                    <a:moveTo>
                      <a:pt x="260" y="440"/>
                    </a:moveTo>
                    <a:lnTo>
                      <a:pt x="262" y="436"/>
                    </a:lnTo>
                    <a:lnTo>
                      <a:pt x="262" y="438"/>
                    </a:lnTo>
                    <a:lnTo>
                      <a:pt x="262" y="438"/>
                    </a:lnTo>
                    <a:lnTo>
                      <a:pt x="260" y="440"/>
                    </a:lnTo>
                    <a:lnTo>
                      <a:pt x="260" y="440"/>
                    </a:lnTo>
                    <a:close/>
                    <a:moveTo>
                      <a:pt x="250" y="442"/>
                    </a:moveTo>
                    <a:lnTo>
                      <a:pt x="252" y="438"/>
                    </a:lnTo>
                    <a:lnTo>
                      <a:pt x="254" y="438"/>
                    </a:lnTo>
                    <a:lnTo>
                      <a:pt x="254" y="436"/>
                    </a:lnTo>
                    <a:lnTo>
                      <a:pt x="258" y="436"/>
                    </a:lnTo>
                    <a:lnTo>
                      <a:pt x="256" y="438"/>
                    </a:lnTo>
                    <a:lnTo>
                      <a:pt x="256" y="438"/>
                    </a:lnTo>
                    <a:lnTo>
                      <a:pt x="252" y="440"/>
                    </a:lnTo>
                    <a:lnTo>
                      <a:pt x="250" y="442"/>
                    </a:lnTo>
                    <a:close/>
                    <a:moveTo>
                      <a:pt x="248" y="434"/>
                    </a:moveTo>
                    <a:lnTo>
                      <a:pt x="246" y="434"/>
                    </a:lnTo>
                    <a:lnTo>
                      <a:pt x="246" y="432"/>
                    </a:lnTo>
                    <a:lnTo>
                      <a:pt x="248" y="430"/>
                    </a:lnTo>
                    <a:lnTo>
                      <a:pt x="250" y="432"/>
                    </a:lnTo>
                    <a:lnTo>
                      <a:pt x="250" y="434"/>
                    </a:lnTo>
                    <a:lnTo>
                      <a:pt x="250" y="434"/>
                    </a:lnTo>
                    <a:lnTo>
                      <a:pt x="248" y="434"/>
                    </a:lnTo>
                    <a:close/>
                    <a:moveTo>
                      <a:pt x="236" y="434"/>
                    </a:moveTo>
                    <a:lnTo>
                      <a:pt x="236" y="434"/>
                    </a:lnTo>
                    <a:lnTo>
                      <a:pt x="238" y="434"/>
                    </a:lnTo>
                    <a:lnTo>
                      <a:pt x="236" y="436"/>
                    </a:lnTo>
                    <a:lnTo>
                      <a:pt x="236" y="434"/>
                    </a:lnTo>
                    <a:close/>
                    <a:moveTo>
                      <a:pt x="228" y="440"/>
                    </a:moveTo>
                    <a:lnTo>
                      <a:pt x="226" y="438"/>
                    </a:lnTo>
                    <a:lnTo>
                      <a:pt x="228" y="436"/>
                    </a:lnTo>
                    <a:lnTo>
                      <a:pt x="228" y="438"/>
                    </a:lnTo>
                    <a:lnTo>
                      <a:pt x="228" y="440"/>
                    </a:lnTo>
                    <a:close/>
                    <a:moveTo>
                      <a:pt x="218" y="446"/>
                    </a:moveTo>
                    <a:lnTo>
                      <a:pt x="220" y="448"/>
                    </a:lnTo>
                    <a:lnTo>
                      <a:pt x="218" y="448"/>
                    </a:lnTo>
                    <a:lnTo>
                      <a:pt x="216" y="446"/>
                    </a:lnTo>
                    <a:lnTo>
                      <a:pt x="218" y="446"/>
                    </a:lnTo>
                    <a:close/>
                    <a:moveTo>
                      <a:pt x="2" y="488"/>
                    </a:moveTo>
                    <a:lnTo>
                      <a:pt x="0" y="490"/>
                    </a:lnTo>
                    <a:lnTo>
                      <a:pt x="2" y="490"/>
                    </a:lnTo>
                    <a:lnTo>
                      <a:pt x="2" y="488"/>
                    </a:lnTo>
                    <a:close/>
                    <a:moveTo>
                      <a:pt x="4" y="482"/>
                    </a:moveTo>
                    <a:lnTo>
                      <a:pt x="2" y="484"/>
                    </a:lnTo>
                    <a:lnTo>
                      <a:pt x="2" y="486"/>
                    </a:lnTo>
                    <a:lnTo>
                      <a:pt x="6" y="484"/>
                    </a:lnTo>
                    <a:lnTo>
                      <a:pt x="4" y="482"/>
                    </a:lnTo>
                    <a:close/>
                    <a:moveTo>
                      <a:pt x="6" y="476"/>
                    </a:moveTo>
                    <a:lnTo>
                      <a:pt x="8" y="478"/>
                    </a:lnTo>
                    <a:lnTo>
                      <a:pt x="8" y="476"/>
                    </a:lnTo>
                    <a:lnTo>
                      <a:pt x="6" y="476"/>
                    </a:lnTo>
                    <a:close/>
                    <a:moveTo>
                      <a:pt x="22" y="478"/>
                    </a:moveTo>
                    <a:lnTo>
                      <a:pt x="18" y="476"/>
                    </a:lnTo>
                    <a:lnTo>
                      <a:pt x="16" y="474"/>
                    </a:lnTo>
                    <a:lnTo>
                      <a:pt x="14" y="476"/>
                    </a:lnTo>
                    <a:lnTo>
                      <a:pt x="16" y="478"/>
                    </a:lnTo>
                    <a:lnTo>
                      <a:pt x="18" y="480"/>
                    </a:lnTo>
                    <a:lnTo>
                      <a:pt x="16" y="480"/>
                    </a:lnTo>
                    <a:lnTo>
                      <a:pt x="16" y="482"/>
                    </a:lnTo>
                    <a:lnTo>
                      <a:pt x="18" y="480"/>
                    </a:lnTo>
                    <a:lnTo>
                      <a:pt x="20" y="480"/>
                    </a:lnTo>
                    <a:lnTo>
                      <a:pt x="22" y="478"/>
                    </a:lnTo>
                    <a:close/>
                    <a:moveTo>
                      <a:pt x="22" y="484"/>
                    </a:moveTo>
                    <a:lnTo>
                      <a:pt x="24" y="484"/>
                    </a:lnTo>
                    <a:lnTo>
                      <a:pt x="28" y="482"/>
                    </a:lnTo>
                    <a:lnTo>
                      <a:pt x="28" y="480"/>
                    </a:lnTo>
                    <a:lnTo>
                      <a:pt x="28" y="478"/>
                    </a:lnTo>
                    <a:lnTo>
                      <a:pt x="28" y="478"/>
                    </a:lnTo>
                    <a:lnTo>
                      <a:pt x="26" y="480"/>
                    </a:lnTo>
                    <a:lnTo>
                      <a:pt x="26" y="482"/>
                    </a:lnTo>
                    <a:lnTo>
                      <a:pt x="22" y="484"/>
                    </a:lnTo>
                    <a:close/>
                    <a:moveTo>
                      <a:pt x="36" y="482"/>
                    </a:moveTo>
                    <a:lnTo>
                      <a:pt x="34" y="478"/>
                    </a:lnTo>
                    <a:lnTo>
                      <a:pt x="34" y="478"/>
                    </a:lnTo>
                    <a:lnTo>
                      <a:pt x="34" y="480"/>
                    </a:lnTo>
                    <a:lnTo>
                      <a:pt x="32" y="480"/>
                    </a:lnTo>
                    <a:lnTo>
                      <a:pt x="30" y="484"/>
                    </a:lnTo>
                    <a:lnTo>
                      <a:pt x="34" y="484"/>
                    </a:lnTo>
                    <a:lnTo>
                      <a:pt x="36" y="482"/>
                    </a:lnTo>
                    <a:close/>
                    <a:moveTo>
                      <a:pt x="66" y="480"/>
                    </a:moveTo>
                    <a:lnTo>
                      <a:pt x="66" y="478"/>
                    </a:lnTo>
                    <a:lnTo>
                      <a:pt x="68" y="478"/>
                    </a:lnTo>
                    <a:lnTo>
                      <a:pt x="66" y="474"/>
                    </a:lnTo>
                    <a:lnTo>
                      <a:pt x="64" y="474"/>
                    </a:lnTo>
                    <a:lnTo>
                      <a:pt x="62" y="476"/>
                    </a:lnTo>
                    <a:lnTo>
                      <a:pt x="62" y="478"/>
                    </a:lnTo>
                    <a:lnTo>
                      <a:pt x="62" y="478"/>
                    </a:lnTo>
                    <a:lnTo>
                      <a:pt x="60" y="478"/>
                    </a:lnTo>
                    <a:lnTo>
                      <a:pt x="58" y="480"/>
                    </a:lnTo>
                    <a:lnTo>
                      <a:pt x="56" y="480"/>
                    </a:lnTo>
                    <a:lnTo>
                      <a:pt x="54" y="480"/>
                    </a:lnTo>
                    <a:lnTo>
                      <a:pt x="54" y="480"/>
                    </a:lnTo>
                    <a:lnTo>
                      <a:pt x="56" y="482"/>
                    </a:lnTo>
                    <a:lnTo>
                      <a:pt x="56" y="480"/>
                    </a:lnTo>
                    <a:lnTo>
                      <a:pt x="60" y="482"/>
                    </a:lnTo>
                    <a:lnTo>
                      <a:pt x="62" y="480"/>
                    </a:lnTo>
                    <a:lnTo>
                      <a:pt x="66" y="480"/>
                    </a:lnTo>
                    <a:close/>
                    <a:moveTo>
                      <a:pt x="70" y="482"/>
                    </a:moveTo>
                    <a:lnTo>
                      <a:pt x="76" y="482"/>
                    </a:lnTo>
                    <a:lnTo>
                      <a:pt x="76" y="482"/>
                    </a:lnTo>
                    <a:lnTo>
                      <a:pt x="78" y="484"/>
                    </a:lnTo>
                    <a:lnTo>
                      <a:pt x="76" y="484"/>
                    </a:lnTo>
                    <a:lnTo>
                      <a:pt x="70" y="482"/>
                    </a:lnTo>
                    <a:lnTo>
                      <a:pt x="68" y="484"/>
                    </a:lnTo>
                    <a:lnTo>
                      <a:pt x="68" y="482"/>
                    </a:lnTo>
                    <a:lnTo>
                      <a:pt x="70" y="482"/>
                    </a:lnTo>
                    <a:lnTo>
                      <a:pt x="70" y="482"/>
                    </a:lnTo>
                    <a:close/>
                    <a:moveTo>
                      <a:pt x="90" y="478"/>
                    </a:moveTo>
                    <a:lnTo>
                      <a:pt x="88" y="476"/>
                    </a:lnTo>
                    <a:lnTo>
                      <a:pt x="84" y="478"/>
                    </a:lnTo>
                    <a:lnTo>
                      <a:pt x="84" y="480"/>
                    </a:lnTo>
                    <a:lnTo>
                      <a:pt x="88" y="480"/>
                    </a:lnTo>
                    <a:lnTo>
                      <a:pt x="90" y="478"/>
                    </a:lnTo>
                    <a:close/>
                    <a:moveTo>
                      <a:pt x="104" y="478"/>
                    </a:moveTo>
                    <a:lnTo>
                      <a:pt x="102" y="474"/>
                    </a:lnTo>
                    <a:lnTo>
                      <a:pt x="102" y="476"/>
                    </a:lnTo>
                    <a:lnTo>
                      <a:pt x="104" y="478"/>
                    </a:lnTo>
                    <a:close/>
                    <a:moveTo>
                      <a:pt x="112" y="474"/>
                    </a:moveTo>
                    <a:lnTo>
                      <a:pt x="110" y="472"/>
                    </a:lnTo>
                    <a:lnTo>
                      <a:pt x="108" y="474"/>
                    </a:lnTo>
                    <a:lnTo>
                      <a:pt x="108" y="476"/>
                    </a:lnTo>
                    <a:lnTo>
                      <a:pt x="110" y="474"/>
                    </a:lnTo>
                    <a:lnTo>
                      <a:pt x="112" y="474"/>
                    </a:lnTo>
                    <a:close/>
                    <a:moveTo>
                      <a:pt x="118" y="474"/>
                    </a:moveTo>
                    <a:lnTo>
                      <a:pt x="118" y="472"/>
                    </a:lnTo>
                    <a:lnTo>
                      <a:pt x="116" y="474"/>
                    </a:lnTo>
                    <a:lnTo>
                      <a:pt x="118" y="474"/>
                    </a:lnTo>
                    <a:lnTo>
                      <a:pt x="118" y="474"/>
                    </a:lnTo>
                    <a:close/>
                    <a:moveTo>
                      <a:pt x="120" y="470"/>
                    </a:moveTo>
                    <a:lnTo>
                      <a:pt x="118" y="468"/>
                    </a:lnTo>
                    <a:lnTo>
                      <a:pt x="118" y="470"/>
                    </a:lnTo>
                    <a:lnTo>
                      <a:pt x="120" y="470"/>
                    </a:lnTo>
                    <a:close/>
                    <a:moveTo>
                      <a:pt x="120" y="470"/>
                    </a:moveTo>
                    <a:lnTo>
                      <a:pt x="122" y="472"/>
                    </a:lnTo>
                    <a:lnTo>
                      <a:pt x="124" y="472"/>
                    </a:lnTo>
                    <a:lnTo>
                      <a:pt x="122" y="470"/>
                    </a:lnTo>
                    <a:lnTo>
                      <a:pt x="120" y="470"/>
                    </a:lnTo>
                    <a:close/>
                    <a:moveTo>
                      <a:pt x="148" y="458"/>
                    </a:moveTo>
                    <a:lnTo>
                      <a:pt x="150" y="460"/>
                    </a:lnTo>
                    <a:lnTo>
                      <a:pt x="150" y="460"/>
                    </a:lnTo>
                    <a:lnTo>
                      <a:pt x="148" y="462"/>
                    </a:lnTo>
                    <a:lnTo>
                      <a:pt x="148" y="464"/>
                    </a:lnTo>
                    <a:lnTo>
                      <a:pt x="144" y="466"/>
                    </a:lnTo>
                    <a:lnTo>
                      <a:pt x="140" y="470"/>
                    </a:lnTo>
                    <a:lnTo>
                      <a:pt x="136" y="470"/>
                    </a:lnTo>
                    <a:lnTo>
                      <a:pt x="134" y="474"/>
                    </a:lnTo>
                    <a:lnTo>
                      <a:pt x="130" y="474"/>
                    </a:lnTo>
                    <a:lnTo>
                      <a:pt x="132" y="470"/>
                    </a:lnTo>
                    <a:lnTo>
                      <a:pt x="134" y="470"/>
                    </a:lnTo>
                    <a:lnTo>
                      <a:pt x="136" y="468"/>
                    </a:lnTo>
                    <a:lnTo>
                      <a:pt x="136" y="466"/>
                    </a:lnTo>
                    <a:lnTo>
                      <a:pt x="136" y="466"/>
                    </a:lnTo>
                    <a:lnTo>
                      <a:pt x="140" y="464"/>
                    </a:lnTo>
                    <a:lnTo>
                      <a:pt x="142" y="462"/>
                    </a:lnTo>
                    <a:lnTo>
                      <a:pt x="144" y="460"/>
                    </a:lnTo>
                    <a:lnTo>
                      <a:pt x="142" y="460"/>
                    </a:lnTo>
                    <a:lnTo>
                      <a:pt x="146" y="460"/>
                    </a:lnTo>
                    <a:lnTo>
                      <a:pt x="148" y="458"/>
                    </a:lnTo>
                    <a:lnTo>
                      <a:pt x="148" y="458"/>
                    </a:lnTo>
                    <a:close/>
                    <a:moveTo>
                      <a:pt x="170" y="450"/>
                    </a:moveTo>
                    <a:lnTo>
                      <a:pt x="166" y="450"/>
                    </a:lnTo>
                    <a:lnTo>
                      <a:pt x="164" y="452"/>
                    </a:lnTo>
                    <a:lnTo>
                      <a:pt x="164" y="454"/>
                    </a:lnTo>
                    <a:lnTo>
                      <a:pt x="166" y="456"/>
                    </a:lnTo>
                    <a:lnTo>
                      <a:pt x="166" y="456"/>
                    </a:lnTo>
                    <a:lnTo>
                      <a:pt x="164" y="454"/>
                    </a:lnTo>
                    <a:lnTo>
                      <a:pt x="160" y="456"/>
                    </a:lnTo>
                    <a:lnTo>
                      <a:pt x="160" y="458"/>
                    </a:lnTo>
                    <a:lnTo>
                      <a:pt x="160" y="460"/>
                    </a:lnTo>
                    <a:lnTo>
                      <a:pt x="158" y="462"/>
                    </a:lnTo>
                    <a:lnTo>
                      <a:pt x="156" y="462"/>
                    </a:lnTo>
                    <a:lnTo>
                      <a:pt x="154" y="464"/>
                    </a:lnTo>
                    <a:lnTo>
                      <a:pt x="152" y="464"/>
                    </a:lnTo>
                    <a:lnTo>
                      <a:pt x="150" y="464"/>
                    </a:lnTo>
                    <a:lnTo>
                      <a:pt x="152" y="466"/>
                    </a:lnTo>
                    <a:lnTo>
                      <a:pt x="156" y="466"/>
                    </a:lnTo>
                    <a:lnTo>
                      <a:pt x="158" y="464"/>
                    </a:lnTo>
                    <a:lnTo>
                      <a:pt x="162" y="462"/>
                    </a:lnTo>
                    <a:lnTo>
                      <a:pt x="162" y="464"/>
                    </a:lnTo>
                    <a:lnTo>
                      <a:pt x="162" y="464"/>
                    </a:lnTo>
                    <a:lnTo>
                      <a:pt x="164" y="462"/>
                    </a:lnTo>
                    <a:lnTo>
                      <a:pt x="164" y="460"/>
                    </a:lnTo>
                    <a:lnTo>
                      <a:pt x="166" y="460"/>
                    </a:lnTo>
                    <a:lnTo>
                      <a:pt x="166" y="462"/>
                    </a:lnTo>
                    <a:lnTo>
                      <a:pt x="168" y="460"/>
                    </a:lnTo>
                    <a:lnTo>
                      <a:pt x="170" y="460"/>
                    </a:lnTo>
                    <a:lnTo>
                      <a:pt x="174" y="458"/>
                    </a:lnTo>
                    <a:lnTo>
                      <a:pt x="174" y="456"/>
                    </a:lnTo>
                    <a:lnTo>
                      <a:pt x="170" y="456"/>
                    </a:lnTo>
                    <a:lnTo>
                      <a:pt x="174" y="454"/>
                    </a:lnTo>
                    <a:lnTo>
                      <a:pt x="172" y="452"/>
                    </a:lnTo>
                    <a:lnTo>
                      <a:pt x="170" y="452"/>
                    </a:lnTo>
                    <a:lnTo>
                      <a:pt x="170" y="450"/>
                    </a:lnTo>
                    <a:close/>
                    <a:moveTo>
                      <a:pt x="176" y="452"/>
                    </a:moveTo>
                    <a:lnTo>
                      <a:pt x="176" y="452"/>
                    </a:lnTo>
                    <a:lnTo>
                      <a:pt x="174" y="450"/>
                    </a:lnTo>
                    <a:lnTo>
                      <a:pt x="174" y="452"/>
                    </a:lnTo>
                    <a:lnTo>
                      <a:pt x="176" y="452"/>
                    </a:lnTo>
                    <a:close/>
                    <a:moveTo>
                      <a:pt x="190" y="452"/>
                    </a:moveTo>
                    <a:lnTo>
                      <a:pt x="188" y="450"/>
                    </a:lnTo>
                    <a:lnTo>
                      <a:pt x="192" y="450"/>
                    </a:lnTo>
                    <a:lnTo>
                      <a:pt x="192" y="452"/>
                    </a:lnTo>
                    <a:lnTo>
                      <a:pt x="190" y="452"/>
                    </a:lnTo>
                    <a:lnTo>
                      <a:pt x="190" y="452"/>
                    </a:lnTo>
                    <a:close/>
                    <a:moveTo>
                      <a:pt x="186" y="452"/>
                    </a:moveTo>
                    <a:lnTo>
                      <a:pt x="186" y="450"/>
                    </a:lnTo>
                    <a:lnTo>
                      <a:pt x="188" y="452"/>
                    </a:lnTo>
                    <a:lnTo>
                      <a:pt x="186" y="452"/>
                    </a:lnTo>
                    <a:close/>
                    <a:moveTo>
                      <a:pt x="184" y="450"/>
                    </a:moveTo>
                    <a:lnTo>
                      <a:pt x="184" y="448"/>
                    </a:lnTo>
                    <a:lnTo>
                      <a:pt x="184" y="446"/>
                    </a:lnTo>
                    <a:lnTo>
                      <a:pt x="186" y="446"/>
                    </a:lnTo>
                    <a:lnTo>
                      <a:pt x="186" y="448"/>
                    </a:lnTo>
                    <a:lnTo>
                      <a:pt x="184" y="450"/>
                    </a:lnTo>
                    <a:close/>
                    <a:moveTo>
                      <a:pt x="180" y="446"/>
                    </a:moveTo>
                    <a:lnTo>
                      <a:pt x="178" y="448"/>
                    </a:lnTo>
                    <a:lnTo>
                      <a:pt x="178" y="450"/>
                    </a:lnTo>
                    <a:lnTo>
                      <a:pt x="180" y="452"/>
                    </a:lnTo>
                    <a:lnTo>
                      <a:pt x="182" y="450"/>
                    </a:lnTo>
                    <a:lnTo>
                      <a:pt x="182" y="448"/>
                    </a:lnTo>
                    <a:lnTo>
                      <a:pt x="180" y="448"/>
                    </a:lnTo>
                    <a:lnTo>
                      <a:pt x="180" y="446"/>
                    </a:lnTo>
                    <a:close/>
                    <a:moveTo>
                      <a:pt x="294" y="348"/>
                    </a:moveTo>
                    <a:lnTo>
                      <a:pt x="292" y="346"/>
                    </a:lnTo>
                    <a:lnTo>
                      <a:pt x="294" y="346"/>
                    </a:lnTo>
                    <a:lnTo>
                      <a:pt x="294" y="346"/>
                    </a:lnTo>
                    <a:lnTo>
                      <a:pt x="294" y="348"/>
                    </a:lnTo>
                    <a:close/>
                    <a:moveTo>
                      <a:pt x="288" y="348"/>
                    </a:moveTo>
                    <a:lnTo>
                      <a:pt x="286" y="348"/>
                    </a:lnTo>
                    <a:lnTo>
                      <a:pt x="288" y="346"/>
                    </a:lnTo>
                    <a:lnTo>
                      <a:pt x="290" y="344"/>
                    </a:lnTo>
                    <a:lnTo>
                      <a:pt x="292" y="342"/>
                    </a:lnTo>
                    <a:lnTo>
                      <a:pt x="292" y="344"/>
                    </a:lnTo>
                    <a:lnTo>
                      <a:pt x="290" y="348"/>
                    </a:lnTo>
                    <a:lnTo>
                      <a:pt x="288" y="348"/>
                    </a:lnTo>
                    <a:close/>
                    <a:moveTo>
                      <a:pt x="194" y="442"/>
                    </a:moveTo>
                    <a:lnTo>
                      <a:pt x="194" y="438"/>
                    </a:lnTo>
                    <a:lnTo>
                      <a:pt x="196" y="438"/>
                    </a:lnTo>
                    <a:lnTo>
                      <a:pt x="196" y="438"/>
                    </a:lnTo>
                    <a:lnTo>
                      <a:pt x="200" y="436"/>
                    </a:lnTo>
                    <a:lnTo>
                      <a:pt x="200" y="436"/>
                    </a:lnTo>
                    <a:lnTo>
                      <a:pt x="202" y="432"/>
                    </a:lnTo>
                    <a:lnTo>
                      <a:pt x="202" y="432"/>
                    </a:lnTo>
                    <a:lnTo>
                      <a:pt x="206" y="434"/>
                    </a:lnTo>
                    <a:lnTo>
                      <a:pt x="206" y="432"/>
                    </a:lnTo>
                    <a:lnTo>
                      <a:pt x="208" y="434"/>
                    </a:lnTo>
                    <a:lnTo>
                      <a:pt x="210" y="432"/>
                    </a:lnTo>
                    <a:lnTo>
                      <a:pt x="212" y="432"/>
                    </a:lnTo>
                    <a:lnTo>
                      <a:pt x="214" y="432"/>
                    </a:lnTo>
                    <a:lnTo>
                      <a:pt x="216" y="434"/>
                    </a:lnTo>
                    <a:lnTo>
                      <a:pt x="214" y="436"/>
                    </a:lnTo>
                    <a:lnTo>
                      <a:pt x="218" y="438"/>
                    </a:lnTo>
                    <a:lnTo>
                      <a:pt x="218" y="440"/>
                    </a:lnTo>
                    <a:lnTo>
                      <a:pt x="214" y="440"/>
                    </a:lnTo>
                    <a:lnTo>
                      <a:pt x="214" y="442"/>
                    </a:lnTo>
                    <a:lnTo>
                      <a:pt x="210" y="442"/>
                    </a:lnTo>
                    <a:lnTo>
                      <a:pt x="208" y="440"/>
                    </a:lnTo>
                    <a:lnTo>
                      <a:pt x="202" y="442"/>
                    </a:lnTo>
                    <a:lnTo>
                      <a:pt x="200" y="444"/>
                    </a:lnTo>
                    <a:lnTo>
                      <a:pt x="200" y="444"/>
                    </a:lnTo>
                    <a:lnTo>
                      <a:pt x="198" y="444"/>
                    </a:lnTo>
                    <a:lnTo>
                      <a:pt x="194" y="444"/>
                    </a:lnTo>
                    <a:lnTo>
                      <a:pt x="194" y="442"/>
                    </a:lnTo>
                    <a:close/>
                  </a:path>
                </a:pathLst>
              </a:custGeom>
              <a:grpFill/>
              <a:ln w="6350">
                <a:solidFill>
                  <a:srgbClr val="00000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noFill/>
                  <a:latin typeface="Segoe UI" panose="020B0502040204020203" pitchFamily="34" charset="0"/>
                  <a:cs typeface="Segoe UI" panose="020B0502040204020203" pitchFamily="34" charset="0"/>
                </a:endParaRPr>
              </a:p>
            </p:txBody>
          </p:sp>
          <p:sp>
            <p:nvSpPr>
              <p:cNvPr id="188" name="USA">
                <a:extLst>
                  <a:ext uri="{FF2B5EF4-FFF2-40B4-BE49-F238E27FC236}">
                    <a16:creationId xmlns:a16="http://schemas.microsoft.com/office/drawing/2014/main" id="{AABB21FB-5F06-41D8-B60E-458EA169F92A}"/>
                  </a:ext>
                </a:extLst>
              </p:cNvPr>
              <p:cNvSpPr>
                <a:spLocks noEditPoints="1"/>
              </p:cNvSpPr>
              <p:nvPr/>
            </p:nvSpPr>
            <p:spPr bwMode="auto">
              <a:xfrm>
                <a:off x="3125688" y="3020519"/>
                <a:ext cx="1332047" cy="784683"/>
              </a:xfrm>
              <a:custGeom>
                <a:avLst/>
                <a:gdLst>
                  <a:gd name="T0" fmla="*/ 404 w 696"/>
                  <a:gd name="T1" fmla="*/ 40 h 410"/>
                  <a:gd name="T2" fmla="*/ 488 w 696"/>
                  <a:gd name="T3" fmla="*/ 78 h 410"/>
                  <a:gd name="T4" fmla="*/ 582 w 696"/>
                  <a:gd name="T5" fmla="*/ 124 h 410"/>
                  <a:gd name="T6" fmla="*/ 654 w 696"/>
                  <a:gd name="T7" fmla="*/ 102 h 410"/>
                  <a:gd name="T8" fmla="*/ 688 w 696"/>
                  <a:gd name="T9" fmla="*/ 84 h 410"/>
                  <a:gd name="T10" fmla="*/ 692 w 696"/>
                  <a:gd name="T11" fmla="*/ 122 h 410"/>
                  <a:gd name="T12" fmla="*/ 668 w 696"/>
                  <a:gd name="T13" fmla="*/ 128 h 410"/>
                  <a:gd name="T14" fmla="*/ 650 w 696"/>
                  <a:gd name="T15" fmla="*/ 138 h 410"/>
                  <a:gd name="T16" fmla="*/ 646 w 696"/>
                  <a:gd name="T17" fmla="*/ 162 h 410"/>
                  <a:gd name="T18" fmla="*/ 632 w 696"/>
                  <a:gd name="T19" fmla="*/ 174 h 410"/>
                  <a:gd name="T20" fmla="*/ 598 w 696"/>
                  <a:gd name="T21" fmla="*/ 188 h 410"/>
                  <a:gd name="T22" fmla="*/ 584 w 696"/>
                  <a:gd name="T23" fmla="*/ 210 h 410"/>
                  <a:gd name="T24" fmla="*/ 580 w 696"/>
                  <a:gd name="T25" fmla="*/ 214 h 410"/>
                  <a:gd name="T26" fmla="*/ 568 w 696"/>
                  <a:gd name="T27" fmla="*/ 230 h 410"/>
                  <a:gd name="T28" fmla="*/ 566 w 696"/>
                  <a:gd name="T29" fmla="*/ 206 h 410"/>
                  <a:gd name="T30" fmla="*/ 562 w 696"/>
                  <a:gd name="T31" fmla="*/ 224 h 410"/>
                  <a:gd name="T32" fmla="*/ 562 w 696"/>
                  <a:gd name="T33" fmla="*/ 232 h 410"/>
                  <a:gd name="T34" fmla="*/ 556 w 696"/>
                  <a:gd name="T35" fmla="*/ 238 h 410"/>
                  <a:gd name="T36" fmla="*/ 558 w 696"/>
                  <a:gd name="T37" fmla="*/ 254 h 410"/>
                  <a:gd name="T38" fmla="*/ 566 w 696"/>
                  <a:gd name="T39" fmla="*/ 262 h 410"/>
                  <a:gd name="T40" fmla="*/ 556 w 696"/>
                  <a:gd name="T41" fmla="*/ 270 h 410"/>
                  <a:gd name="T42" fmla="*/ 534 w 696"/>
                  <a:gd name="T43" fmla="*/ 288 h 410"/>
                  <a:gd name="T44" fmla="*/ 504 w 696"/>
                  <a:gd name="T45" fmla="*/ 306 h 410"/>
                  <a:gd name="T46" fmla="*/ 488 w 696"/>
                  <a:gd name="T47" fmla="*/ 338 h 410"/>
                  <a:gd name="T48" fmla="*/ 498 w 696"/>
                  <a:gd name="T49" fmla="*/ 392 h 410"/>
                  <a:gd name="T50" fmla="*/ 478 w 696"/>
                  <a:gd name="T51" fmla="*/ 400 h 410"/>
                  <a:gd name="T52" fmla="*/ 468 w 696"/>
                  <a:gd name="T53" fmla="*/ 382 h 410"/>
                  <a:gd name="T54" fmla="*/ 466 w 696"/>
                  <a:gd name="T55" fmla="*/ 354 h 410"/>
                  <a:gd name="T56" fmla="*/ 446 w 696"/>
                  <a:gd name="T57" fmla="*/ 346 h 410"/>
                  <a:gd name="T58" fmla="*/ 432 w 696"/>
                  <a:gd name="T59" fmla="*/ 338 h 410"/>
                  <a:gd name="T60" fmla="*/ 412 w 696"/>
                  <a:gd name="T61" fmla="*/ 336 h 410"/>
                  <a:gd name="T62" fmla="*/ 384 w 696"/>
                  <a:gd name="T63" fmla="*/ 344 h 410"/>
                  <a:gd name="T64" fmla="*/ 386 w 696"/>
                  <a:gd name="T65" fmla="*/ 354 h 410"/>
                  <a:gd name="T66" fmla="*/ 366 w 696"/>
                  <a:gd name="T67" fmla="*/ 352 h 410"/>
                  <a:gd name="T68" fmla="*/ 346 w 696"/>
                  <a:gd name="T69" fmla="*/ 346 h 410"/>
                  <a:gd name="T70" fmla="*/ 322 w 696"/>
                  <a:gd name="T71" fmla="*/ 346 h 410"/>
                  <a:gd name="T72" fmla="*/ 298 w 696"/>
                  <a:gd name="T73" fmla="*/ 362 h 410"/>
                  <a:gd name="T74" fmla="*/ 286 w 696"/>
                  <a:gd name="T75" fmla="*/ 396 h 410"/>
                  <a:gd name="T76" fmla="*/ 264 w 696"/>
                  <a:gd name="T77" fmla="*/ 378 h 410"/>
                  <a:gd name="T78" fmla="*/ 250 w 696"/>
                  <a:gd name="T79" fmla="*/ 346 h 410"/>
                  <a:gd name="T80" fmla="*/ 228 w 696"/>
                  <a:gd name="T81" fmla="*/ 346 h 410"/>
                  <a:gd name="T82" fmla="*/ 210 w 696"/>
                  <a:gd name="T83" fmla="*/ 346 h 410"/>
                  <a:gd name="T84" fmla="*/ 202 w 696"/>
                  <a:gd name="T85" fmla="*/ 330 h 410"/>
                  <a:gd name="T86" fmla="*/ 186 w 696"/>
                  <a:gd name="T87" fmla="*/ 310 h 410"/>
                  <a:gd name="T88" fmla="*/ 48 w 696"/>
                  <a:gd name="T89" fmla="*/ 270 h 410"/>
                  <a:gd name="T90" fmla="*/ 24 w 696"/>
                  <a:gd name="T91" fmla="*/ 252 h 410"/>
                  <a:gd name="T92" fmla="*/ 16 w 696"/>
                  <a:gd name="T93" fmla="*/ 220 h 410"/>
                  <a:gd name="T94" fmla="*/ 16 w 696"/>
                  <a:gd name="T95" fmla="*/ 204 h 410"/>
                  <a:gd name="T96" fmla="*/ 10 w 696"/>
                  <a:gd name="T97" fmla="*/ 202 h 410"/>
                  <a:gd name="T98" fmla="*/ 2 w 696"/>
                  <a:gd name="T99" fmla="*/ 160 h 410"/>
                  <a:gd name="T100" fmla="*/ 8 w 696"/>
                  <a:gd name="T101" fmla="*/ 118 h 410"/>
                  <a:gd name="T102" fmla="*/ 30 w 696"/>
                  <a:gd name="T103" fmla="*/ 58 h 410"/>
                  <a:gd name="T104" fmla="*/ 32 w 696"/>
                  <a:gd name="T105" fmla="*/ 50 h 410"/>
                  <a:gd name="T106" fmla="*/ 34 w 696"/>
                  <a:gd name="T107" fmla="*/ 22 h 410"/>
                  <a:gd name="T108" fmla="*/ 50 w 696"/>
                  <a:gd name="T109" fmla="*/ 24 h 410"/>
                  <a:gd name="T110" fmla="*/ 52 w 696"/>
                  <a:gd name="T111" fmla="*/ 36 h 410"/>
                  <a:gd name="T112" fmla="*/ 64 w 696"/>
                  <a:gd name="T113" fmla="*/ 8 h 410"/>
                  <a:gd name="T114" fmla="*/ 602 w 696"/>
                  <a:gd name="T115" fmla="*/ 184 h 410"/>
                  <a:gd name="T116" fmla="*/ 616 w 696"/>
                  <a:gd name="T117" fmla="*/ 178 h 410"/>
                  <a:gd name="T118" fmla="*/ 60 w 696"/>
                  <a:gd name="T119" fmla="*/ 12 h 410"/>
                  <a:gd name="T120" fmla="*/ 290 w 696"/>
                  <a:gd name="T121" fmla="*/ 37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6" h="410">
                    <a:moveTo>
                      <a:pt x="60" y="0"/>
                    </a:moveTo>
                    <a:lnTo>
                      <a:pt x="380" y="32"/>
                    </a:lnTo>
                    <a:lnTo>
                      <a:pt x="382" y="32"/>
                    </a:lnTo>
                    <a:lnTo>
                      <a:pt x="384" y="32"/>
                    </a:lnTo>
                    <a:lnTo>
                      <a:pt x="388" y="34"/>
                    </a:lnTo>
                    <a:lnTo>
                      <a:pt x="388" y="34"/>
                    </a:lnTo>
                    <a:lnTo>
                      <a:pt x="390" y="36"/>
                    </a:lnTo>
                    <a:lnTo>
                      <a:pt x="390" y="36"/>
                    </a:lnTo>
                    <a:lnTo>
                      <a:pt x="392" y="38"/>
                    </a:lnTo>
                    <a:lnTo>
                      <a:pt x="392" y="38"/>
                    </a:lnTo>
                    <a:lnTo>
                      <a:pt x="396" y="40"/>
                    </a:lnTo>
                    <a:lnTo>
                      <a:pt x="396" y="40"/>
                    </a:lnTo>
                    <a:lnTo>
                      <a:pt x="398" y="40"/>
                    </a:lnTo>
                    <a:lnTo>
                      <a:pt x="400" y="40"/>
                    </a:lnTo>
                    <a:lnTo>
                      <a:pt x="402" y="40"/>
                    </a:lnTo>
                    <a:lnTo>
                      <a:pt x="404" y="40"/>
                    </a:lnTo>
                    <a:lnTo>
                      <a:pt x="406" y="42"/>
                    </a:lnTo>
                    <a:lnTo>
                      <a:pt x="408" y="42"/>
                    </a:lnTo>
                    <a:lnTo>
                      <a:pt x="410" y="46"/>
                    </a:lnTo>
                    <a:lnTo>
                      <a:pt x="414" y="46"/>
                    </a:lnTo>
                    <a:lnTo>
                      <a:pt x="416" y="46"/>
                    </a:lnTo>
                    <a:lnTo>
                      <a:pt x="418" y="48"/>
                    </a:lnTo>
                    <a:lnTo>
                      <a:pt x="420" y="50"/>
                    </a:lnTo>
                    <a:lnTo>
                      <a:pt x="424" y="50"/>
                    </a:lnTo>
                    <a:lnTo>
                      <a:pt x="426" y="48"/>
                    </a:lnTo>
                    <a:lnTo>
                      <a:pt x="426" y="50"/>
                    </a:lnTo>
                    <a:lnTo>
                      <a:pt x="428" y="52"/>
                    </a:lnTo>
                    <a:lnTo>
                      <a:pt x="434" y="52"/>
                    </a:lnTo>
                    <a:lnTo>
                      <a:pt x="434" y="54"/>
                    </a:lnTo>
                    <a:lnTo>
                      <a:pt x="438" y="54"/>
                    </a:lnTo>
                    <a:lnTo>
                      <a:pt x="440" y="54"/>
                    </a:lnTo>
                    <a:lnTo>
                      <a:pt x="488" y="78"/>
                    </a:lnTo>
                    <a:lnTo>
                      <a:pt x="492" y="82"/>
                    </a:lnTo>
                    <a:lnTo>
                      <a:pt x="500" y="88"/>
                    </a:lnTo>
                    <a:lnTo>
                      <a:pt x="508" y="126"/>
                    </a:lnTo>
                    <a:lnTo>
                      <a:pt x="506" y="142"/>
                    </a:lnTo>
                    <a:lnTo>
                      <a:pt x="506" y="144"/>
                    </a:lnTo>
                    <a:lnTo>
                      <a:pt x="504" y="148"/>
                    </a:lnTo>
                    <a:lnTo>
                      <a:pt x="502" y="150"/>
                    </a:lnTo>
                    <a:lnTo>
                      <a:pt x="498" y="152"/>
                    </a:lnTo>
                    <a:lnTo>
                      <a:pt x="496" y="156"/>
                    </a:lnTo>
                    <a:lnTo>
                      <a:pt x="496" y="160"/>
                    </a:lnTo>
                    <a:lnTo>
                      <a:pt x="540" y="148"/>
                    </a:lnTo>
                    <a:lnTo>
                      <a:pt x="544" y="146"/>
                    </a:lnTo>
                    <a:lnTo>
                      <a:pt x="546" y="140"/>
                    </a:lnTo>
                    <a:lnTo>
                      <a:pt x="568" y="134"/>
                    </a:lnTo>
                    <a:lnTo>
                      <a:pt x="578" y="126"/>
                    </a:lnTo>
                    <a:lnTo>
                      <a:pt x="582" y="124"/>
                    </a:lnTo>
                    <a:lnTo>
                      <a:pt x="586" y="124"/>
                    </a:lnTo>
                    <a:lnTo>
                      <a:pt x="590" y="118"/>
                    </a:lnTo>
                    <a:lnTo>
                      <a:pt x="592" y="116"/>
                    </a:lnTo>
                    <a:lnTo>
                      <a:pt x="596" y="116"/>
                    </a:lnTo>
                    <a:lnTo>
                      <a:pt x="598" y="114"/>
                    </a:lnTo>
                    <a:lnTo>
                      <a:pt x="602" y="112"/>
                    </a:lnTo>
                    <a:lnTo>
                      <a:pt x="638" y="112"/>
                    </a:lnTo>
                    <a:lnTo>
                      <a:pt x="642" y="110"/>
                    </a:lnTo>
                    <a:lnTo>
                      <a:pt x="642" y="110"/>
                    </a:lnTo>
                    <a:lnTo>
                      <a:pt x="642" y="108"/>
                    </a:lnTo>
                    <a:lnTo>
                      <a:pt x="644" y="108"/>
                    </a:lnTo>
                    <a:lnTo>
                      <a:pt x="646" y="110"/>
                    </a:lnTo>
                    <a:lnTo>
                      <a:pt x="648" y="108"/>
                    </a:lnTo>
                    <a:lnTo>
                      <a:pt x="648" y="108"/>
                    </a:lnTo>
                    <a:lnTo>
                      <a:pt x="652" y="102"/>
                    </a:lnTo>
                    <a:lnTo>
                      <a:pt x="654" y="102"/>
                    </a:lnTo>
                    <a:lnTo>
                      <a:pt x="658" y="98"/>
                    </a:lnTo>
                    <a:lnTo>
                      <a:pt x="658" y="96"/>
                    </a:lnTo>
                    <a:lnTo>
                      <a:pt x="658" y="92"/>
                    </a:lnTo>
                    <a:lnTo>
                      <a:pt x="662" y="92"/>
                    </a:lnTo>
                    <a:lnTo>
                      <a:pt x="662" y="88"/>
                    </a:lnTo>
                    <a:lnTo>
                      <a:pt x="664" y="86"/>
                    </a:lnTo>
                    <a:lnTo>
                      <a:pt x="668" y="82"/>
                    </a:lnTo>
                    <a:lnTo>
                      <a:pt x="668" y="80"/>
                    </a:lnTo>
                    <a:lnTo>
                      <a:pt x="672" y="78"/>
                    </a:lnTo>
                    <a:lnTo>
                      <a:pt x="672" y="78"/>
                    </a:lnTo>
                    <a:lnTo>
                      <a:pt x="674" y="78"/>
                    </a:lnTo>
                    <a:lnTo>
                      <a:pt x="676" y="80"/>
                    </a:lnTo>
                    <a:lnTo>
                      <a:pt x="678" y="80"/>
                    </a:lnTo>
                    <a:lnTo>
                      <a:pt x="682" y="80"/>
                    </a:lnTo>
                    <a:lnTo>
                      <a:pt x="682" y="80"/>
                    </a:lnTo>
                    <a:lnTo>
                      <a:pt x="688" y="84"/>
                    </a:lnTo>
                    <a:lnTo>
                      <a:pt x="688" y="88"/>
                    </a:lnTo>
                    <a:lnTo>
                      <a:pt x="684" y="102"/>
                    </a:lnTo>
                    <a:lnTo>
                      <a:pt x="684" y="104"/>
                    </a:lnTo>
                    <a:lnTo>
                      <a:pt x="684" y="106"/>
                    </a:lnTo>
                    <a:lnTo>
                      <a:pt x="686" y="106"/>
                    </a:lnTo>
                    <a:lnTo>
                      <a:pt x="686" y="108"/>
                    </a:lnTo>
                    <a:lnTo>
                      <a:pt x="686" y="110"/>
                    </a:lnTo>
                    <a:lnTo>
                      <a:pt x="686" y="112"/>
                    </a:lnTo>
                    <a:lnTo>
                      <a:pt x="686" y="112"/>
                    </a:lnTo>
                    <a:lnTo>
                      <a:pt x="686" y="114"/>
                    </a:lnTo>
                    <a:lnTo>
                      <a:pt x="686" y="114"/>
                    </a:lnTo>
                    <a:lnTo>
                      <a:pt x="688" y="114"/>
                    </a:lnTo>
                    <a:lnTo>
                      <a:pt x="686" y="114"/>
                    </a:lnTo>
                    <a:lnTo>
                      <a:pt x="692" y="116"/>
                    </a:lnTo>
                    <a:lnTo>
                      <a:pt x="690" y="120"/>
                    </a:lnTo>
                    <a:lnTo>
                      <a:pt x="692" y="122"/>
                    </a:lnTo>
                    <a:lnTo>
                      <a:pt x="694" y="120"/>
                    </a:lnTo>
                    <a:lnTo>
                      <a:pt x="696" y="122"/>
                    </a:lnTo>
                    <a:lnTo>
                      <a:pt x="694" y="122"/>
                    </a:lnTo>
                    <a:lnTo>
                      <a:pt x="692" y="124"/>
                    </a:lnTo>
                    <a:lnTo>
                      <a:pt x="690" y="122"/>
                    </a:lnTo>
                    <a:lnTo>
                      <a:pt x="688" y="124"/>
                    </a:lnTo>
                    <a:lnTo>
                      <a:pt x="686" y="124"/>
                    </a:lnTo>
                    <a:lnTo>
                      <a:pt x="684" y="124"/>
                    </a:lnTo>
                    <a:lnTo>
                      <a:pt x="682" y="126"/>
                    </a:lnTo>
                    <a:lnTo>
                      <a:pt x="680" y="124"/>
                    </a:lnTo>
                    <a:lnTo>
                      <a:pt x="678" y="128"/>
                    </a:lnTo>
                    <a:lnTo>
                      <a:pt x="676" y="128"/>
                    </a:lnTo>
                    <a:lnTo>
                      <a:pt x="676" y="124"/>
                    </a:lnTo>
                    <a:lnTo>
                      <a:pt x="674" y="124"/>
                    </a:lnTo>
                    <a:lnTo>
                      <a:pt x="672" y="128"/>
                    </a:lnTo>
                    <a:lnTo>
                      <a:pt x="668" y="128"/>
                    </a:lnTo>
                    <a:lnTo>
                      <a:pt x="668" y="126"/>
                    </a:lnTo>
                    <a:lnTo>
                      <a:pt x="670" y="124"/>
                    </a:lnTo>
                    <a:lnTo>
                      <a:pt x="666" y="128"/>
                    </a:lnTo>
                    <a:lnTo>
                      <a:pt x="664" y="130"/>
                    </a:lnTo>
                    <a:lnTo>
                      <a:pt x="662" y="132"/>
                    </a:lnTo>
                    <a:lnTo>
                      <a:pt x="662" y="130"/>
                    </a:lnTo>
                    <a:lnTo>
                      <a:pt x="660" y="134"/>
                    </a:lnTo>
                    <a:lnTo>
                      <a:pt x="658" y="134"/>
                    </a:lnTo>
                    <a:lnTo>
                      <a:pt x="658" y="130"/>
                    </a:lnTo>
                    <a:lnTo>
                      <a:pt x="658" y="134"/>
                    </a:lnTo>
                    <a:lnTo>
                      <a:pt x="656" y="136"/>
                    </a:lnTo>
                    <a:lnTo>
                      <a:pt x="654" y="134"/>
                    </a:lnTo>
                    <a:lnTo>
                      <a:pt x="654" y="132"/>
                    </a:lnTo>
                    <a:lnTo>
                      <a:pt x="652" y="136"/>
                    </a:lnTo>
                    <a:lnTo>
                      <a:pt x="652" y="136"/>
                    </a:lnTo>
                    <a:lnTo>
                      <a:pt x="650" y="138"/>
                    </a:lnTo>
                    <a:lnTo>
                      <a:pt x="646" y="142"/>
                    </a:lnTo>
                    <a:lnTo>
                      <a:pt x="644" y="146"/>
                    </a:lnTo>
                    <a:lnTo>
                      <a:pt x="642" y="148"/>
                    </a:lnTo>
                    <a:lnTo>
                      <a:pt x="642" y="150"/>
                    </a:lnTo>
                    <a:lnTo>
                      <a:pt x="640" y="150"/>
                    </a:lnTo>
                    <a:lnTo>
                      <a:pt x="640" y="152"/>
                    </a:lnTo>
                    <a:lnTo>
                      <a:pt x="642" y="152"/>
                    </a:lnTo>
                    <a:lnTo>
                      <a:pt x="642" y="154"/>
                    </a:lnTo>
                    <a:lnTo>
                      <a:pt x="638" y="158"/>
                    </a:lnTo>
                    <a:lnTo>
                      <a:pt x="638" y="160"/>
                    </a:lnTo>
                    <a:lnTo>
                      <a:pt x="642" y="162"/>
                    </a:lnTo>
                    <a:lnTo>
                      <a:pt x="642" y="164"/>
                    </a:lnTo>
                    <a:lnTo>
                      <a:pt x="642" y="168"/>
                    </a:lnTo>
                    <a:lnTo>
                      <a:pt x="646" y="168"/>
                    </a:lnTo>
                    <a:lnTo>
                      <a:pt x="648" y="164"/>
                    </a:lnTo>
                    <a:lnTo>
                      <a:pt x="646" y="162"/>
                    </a:lnTo>
                    <a:lnTo>
                      <a:pt x="648" y="162"/>
                    </a:lnTo>
                    <a:lnTo>
                      <a:pt x="648" y="166"/>
                    </a:lnTo>
                    <a:lnTo>
                      <a:pt x="648" y="168"/>
                    </a:lnTo>
                    <a:lnTo>
                      <a:pt x="642" y="172"/>
                    </a:lnTo>
                    <a:lnTo>
                      <a:pt x="640" y="172"/>
                    </a:lnTo>
                    <a:lnTo>
                      <a:pt x="640" y="170"/>
                    </a:lnTo>
                    <a:lnTo>
                      <a:pt x="640" y="166"/>
                    </a:lnTo>
                    <a:lnTo>
                      <a:pt x="636" y="172"/>
                    </a:lnTo>
                    <a:lnTo>
                      <a:pt x="634" y="174"/>
                    </a:lnTo>
                    <a:lnTo>
                      <a:pt x="634" y="174"/>
                    </a:lnTo>
                    <a:lnTo>
                      <a:pt x="634" y="172"/>
                    </a:lnTo>
                    <a:lnTo>
                      <a:pt x="634" y="170"/>
                    </a:lnTo>
                    <a:lnTo>
                      <a:pt x="630" y="166"/>
                    </a:lnTo>
                    <a:lnTo>
                      <a:pt x="630" y="170"/>
                    </a:lnTo>
                    <a:lnTo>
                      <a:pt x="630" y="172"/>
                    </a:lnTo>
                    <a:lnTo>
                      <a:pt x="632" y="174"/>
                    </a:lnTo>
                    <a:lnTo>
                      <a:pt x="630" y="174"/>
                    </a:lnTo>
                    <a:lnTo>
                      <a:pt x="626" y="174"/>
                    </a:lnTo>
                    <a:lnTo>
                      <a:pt x="622" y="176"/>
                    </a:lnTo>
                    <a:lnTo>
                      <a:pt x="620" y="174"/>
                    </a:lnTo>
                    <a:lnTo>
                      <a:pt x="614" y="176"/>
                    </a:lnTo>
                    <a:lnTo>
                      <a:pt x="614" y="174"/>
                    </a:lnTo>
                    <a:lnTo>
                      <a:pt x="612" y="174"/>
                    </a:lnTo>
                    <a:lnTo>
                      <a:pt x="608" y="178"/>
                    </a:lnTo>
                    <a:lnTo>
                      <a:pt x="606" y="178"/>
                    </a:lnTo>
                    <a:lnTo>
                      <a:pt x="602" y="178"/>
                    </a:lnTo>
                    <a:lnTo>
                      <a:pt x="600" y="180"/>
                    </a:lnTo>
                    <a:lnTo>
                      <a:pt x="598" y="182"/>
                    </a:lnTo>
                    <a:lnTo>
                      <a:pt x="598" y="184"/>
                    </a:lnTo>
                    <a:lnTo>
                      <a:pt x="594" y="186"/>
                    </a:lnTo>
                    <a:lnTo>
                      <a:pt x="596" y="186"/>
                    </a:lnTo>
                    <a:lnTo>
                      <a:pt x="598" y="188"/>
                    </a:lnTo>
                    <a:lnTo>
                      <a:pt x="598" y="190"/>
                    </a:lnTo>
                    <a:lnTo>
                      <a:pt x="596" y="192"/>
                    </a:lnTo>
                    <a:lnTo>
                      <a:pt x="596" y="192"/>
                    </a:lnTo>
                    <a:lnTo>
                      <a:pt x="594" y="194"/>
                    </a:lnTo>
                    <a:lnTo>
                      <a:pt x="596" y="196"/>
                    </a:lnTo>
                    <a:lnTo>
                      <a:pt x="594" y="198"/>
                    </a:lnTo>
                    <a:lnTo>
                      <a:pt x="594" y="200"/>
                    </a:lnTo>
                    <a:lnTo>
                      <a:pt x="592" y="200"/>
                    </a:lnTo>
                    <a:lnTo>
                      <a:pt x="592" y="200"/>
                    </a:lnTo>
                    <a:lnTo>
                      <a:pt x="590" y="204"/>
                    </a:lnTo>
                    <a:lnTo>
                      <a:pt x="588" y="206"/>
                    </a:lnTo>
                    <a:lnTo>
                      <a:pt x="588" y="206"/>
                    </a:lnTo>
                    <a:lnTo>
                      <a:pt x="586" y="206"/>
                    </a:lnTo>
                    <a:lnTo>
                      <a:pt x="586" y="208"/>
                    </a:lnTo>
                    <a:lnTo>
                      <a:pt x="584" y="210"/>
                    </a:lnTo>
                    <a:lnTo>
                      <a:pt x="584" y="210"/>
                    </a:lnTo>
                    <a:lnTo>
                      <a:pt x="582" y="212"/>
                    </a:lnTo>
                    <a:lnTo>
                      <a:pt x="584" y="208"/>
                    </a:lnTo>
                    <a:lnTo>
                      <a:pt x="582" y="206"/>
                    </a:lnTo>
                    <a:lnTo>
                      <a:pt x="580" y="208"/>
                    </a:lnTo>
                    <a:lnTo>
                      <a:pt x="578" y="204"/>
                    </a:lnTo>
                    <a:lnTo>
                      <a:pt x="578" y="202"/>
                    </a:lnTo>
                    <a:lnTo>
                      <a:pt x="578" y="200"/>
                    </a:lnTo>
                    <a:lnTo>
                      <a:pt x="582" y="196"/>
                    </a:lnTo>
                    <a:lnTo>
                      <a:pt x="578" y="198"/>
                    </a:lnTo>
                    <a:lnTo>
                      <a:pt x="576" y="200"/>
                    </a:lnTo>
                    <a:lnTo>
                      <a:pt x="576" y="202"/>
                    </a:lnTo>
                    <a:lnTo>
                      <a:pt x="576" y="206"/>
                    </a:lnTo>
                    <a:lnTo>
                      <a:pt x="578" y="206"/>
                    </a:lnTo>
                    <a:lnTo>
                      <a:pt x="578" y="210"/>
                    </a:lnTo>
                    <a:lnTo>
                      <a:pt x="578" y="210"/>
                    </a:lnTo>
                    <a:lnTo>
                      <a:pt x="580" y="214"/>
                    </a:lnTo>
                    <a:lnTo>
                      <a:pt x="580" y="218"/>
                    </a:lnTo>
                    <a:lnTo>
                      <a:pt x="578" y="222"/>
                    </a:lnTo>
                    <a:lnTo>
                      <a:pt x="576" y="224"/>
                    </a:lnTo>
                    <a:lnTo>
                      <a:pt x="574" y="228"/>
                    </a:lnTo>
                    <a:lnTo>
                      <a:pt x="572" y="232"/>
                    </a:lnTo>
                    <a:lnTo>
                      <a:pt x="572" y="234"/>
                    </a:lnTo>
                    <a:lnTo>
                      <a:pt x="572" y="234"/>
                    </a:lnTo>
                    <a:lnTo>
                      <a:pt x="572" y="234"/>
                    </a:lnTo>
                    <a:lnTo>
                      <a:pt x="570" y="232"/>
                    </a:lnTo>
                    <a:lnTo>
                      <a:pt x="568" y="236"/>
                    </a:lnTo>
                    <a:lnTo>
                      <a:pt x="568" y="238"/>
                    </a:lnTo>
                    <a:lnTo>
                      <a:pt x="568" y="238"/>
                    </a:lnTo>
                    <a:lnTo>
                      <a:pt x="566" y="236"/>
                    </a:lnTo>
                    <a:lnTo>
                      <a:pt x="568" y="234"/>
                    </a:lnTo>
                    <a:lnTo>
                      <a:pt x="570" y="232"/>
                    </a:lnTo>
                    <a:lnTo>
                      <a:pt x="568" y="230"/>
                    </a:lnTo>
                    <a:lnTo>
                      <a:pt x="570" y="228"/>
                    </a:lnTo>
                    <a:lnTo>
                      <a:pt x="570" y="228"/>
                    </a:lnTo>
                    <a:lnTo>
                      <a:pt x="572" y="226"/>
                    </a:lnTo>
                    <a:lnTo>
                      <a:pt x="570" y="226"/>
                    </a:lnTo>
                    <a:lnTo>
                      <a:pt x="568" y="224"/>
                    </a:lnTo>
                    <a:lnTo>
                      <a:pt x="568" y="224"/>
                    </a:lnTo>
                    <a:lnTo>
                      <a:pt x="568" y="222"/>
                    </a:lnTo>
                    <a:lnTo>
                      <a:pt x="568" y="222"/>
                    </a:lnTo>
                    <a:lnTo>
                      <a:pt x="568" y="222"/>
                    </a:lnTo>
                    <a:lnTo>
                      <a:pt x="566" y="222"/>
                    </a:lnTo>
                    <a:lnTo>
                      <a:pt x="564" y="220"/>
                    </a:lnTo>
                    <a:lnTo>
                      <a:pt x="564" y="218"/>
                    </a:lnTo>
                    <a:lnTo>
                      <a:pt x="566" y="216"/>
                    </a:lnTo>
                    <a:lnTo>
                      <a:pt x="566" y="212"/>
                    </a:lnTo>
                    <a:lnTo>
                      <a:pt x="564" y="208"/>
                    </a:lnTo>
                    <a:lnTo>
                      <a:pt x="566" y="206"/>
                    </a:lnTo>
                    <a:lnTo>
                      <a:pt x="568" y="204"/>
                    </a:lnTo>
                    <a:lnTo>
                      <a:pt x="568" y="204"/>
                    </a:lnTo>
                    <a:lnTo>
                      <a:pt x="568" y="202"/>
                    </a:lnTo>
                    <a:lnTo>
                      <a:pt x="568" y="200"/>
                    </a:lnTo>
                    <a:lnTo>
                      <a:pt x="568" y="202"/>
                    </a:lnTo>
                    <a:lnTo>
                      <a:pt x="566" y="204"/>
                    </a:lnTo>
                    <a:lnTo>
                      <a:pt x="564" y="206"/>
                    </a:lnTo>
                    <a:lnTo>
                      <a:pt x="564" y="206"/>
                    </a:lnTo>
                    <a:lnTo>
                      <a:pt x="562" y="206"/>
                    </a:lnTo>
                    <a:lnTo>
                      <a:pt x="564" y="208"/>
                    </a:lnTo>
                    <a:lnTo>
                      <a:pt x="562" y="210"/>
                    </a:lnTo>
                    <a:lnTo>
                      <a:pt x="562" y="214"/>
                    </a:lnTo>
                    <a:lnTo>
                      <a:pt x="562" y="214"/>
                    </a:lnTo>
                    <a:lnTo>
                      <a:pt x="562" y="216"/>
                    </a:lnTo>
                    <a:lnTo>
                      <a:pt x="562" y="218"/>
                    </a:lnTo>
                    <a:lnTo>
                      <a:pt x="562" y="224"/>
                    </a:lnTo>
                    <a:lnTo>
                      <a:pt x="562" y="224"/>
                    </a:lnTo>
                    <a:lnTo>
                      <a:pt x="558" y="220"/>
                    </a:lnTo>
                    <a:lnTo>
                      <a:pt x="556" y="220"/>
                    </a:lnTo>
                    <a:lnTo>
                      <a:pt x="554" y="218"/>
                    </a:lnTo>
                    <a:lnTo>
                      <a:pt x="554" y="218"/>
                    </a:lnTo>
                    <a:lnTo>
                      <a:pt x="554" y="216"/>
                    </a:lnTo>
                    <a:lnTo>
                      <a:pt x="554" y="214"/>
                    </a:lnTo>
                    <a:lnTo>
                      <a:pt x="552" y="216"/>
                    </a:lnTo>
                    <a:lnTo>
                      <a:pt x="552" y="218"/>
                    </a:lnTo>
                    <a:lnTo>
                      <a:pt x="554" y="218"/>
                    </a:lnTo>
                    <a:lnTo>
                      <a:pt x="556" y="220"/>
                    </a:lnTo>
                    <a:lnTo>
                      <a:pt x="558" y="222"/>
                    </a:lnTo>
                    <a:lnTo>
                      <a:pt x="562" y="226"/>
                    </a:lnTo>
                    <a:lnTo>
                      <a:pt x="564" y="226"/>
                    </a:lnTo>
                    <a:lnTo>
                      <a:pt x="564" y="228"/>
                    </a:lnTo>
                    <a:lnTo>
                      <a:pt x="562" y="232"/>
                    </a:lnTo>
                    <a:lnTo>
                      <a:pt x="560" y="230"/>
                    </a:lnTo>
                    <a:lnTo>
                      <a:pt x="560" y="228"/>
                    </a:lnTo>
                    <a:lnTo>
                      <a:pt x="558" y="228"/>
                    </a:lnTo>
                    <a:lnTo>
                      <a:pt x="560" y="232"/>
                    </a:lnTo>
                    <a:lnTo>
                      <a:pt x="562" y="234"/>
                    </a:lnTo>
                    <a:lnTo>
                      <a:pt x="564" y="234"/>
                    </a:lnTo>
                    <a:lnTo>
                      <a:pt x="562" y="236"/>
                    </a:lnTo>
                    <a:lnTo>
                      <a:pt x="562" y="236"/>
                    </a:lnTo>
                    <a:lnTo>
                      <a:pt x="560" y="236"/>
                    </a:lnTo>
                    <a:lnTo>
                      <a:pt x="564" y="238"/>
                    </a:lnTo>
                    <a:lnTo>
                      <a:pt x="562" y="240"/>
                    </a:lnTo>
                    <a:lnTo>
                      <a:pt x="560" y="240"/>
                    </a:lnTo>
                    <a:lnTo>
                      <a:pt x="560" y="238"/>
                    </a:lnTo>
                    <a:lnTo>
                      <a:pt x="556" y="238"/>
                    </a:lnTo>
                    <a:lnTo>
                      <a:pt x="554" y="236"/>
                    </a:lnTo>
                    <a:lnTo>
                      <a:pt x="556" y="238"/>
                    </a:lnTo>
                    <a:lnTo>
                      <a:pt x="558" y="240"/>
                    </a:lnTo>
                    <a:lnTo>
                      <a:pt x="560" y="240"/>
                    </a:lnTo>
                    <a:lnTo>
                      <a:pt x="560" y="242"/>
                    </a:lnTo>
                    <a:lnTo>
                      <a:pt x="562" y="242"/>
                    </a:lnTo>
                    <a:lnTo>
                      <a:pt x="564" y="242"/>
                    </a:lnTo>
                    <a:lnTo>
                      <a:pt x="564" y="244"/>
                    </a:lnTo>
                    <a:lnTo>
                      <a:pt x="566" y="246"/>
                    </a:lnTo>
                    <a:lnTo>
                      <a:pt x="564" y="248"/>
                    </a:lnTo>
                    <a:lnTo>
                      <a:pt x="564" y="248"/>
                    </a:lnTo>
                    <a:lnTo>
                      <a:pt x="564" y="248"/>
                    </a:lnTo>
                    <a:lnTo>
                      <a:pt x="564" y="250"/>
                    </a:lnTo>
                    <a:lnTo>
                      <a:pt x="564" y="252"/>
                    </a:lnTo>
                    <a:lnTo>
                      <a:pt x="564" y="254"/>
                    </a:lnTo>
                    <a:lnTo>
                      <a:pt x="562" y="254"/>
                    </a:lnTo>
                    <a:lnTo>
                      <a:pt x="562" y="254"/>
                    </a:lnTo>
                    <a:lnTo>
                      <a:pt x="558" y="254"/>
                    </a:lnTo>
                    <a:lnTo>
                      <a:pt x="558" y="256"/>
                    </a:lnTo>
                    <a:lnTo>
                      <a:pt x="556" y="256"/>
                    </a:lnTo>
                    <a:lnTo>
                      <a:pt x="554" y="254"/>
                    </a:lnTo>
                    <a:lnTo>
                      <a:pt x="554" y="254"/>
                    </a:lnTo>
                    <a:lnTo>
                      <a:pt x="554" y="258"/>
                    </a:lnTo>
                    <a:lnTo>
                      <a:pt x="554" y="258"/>
                    </a:lnTo>
                    <a:lnTo>
                      <a:pt x="556" y="258"/>
                    </a:lnTo>
                    <a:lnTo>
                      <a:pt x="560" y="256"/>
                    </a:lnTo>
                    <a:lnTo>
                      <a:pt x="562" y="258"/>
                    </a:lnTo>
                    <a:lnTo>
                      <a:pt x="562" y="262"/>
                    </a:lnTo>
                    <a:lnTo>
                      <a:pt x="564" y="262"/>
                    </a:lnTo>
                    <a:lnTo>
                      <a:pt x="564" y="260"/>
                    </a:lnTo>
                    <a:lnTo>
                      <a:pt x="564" y="258"/>
                    </a:lnTo>
                    <a:lnTo>
                      <a:pt x="566" y="258"/>
                    </a:lnTo>
                    <a:lnTo>
                      <a:pt x="566" y="260"/>
                    </a:lnTo>
                    <a:lnTo>
                      <a:pt x="566" y="262"/>
                    </a:lnTo>
                    <a:lnTo>
                      <a:pt x="564" y="262"/>
                    </a:lnTo>
                    <a:lnTo>
                      <a:pt x="562" y="264"/>
                    </a:lnTo>
                    <a:lnTo>
                      <a:pt x="562" y="266"/>
                    </a:lnTo>
                    <a:lnTo>
                      <a:pt x="560" y="268"/>
                    </a:lnTo>
                    <a:lnTo>
                      <a:pt x="558" y="266"/>
                    </a:lnTo>
                    <a:lnTo>
                      <a:pt x="558" y="266"/>
                    </a:lnTo>
                    <a:lnTo>
                      <a:pt x="556" y="264"/>
                    </a:lnTo>
                    <a:lnTo>
                      <a:pt x="556" y="266"/>
                    </a:lnTo>
                    <a:lnTo>
                      <a:pt x="554" y="266"/>
                    </a:lnTo>
                    <a:lnTo>
                      <a:pt x="552" y="266"/>
                    </a:lnTo>
                    <a:lnTo>
                      <a:pt x="550" y="266"/>
                    </a:lnTo>
                    <a:lnTo>
                      <a:pt x="552" y="266"/>
                    </a:lnTo>
                    <a:lnTo>
                      <a:pt x="556" y="268"/>
                    </a:lnTo>
                    <a:lnTo>
                      <a:pt x="556" y="268"/>
                    </a:lnTo>
                    <a:lnTo>
                      <a:pt x="554" y="270"/>
                    </a:lnTo>
                    <a:lnTo>
                      <a:pt x="556" y="270"/>
                    </a:lnTo>
                    <a:lnTo>
                      <a:pt x="552" y="272"/>
                    </a:lnTo>
                    <a:lnTo>
                      <a:pt x="550" y="270"/>
                    </a:lnTo>
                    <a:lnTo>
                      <a:pt x="552" y="272"/>
                    </a:lnTo>
                    <a:lnTo>
                      <a:pt x="554" y="274"/>
                    </a:lnTo>
                    <a:lnTo>
                      <a:pt x="558" y="270"/>
                    </a:lnTo>
                    <a:lnTo>
                      <a:pt x="558" y="272"/>
                    </a:lnTo>
                    <a:lnTo>
                      <a:pt x="558" y="272"/>
                    </a:lnTo>
                    <a:lnTo>
                      <a:pt x="556" y="276"/>
                    </a:lnTo>
                    <a:lnTo>
                      <a:pt x="554" y="276"/>
                    </a:lnTo>
                    <a:lnTo>
                      <a:pt x="554" y="274"/>
                    </a:lnTo>
                    <a:lnTo>
                      <a:pt x="552" y="274"/>
                    </a:lnTo>
                    <a:lnTo>
                      <a:pt x="550" y="276"/>
                    </a:lnTo>
                    <a:lnTo>
                      <a:pt x="548" y="276"/>
                    </a:lnTo>
                    <a:lnTo>
                      <a:pt x="542" y="278"/>
                    </a:lnTo>
                    <a:lnTo>
                      <a:pt x="536" y="284"/>
                    </a:lnTo>
                    <a:lnTo>
                      <a:pt x="534" y="288"/>
                    </a:lnTo>
                    <a:lnTo>
                      <a:pt x="534" y="288"/>
                    </a:lnTo>
                    <a:lnTo>
                      <a:pt x="532" y="288"/>
                    </a:lnTo>
                    <a:lnTo>
                      <a:pt x="528" y="288"/>
                    </a:lnTo>
                    <a:lnTo>
                      <a:pt x="526" y="290"/>
                    </a:lnTo>
                    <a:lnTo>
                      <a:pt x="522" y="296"/>
                    </a:lnTo>
                    <a:lnTo>
                      <a:pt x="522" y="296"/>
                    </a:lnTo>
                    <a:lnTo>
                      <a:pt x="520" y="298"/>
                    </a:lnTo>
                    <a:lnTo>
                      <a:pt x="518" y="298"/>
                    </a:lnTo>
                    <a:lnTo>
                      <a:pt x="518" y="300"/>
                    </a:lnTo>
                    <a:lnTo>
                      <a:pt x="516" y="302"/>
                    </a:lnTo>
                    <a:lnTo>
                      <a:pt x="514" y="302"/>
                    </a:lnTo>
                    <a:lnTo>
                      <a:pt x="514" y="302"/>
                    </a:lnTo>
                    <a:lnTo>
                      <a:pt x="512" y="304"/>
                    </a:lnTo>
                    <a:lnTo>
                      <a:pt x="510" y="304"/>
                    </a:lnTo>
                    <a:lnTo>
                      <a:pt x="508" y="304"/>
                    </a:lnTo>
                    <a:lnTo>
                      <a:pt x="504" y="306"/>
                    </a:lnTo>
                    <a:lnTo>
                      <a:pt x="504" y="306"/>
                    </a:lnTo>
                    <a:lnTo>
                      <a:pt x="502" y="306"/>
                    </a:lnTo>
                    <a:lnTo>
                      <a:pt x="502" y="308"/>
                    </a:lnTo>
                    <a:lnTo>
                      <a:pt x="498" y="308"/>
                    </a:lnTo>
                    <a:lnTo>
                      <a:pt x="498" y="308"/>
                    </a:lnTo>
                    <a:lnTo>
                      <a:pt x="498" y="310"/>
                    </a:lnTo>
                    <a:lnTo>
                      <a:pt x="498" y="312"/>
                    </a:lnTo>
                    <a:lnTo>
                      <a:pt x="496" y="314"/>
                    </a:lnTo>
                    <a:lnTo>
                      <a:pt x="496" y="314"/>
                    </a:lnTo>
                    <a:lnTo>
                      <a:pt x="494" y="316"/>
                    </a:lnTo>
                    <a:lnTo>
                      <a:pt x="492" y="316"/>
                    </a:lnTo>
                    <a:lnTo>
                      <a:pt x="490" y="320"/>
                    </a:lnTo>
                    <a:lnTo>
                      <a:pt x="488" y="324"/>
                    </a:lnTo>
                    <a:lnTo>
                      <a:pt x="488" y="328"/>
                    </a:lnTo>
                    <a:lnTo>
                      <a:pt x="488" y="334"/>
                    </a:lnTo>
                    <a:lnTo>
                      <a:pt x="488" y="338"/>
                    </a:lnTo>
                    <a:lnTo>
                      <a:pt x="488" y="344"/>
                    </a:lnTo>
                    <a:lnTo>
                      <a:pt x="488" y="346"/>
                    </a:lnTo>
                    <a:lnTo>
                      <a:pt x="490" y="352"/>
                    </a:lnTo>
                    <a:lnTo>
                      <a:pt x="490" y="354"/>
                    </a:lnTo>
                    <a:lnTo>
                      <a:pt x="492" y="360"/>
                    </a:lnTo>
                    <a:lnTo>
                      <a:pt x="494" y="362"/>
                    </a:lnTo>
                    <a:lnTo>
                      <a:pt x="494" y="364"/>
                    </a:lnTo>
                    <a:lnTo>
                      <a:pt x="494" y="368"/>
                    </a:lnTo>
                    <a:lnTo>
                      <a:pt x="494" y="372"/>
                    </a:lnTo>
                    <a:lnTo>
                      <a:pt x="494" y="372"/>
                    </a:lnTo>
                    <a:lnTo>
                      <a:pt x="496" y="380"/>
                    </a:lnTo>
                    <a:lnTo>
                      <a:pt x="498" y="382"/>
                    </a:lnTo>
                    <a:lnTo>
                      <a:pt x="498" y="386"/>
                    </a:lnTo>
                    <a:lnTo>
                      <a:pt x="496" y="388"/>
                    </a:lnTo>
                    <a:lnTo>
                      <a:pt x="498" y="388"/>
                    </a:lnTo>
                    <a:lnTo>
                      <a:pt x="498" y="392"/>
                    </a:lnTo>
                    <a:lnTo>
                      <a:pt x="496" y="394"/>
                    </a:lnTo>
                    <a:lnTo>
                      <a:pt x="496" y="396"/>
                    </a:lnTo>
                    <a:lnTo>
                      <a:pt x="494" y="400"/>
                    </a:lnTo>
                    <a:lnTo>
                      <a:pt x="494" y="402"/>
                    </a:lnTo>
                    <a:lnTo>
                      <a:pt x="492" y="406"/>
                    </a:lnTo>
                    <a:lnTo>
                      <a:pt x="492" y="408"/>
                    </a:lnTo>
                    <a:lnTo>
                      <a:pt x="490" y="408"/>
                    </a:lnTo>
                    <a:lnTo>
                      <a:pt x="488" y="410"/>
                    </a:lnTo>
                    <a:lnTo>
                      <a:pt x="486" y="408"/>
                    </a:lnTo>
                    <a:lnTo>
                      <a:pt x="484" y="408"/>
                    </a:lnTo>
                    <a:lnTo>
                      <a:pt x="482" y="408"/>
                    </a:lnTo>
                    <a:lnTo>
                      <a:pt x="482" y="406"/>
                    </a:lnTo>
                    <a:lnTo>
                      <a:pt x="480" y="404"/>
                    </a:lnTo>
                    <a:lnTo>
                      <a:pt x="480" y="402"/>
                    </a:lnTo>
                    <a:lnTo>
                      <a:pt x="480" y="400"/>
                    </a:lnTo>
                    <a:lnTo>
                      <a:pt x="478" y="400"/>
                    </a:lnTo>
                    <a:lnTo>
                      <a:pt x="476" y="400"/>
                    </a:lnTo>
                    <a:lnTo>
                      <a:pt x="476" y="396"/>
                    </a:lnTo>
                    <a:lnTo>
                      <a:pt x="476" y="394"/>
                    </a:lnTo>
                    <a:lnTo>
                      <a:pt x="474" y="392"/>
                    </a:lnTo>
                    <a:lnTo>
                      <a:pt x="472" y="390"/>
                    </a:lnTo>
                    <a:lnTo>
                      <a:pt x="474" y="388"/>
                    </a:lnTo>
                    <a:lnTo>
                      <a:pt x="474" y="386"/>
                    </a:lnTo>
                    <a:lnTo>
                      <a:pt x="476" y="384"/>
                    </a:lnTo>
                    <a:lnTo>
                      <a:pt x="474" y="386"/>
                    </a:lnTo>
                    <a:lnTo>
                      <a:pt x="472" y="384"/>
                    </a:lnTo>
                    <a:lnTo>
                      <a:pt x="472" y="386"/>
                    </a:lnTo>
                    <a:lnTo>
                      <a:pt x="472" y="388"/>
                    </a:lnTo>
                    <a:lnTo>
                      <a:pt x="472" y="384"/>
                    </a:lnTo>
                    <a:lnTo>
                      <a:pt x="470" y="384"/>
                    </a:lnTo>
                    <a:lnTo>
                      <a:pt x="470" y="384"/>
                    </a:lnTo>
                    <a:lnTo>
                      <a:pt x="468" y="382"/>
                    </a:lnTo>
                    <a:lnTo>
                      <a:pt x="468" y="380"/>
                    </a:lnTo>
                    <a:lnTo>
                      <a:pt x="468" y="378"/>
                    </a:lnTo>
                    <a:lnTo>
                      <a:pt x="470" y="374"/>
                    </a:lnTo>
                    <a:lnTo>
                      <a:pt x="470" y="372"/>
                    </a:lnTo>
                    <a:lnTo>
                      <a:pt x="468" y="370"/>
                    </a:lnTo>
                    <a:lnTo>
                      <a:pt x="468" y="372"/>
                    </a:lnTo>
                    <a:lnTo>
                      <a:pt x="468" y="372"/>
                    </a:lnTo>
                    <a:lnTo>
                      <a:pt x="466" y="374"/>
                    </a:lnTo>
                    <a:lnTo>
                      <a:pt x="466" y="374"/>
                    </a:lnTo>
                    <a:lnTo>
                      <a:pt x="464" y="372"/>
                    </a:lnTo>
                    <a:lnTo>
                      <a:pt x="464" y="370"/>
                    </a:lnTo>
                    <a:lnTo>
                      <a:pt x="468" y="366"/>
                    </a:lnTo>
                    <a:lnTo>
                      <a:pt x="468" y="360"/>
                    </a:lnTo>
                    <a:lnTo>
                      <a:pt x="468" y="358"/>
                    </a:lnTo>
                    <a:lnTo>
                      <a:pt x="468" y="354"/>
                    </a:lnTo>
                    <a:lnTo>
                      <a:pt x="466" y="354"/>
                    </a:lnTo>
                    <a:lnTo>
                      <a:pt x="464" y="352"/>
                    </a:lnTo>
                    <a:lnTo>
                      <a:pt x="464" y="352"/>
                    </a:lnTo>
                    <a:lnTo>
                      <a:pt x="464" y="352"/>
                    </a:lnTo>
                    <a:lnTo>
                      <a:pt x="462" y="350"/>
                    </a:lnTo>
                    <a:lnTo>
                      <a:pt x="462" y="348"/>
                    </a:lnTo>
                    <a:lnTo>
                      <a:pt x="460" y="348"/>
                    </a:lnTo>
                    <a:lnTo>
                      <a:pt x="460" y="346"/>
                    </a:lnTo>
                    <a:lnTo>
                      <a:pt x="458" y="342"/>
                    </a:lnTo>
                    <a:lnTo>
                      <a:pt x="454" y="340"/>
                    </a:lnTo>
                    <a:lnTo>
                      <a:pt x="454" y="340"/>
                    </a:lnTo>
                    <a:lnTo>
                      <a:pt x="452" y="340"/>
                    </a:lnTo>
                    <a:lnTo>
                      <a:pt x="450" y="342"/>
                    </a:lnTo>
                    <a:lnTo>
                      <a:pt x="450" y="342"/>
                    </a:lnTo>
                    <a:lnTo>
                      <a:pt x="448" y="342"/>
                    </a:lnTo>
                    <a:lnTo>
                      <a:pt x="448" y="342"/>
                    </a:lnTo>
                    <a:lnTo>
                      <a:pt x="446" y="346"/>
                    </a:lnTo>
                    <a:lnTo>
                      <a:pt x="442" y="346"/>
                    </a:lnTo>
                    <a:lnTo>
                      <a:pt x="440" y="346"/>
                    </a:lnTo>
                    <a:lnTo>
                      <a:pt x="438" y="346"/>
                    </a:lnTo>
                    <a:lnTo>
                      <a:pt x="440" y="344"/>
                    </a:lnTo>
                    <a:lnTo>
                      <a:pt x="440" y="346"/>
                    </a:lnTo>
                    <a:lnTo>
                      <a:pt x="440" y="346"/>
                    </a:lnTo>
                    <a:lnTo>
                      <a:pt x="440" y="344"/>
                    </a:lnTo>
                    <a:lnTo>
                      <a:pt x="438" y="342"/>
                    </a:lnTo>
                    <a:lnTo>
                      <a:pt x="434" y="340"/>
                    </a:lnTo>
                    <a:lnTo>
                      <a:pt x="436" y="340"/>
                    </a:lnTo>
                    <a:lnTo>
                      <a:pt x="436" y="340"/>
                    </a:lnTo>
                    <a:lnTo>
                      <a:pt x="438" y="340"/>
                    </a:lnTo>
                    <a:lnTo>
                      <a:pt x="434" y="338"/>
                    </a:lnTo>
                    <a:lnTo>
                      <a:pt x="434" y="338"/>
                    </a:lnTo>
                    <a:lnTo>
                      <a:pt x="434" y="336"/>
                    </a:lnTo>
                    <a:lnTo>
                      <a:pt x="432" y="338"/>
                    </a:lnTo>
                    <a:lnTo>
                      <a:pt x="434" y="340"/>
                    </a:lnTo>
                    <a:lnTo>
                      <a:pt x="432" y="338"/>
                    </a:lnTo>
                    <a:lnTo>
                      <a:pt x="430" y="336"/>
                    </a:lnTo>
                    <a:lnTo>
                      <a:pt x="428" y="336"/>
                    </a:lnTo>
                    <a:lnTo>
                      <a:pt x="424" y="336"/>
                    </a:lnTo>
                    <a:lnTo>
                      <a:pt x="424" y="336"/>
                    </a:lnTo>
                    <a:lnTo>
                      <a:pt x="428" y="336"/>
                    </a:lnTo>
                    <a:lnTo>
                      <a:pt x="428" y="336"/>
                    </a:lnTo>
                    <a:lnTo>
                      <a:pt x="428" y="334"/>
                    </a:lnTo>
                    <a:lnTo>
                      <a:pt x="426" y="334"/>
                    </a:lnTo>
                    <a:lnTo>
                      <a:pt x="424" y="336"/>
                    </a:lnTo>
                    <a:lnTo>
                      <a:pt x="422" y="336"/>
                    </a:lnTo>
                    <a:lnTo>
                      <a:pt x="418" y="336"/>
                    </a:lnTo>
                    <a:lnTo>
                      <a:pt x="416" y="336"/>
                    </a:lnTo>
                    <a:lnTo>
                      <a:pt x="416" y="336"/>
                    </a:lnTo>
                    <a:lnTo>
                      <a:pt x="412" y="336"/>
                    </a:lnTo>
                    <a:lnTo>
                      <a:pt x="410" y="336"/>
                    </a:lnTo>
                    <a:lnTo>
                      <a:pt x="408" y="334"/>
                    </a:lnTo>
                    <a:lnTo>
                      <a:pt x="408" y="332"/>
                    </a:lnTo>
                    <a:lnTo>
                      <a:pt x="408" y="332"/>
                    </a:lnTo>
                    <a:lnTo>
                      <a:pt x="406" y="332"/>
                    </a:lnTo>
                    <a:lnTo>
                      <a:pt x="404" y="334"/>
                    </a:lnTo>
                    <a:lnTo>
                      <a:pt x="404" y="336"/>
                    </a:lnTo>
                    <a:lnTo>
                      <a:pt x="402" y="336"/>
                    </a:lnTo>
                    <a:lnTo>
                      <a:pt x="400" y="336"/>
                    </a:lnTo>
                    <a:lnTo>
                      <a:pt x="398" y="336"/>
                    </a:lnTo>
                    <a:lnTo>
                      <a:pt x="390" y="336"/>
                    </a:lnTo>
                    <a:lnTo>
                      <a:pt x="388" y="338"/>
                    </a:lnTo>
                    <a:lnTo>
                      <a:pt x="384" y="340"/>
                    </a:lnTo>
                    <a:lnTo>
                      <a:pt x="382" y="342"/>
                    </a:lnTo>
                    <a:lnTo>
                      <a:pt x="382" y="344"/>
                    </a:lnTo>
                    <a:lnTo>
                      <a:pt x="384" y="344"/>
                    </a:lnTo>
                    <a:lnTo>
                      <a:pt x="384" y="342"/>
                    </a:lnTo>
                    <a:lnTo>
                      <a:pt x="386" y="342"/>
                    </a:lnTo>
                    <a:lnTo>
                      <a:pt x="386" y="344"/>
                    </a:lnTo>
                    <a:lnTo>
                      <a:pt x="390" y="344"/>
                    </a:lnTo>
                    <a:lnTo>
                      <a:pt x="388" y="346"/>
                    </a:lnTo>
                    <a:lnTo>
                      <a:pt x="384" y="346"/>
                    </a:lnTo>
                    <a:lnTo>
                      <a:pt x="384" y="348"/>
                    </a:lnTo>
                    <a:lnTo>
                      <a:pt x="384" y="350"/>
                    </a:lnTo>
                    <a:lnTo>
                      <a:pt x="390" y="352"/>
                    </a:lnTo>
                    <a:lnTo>
                      <a:pt x="392" y="354"/>
                    </a:lnTo>
                    <a:lnTo>
                      <a:pt x="392" y="354"/>
                    </a:lnTo>
                    <a:lnTo>
                      <a:pt x="390" y="356"/>
                    </a:lnTo>
                    <a:lnTo>
                      <a:pt x="390" y="356"/>
                    </a:lnTo>
                    <a:lnTo>
                      <a:pt x="390" y="354"/>
                    </a:lnTo>
                    <a:lnTo>
                      <a:pt x="388" y="354"/>
                    </a:lnTo>
                    <a:lnTo>
                      <a:pt x="386" y="354"/>
                    </a:lnTo>
                    <a:lnTo>
                      <a:pt x="384" y="352"/>
                    </a:lnTo>
                    <a:lnTo>
                      <a:pt x="384" y="352"/>
                    </a:lnTo>
                    <a:lnTo>
                      <a:pt x="382" y="348"/>
                    </a:lnTo>
                    <a:lnTo>
                      <a:pt x="380" y="348"/>
                    </a:lnTo>
                    <a:lnTo>
                      <a:pt x="380" y="352"/>
                    </a:lnTo>
                    <a:lnTo>
                      <a:pt x="380" y="354"/>
                    </a:lnTo>
                    <a:lnTo>
                      <a:pt x="378" y="354"/>
                    </a:lnTo>
                    <a:lnTo>
                      <a:pt x="378" y="354"/>
                    </a:lnTo>
                    <a:lnTo>
                      <a:pt x="376" y="352"/>
                    </a:lnTo>
                    <a:lnTo>
                      <a:pt x="374" y="352"/>
                    </a:lnTo>
                    <a:lnTo>
                      <a:pt x="372" y="354"/>
                    </a:lnTo>
                    <a:lnTo>
                      <a:pt x="370" y="354"/>
                    </a:lnTo>
                    <a:lnTo>
                      <a:pt x="368" y="352"/>
                    </a:lnTo>
                    <a:lnTo>
                      <a:pt x="366" y="352"/>
                    </a:lnTo>
                    <a:lnTo>
                      <a:pt x="364" y="352"/>
                    </a:lnTo>
                    <a:lnTo>
                      <a:pt x="366" y="352"/>
                    </a:lnTo>
                    <a:lnTo>
                      <a:pt x="366" y="350"/>
                    </a:lnTo>
                    <a:lnTo>
                      <a:pt x="366" y="348"/>
                    </a:lnTo>
                    <a:lnTo>
                      <a:pt x="364" y="348"/>
                    </a:lnTo>
                    <a:lnTo>
                      <a:pt x="362" y="348"/>
                    </a:lnTo>
                    <a:lnTo>
                      <a:pt x="362" y="346"/>
                    </a:lnTo>
                    <a:lnTo>
                      <a:pt x="362" y="346"/>
                    </a:lnTo>
                    <a:lnTo>
                      <a:pt x="360" y="346"/>
                    </a:lnTo>
                    <a:lnTo>
                      <a:pt x="358" y="346"/>
                    </a:lnTo>
                    <a:lnTo>
                      <a:pt x="360" y="344"/>
                    </a:lnTo>
                    <a:lnTo>
                      <a:pt x="358" y="344"/>
                    </a:lnTo>
                    <a:lnTo>
                      <a:pt x="356" y="344"/>
                    </a:lnTo>
                    <a:lnTo>
                      <a:pt x="356" y="346"/>
                    </a:lnTo>
                    <a:lnTo>
                      <a:pt x="356" y="346"/>
                    </a:lnTo>
                    <a:lnTo>
                      <a:pt x="354" y="348"/>
                    </a:lnTo>
                    <a:lnTo>
                      <a:pt x="348" y="346"/>
                    </a:lnTo>
                    <a:lnTo>
                      <a:pt x="346" y="346"/>
                    </a:lnTo>
                    <a:lnTo>
                      <a:pt x="340" y="344"/>
                    </a:lnTo>
                    <a:lnTo>
                      <a:pt x="338" y="344"/>
                    </a:lnTo>
                    <a:lnTo>
                      <a:pt x="334" y="346"/>
                    </a:lnTo>
                    <a:lnTo>
                      <a:pt x="332" y="346"/>
                    </a:lnTo>
                    <a:lnTo>
                      <a:pt x="330" y="346"/>
                    </a:lnTo>
                    <a:lnTo>
                      <a:pt x="328" y="350"/>
                    </a:lnTo>
                    <a:lnTo>
                      <a:pt x="324" y="350"/>
                    </a:lnTo>
                    <a:lnTo>
                      <a:pt x="326" y="348"/>
                    </a:lnTo>
                    <a:lnTo>
                      <a:pt x="324" y="346"/>
                    </a:lnTo>
                    <a:lnTo>
                      <a:pt x="326" y="344"/>
                    </a:lnTo>
                    <a:lnTo>
                      <a:pt x="326" y="340"/>
                    </a:lnTo>
                    <a:lnTo>
                      <a:pt x="324" y="342"/>
                    </a:lnTo>
                    <a:lnTo>
                      <a:pt x="322" y="344"/>
                    </a:lnTo>
                    <a:lnTo>
                      <a:pt x="322" y="344"/>
                    </a:lnTo>
                    <a:lnTo>
                      <a:pt x="320" y="342"/>
                    </a:lnTo>
                    <a:lnTo>
                      <a:pt x="322" y="346"/>
                    </a:lnTo>
                    <a:lnTo>
                      <a:pt x="322" y="348"/>
                    </a:lnTo>
                    <a:lnTo>
                      <a:pt x="322" y="352"/>
                    </a:lnTo>
                    <a:lnTo>
                      <a:pt x="320" y="352"/>
                    </a:lnTo>
                    <a:lnTo>
                      <a:pt x="318" y="352"/>
                    </a:lnTo>
                    <a:lnTo>
                      <a:pt x="314" y="356"/>
                    </a:lnTo>
                    <a:lnTo>
                      <a:pt x="310" y="360"/>
                    </a:lnTo>
                    <a:lnTo>
                      <a:pt x="308" y="360"/>
                    </a:lnTo>
                    <a:lnTo>
                      <a:pt x="306" y="360"/>
                    </a:lnTo>
                    <a:lnTo>
                      <a:pt x="304" y="360"/>
                    </a:lnTo>
                    <a:lnTo>
                      <a:pt x="306" y="360"/>
                    </a:lnTo>
                    <a:lnTo>
                      <a:pt x="304" y="358"/>
                    </a:lnTo>
                    <a:lnTo>
                      <a:pt x="302" y="358"/>
                    </a:lnTo>
                    <a:lnTo>
                      <a:pt x="302" y="358"/>
                    </a:lnTo>
                    <a:lnTo>
                      <a:pt x="300" y="360"/>
                    </a:lnTo>
                    <a:lnTo>
                      <a:pt x="300" y="360"/>
                    </a:lnTo>
                    <a:lnTo>
                      <a:pt x="298" y="362"/>
                    </a:lnTo>
                    <a:lnTo>
                      <a:pt x="298" y="360"/>
                    </a:lnTo>
                    <a:lnTo>
                      <a:pt x="298" y="364"/>
                    </a:lnTo>
                    <a:lnTo>
                      <a:pt x="296" y="364"/>
                    </a:lnTo>
                    <a:lnTo>
                      <a:pt x="294" y="364"/>
                    </a:lnTo>
                    <a:lnTo>
                      <a:pt x="292" y="366"/>
                    </a:lnTo>
                    <a:lnTo>
                      <a:pt x="294" y="368"/>
                    </a:lnTo>
                    <a:lnTo>
                      <a:pt x="290" y="370"/>
                    </a:lnTo>
                    <a:lnTo>
                      <a:pt x="288" y="370"/>
                    </a:lnTo>
                    <a:lnTo>
                      <a:pt x="290" y="376"/>
                    </a:lnTo>
                    <a:lnTo>
                      <a:pt x="288" y="378"/>
                    </a:lnTo>
                    <a:lnTo>
                      <a:pt x="286" y="382"/>
                    </a:lnTo>
                    <a:lnTo>
                      <a:pt x="286" y="384"/>
                    </a:lnTo>
                    <a:lnTo>
                      <a:pt x="286" y="386"/>
                    </a:lnTo>
                    <a:lnTo>
                      <a:pt x="286" y="392"/>
                    </a:lnTo>
                    <a:lnTo>
                      <a:pt x="286" y="394"/>
                    </a:lnTo>
                    <a:lnTo>
                      <a:pt x="286" y="396"/>
                    </a:lnTo>
                    <a:lnTo>
                      <a:pt x="286" y="400"/>
                    </a:lnTo>
                    <a:lnTo>
                      <a:pt x="284" y="400"/>
                    </a:lnTo>
                    <a:lnTo>
                      <a:pt x="284" y="398"/>
                    </a:lnTo>
                    <a:lnTo>
                      <a:pt x="280" y="396"/>
                    </a:lnTo>
                    <a:lnTo>
                      <a:pt x="278" y="396"/>
                    </a:lnTo>
                    <a:lnTo>
                      <a:pt x="274" y="394"/>
                    </a:lnTo>
                    <a:lnTo>
                      <a:pt x="272" y="392"/>
                    </a:lnTo>
                    <a:lnTo>
                      <a:pt x="272" y="392"/>
                    </a:lnTo>
                    <a:lnTo>
                      <a:pt x="270" y="392"/>
                    </a:lnTo>
                    <a:lnTo>
                      <a:pt x="268" y="392"/>
                    </a:lnTo>
                    <a:lnTo>
                      <a:pt x="268" y="390"/>
                    </a:lnTo>
                    <a:lnTo>
                      <a:pt x="266" y="390"/>
                    </a:lnTo>
                    <a:lnTo>
                      <a:pt x="266" y="386"/>
                    </a:lnTo>
                    <a:lnTo>
                      <a:pt x="264" y="380"/>
                    </a:lnTo>
                    <a:lnTo>
                      <a:pt x="264" y="378"/>
                    </a:lnTo>
                    <a:lnTo>
                      <a:pt x="264" y="378"/>
                    </a:lnTo>
                    <a:lnTo>
                      <a:pt x="264" y="376"/>
                    </a:lnTo>
                    <a:lnTo>
                      <a:pt x="264" y="374"/>
                    </a:lnTo>
                    <a:lnTo>
                      <a:pt x="262" y="372"/>
                    </a:lnTo>
                    <a:lnTo>
                      <a:pt x="262" y="370"/>
                    </a:lnTo>
                    <a:lnTo>
                      <a:pt x="260" y="366"/>
                    </a:lnTo>
                    <a:lnTo>
                      <a:pt x="258" y="366"/>
                    </a:lnTo>
                    <a:lnTo>
                      <a:pt x="258" y="364"/>
                    </a:lnTo>
                    <a:lnTo>
                      <a:pt x="258" y="364"/>
                    </a:lnTo>
                    <a:lnTo>
                      <a:pt x="256" y="360"/>
                    </a:lnTo>
                    <a:lnTo>
                      <a:pt x="256" y="358"/>
                    </a:lnTo>
                    <a:lnTo>
                      <a:pt x="254" y="356"/>
                    </a:lnTo>
                    <a:lnTo>
                      <a:pt x="254" y="354"/>
                    </a:lnTo>
                    <a:lnTo>
                      <a:pt x="254" y="352"/>
                    </a:lnTo>
                    <a:lnTo>
                      <a:pt x="252" y="352"/>
                    </a:lnTo>
                    <a:lnTo>
                      <a:pt x="252" y="348"/>
                    </a:lnTo>
                    <a:lnTo>
                      <a:pt x="250" y="346"/>
                    </a:lnTo>
                    <a:lnTo>
                      <a:pt x="248" y="344"/>
                    </a:lnTo>
                    <a:lnTo>
                      <a:pt x="246" y="342"/>
                    </a:lnTo>
                    <a:lnTo>
                      <a:pt x="244" y="340"/>
                    </a:lnTo>
                    <a:lnTo>
                      <a:pt x="244" y="340"/>
                    </a:lnTo>
                    <a:lnTo>
                      <a:pt x="242" y="340"/>
                    </a:lnTo>
                    <a:lnTo>
                      <a:pt x="242" y="340"/>
                    </a:lnTo>
                    <a:lnTo>
                      <a:pt x="240" y="340"/>
                    </a:lnTo>
                    <a:lnTo>
                      <a:pt x="238" y="340"/>
                    </a:lnTo>
                    <a:lnTo>
                      <a:pt x="236" y="340"/>
                    </a:lnTo>
                    <a:lnTo>
                      <a:pt x="234" y="342"/>
                    </a:lnTo>
                    <a:lnTo>
                      <a:pt x="234" y="342"/>
                    </a:lnTo>
                    <a:lnTo>
                      <a:pt x="232" y="340"/>
                    </a:lnTo>
                    <a:lnTo>
                      <a:pt x="232" y="340"/>
                    </a:lnTo>
                    <a:lnTo>
                      <a:pt x="232" y="342"/>
                    </a:lnTo>
                    <a:lnTo>
                      <a:pt x="230" y="342"/>
                    </a:lnTo>
                    <a:lnTo>
                      <a:pt x="228" y="346"/>
                    </a:lnTo>
                    <a:lnTo>
                      <a:pt x="226" y="348"/>
                    </a:lnTo>
                    <a:lnTo>
                      <a:pt x="226" y="348"/>
                    </a:lnTo>
                    <a:lnTo>
                      <a:pt x="226" y="348"/>
                    </a:lnTo>
                    <a:lnTo>
                      <a:pt x="226" y="350"/>
                    </a:lnTo>
                    <a:lnTo>
                      <a:pt x="224" y="350"/>
                    </a:lnTo>
                    <a:lnTo>
                      <a:pt x="224" y="352"/>
                    </a:lnTo>
                    <a:lnTo>
                      <a:pt x="222" y="352"/>
                    </a:lnTo>
                    <a:lnTo>
                      <a:pt x="222" y="352"/>
                    </a:lnTo>
                    <a:lnTo>
                      <a:pt x="220" y="352"/>
                    </a:lnTo>
                    <a:lnTo>
                      <a:pt x="218" y="350"/>
                    </a:lnTo>
                    <a:lnTo>
                      <a:pt x="216" y="348"/>
                    </a:lnTo>
                    <a:lnTo>
                      <a:pt x="216" y="348"/>
                    </a:lnTo>
                    <a:lnTo>
                      <a:pt x="214" y="346"/>
                    </a:lnTo>
                    <a:lnTo>
                      <a:pt x="212" y="346"/>
                    </a:lnTo>
                    <a:lnTo>
                      <a:pt x="210" y="346"/>
                    </a:lnTo>
                    <a:lnTo>
                      <a:pt x="210" y="346"/>
                    </a:lnTo>
                    <a:lnTo>
                      <a:pt x="210" y="344"/>
                    </a:lnTo>
                    <a:lnTo>
                      <a:pt x="210" y="344"/>
                    </a:lnTo>
                    <a:lnTo>
                      <a:pt x="208" y="344"/>
                    </a:lnTo>
                    <a:lnTo>
                      <a:pt x="208" y="342"/>
                    </a:lnTo>
                    <a:lnTo>
                      <a:pt x="206" y="342"/>
                    </a:lnTo>
                    <a:lnTo>
                      <a:pt x="206" y="342"/>
                    </a:lnTo>
                    <a:lnTo>
                      <a:pt x="206" y="340"/>
                    </a:lnTo>
                    <a:lnTo>
                      <a:pt x="204" y="338"/>
                    </a:lnTo>
                    <a:lnTo>
                      <a:pt x="202" y="336"/>
                    </a:lnTo>
                    <a:lnTo>
                      <a:pt x="202" y="334"/>
                    </a:lnTo>
                    <a:lnTo>
                      <a:pt x="204" y="334"/>
                    </a:lnTo>
                    <a:lnTo>
                      <a:pt x="204" y="334"/>
                    </a:lnTo>
                    <a:lnTo>
                      <a:pt x="204" y="332"/>
                    </a:lnTo>
                    <a:lnTo>
                      <a:pt x="204" y="332"/>
                    </a:lnTo>
                    <a:lnTo>
                      <a:pt x="202" y="330"/>
                    </a:lnTo>
                    <a:lnTo>
                      <a:pt x="202" y="330"/>
                    </a:lnTo>
                    <a:lnTo>
                      <a:pt x="202" y="328"/>
                    </a:lnTo>
                    <a:lnTo>
                      <a:pt x="200" y="326"/>
                    </a:lnTo>
                    <a:lnTo>
                      <a:pt x="200" y="324"/>
                    </a:lnTo>
                    <a:lnTo>
                      <a:pt x="198" y="324"/>
                    </a:lnTo>
                    <a:lnTo>
                      <a:pt x="196" y="322"/>
                    </a:lnTo>
                    <a:lnTo>
                      <a:pt x="196" y="322"/>
                    </a:lnTo>
                    <a:lnTo>
                      <a:pt x="196" y="320"/>
                    </a:lnTo>
                    <a:lnTo>
                      <a:pt x="196" y="318"/>
                    </a:lnTo>
                    <a:lnTo>
                      <a:pt x="194" y="318"/>
                    </a:lnTo>
                    <a:lnTo>
                      <a:pt x="194" y="318"/>
                    </a:lnTo>
                    <a:lnTo>
                      <a:pt x="192" y="316"/>
                    </a:lnTo>
                    <a:lnTo>
                      <a:pt x="192" y="316"/>
                    </a:lnTo>
                    <a:lnTo>
                      <a:pt x="190" y="314"/>
                    </a:lnTo>
                    <a:lnTo>
                      <a:pt x="190" y="314"/>
                    </a:lnTo>
                    <a:lnTo>
                      <a:pt x="188" y="310"/>
                    </a:lnTo>
                    <a:lnTo>
                      <a:pt x="186" y="310"/>
                    </a:lnTo>
                    <a:lnTo>
                      <a:pt x="166" y="308"/>
                    </a:lnTo>
                    <a:lnTo>
                      <a:pt x="166" y="312"/>
                    </a:lnTo>
                    <a:lnTo>
                      <a:pt x="130" y="312"/>
                    </a:lnTo>
                    <a:lnTo>
                      <a:pt x="88" y="292"/>
                    </a:lnTo>
                    <a:lnTo>
                      <a:pt x="90" y="292"/>
                    </a:lnTo>
                    <a:lnTo>
                      <a:pt x="88" y="290"/>
                    </a:lnTo>
                    <a:lnTo>
                      <a:pt x="58" y="290"/>
                    </a:lnTo>
                    <a:lnTo>
                      <a:pt x="58" y="290"/>
                    </a:lnTo>
                    <a:lnTo>
                      <a:pt x="60" y="286"/>
                    </a:lnTo>
                    <a:lnTo>
                      <a:pt x="58" y="282"/>
                    </a:lnTo>
                    <a:lnTo>
                      <a:pt x="54" y="276"/>
                    </a:lnTo>
                    <a:lnTo>
                      <a:pt x="52" y="274"/>
                    </a:lnTo>
                    <a:lnTo>
                      <a:pt x="50" y="274"/>
                    </a:lnTo>
                    <a:lnTo>
                      <a:pt x="50" y="274"/>
                    </a:lnTo>
                    <a:lnTo>
                      <a:pt x="48" y="274"/>
                    </a:lnTo>
                    <a:lnTo>
                      <a:pt x="48" y="270"/>
                    </a:lnTo>
                    <a:lnTo>
                      <a:pt x="48" y="270"/>
                    </a:lnTo>
                    <a:lnTo>
                      <a:pt x="44" y="268"/>
                    </a:lnTo>
                    <a:lnTo>
                      <a:pt x="44" y="268"/>
                    </a:lnTo>
                    <a:lnTo>
                      <a:pt x="40" y="266"/>
                    </a:lnTo>
                    <a:lnTo>
                      <a:pt x="40" y="264"/>
                    </a:lnTo>
                    <a:lnTo>
                      <a:pt x="38" y="262"/>
                    </a:lnTo>
                    <a:lnTo>
                      <a:pt x="34" y="262"/>
                    </a:lnTo>
                    <a:lnTo>
                      <a:pt x="32" y="262"/>
                    </a:lnTo>
                    <a:lnTo>
                      <a:pt x="30" y="262"/>
                    </a:lnTo>
                    <a:lnTo>
                      <a:pt x="28" y="262"/>
                    </a:lnTo>
                    <a:lnTo>
                      <a:pt x="24" y="262"/>
                    </a:lnTo>
                    <a:lnTo>
                      <a:pt x="22" y="260"/>
                    </a:lnTo>
                    <a:lnTo>
                      <a:pt x="22" y="258"/>
                    </a:lnTo>
                    <a:lnTo>
                      <a:pt x="22" y="258"/>
                    </a:lnTo>
                    <a:lnTo>
                      <a:pt x="24" y="256"/>
                    </a:lnTo>
                    <a:lnTo>
                      <a:pt x="24" y="252"/>
                    </a:lnTo>
                    <a:lnTo>
                      <a:pt x="24" y="250"/>
                    </a:lnTo>
                    <a:lnTo>
                      <a:pt x="22" y="248"/>
                    </a:lnTo>
                    <a:lnTo>
                      <a:pt x="22" y="246"/>
                    </a:lnTo>
                    <a:lnTo>
                      <a:pt x="22" y="246"/>
                    </a:lnTo>
                    <a:lnTo>
                      <a:pt x="22" y="244"/>
                    </a:lnTo>
                    <a:lnTo>
                      <a:pt x="20" y="242"/>
                    </a:lnTo>
                    <a:lnTo>
                      <a:pt x="16" y="236"/>
                    </a:lnTo>
                    <a:lnTo>
                      <a:pt x="16" y="232"/>
                    </a:lnTo>
                    <a:lnTo>
                      <a:pt x="14" y="232"/>
                    </a:lnTo>
                    <a:lnTo>
                      <a:pt x="14" y="230"/>
                    </a:lnTo>
                    <a:lnTo>
                      <a:pt x="14" y="228"/>
                    </a:lnTo>
                    <a:lnTo>
                      <a:pt x="14" y="224"/>
                    </a:lnTo>
                    <a:lnTo>
                      <a:pt x="14" y="224"/>
                    </a:lnTo>
                    <a:lnTo>
                      <a:pt x="14" y="224"/>
                    </a:lnTo>
                    <a:lnTo>
                      <a:pt x="16" y="222"/>
                    </a:lnTo>
                    <a:lnTo>
                      <a:pt x="16" y="220"/>
                    </a:lnTo>
                    <a:lnTo>
                      <a:pt x="14" y="218"/>
                    </a:lnTo>
                    <a:lnTo>
                      <a:pt x="12" y="218"/>
                    </a:lnTo>
                    <a:lnTo>
                      <a:pt x="12" y="214"/>
                    </a:lnTo>
                    <a:lnTo>
                      <a:pt x="10" y="214"/>
                    </a:lnTo>
                    <a:lnTo>
                      <a:pt x="10" y="212"/>
                    </a:lnTo>
                    <a:lnTo>
                      <a:pt x="12" y="210"/>
                    </a:lnTo>
                    <a:lnTo>
                      <a:pt x="10" y="210"/>
                    </a:lnTo>
                    <a:lnTo>
                      <a:pt x="12" y="208"/>
                    </a:lnTo>
                    <a:lnTo>
                      <a:pt x="12" y="206"/>
                    </a:lnTo>
                    <a:lnTo>
                      <a:pt x="12" y="206"/>
                    </a:lnTo>
                    <a:lnTo>
                      <a:pt x="14" y="206"/>
                    </a:lnTo>
                    <a:lnTo>
                      <a:pt x="16" y="208"/>
                    </a:lnTo>
                    <a:lnTo>
                      <a:pt x="16" y="210"/>
                    </a:lnTo>
                    <a:lnTo>
                      <a:pt x="16" y="208"/>
                    </a:lnTo>
                    <a:lnTo>
                      <a:pt x="16" y="206"/>
                    </a:lnTo>
                    <a:lnTo>
                      <a:pt x="16" y="204"/>
                    </a:lnTo>
                    <a:lnTo>
                      <a:pt x="14" y="202"/>
                    </a:lnTo>
                    <a:lnTo>
                      <a:pt x="14" y="200"/>
                    </a:lnTo>
                    <a:lnTo>
                      <a:pt x="16" y="200"/>
                    </a:lnTo>
                    <a:lnTo>
                      <a:pt x="16" y="202"/>
                    </a:lnTo>
                    <a:lnTo>
                      <a:pt x="18" y="200"/>
                    </a:lnTo>
                    <a:lnTo>
                      <a:pt x="20" y="200"/>
                    </a:lnTo>
                    <a:lnTo>
                      <a:pt x="18" y="200"/>
                    </a:lnTo>
                    <a:lnTo>
                      <a:pt x="16" y="200"/>
                    </a:lnTo>
                    <a:lnTo>
                      <a:pt x="16" y="200"/>
                    </a:lnTo>
                    <a:lnTo>
                      <a:pt x="14" y="198"/>
                    </a:lnTo>
                    <a:lnTo>
                      <a:pt x="14" y="198"/>
                    </a:lnTo>
                    <a:lnTo>
                      <a:pt x="12" y="198"/>
                    </a:lnTo>
                    <a:lnTo>
                      <a:pt x="12" y="200"/>
                    </a:lnTo>
                    <a:lnTo>
                      <a:pt x="12" y="204"/>
                    </a:lnTo>
                    <a:lnTo>
                      <a:pt x="12" y="202"/>
                    </a:lnTo>
                    <a:lnTo>
                      <a:pt x="10" y="202"/>
                    </a:lnTo>
                    <a:lnTo>
                      <a:pt x="10" y="202"/>
                    </a:lnTo>
                    <a:lnTo>
                      <a:pt x="8" y="200"/>
                    </a:lnTo>
                    <a:lnTo>
                      <a:pt x="6" y="198"/>
                    </a:lnTo>
                    <a:lnTo>
                      <a:pt x="8" y="196"/>
                    </a:lnTo>
                    <a:lnTo>
                      <a:pt x="8" y="192"/>
                    </a:lnTo>
                    <a:lnTo>
                      <a:pt x="2" y="186"/>
                    </a:lnTo>
                    <a:lnTo>
                      <a:pt x="2" y="184"/>
                    </a:lnTo>
                    <a:lnTo>
                      <a:pt x="2" y="182"/>
                    </a:lnTo>
                    <a:lnTo>
                      <a:pt x="2" y="180"/>
                    </a:lnTo>
                    <a:lnTo>
                      <a:pt x="2" y="178"/>
                    </a:lnTo>
                    <a:lnTo>
                      <a:pt x="2" y="176"/>
                    </a:lnTo>
                    <a:lnTo>
                      <a:pt x="2" y="174"/>
                    </a:lnTo>
                    <a:lnTo>
                      <a:pt x="2" y="172"/>
                    </a:lnTo>
                    <a:lnTo>
                      <a:pt x="4" y="170"/>
                    </a:lnTo>
                    <a:lnTo>
                      <a:pt x="4" y="164"/>
                    </a:lnTo>
                    <a:lnTo>
                      <a:pt x="2" y="160"/>
                    </a:lnTo>
                    <a:lnTo>
                      <a:pt x="0" y="158"/>
                    </a:lnTo>
                    <a:lnTo>
                      <a:pt x="0" y="154"/>
                    </a:lnTo>
                    <a:lnTo>
                      <a:pt x="0" y="152"/>
                    </a:lnTo>
                    <a:lnTo>
                      <a:pt x="4" y="150"/>
                    </a:lnTo>
                    <a:lnTo>
                      <a:pt x="6" y="146"/>
                    </a:lnTo>
                    <a:lnTo>
                      <a:pt x="4" y="146"/>
                    </a:lnTo>
                    <a:lnTo>
                      <a:pt x="4" y="144"/>
                    </a:lnTo>
                    <a:lnTo>
                      <a:pt x="6" y="142"/>
                    </a:lnTo>
                    <a:lnTo>
                      <a:pt x="8" y="140"/>
                    </a:lnTo>
                    <a:lnTo>
                      <a:pt x="8" y="134"/>
                    </a:lnTo>
                    <a:lnTo>
                      <a:pt x="6" y="132"/>
                    </a:lnTo>
                    <a:lnTo>
                      <a:pt x="6" y="130"/>
                    </a:lnTo>
                    <a:lnTo>
                      <a:pt x="8" y="128"/>
                    </a:lnTo>
                    <a:lnTo>
                      <a:pt x="6" y="126"/>
                    </a:lnTo>
                    <a:lnTo>
                      <a:pt x="6" y="122"/>
                    </a:lnTo>
                    <a:lnTo>
                      <a:pt x="8" y="118"/>
                    </a:lnTo>
                    <a:lnTo>
                      <a:pt x="8" y="114"/>
                    </a:lnTo>
                    <a:lnTo>
                      <a:pt x="8" y="110"/>
                    </a:lnTo>
                    <a:lnTo>
                      <a:pt x="12" y="108"/>
                    </a:lnTo>
                    <a:lnTo>
                      <a:pt x="12" y="104"/>
                    </a:lnTo>
                    <a:lnTo>
                      <a:pt x="14" y="102"/>
                    </a:lnTo>
                    <a:lnTo>
                      <a:pt x="14" y="100"/>
                    </a:lnTo>
                    <a:lnTo>
                      <a:pt x="16" y="96"/>
                    </a:lnTo>
                    <a:lnTo>
                      <a:pt x="18" y="94"/>
                    </a:lnTo>
                    <a:lnTo>
                      <a:pt x="20" y="86"/>
                    </a:lnTo>
                    <a:lnTo>
                      <a:pt x="22" y="82"/>
                    </a:lnTo>
                    <a:lnTo>
                      <a:pt x="22" y="76"/>
                    </a:lnTo>
                    <a:lnTo>
                      <a:pt x="26" y="68"/>
                    </a:lnTo>
                    <a:lnTo>
                      <a:pt x="28" y="66"/>
                    </a:lnTo>
                    <a:lnTo>
                      <a:pt x="30" y="62"/>
                    </a:lnTo>
                    <a:lnTo>
                      <a:pt x="30" y="60"/>
                    </a:lnTo>
                    <a:lnTo>
                      <a:pt x="30" y="58"/>
                    </a:lnTo>
                    <a:lnTo>
                      <a:pt x="32" y="54"/>
                    </a:lnTo>
                    <a:lnTo>
                      <a:pt x="32" y="54"/>
                    </a:lnTo>
                    <a:lnTo>
                      <a:pt x="32" y="52"/>
                    </a:lnTo>
                    <a:lnTo>
                      <a:pt x="34" y="54"/>
                    </a:lnTo>
                    <a:lnTo>
                      <a:pt x="38" y="54"/>
                    </a:lnTo>
                    <a:lnTo>
                      <a:pt x="40" y="54"/>
                    </a:lnTo>
                    <a:lnTo>
                      <a:pt x="42" y="54"/>
                    </a:lnTo>
                    <a:lnTo>
                      <a:pt x="44" y="56"/>
                    </a:lnTo>
                    <a:lnTo>
                      <a:pt x="44" y="58"/>
                    </a:lnTo>
                    <a:lnTo>
                      <a:pt x="44" y="56"/>
                    </a:lnTo>
                    <a:lnTo>
                      <a:pt x="44" y="54"/>
                    </a:lnTo>
                    <a:lnTo>
                      <a:pt x="40" y="54"/>
                    </a:lnTo>
                    <a:lnTo>
                      <a:pt x="38" y="52"/>
                    </a:lnTo>
                    <a:lnTo>
                      <a:pt x="36" y="52"/>
                    </a:lnTo>
                    <a:lnTo>
                      <a:pt x="32" y="50"/>
                    </a:lnTo>
                    <a:lnTo>
                      <a:pt x="32" y="50"/>
                    </a:lnTo>
                    <a:lnTo>
                      <a:pt x="32" y="48"/>
                    </a:lnTo>
                    <a:lnTo>
                      <a:pt x="34" y="48"/>
                    </a:lnTo>
                    <a:lnTo>
                      <a:pt x="34" y="46"/>
                    </a:lnTo>
                    <a:lnTo>
                      <a:pt x="34" y="46"/>
                    </a:lnTo>
                    <a:lnTo>
                      <a:pt x="36" y="42"/>
                    </a:lnTo>
                    <a:lnTo>
                      <a:pt x="34" y="42"/>
                    </a:lnTo>
                    <a:lnTo>
                      <a:pt x="32" y="40"/>
                    </a:lnTo>
                    <a:lnTo>
                      <a:pt x="34" y="40"/>
                    </a:lnTo>
                    <a:lnTo>
                      <a:pt x="34" y="40"/>
                    </a:lnTo>
                    <a:lnTo>
                      <a:pt x="36" y="38"/>
                    </a:lnTo>
                    <a:lnTo>
                      <a:pt x="36" y="36"/>
                    </a:lnTo>
                    <a:lnTo>
                      <a:pt x="34" y="36"/>
                    </a:lnTo>
                    <a:lnTo>
                      <a:pt x="34" y="34"/>
                    </a:lnTo>
                    <a:lnTo>
                      <a:pt x="34" y="32"/>
                    </a:lnTo>
                    <a:lnTo>
                      <a:pt x="34" y="28"/>
                    </a:lnTo>
                    <a:lnTo>
                      <a:pt x="34" y="22"/>
                    </a:lnTo>
                    <a:lnTo>
                      <a:pt x="34" y="18"/>
                    </a:lnTo>
                    <a:lnTo>
                      <a:pt x="34" y="16"/>
                    </a:lnTo>
                    <a:lnTo>
                      <a:pt x="36" y="12"/>
                    </a:lnTo>
                    <a:lnTo>
                      <a:pt x="36" y="8"/>
                    </a:lnTo>
                    <a:lnTo>
                      <a:pt x="36" y="8"/>
                    </a:lnTo>
                    <a:lnTo>
                      <a:pt x="42" y="14"/>
                    </a:lnTo>
                    <a:lnTo>
                      <a:pt x="44" y="16"/>
                    </a:lnTo>
                    <a:lnTo>
                      <a:pt x="50" y="16"/>
                    </a:lnTo>
                    <a:lnTo>
                      <a:pt x="52" y="16"/>
                    </a:lnTo>
                    <a:lnTo>
                      <a:pt x="54" y="18"/>
                    </a:lnTo>
                    <a:lnTo>
                      <a:pt x="54" y="18"/>
                    </a:lnTo>
                    <a:lnTo>
                      <a:pt x="56" y="18"/>
                    </a:lnTo>
                    <a:lnTo>
                      <a:pt x="56" y="20"/>
                    </a:lnTo>
                    <a:lnTo>
                      <a:pt x="56" y="22"/>
                    </a:lnTo>
                    <a:lnTo>
                      <a:pt x="54" y="22"/>
                    </a:lnTo>
                    <a:lnTo>
                      <a:pt x="50" y="24"/>
                    </a:lnTo>
                    <a:lnTo>
                      <a:pt x="50" y="26"/>
                    </a:lnTo>
                    <a:lnTo>
                      <a:pt x="52" y="26"/>
                    </a:lnTo>
                    <a:lnTo>
                      <a:pt x="54" y="24"/>
                    </a:lnTo>
                    <a:lnTo>
                      <a:pt x="56" y="22"/>
                    </a:lnTo>
                    <a:lnTo>
                      <a:pt x="58" y="22"/>
                    </a:lnTo>
                    <a:lnTo>
                      <a:pt x="58" y="24"/>
                    </a:lnTo>
                    <a:lnTo>
                      <a:pt x="56" y="26"/>
                    </a:lnTo>
                    <a:lnTo>
                      <a:pt x="54" y="28"/>
                    </a:lnTo>
                    <a:lnTo>
                      <a:pt x="54" y="32"/>
                    </a:lnTo>
                    <a:lnTo>
                      <a:pt x="54" y="32"/>
                    </a:lnTo>
                    <a:lnTo>
                      <a:pt x="54" y="30"/>
                    </a:lnTo>
                    <a:lnTo>
                      <a:pt x="52" y="32"/>
                    </a:lnTo>
                    <a:lnTo>
                      <a:pt x="50" y="30"/>
                    </a:lnTo>
                    <a:lnTo>
                      <a:pt x="50" y="32"/>
                    </a:lnTo>
                    <a:lnTo>
                      <a:pt x="50" y="34"/>
                    </a:lnTo>
                    <a:lnTo>
                      <a:pt x="52" y="36"/>
                    </a:lnTo>
                    <a:lnTo>
                      <a:pt x="54" y="34"/>
                    </a:lnTo>
                    <a:lnTo>
                      <a:pt x="56" y="32"/>
                    </a:lnTo>
                    <a:lnTo>
                      <a:pt x="56" y="30"/>
                    </a:lnTo>
                    <a:lnTo>
                      <a:pt x="56" y="26"/>
                    </a:lnTo>
                    <a:lnTo>
                      <a:pt x="58" y="26"/>
                    </a:lnTo>
                    <a:lnTo>
                      <a:pt x="58" y="22"/>
                    </a:lnTo>
                    <a:lnTo>
                      <a:pt x="62" y="22"/>
                    </a:lnTo>
                    <a:lnTo>
                      <a:pt x="64" y="18"/>
                    </a:lnTo>
                    <a:lnTo>
                      <a:pt x="62" y="18"/>
                    </a:lnTo>
                    <a:lnTo>
                      <a:pt x="62" y="16"/>
                    </a:lnTo>
                    <a:lnTo>
                      <a:pt x="62" y="16"/>
                    </a:lnTo>
                    <a:lnTo>
                      <a:pt x="62" y="12"/>
                    </a:lnTo>
                    <a:lnTo>
                      <a:pt x="64" y="12"/>
                    </a:lnTo>
                    <a:lnTo>
                      <a:pt x="62" y="12"/>
                    </a:lnTo>
                    <a:lnTo>
                      <a:pt x="62" y="8"/>
                    </a:lnTo>
                    <a:lnTo>
                      <a:pt x="64" y="8"/>
                    </a:lnTo>
                    <a:lnTo>
                      <a:pt x="64" y="6"/>
                    </a:lnTo>
                    <a:lnTo>
                      <a:pt x="60" y="4"/>
                    </a:lnTo>
                    <a:lnTo>
                      <a:pt x="60" y="0"/>
                    </a:lnTo>
                    <a:close/>
                    <a:moveTo>
                      <a:pt x="638" y="174"/>
                    </a:moveTo>
                    <a:lnTo>
                      <a:pt x="638" y="176"/>
                    </a:lnTo>
                    <a:lnTo>
                      <a:pt x="640" y="174"/>
                    </a:lnTo>
                    <a:lnTo>
                      <a:pt x="642" y="174"/>
                    </a:lnTo>
                    <a:lnTo>
                      <a:pt x="642" y="174"/>
                    </a:lnTo>
                    <a:lnTo>
                      <a:pt x="642" y="172"/>
                    </a:lnTo>
                    <a:lnTo>
                      <a:pt x="640" y="172"/>
                    </a:lnTo>
                    <a:lnTo>
                      <a:pt x="640" y="174"/>
                    </a:lnTo>
                    <a:lnTo>
                      <a:pt x="638" y="174"/>
                    </a:lnTo>
                    <a:close/>
                    <a:moveTo>
                      <a:pt x="600" y="184"/>
                    </a:moveTo>
                    <a:lnTo>
                      <a:pt x="600" y="186"/>
                    </a:lnTo>
                    <a:lnTo>
                      <a:pt x="602" y="184"/>
                    </a:lnTo>
                    <a:lnTo>
                      <a:pt x="602" y="184"/>
                    </a:lnTo>
                    <a:lnTo>
                      <a:pt x="606" y="184"/>
                    </a:lnTo>
                    <a:lnTo>
                      <a:pt x="608" y="182"/>
                    </a:lnTo>
                    <a:lnTo>
                      <a:pt x="612" y="182"/>
                    </a:lnTo>
                    <a:lnTo>
                      <a:pt x="614" y="182"/>
                    </a:lnTo>
                    <a:lnTo>
                      <a:pt x="618" y="182"/>
                    </a:lnTo>
                    <a:lnTo>
                      <a:pt x="618" y="180"/>
                    </a:lnTo>
                    <a:lnTo>
                      <a:pt x="620" y="182"/>
                    </a:lnTo>
                    <a:lnTo>
                      <a:pt x="622" y="180"/>
                    </a:lnTo>
                    <a:lnTo>
                      <a:pt x="624" y="178"/>
                    </a:lnTo>
                    <a:lnTo>
                      <a:pt x="622" y="180"/>
                    </a:lnTo>
                    <a:lnTo>
                      <a:pt x="620" y="178"/>
                    </a:lnTo>
                    <a:lnTo>
                      <a:pt x="618" y="180"/>
                    </a:lnTo>
                    <a:lnTo>
                      <a:pt x="618" y="178"/>
                    </a:lnTo>
                    <a:lnTo>
                      <a:pt x="620" y="178"/>
                    </a:lnTo>
                    <a:lnTo>
                      <a:pt x="620" y="178"/>
                    </a:lnTo>
                    <a:lnTo>
                      <a:pt x="616" y="178"/>
                    </a:lnTo>
                    <a:lnTo>
                      <a:pt x="612" y="178"/>
                    </a:lnTo>
                    <a:lnTo>
                      <a:pt x="610" y="180"/>
                    </a:lnTo>
                    <a:lnTo>
                      <a:pt x="606" y="180"/>
                    </a:lnTo>
                    <a:lnTo>
                      <a:pt x="604" y="180"/>
                    </a:lnTo>
                    <a:lnTo>
                      <a:pt x="600" y="182"/>
                    </a:lnTo>
                    <a:lnTo>
                      <a:pt x="600" y="184"/>
                    </a:lnTo>
                    <a:lnTo>
                      <a:pt x="600" y="184"/>
                    </a:lnTo>
                    <a:lnTo>
                      <a:pt x="600" y="184"/>
                    </a:lnTo>
                    <a:close/>
                    <a:moveTo>
                      <a:pt x="60" y="12"/>
                    </a:moveTo>
                    <a:lnTo>
                      <a:pt x="58" y="14"/>
                    </a:lnTo>
                    <a:lnTo>
                      <a:pt x="58" y="18"/>
                    </a:lnTo>
                    <a:lnTo>
                      <a:pt x="60" y="20"/>
                    </a:lnTo>
                    <a:lnTo>
                      <a:pt x="60" y="20"/>
                    </a:lnTo>
                    <a:lnTo>
                      <a:pt x="58" y="16"/>
                    </a:lnTo>
                    <a:lnTo>
                      <a:pt x="60" y="14"/>
                    </a:lnTo>
                    <a:lnTo>
                      <a:pt x="60" y="12"/>
                    </a:lnTo>
                    <a:lnTo>
                      <a:pt x="60" y="12"/>
                    </a:lnTo>
                    <a:close/>
                    <a:moveTo>
                      <a:pt x="294" y="370"/>
                    </a:moveTo>
                    <a:lnTo>
                      <a:pt x="294" y="370"/>
                    </a:lnTo>
                    <a:lnTo>
                      <a:pt x="296" y="366"/>
                    </a:lnTo>
                    <a:lnTo>
                      <a:pt x="298" y="364"/>
                    </a:lnTo>
                    <a:lnTo>
                      <a:pt x="296" y="366"/>
                    </a:lnTo>
                    <a:lnTo>
                      <a:pt x="294" y="370"/>
                    </a:lnTo>
                    <a:close/>
                    <a:moveTo>
                      <a:pt x="290" y="376"/>
                    </a:moveTo>
                    <a:lnTo>
                      <a:pt x="292" y="376"/>
                    </a:lnTo>
                    <a:lnTo>
                      <a:pt x="292" y="374"/>
                    </a:lnTo>
                    <a:lnTo>
                      <a:pt x="292" y="372"/>
                    </a:lnTo>
                    <a:lnTo>
                      <a:pt x="290" y="376"/>
                    </a:lnTo>
                    <a:close/>
                    <a:moveTo>
                      <a:pt x="290" y="394"/>
                    </a:moveTo>
                    <a:lnTo>
                      <a:pt x="288" y="390"/>
                    </a:lnTo>
                    <a:lnTo>
                      <a:pt x="288" y="384"/>
                    </a:lnTo>
                    <a:lnTo>
                      <a:pt x="290" y="378"/>
                    </a:lnTo>
                    <a:lnTo>
                      <a:pt x="288" y="384"/>
                    </a:lnTo>
                    <a:lnTo>
                      <a:pt x="288" y="388"/>
                    </a:lnTo>
                    <a:lnTo>
                      <a:pt x="290" y="394"/>
                    </a:lnTo>
                    <a:lnTo>
                      <a:pt x="290" y="394"/>
                    </a:lnTo>
                    <a:close/>
                  </a:path>
                </a:pathLst>
              </a:custGeom>
              <a:grpFill/>
              <a:ln w="6350">
                <a:solidFill>
                  <a:srgbClr val="00000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sp>
          <p:nvSpPr>
            <p:cNvPr id="185" name="Greenland">
              <a:extLst>
                <a:ext uri="{FF2B5EF4-FFF2-40B4-BE49-F238E27FC236}">
                  <a16:creationId xmlns:a16="http://schemas.microsoft.com/office/drawing/2014/main" id="{B10A60BD-AF7A-4E52-A4B5-7D596D659207}"/>
                </a:ext>
              </a:extLst>
            </p:cNvPr>
            <p:cNvSpPr>
              <a:spLocks noEditPoints="1"/>
            </p:cNvSpPr>
            <p:nvPr/>
          </p:nvSpPr>
          <p:spPr bwMode="auto">
            <a:xfrm>
              <a:off x="4744814" y="1497087"/>
              <a:ext cx="999035" cy="1278458"/>
            </a:xfrm>
            <a:custGeom>
              <a:avLst/>
              <a:gdLst>
                <a:gd name="T0" fmla="*/ 130 w 522"/>
                <a:gd name="T1" fmla="*/ 642 h 668"/>
                <a:gd name="T2" fmla="*/ 102 w 522"/>
                <a:gd name="T3" fmla="*/ 616 h 668"/>
                <a:gd name="T4" fmla="*/ 88 w 522"/>
                <a:gd name="T5" fmla="*/ 582 h 668"/>
                <a:gd name="T6" fmla="*/ 82 w 522"/>
                <a:gd name="T7" fmla="*/ 566 h 668"/>
                <a:gd name="T8" fmla="*/ 92 w 522"/>
                <a:gd name="T9" fmla="*/ 530 h 668"/>
                <a:gd name="T10" fmla="*/ 86 w 522"/>
                <a:gd name="T11" fmla="*/ 512 h 668"/>
                <a:gd name="T12" fmla="*/ 108 w 522"/>
                <a:gd name="T13" fmla="*/ 494 h 668"/>
                <a:gd name="T14" fmla="*/ 112 w 522"/>
                <a:gd name="T15" fmla="*/ 486 h 668"/>
                <a:gd name="T16" fmla="*/ 122 w 522"/>
                <a:gd name="T17" fmla="*/ 458 h 668"/>
                <a:gd name="T18" fmla="*/ 126 w 522"/>
                <a:gd name="T19" fmla="*/ 432 h 668"/>
                <a:gd name="T20" fmla="*/ 124 w 522"/>
                <a:gd name="T21" fmla="*/ 398 h 668"/>
                <a:gd name="T22" fmla="*/ 94 w 522"/>
                <a:gd name="T23" fmla="*/ 390 h 668"/>
                <a:gd name="T24" fmla="*/ 104 w 522"/>
                <a:gd name="T25" fmla="*/ 332 h 668"/>
                <a:gd name="T26" fmla="*/ 82 w 522"/>
                <a:gd name="T27" fmla="*/ 258 h 668"/>
                <a:gd name="T28" fmla="*/ 18 w 522"/>
                <a:gd name="T29" fmla="*/ 228 h 668"/>
                <a:gd name="T30" fmla="*/ 52 w 522"/>
                <a:gd name="T31" fmla="*/ 196 h 668"/>
                <a:gd name="T32" fmla="*/ 20 w 522"/>
                <a:gd name="T33" fmla="*/ 154 h 668"/>
                <a:gd name="T34" fmla="*/ 102 w 522"/>
                <a:gd name="T35" fmla="*/ 114 h 668"/>
                <a:gd name="T36" fmla="*/ 136 w 522"/>
                <a:gd name="T37" fmla="*/ 78 h 668"/>
                <a:gd name="T38" fmla="*/ 206 w 522"/>
                <a:gd name="T39" fmla="*/ 42 h 668"/>
                <a:gd name="T40" fmla="*/ 240 w 522"/>
                <a:gd name="T41" fmla="*/ 74 h 668"/>
                <a:gd name="T42" fmla="*/ 280 w 522"/>
                <a:gd name="T43" fmla="*/ 70 h 668"/>
                <a:gd name="T44" fmla="*/ 298 w 522"/>
                <a:gd name="T45" fmla="*/ 26 h 668"/>
                <a:gd name="T46" fmla="*/ 352 w 522"/>
                <a:gd name="T47" fmla="*/ 2 h 668"/>
                <a:gd name="T48" fmla="*/ 382 w 522"/>
                <a:gd name="T49" fmla="*/ 28 h 668"/>
                <a:gd name="T50" fmla="*/ 412 w 522"/>
                <a:gd name="T51" fmla="*/ 34 h 668"/>
                <a:gd name="T52" fmla="*/ 460 w 522"/>
                <a:gd name="T53" fmla="*/ 70 h 668"/>
                <a:gd name="T54" fmla="*/ 360 w 522"/>
                <a:gd name="T55" fmla="*/ 86 h 668"/>
                <a:gd name="T56" fmla="*/ 438 w 522"/>
                <a:gd name="T57" fmla="*/ 96 h 668"/>
                <a:gd name="T58" fmla="*/ 452 w 522"/>
                <a:gd name="T59" fmla="*/ 118 h 668"/>
                <a:gd name="T60" fmla="*/ 502 w 522"/>
                <a:gd name="T61" fmla="*/ 132 h 668"/>
                <a:gd name="T62" fmla="*/ 456 w 522"/>
                <a:gd name="T63" fmla="*/ 156 h 668"/>
                <a:gd name="T64" fmla="*/ 436 w 522"/>
                <a:gd name="T65" fmla="*/ 236 h 668"/>
                <a:gd name="T66" fmla="*/ 434 w 522"/>
                <a:gd name="T67" fmla="*/ 270 h 668"/>
                <a:gd name="T68" fmla="*/ 434 w 522"/>
                <a:gd name="T69" fmla="*/ 302 h 668"/>
                <a:gd name="T70" fmla="*/ 420 w 522"/>
                <a:gd name="T71" fmla="*/ 328 h 668"/>
                <a:gd name="T72" fmla="*/ 420 w 522"/>
                <a:gd name="T73" fmla="*/ 360 h 668"/>
                <a:gd name="T74" fmla="*/ 382 w 522"/>
                <a:gd name="T75" fmla="*/ 364 h 668"/>
                <a:gd name="T76" fmla="*/ 366 w 522"/>
                <a:gd name="T77" fmla="*/ 384 h 668"/>
                <a:gd name="T78" fmla="*/ 402 w 522"/>
                <a:gd name="T79" fmla="*/ 418 h 668"/>
                <a:gd name="T80" fmla="*/ 382 w 522"/>
                <a:gd name="T81" fmla="*/ 442 h 668"/>
                <a:gd name="T82" fmla="*/ 348 w 522"/>
                <a:gd name="T83" fmla="*/ 432 h 668"/>
                <a:gd name="T84" fmla="*/ 372 w 522"/>
                <a:gd name="T85" fmla="*/ 452 h 668"/>
                <a:gd name="T86" fmla="*/ 356 w 522"/>
                <a:gd name="T87" fmla="*/ 490 h 668"/>
                <a:gd name="T88" fmla="*/ 296 w 522"/>
                <a:gd name="T89" fmla="*/ 494 h 668"/>
                <a:gd name="T90" fmla="*/ 250 w 522"/>
                <a:gd name="T91" fmla="*/ 546 h 668"/>
                <a:gd name="T92" fmla="*/ 208 w 522"/>
                <a:gd name="T93" fmla="*/ 552 h 668"/>
                <a:gd name="T94" fmla="*/ 184 w 522"/>
                <a:gd name="T95" fmla="*/ 592 h 668"/>
                <a:gd name="T96" fmla="*/ 172 w 522"/>
                <a:gd name="T97" fmla="*/ 620 h 668"/>
                <a:gd name="T98" fmla="*/ 152 w 522"/>
                <a:gd name="T99" fmla="*/ 652 h 668"/>
                <a:gd name="T100" fmla="*/ 176 w 522"/>
                <a:gd name="T101" fmla="*/ 614 h 668"/>
                <a:gd name="T102" fmla="*/ 386 w 522"/>
                <a:gd name="T103" fmla="*/ 470 h 668"/>
                <a:gd name="T104" fmla="*/ 386 w 522"/>
                <a:gd name="T105" fmla="*/ 384 h 668"/>
                <a:gd name="T106" fmla="*/ 428 w 522"/>
                <a:gd name="T107" fmla="*/ 348 h 668"/>
                <a:gd name="T108" fmla="*/ 448 w 522"/>
                <a:gd name="T109" fmla="*/ 282 h 668"/>
                <a:gd name="T110" fmla="*/ 480 w 522"/>
                <a:gd name="T111" fmla="*/ 98 h 668"/>
                <a:gd name="T112" fmla="*/ 292 w 522"/>
                <a:gd name="T113" fmla="*/ 30 h 668"/>
                <a:gd name="T114" fmla="*/ 234 w 522"/>
                <a:gd name="T115" fmla="*/ 48 h 668"/>
                <a:gd name="T116" fmla="*/ 98 w 522"/>
                <a:gd name="T117" fmla="*/ 312 h 668"/>
                <a:gd name="T118" fmla="*/ 104 w 522"/>
                <a:gd name="T119" fmla="*/ 360 h 668"/>
                <a:gd name="T120" fmla="*/ 118 w 522"/>
                <a:gd name="T121" fmla="*/ 646 h 668"/>
                <a:gd name="T122" fmla="*/ 102 w 522"/>
                <a:gd name="T123" fmla="*/ 480 h 668"/>
                <a:gd name="T124" fmla="*/ 116 w 522"/>
                <a:gd name="T125" fmla="*/ 44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68">
                  <a:moveTo>
                    <a:pt x="156" y="662"/>
                  </a:moveTo>
                  <a:lnTo>
                    <a:pt x="150" y="660"/>
                  </a:lnTo>
                  <a:lnTo>
                    <a:pt x="146" y="660"/>
                  </a:lnTo>
                  <a:lnTo>
                    <a:pt x="146" y="658"/>
                  </a:lnTo>
                  <a:lnTo>
                    <a:pt x="146" y="656"/>
                  </a:lnTo>
                  <a:lnTo>
                    <a:pt x="148" y="656"/>
                  </a:lnTo>
                  <a:lnTo>
                    <a:pt x="148" y="656"/>
                  </a:lnTo>
                  <a:lnTo>
                    <a:pt x="146" y="654"/>
                  </a:lnTo>
                  <a:lnTo>
                    <a:pt x="144" y="656"/>
                  </a:lnTo>
                  <a:lnTo>
                    <a:pt x="144" y="656"/>
                  </a:lnTo>
                  <a:lnTo>
                    <a:pt x="144" y="660"/>
                  </a:lnTo>
                  <a:lnTo>
                    <a:pt x="142" y="660"/>
                  </a:lnTo>
                  <a:lnTo>
                    <a:pt x="142" y="660"/>
                  </a:lnTo>
                  <a:lnTo>
                    <a:pt x="142" y="660"/>
                  </a:lnTo>
                  <a:lnTo>
                    <a:pt x="142" y="662"/>
                  </a:lnTo>
                  <a:lnTo>
                    <a:pt x="140" y="662"/>
                  </a:lnTo>
                  <a:lnTo>
                    <a:pt x="138" y="662"/>
                  </a:lnTo>
                  <a:lnTo>
                    <a:pt x="140" y="660"/>
                  </a:lnTo>
                  <a:lnTo>
                    <a:pt x="140" y="658"/>
                  </a:lnTo>
                  <a:lnTo>
                    <a:pt x="140" y="656"/>
                  </a:lnTo>
                  <a:lnTo>
                    <a:pt x="142" y="654"/>
                  </a:lnTo>
                  <a:lnTo>
                    <a:pt x="142" y="654"/>
                  </a:lnTo>
                  <a:lnTo>
                    <a:pt x="140" y="654"/>
                  </a:lnTo>
                  <a:lnTo>
                    <a:pt x="138" y="658"/>
                  </a:lnTo>
                  <a:lnTo>
                    <a:pt x="136" y="660"/>
                  </a:lnTo>
                  <a:lnTo>
                    <a:pt x="136" y="660"/>
                  </a:lnTo>
                  <a:lnTo>
                    <a:pt x="136" y="658"/>
                  </a:lnTo>
                  <a:lnTo>
                    <a:pt x="138" y="656"/>
                  </a:lnTo>
                  <a:lnTo>
                    <a:pt x="138" y="654"/>
                  </a:lnTo>
                  <a:lnTo>
                    <a:pt x="140" y="652"/>
                  </a:lnTo>
                  <a:lnTo>
                    <a:pt x="138" y="652"/>
                  </a:lnTo>
                  <a:lnTo>
                    <a:pt x="138" y="652"/>
                  </a:lnTo>
                  <a:lnTo>
                    <a:pt x="136" y="654"/>
                  </a:lnTo>
                  <a:lnTo>
                    <a:pt x="136" y="654"/>
                  </a:lnTo>
                  <a:lnTo>
                    <a:pt x="134" y="654"/>
                  </a:lnTo>
                  <a:lnTo>
                    <a:pt x="136" y="652"/>
                  </a:lnTo>
                  <a:lnTo>
                    <a:pt x="136" y="650"/>
                  </a:lnTo>
                  <a:lnTo>
                    <a:pt x="136" y="650"/>
                  </a:lnTo>
                  <a:lnTo>
                    <a:pt x="136" y="650"/>
                  </a:lnTo>
                  <a:lnTo>
                    <a:pt x="134" y="652"/>
                  </a:lnTo>
                  <a:lnTo>
                    <a:pt x="134" y="652"/>
                  </a:lnTo>
                  <a:lnTo>
                    <a:pt x="132" y="654"/>
                  </a:lnTo>
                  <a:lnTo>
                    <a:pt x="132" y="652"/>
                  </a:lnTo>
                  <a:lnTo>
                    <a:pt x="132" y="650"/>
                  </a:lnTo>
                  <a:lnTo>
                    <a:pt x="130" y="650"/>
                  </a:lnTo>
                  <a:lnTo>
                    <a:pt x="130" y="652"/>
                  </a:lnTo>
                  <a:lnTo>
                    <a:pt x="128" y="652"/>
                  </a:lnTo>
                  <a:lnTo>
                    <a:pt x="128" y="650"/>
                  </a:lnTo>
                  <a:lnTo>
                    <a:pt x="132" y="648"/>
                  </a:lnTo>
                  <a:lnTo>
                    <a:pt x="132" y="646"/>
                  </a:lnTo>
                  <a:lnTo>
                    <a:pt x="134" y="646"/>
                  </a:lnTo>
                  <a:lnTo>
                    <a:pt x="136" y="644"/>
                  </a:lnTo>
                  <a:lnTo>
                    <a:pt x="136" y="644"/>
                  </a:lnTo>
                  <a:lnTo>
                    <a:pt x="134" y="646"/>
                  </a:lnTo>
                  <a:lnTo>
                    <a:pt x="132" y="646"/>
                  </a:lnTo>
                  <a:lnTo>
                    <a:pt x="130" y="646"/>
                  </a:lnTo>
                  <a:lnTo>
                    <a:pt x="132" y="644"/>
                  </a:lnTo>
                  <a:lnTo>
                    <a:pt x="134" y="644"/>
                  </a:lnTo>
                  <a:lnTo>
                    <a:pt x="136" y="642"/>
                  </a:lnTo>
                  <a:lnTo>
                    <a:pt x="138" y="642"/>
                  </a:lnTo>
                  <a:lnTo>
                    <a:pt x="140" y="640"/>
                  </a:lnTo>
                  <a:lnTo>
                    <a:pt x="140" y="640"/>
                  </a:lnTo>
                  <a:lnTo>
                    <a:pt x="138" y="638"/>
                  </a:lnTo>
                  <a:lnTo>
                    <a:pt x="138" y="638"/>
                  </a:lnTo>
                  <a:lnTo>
                    <a:pt x="136" y="640"/>
                  </a:lnTo>
                  <a:lnTo>
                    <a:pt x="132" y="642"/>
                  </a:lnTo>
                  <a:lnTo>
                    <a:pt x="128" y="644"/>
                  </a:lnTo>
                  <a:lnTo>
                    <a:pt x="128" y="642"/>
                  </a:lnTo>
                  <a:lnTo>
                    <a:pt x="130" y="642"/>
                  </a:lnTo>
                  <a:lnTo>
                    <a:pt x="130" y="642"/>
                  </a:lnTo>
                  <a:lnTo>
                    <a:pt x="132" y="640"/>
                  </a:lnTo>
                  <a:lnTo>
                    <a:pt x="134" y="638"/>
                  </a:lnTo>
                  <a:lnTo>
                    <a:pt x="132" y="636"/>
                  </a:lnTo>
                  <a:lnTo>
                    <a:pt x="130" y="634"/>
                  </a:lnTo>
                  <a:lnTo>
                    <a:pt x="130" y="636"/>
                  </a:lnTo>
                  <a:lnTo>
                    <a:pt x="130" y="638"/>
                  </a:lnTo>
                  <a:lnTo>
                    <a:pt x="130" y="638"/>
                  </a:lnTo>
                  <a:lnTo>
                    <a:pt x="130" y="640"/>
                  </a:lnTo>
                  <a:lnTo>
                    <a:pt x="128" y="640"/>
                  </a:lnTo>
                  <a:lnTo>
                    <a:pt x="128" y="640"/>
                  </a:lnTo>
                  <a:lnTo>
                    <a:pt x="126" y="640"/>
                  </a:lnTo>
                  <a:lnTo>
                    <a:pt x="124" y="640"/>
                  </a:lnTo>
                  <a:lnTo>
                    <a:pt x="122" y="640"/>
                  </a:lnTo>
                  <a:lnTo>
                    <a:pt x="122" y="642"/>
                  </a:lnTo>
                  <a:lnTo>
                    <a:pt x="122" y="642"/>
                  </a:lnTo>
                  <a:lnTo>
                    <a:pt x="120" y="642"/>
                  </a:lnTo>
                  <a:lnTo>
                    <a:pt x="118" y="642"/>
                  </a:lnTo>
                  <a:lnTo>
                    <a:pt x="116" y="642"/>
                  </a:lnTo>
                  <a:lnTo>
                    <a:pt x="114" y="644"/>
                  </a:lnTo>
                  <a:lnTo>
                    <a:pt x="114" y="642"/>
                  </a:lnTo>
                  <a:lnTo>
                    <a:pt x="112" y="644"/>
                  </a:lnTo>
                  <a:lnTo>
                    <a:pt x="112" y="644"/>
                  </a:lnTo>
                  <a:lnTo>
                    <a:pt x="114" y="646"/>
                  </a:lnTo>
                  <a:lnTo>
                    <a:pt x="112" y="646"/>
                  </a:lnTo>
                  <a:lnTo>
                    <a:pt x="108" y="646"/>
                  </a:lnTo>
                  <a:lnTo>
                    <a:pt x="108" y="644"/>
                  </a:lnTo>
                  <a:lnTo>
                    <a:pt x="110" y="642"/>
                  </a:lnTo>
                  <a:lnTo>
                    <a:pt x="112" y="642"/>
                  </a:lnTo>
                  <a:lnTo>
                    <a:pt x="112" y="640"/>
                  </a:lnTo>
                  <a:lnTo>
                    <a:pt x="112" y="640"/>
                  </a:lnTo>
                  <a:lnTo>
                    <a:pt x="110" y="640"/>
                  </a:lnTo>
                  <a:lnTo>
                    <a:pt x="110" y="636"/>
                  </a:lnTo>
                  <a:lnTo>
                    <a:pt x="108" y="636"/>
                  </a:lnTo>
                  <a:lnTo>
                    <a:pt x="108" y="634"/>
                  </a:lnTo>
                  <a:lnTo>
                    <a:pt x="108" y="634"/>
                  </a:lnTo>
                  <a:lnTo>
                    <a:pt x="104" y="638"/>
                  </a:lnTo>
                  <a:lnTo>
                    <a:pt x="102" y="636"/>
                  </a:lnTo>
                  <a:lnTo>
                    <a:pt x="102" y="634"/>
                  </a:lnTo>
                  <a:lnTo>
                    <a:pt x="104" y="634"/>
                  </a:lnTo>
                  <a:lnTo>
                    <a:pt x="102" y="632"/>
                  </a:lnTo>
                  <a:lnTo>
                    <a:pt x="100" y="632"/>
                  </a:lnTo>
                  <a:lnTo>
                    <a:pt x="100" y="632"/>
                  </a:lnTo>
                  <a:lnTo>
                    <a:pt x="104" y="630"/>
                  </a:lnTo>
                  <a:lnTo>
                    <a:pt x="106" y="630"/>
                  </a:lnTo>
                  <a:lnTo>
                    <a:pt x="106" y="628"/>
                  </a:lnTo>
                  <a:lnTo>
                    <a:pt x="106" y="628"/>
                  </a:lnTo>
                  <a:lnTo>
                    <a:pt x="104" y="628"/>
                  </a:lnTo>
                  <a:lnTo>
                    <a:pt x="102" y="628"/>
                  </a:lnTo>
                  <a:lnTo>
                    <a:pt x="100" y="630"/>
                  </a:lnTo>
                  <a:lnTo>
                    <a:pt x="98" y="630"/>
                  </a:lnTo>
                  <a:lnTo>
                    <a:pt x="96" y="630"/>
                  </a:lnTo>
                  <a:lnTo>
                    <a:pt x="96" y="628"/>
                  </a:lnTo>
                  <a:lnTo>
                    <a:pt x="98" y="628"/>
                  </a:lnTo>
                  <a:lnTo>
                    <a:pt x="100" y="626"/>
                  </a:lnTo>
                  <a:lnTo>
                    <a:pt x="100" y="624"/>
                  </a:lnTo>
                  <a:lnTo>
                    <a:pt x="102" y="624"/>
                  </a:lnTo>
                  <a:lnTo>
                    <a:pt x="102" y="622"/>
                  </a:lnTo>
                  <a:lnTo>
                    <a:pt x="102" y="622"/>
                  </a:lnTo>
                  <a:lnTo>
                    <a:pt x="100" y="622"/>
                  </a:lnTo>
                  <a:lnTo>
                    <a:pt x="98" y="622"/>
                  </a:lnTo>
                  <a:lnTo>
                    <a:pt x="96" y="624"/>
                  </a:lnTo>
                  <a:lnTo>
                    <a:pt x="96" y="622"/>
                  </a:lnTo>
                  <a:lnTo>
                    <a:pt x="96" y="620"/>
                  </a:lnTo>
                  <a:lnTo>
                    <a:pt x="98" y="620"/>
                  </a:lnTo>
                  <a:lnTo>
                    <a:pt x="100" y="620"/>
                  </a:lnTo>
                  <a:lnTo>
                    <a:pt x="100" y="620"/>
                  </a:lnTo>
                  <a:lnTo>
                    <a:pt x="102" y="618"/>
                  </a:lnTo>
                  <a:lnTo>
                    <a:pt x="102" y="618"/>
                  </a:lnTo>
                  <a:lnTo>
                    <a:pt x="102" y="616"/>
                  </a:lnTo>
                  <a:lnTo>
                    <a:pt x="102" y="616"/>
                  </a:lnTo>
                  <a:lnTo>
                    <a:pt x="100" y="616"/>
                  </a:lnTo>
                  <a:lnTo>
                    <a:pt x="98" y="618"/>
                  </a:lnTo>
                  <a:lnTo>
                    <a:pt x="98" y="618"/>
                  </a:lnTo>
                  <a:lnTo>
                    <a:pt x="94" y="618"/>
                  </a:lnTo>
                  <a:lnTo>
                    <a:pt x="96" y="618"/>
                  </a:lnTo>
                  <a:lnTo>
                    <a:pt x="98" y="616"/>
                  </a:lnTo>
                  <a:lnTo>
                    <a:pt x="98" y="616"/>
                  </a:lnTo>
                  <a:lnTo>
                    <a:pt x="96" y="614"/>
                  </a:lnTo>
                  <a:lnTo>
                    <a:pt x="98" y="614"/>
                  </a:lnTo>
                  <a:lnTo>
                    <a:pt x="98" y="612"/>
                  </a:lnTo>
                  <a:lnTo>
                    <a:pt x="96" y="612"/>
                  </a:lnTo>
                  <a:lnTo>
                    <a:pt x="94" y="612"/>
                  </a:lnTo>
                  <a:lnTo>
                    <a:pt x="94" y="612"/>
                  </a:lnTo>
                  <a:lnTo>
                    <a:pt x="96" y="610"/>
                  </a:lnTo>
                  <a:lnTo>
                    <a:pt x="96" y="608"/>
                  </a:lnTo>
                  <a:lnTo>
                    <a:pt x="94" y="608"/>
                  </a:lnTo>
                  <a:lnTo>
                    <a:pt x="94" y="608"/>
                  </a:lnTo>
                  <a:lnTo>
                    <a:pt x="92" y="610"/>
                  </a:lnTo>
                  <a:lnTo>
                    <a:pt x="92" y="608"/>
                  </a:lnTo>
                  <a:lnTo>
                    <a:pt x="92" y="606"/>
                  </a:lnTo>
                  <a:lnTo>
                    <a:pt x="94" y="606"/>
                  </a:lnTo>
                  <a:lnTo>
                    <a:pt x="94" y="606"/>
                  </a:lnTo>
                  <a:lnTo>
                    <a:pt x="96" y="602"/>
                  </a:lnTo>
                  <a:lnTo>
                    <a:pt x="96" y="600"/>
                  </a:lnTo>
                  <a:lnTo>
                    <a:pt x="96" y="600"/>
                  </a:lnTo>
                  <a:lnTo>
                    <a:pt x="96" y="598"/>
                  </a:lnTo>
                  <a:lnTo>
                    <a:pt x="96" y="598"/>
                  </a:lnTo>
                  <a:lnTo>
                    <a:pt x="94" y="598"/>
                  </a:lnTo>
                  <a:lnTo>
                    <a:pt x="94" y="600"/>
                  </a:lnTo>
                  <a:lnTo>
                    <a:pt x="94" y="598"/>
                  </a:lnTo>
                  <a:lnTo>
                    <a:pt x="92" y="598"/>
                  </a:lnTo>
                  <a:lnTo>
                    <a:pt x="92" y="598"/>
                  </a:lnTo>
                  <a:lnTo>
                    <a:pt x="90" y="598"/>
                  </a:lnTo>
                  <a:lnTo>
                    <a:pt x="90" y="596"/>
                  </a:lnTo>
                  <a:lnTo>
                    <a:pt x="90" y="594"/>
                  </a:lnTo>
                  <a:lnTo>
                    <a:pt x="94" y="594"/>
                  </a:lnTo>
                  <a:lnTo>
                    <a:pt x="94" y="592"/>
                  </a:lnTo>
                  <a:lnTo>
                    <a:pt x="92" y="592"/>
                  </a:lnTo>
                  <a:lnTo>
                    <a:pt x="90" y="592"/>
                  </a:lnTo>
                  <a:lnTo>
                    <a:pt x="88" y="592"/>
                  </a:lnTo>
                  <a:lnTo>
                    <a:pt x="88" y="592"/>
                  </a:lnTo>
                  <a:lnTo>
                    <a:pt x="86" y="592"/>
                  </a:lnTo>
                  <a:lnTo>
                    <a:pt x="86" y="590"/>
                  </a:lnTo>
                  <a:lnTo>
                    <a:pt x="88" y="590"/>
                  </a:lnTo>
                  <a:lnTo>
                    <a:pt x="90" y="590"/>
                  </a:lnTo>
                  <a:lnTo>
                    <a:pt x="94" y="590"/>
                  </a:lnTo>
                  <a:lnTo>
                    <a:pt x="94" y="590"/>
                  </a:lnTo>
                  <a:lnTo>
                    <a:pt x="94" y="588"/>
                  </a:lnTo>
                  <a:lnTo>
                    <a:pt x="92" y="588"/>
                  </a:lnTo>
                  <a:lnTo>
                    <a:pt x="90" y="588"/>
                  </a:lnTo>
                  <a:lnTo>
                    <a:pt x="88" y="590"/>
                  </a:lnTo>
                  <a:lnTo>
                    <a:pt x="88" y="588"/>
                  </a:lnTo>
                  <a:lnTo>
                    <a:pt x="86" y="588"/>
                  </a:lnTo>
                  <a:lnTo>
                    <a:pt x="88" y="586"/>
                  </a:lnTo>
                  <a:lnTo>
                    <a:pt x="90" y="586"/>
                  </a:lnTo>
                  <a:lnTo>
                    <a:pt x="92" y="586"/>
                  </a:lnTo>
                  <a:lnTo>
                    <a:pt x="90" y="584"/>
                  </a:lnTo>
                  <a:lnTo>
                    <a:pt x="90" y="584"/>
                  </a:lnTo>
                  <a:lnTo>
                    <a:pt x="88" y="584"/>
                  </a:lnTo>
                  <a:lnTo>
                    <a:pt x="88" y="584"/>
                  </a:lnTo>
                  <a:lnTo>
                    <a:pt x="90" y="584"/>
                  </a:lnTo>
                  <a:lnTo>
                    <a:pt x="92" y="584"/>
                  </a:lnTo>
                  <a:lnTo>
                    <a:pt x="94" y="584"/>
                  </a:lnTo>
                  <a:lnTo>
                    <a:pt x="96" y="582"/>
                  </a:lnTo>
                  <a:lnTo>
                    <a:pt x="94" y="582"/>
                  </a:lnTo>
                  <a:lnTo>
                    <a:pt x="94" y="582"/>
                  </a:lnTo>
                  <a:lnTo>
                    <a:pt x="92" y="582"/>
                  </a:lnTo>
                  <a:lnTo>
                    <a:pt x="90" y="582"/>
                  </a:lnTo>
                  <a:lnTo>
                    <a:pt x="90" y="582"/>
                  </a:lnTo>
                  <a:lnTo>
                    <a:pt x="88" y="582"/>
                  </a:lnTo>
                  <a:lnTo>
                    <a:pt x="88" y="584"/>
                  </a:lnTo>
                  <a:lnTo>
                    <a:pt x="86" y="584"/>
                  </a:lnTo>
                  <a:lnTo>
                    <a:pt x="84" y="584"/>
                  </a:lnTo>
                  <a:lnTo>
                    <a:pt x="84" y="582"/>
                  </a:lnTo>
                  <a:lnTo>
                    <a:pt x="86" y="580"/>
                  </a:lnTo>
                  <a:lnTo>
                    <a:pt x="88" y="580"/>
                  </a:lnTo>
                  <a:lnTo>
                    <a:pt x="90" y="578"/>
                  </a:lnTo>
                  <a:lnTo>
                    <a:pt x="88" y="578"/>
                  </a:lnTo>
                  <a:lnTo>
                    <a:pt x="86" y="578"/>
                  </a:lnTo>
                  <a:lnTo>
                    <a:pt x="84" y="578"/>
                  </a:lnTo>
                  <a:lnTo>
                    <a:pt x="84" y="576"/>
                  </a:lnTo>
                  <a:lnTo>
                    <a:pt x="84" y="574"/>
                  </a:lnTo>
                  <a:lnTo>
                    <a:pt x="86" y="574"/>
                  </a:lnTo>
                  <a:lnTo>
                    <a:pt x="92" y="574"/>
                  </a:lnTo>
                  <a:lnTo>
                    <a:pt x="94" y="574"/>
                  </a:lnTo>
                  <a:lnTo>
                    <a:pt x="96" y="574"/>
                  </a:lnTo>
                  <a:lnTo>
                    <a:pt x="98" y="572"/>
                  </a:lnTo>
                  <a:lnTo>
                    <a:pt x="100" y="572"/>
                  </a:lnTo>
                  <a:lnTo>
                    <a:pt x="98" y="572"/>
                  </a:lnTo>
                  <a:lnTo>
                    <a:pt x="96" y="572"/>
                  </a:lnTo>
                  <a:lnTo>
                    <a:pt x="94" y="572"/>
                  </a:lnTo>
                  <a:lnTo>
                    <a:pt x="90" y="572"/>
                  </a:lnTo>
                  <a:lnTo>
                    <a:pt x="88" y="574"/>
                  </a:lnTo>
                  <a:lnTo>
                    <a:pt x="86" y="574"/>
                  </a:lnTo>
                  <a:lnTo>
                    <a:pt x="86" y="572"/>
                  </a:lnTo>
                  <a:lnTo>
                    <a:pt x="86" y="572"/>
                  </a:lnTo>
                  <a:lnTo>
                    <a:pt x="90" y="572"/>
                  </a:lnTo>
                  <a:lnTo>
                    <a:pt x="92" y="572"/>
                  </a:lnTo>
                  <a:lnTo>
                    <a:pt x="94" y="568"/>
                  </a:lnTo>
                  <a:lnTo>
                    <a:pt x="94" y="568"/>
                  </a:lnTo>
                  <a:lnTo>
                    <a:pt x="96" y="568"/>
                  </a:lnTo>
                  <a:lnTo>
                    <a:pt x="98" y="570"/>
                  </a:lnTo>
                  <a:lnTo>
                    <a:pt x="100" y="570"/>
                  </a:lnTo>
                  <a:lnTo>
                    <a:pt x="100" y="570"/>
                  </a:lnTo>
                  <a:lnTo>
                    <a:pt x="98" y="568"/>
                  </a:lnTo>
                  <a:lnTo>
                    <a:pt x="96" y="566"/>
                  </a:lnTo>
                  <a:lnTo>
                    <a:pt x="96" y="566"/>
                  </a:lnTo>
                  <a:lnTo>
                    <a:pt x="94" y="566"/>
                  </a:lnTo>
                  <a:lnTo>
                    <a:pt x="94" y="564"/>
                  </a:lnTo>
                  <a:lnTo>
                    <a:pt x="96" y="564"/>
                  </a:lnTo>
                  <a:lnTo>
                    <a:pt x="98" y="564"/>
                  </a:lnTo>
                  <a:lnTo>
                    <a:pt x="98" y="564"/>
                  </a:lnTo>
                  <a:lnTo>
                    <a:pt x="100" y="566"/>
                  </a:lnTo>
                  <a:lnTo>
                    <a:pt x="100" y="568"/>
                  </a:lnTo>
                  <a:lnTo>
                    <a:pt x="102" y="568"/>
                  </a:lnTo>
                  <a:lnTo>
                    <a:pt x="104" y="568"/>
                  </a:lnTo>
                  <a:lnTo>
                    <a:pt x="102" y="566"/>
                  </a:lnTo>
                  <a:lnTo>
                    <a:pt x="100" y="566"/>
                  </a:lnTo>
                  <a:lnTo>
                    <a:pt x="100" y="562"/>
                  </a:lnTo>
                  <a:lnTo>
                    <a:pt x="102" y="560"/>
                  </a:lnTo>
                  <a:lnTo>
                    <a:pt x="102" y="560"/>
                  </a:lnTo>
                  <a:lnTo>
                    <a:pt x="100" y="560"/>
                  </a:lnTo>
                  <a:lnTo>
                    <a:pt x="100" y="560"/>
                  </a:lnTo>
                  <a:lnTo>
                    <a:pt x="98" y="562"/>
                  </a:lnTo>
                  <a:lnTo>
                    <a:pt x="98" y="560"/>
                  </a:lnTo>
                  <a:lnTo>
                    <a:pt x="96" y="560"/>
                  </a:lnTo>
                  <a:lnTo>
                    <a:pt x="94" y="564"/>
                  </a:lnTo>
                  <a:lnTo>
                    <a:pt x="92" y="564"/>
                  </a:lnTo>
                  <a:lnTo>
                    <a:pt x="92" y="564"/>
                  </a:lnTo>
                  <a:lnTo>
                    <a:pt x="92" y="562"/>
                  </a:lnTo>
                  <a:lnTo>
                    <a:pt x="94" y="562"/>
                  </a:lnTo>
                  <a:lnTo>
                    <a:pt x="92" y="560"/>
                  </a:lnTo>
                  <a:lnTo>
                    <a:pt x="92" y="562"/>
                  </a:lnTo>
                  <a:lnTo>
                    <a:pt x="90" y="564"/>
                  </a:lnTo>
                  <a:lnTo>
                    <a:pt x="90" y="564"/>
                  </a:lnTo>
                  <a:lnTo>
                    <a:pt x="86" y="566"/>
                  </a:lnTo>
                  <a:lnTo>
                    <a:pt x="86" y="566"/>
                  </a:lnTo>
                  <a:lnTo>
                    <a:pt x="84" y="570"/>
                  </a:lnTo>
                  <a:lnTo>
                    <a:pt x="82" y="570"/>
                  </a:lnTo>
                  <a:lnTo>
                    <a:pt x="82" y="566"/>
                  </a:lnTo>
                  <a:lnTo>
                    <a:pt x="82" y="564"/>
                  </a:lnTo>
                  <a:lnTo>
                    <a:pt x="84" y="564"/>
                  </a:lnTo>
                  <a:lnTo>
                    <a:pt x="82" y="562"/>
                  </a:lnTo>
                  <a:lnTo>
                    <a:pt x="82" y="560"/>
                  </a:lnTo>
                  <a:lnTo>
                    <a:pt x="82" y="558"/>
                  </a:lnTo>
                  <a:lnTo>
                    <a:pt x="84" y="558"/>
                  </a:lnTo>
                  <a:lnTo>
                    <a:pt x="88" y="558"/>
                  </a:lnTo>
                  <a:lnTo>
                    <a:pt x="88" y="558"/>
                  </a:lnTo>
                  <a:lnTo>
                    <a:pt x="90" y="556"/>
                  </a:lnTo>
                  <a:lnTo>
                    <a:pt x="92" y="556"/>
                  </a:lnTo>
                  <a:lnTo>
                    <a:pt x="90" y="554"/>
                  </a:lnTo>
                  <a:lnTo>
                    <a:pt x="90" y="554"/>
                  </a:lnTo>
                  <a:lnTo>
                    <a:pt x="88" y="556"/>
                  </a:lnTo>
                  <a:lnTo>
                    <a:pt x="88" y="554"/>
                  </a:lnTo>
                  <a:lnTo>
                    <a:pt x="86" y="556"/>
                  </a:lnTo>
                  <a:lnTo>
                    <a:pt x="84" y="558"/>
                  </a:lnTo>
                  <a:lnTo>
                    <a:pt x="82" y="558"/>
                  </a:lnTo>
                  <a:lnTo>
                    <a:pt x="82" y="556"/>
                  </a:lnTo>
                  <a:lnTo>
                    <a:pt x="82" y="552"/>
                  </a:lnTo>
                  <a:lnTo>
                    <a:pt x="84" y="550"/>
                  </a:lnTo>
                  <a:lnTo>
                    <a:pt x="84" y="550"/>
                  </a:lnTo>
                  <a:lnTo>
                    <a:pt x="82" y="548"/>
                  </a:lnTo>
                  <a:lnTo>
                    <a:pt x="82" y="548"/>
                  </a:lnTo>
                  <a:lnTo>
                    <a:pt x="80" y="550"/>
                  </a:lnTo>
                  <a:lnTo>
                    <a:pt x="80" y="548"/>
                  </a:lnTo>
                  <a:lnTo>
                    <a:pt x="80" y="548"/>
                  </a:lnTo>
                  <a:lnTo>
                    <a:pt x="80" y="546"/>
                  </a:lnTo>
                  <a:lnTo>
                    <a:pt x="84" y="546"/>
                  </a:lnTo>
                  <a:lnTo>
                    <a:pt x="84" y="544"/>
                  </a:lnTo>
                  <a:lnTo>
                    <a:pt x="88" y="544"/>
                  </a:lnTo>
                  <a:lnTo>
                    <a:pt x="88" y="542"/>
                  </a:lnTo>
                  <a:lnTo>
                    <a:pt x="90" y="542"/>
                  </a:lnTo>
                  <a:lnTo>
                    <a:pt x="90" y="540"/>
                  </a:lnTo>
                  <a:lnTo>
                    <a:pt x="92" y="540"/>
                  </a:lnTo>
                  <a:lnTo>
                    <a:pt x="92" y="540"/>
                  </a:lnTo>
                  <a:lnTo>
                    <a:pt x="94" y="540"/>
                  </a:lnTo>
                  <a:lnTo>
                    <a:pt x="98" y="538"/>
                  </a:lnTo>
                  <a:lnTo>
                    <a:pt x="98" y="540"/>
                  </a:lnTo>
                  <a:lnTo>
                    <a:pt x="100" y="540"/>
                  </a:lnTo>
                  <a:lnTo>
                    <a:pt x="100" y="538"/>
                  </a:lnTo>
                  <a:lnTo>
                    <a:pt x="98" y="538"/>
                  </a:lnTo>
                  <a:lnTo>
                    <a:pt x="96" y="536"/>
                  </a:lnTo>
                  <a:lnTo>
                    <a:pt x="96" y="536"/>
                  </a:lnTo>
                  <a:lnTo>
                    <a:pt x="90" y="538"/>
                  </a:lnTo>
                  <a:lnTo>
                    <a:pt x="90" y="538"/>
                  </a:lnTo>
                  <a:lnTo>
                    <a:pt x="88" y="540"/>
                  </a:lnTo>
                  <a:lnTo>
                    <a:pt x="88" y="542"/>
                  </a:lnTo>
                  <a:lnTo>
                    <a:pt x="86" y="542"/>
                  </a:lnTo>
                  <a:lnTo>
                    <a:pt x="84" y="542"/>
                  </a:lnTo>
                  <a:lnTo>
                    <a:pt x="82" y="544"/>
                  </a:lnTo>
                  <a:lnTo>
                    <a:pt x="82" y="544"/>
                  </a:lnTo>
                  <a:lnTo>
                    <a:pt x="82" y="544"/>
                  </a:lnTo>
                  <a:lnTo>
                    <a:pt x="82" y="542"/>
                  </a:lnTo>
                  <a:lnTo>
                    <a:pt x="80" y="542"/>
                  </a:lnTo>
                  <a:lnTo>
                    <a:pt x="80" y="540"/>
                  </a:lnTo>
                  <a:lnTo>
                    <a:pt x="82" y="538"/>
                  </a:lnTo>
                  <a:lnTo>
                    <a:pt x="80" y="538"/>
                  </a:lnTo>
                  <a:lnTo>
                    <a:pt x="80" y="538"/>
                  </a:lnTo>
                  <a:lnTo>
                    <a:pt x="78" y="536"/>
                  </a:lnTo>
                  <a:lnTo>
                    <a:pt x="78" y="536"/>
                  </a:lnTo>
                  <a:lnTo>
                    <a:pt x="80" y="534"/>
                  </a:lnTo>
                  <a:lnTo>
                    <a:pt x="82" y="534"/>
                  </a:lnTo>
                  <a:lnTo>
                    <a:pt x="82" y="532"/>
                  </a:lnTo>
                  <a:lnTo>
                    <a:pt x="84" y="534"/>
                  </a:lnTo>
                  <a:lnTo>
                    <a:pt x="86" y="534"/>
                  </a:lnTo>
                  <a:lnTo>
                    <a:pt x="88" y="534"/>
                  </a:lnTo>
                  <a:lnTo>
                    <a:pt x="90" y="532"/>
                  </a:lnTo>
                  <a:lnTo>
                    <a:pt x="92" y="532"/>
                  </a:lnTo>
                  <a:lnTo>
                    <a:pt x="92" y="530"/>
                  </a:lnTo>
                  <a:lnTo>
                    <a:pt x="92" y="530"/>
                  </a:lnTo>
                  <a:lnTo>
                    <a:pt x="90" y="530"/>
                  </a:lnTo>
                  <a:lnTo>
                    <a:pt x="88" y="532"/>
                  </a:lnTo>
                  <a:lnTo>
                    <a:pt x="86" y="532"/>
                  </a:lnTo>
                  <a:lnTo>
                    <a:pt x="84" y="532"/>
                  </a:lnTo>
                  <a:lnTo>
                    <a:pt x="82" y="530"/>
                  </a:lnTo>
                  <a:lnTo>
                    <a:pt x="82" y="530"/>
                  </a:lnTo>
                  <a:lnTo>
                    <a:pt x="80" y="532"/>
                  </a:lnTo>
                  <a:lnTo>
                    <a:pt x="78" y="534"/>
                  </a:lnTo>
                  <a:lnTo>
                    <a:pt x="80" y="532"/>
                  </a:lnTo>
                  <a:lnTo>
                    <a:pt x="78" y="532"/>
                  </a:lnTo>
                  <a:lnTo>
                    <a:pt x="76" y="532"/>
                  </a:lnTo>
                  <a:lnTo>
                    <a:pt x="74" y="532"/>
                  </a:lnTo>
                  <a:lnTo>
                    <a:pt x="76" y="530"/>
                  </a:lnTo>
                  <a:lnTo>
                    <a:pt x="76" y="530"/>
                  </a:lnTo>
                  <a:lnTo>
                    <a:pt x="80" y="530"/>
                  </a:lnTo>
                  <a:lnTo>
                    <a:pt x="84" y="528"/>
                  </a:lnTo>
                  <a:lnTo>
                    <a:pt x="86" y="526"/>
                  </a:lnTo>
                  <a:lnTo>
                    <a:pt x="88" y="526"/>
                  </a:lnTo>
                  <a:lnTo>
                    <a:pt x="90" y="524"/>
                  </a:lnTo>
                  <a:lnTo>
                    <a:pt x="94" y="520"/>
                  </a:lnTo>
                  <a:lnTo>
                    <a:pt x="98" y="518"/>
                  </a:lnTo>
                  <a:lnTo>
                    <a:pt x="102" y="516"/>
                  </a:lnTo>
                  <a:lnTo>
                    <a:pt x="104" y="516"/>
                  </a:lnTo>
                  <a:lnTo>
                    <a:pt x="104" y="516"/>
                  </a:lnTo>
                  <a:lnTo>
                    <a:pt x="104" y="516"/>
                  </a:lnTo>
                  <a:lnTo>
                    <a:pt x="102" y="514"/>
                  </a:lnTo>
                  <a:lnTo>
                    <a:pt x="100" y="516"/>
                  </a:lnTo>
                  <a:lnTo>
                    <a:pt x="94" y="518"/>
                  </a:lnTo>
                  <a:lnTo>
                    <a:pt x="90" y="522"/>
                  </a:lnTo>
                  <a:lnTo>
                    <a:pt x="88" y="524"/>
                  </a:lnTo>
                  <a:lnTo>
                    <a:pt x="86" y="524"/>
                  </a:lnTo>
                  <a:lnTo>
                    <a:pt x="82" y="526"/>
                  </a:lnTo>
                  <a:lnTo>
                    <a:pt x="80" y="526"/>
                  </a:lnTo>
                  <a:lnTo>
                    <a:pt x="76" y="528"/>
                  </a:lnTo>
                  <a:lnTo>
                    <a:pt x="74" y="528"/>
                  </a:lnTo>
                  <a:lnTo>
                    <a:pt x="74" y="528"/>
                  </a:lnTo>
                  <a:lnTo>
                    <a:pt x="74" y="526"/>
                  </a:lnTo>
                  <a:lnTo>
                    <a:pt x="74" y="522"/>
                  </a:lnTo>
                  <a:lnTo>
                    <a:pt x="76" y="520"/>
                  </a:lnTo>
                  <a:lnTo>
                    <a:pt x="78" y="520"/>
                  </a:lnTo>
                  <a:lnTo>
                    <a:pt x="80" y="522"/>
                  </a:lnTo>
                  <a:lnTo>
                    <a:pt x="80" y="522"/>
                  </a:lnTo>
                  <a:lnTo>
                    <a:pt x="84" y="522"/>
                  </a:lnTo>
                  <a:lnTo>
                    <a:pt x="86" y="522"/>
                  </a:lnTo>
                  <a:lnTo>
                    <a:pt x="86" y="520"/>
                  </a:lnTo>
                  <a:lnTo>
                    <a:pt x="84" y="520"/>
                  </a:lnTo>
                  <a:lnTo>
                    <a:pt x="82" y="520"/>
                  </a:lnTo>
                  <a:lnTo>
                    <a:pt x="80" y="520"/>
                  </a:lnTo>
                  <a:lnTo>
                    <a:pt x="78" y="520"/>
                  </a:lnTo>
                  <a:lnTo>
                    <a:pt x="78" y="518"/>
                  </a:lnTo>
                  <a:lnTo>
                    <a:pt x="78" y="516"/>
                  </a:lnTo>
                  <a:lnTo>
                    <a:pt x="80" y="516"/>
                  </a:lnTo>
                  <a:lnTo>
                    <a:pt x="82" y="518"/>
                  </a:lnTo>
                  <a:lnTo>
                    <a:pt x="84" y="518"/>
                  </a:lnTo>
                  <a:lnTo>
                    <a:pt x="86" y="518"/>
                  </a:lnTo>
                  <a:lnTo>
                    <a:pt x="86" y="516"/>
                  </a:lnTo>
                  <a:lnTo>
                    <a:pt x="84" y="516"/>
                  </a:lnTo>
                  <a:lnTo>
                    <a:pt x="84" y="516"/>
                  </a:lnTo>
                  <a:lnTo>
                    <a:pt x="84" y="516"/>
                  </a:lnTo>
                  <a:lnTo>
                    <a:pt x="84" y="514"/>
                  </a:lnTo>
                  <a:lnTo>
                    <a:pt x="86" y="514"/>
                  </a:lnTo>
                  <a:lnTo>
                    <a:pt x="86" y="514"/>
                  </a:lnTo>
                  <a:lnTo>
                    <a:pt x="88" y="514"/>
                  </a:lnTo>
                  <a:lnTo>
                    <a:pt x="88" y="514"/>
                  </a:lnTo>
                  <a:lnTo>
                    <a:pt x="90" y="514"/>
                  </a:lnTo>
                  <a:lnTo>
                    <a:pt x="90" y="512"/>
                  </a:lnTo>
                  <a:lnTo>
                    <a:pt x="90" y="510"/>
                  </a:lnTo>
                  <a:lnTo>
                    <a:pt x="88" y="510"/>
                  </a:lnTo>
                  <a:lnTo>
                    <a:pt x="88" y="510"/>
                  </a:lnTo>
                  <a:lnTo>
                    <a:pt x="86" y="512"/>
                  </a:lnTo>
                  <a:lnTo>
                    <a:pt x="84" y="512"/>
                  </a:lnTo>
                  <a:lnTo>
                    <a:pt x="80" y="510"/>
                  </a:lnTo>
                  <a:lnTo>
                    <a:pt x="78" y="510"/>
                  </a:lnTo>
                  <a:lnTo>
                    <a:pt x="76" y="508"/>
                  </a:lnTo>
                  <a:lnTo>
                    <a:pt x="76" y="508"/>
                  </a:lnTo>
                  <a:lnTo>
                    <a:pt x="78" y="508"/>
                  </a:lnTo>
                  <a:lnTo>
                    <a:pt x="80" y="508"/>
                  </a:lnTo>
                  <a:lnTo>
                    <a:pt x="80" y="508"/>
                  </a:lnTo>
                  <a:lnTo>
                    <a:pt x="80" y="508"/>
                  </a:lnTo>
                  <a:lnTo>
                    <a:pt x="78" y="508"/>
                  </a:lnTo>
                  <a:lnTo>
                    <a:pt x="78" y="506"/>
                  </a:lnTo>
                  <a:lnTo>
                    <a:pt x="78" y="506"/>
                  </a:lnTo>
                  <a:lnTo>
                    <a:pt x="80" y="506"/>
                  </a:lnTo>
                  <a:lnTo>
                    <a:pt x="82" y="504"/>
                  </a:lnTo>
                  <a:lnTo>
                    <a:pt x="84" y="504"/>
                  </a:lnTo>
                  <a:lnTo>
                    <a:pt x="92" y="504"/>
                  </a:lnTo>
                  <a:lnTo>
                    <a:pt x="94" y="504"/>
                  </a:lnTo>
                  <a:lnTo>
                    <a:pt x="96" y="504"/>
                  </a:lnTo>
                  <a:lnTo>
                    <a:pt x="98" y="504"/>
                  </a:lnTo>
                  <a:lnTo>
                    <a:pt x="98" y="502"/>
                  </a:lnTo>
                  <a:lnTo>
                    <a:pt x="94" y="502"/>
                  </a:lnTo>
                  <a:lnTo>
                    <a:pt x="90" y="502"/>
                  </a:lnTo>
                  <a:lnTo>
                    <a:pt x="86" y="502"/>
                  </a:lnTo>
                  <a:lnTo>
                    <a:pt x="84" y="502"/>
                  </a:lnTo>
                  <a:lnTo>
                    <a:pt x="84" y="502"/>
                  </a:lnTo>
                  <a:lnTo>
                    <a:pt x="82" y="502"/>
                  </a:lnTo>
                  <a:lnTo>
                    <a:pt x="80" y="502"/>
                  </a:lnTo>
                  <a:lnTo>
                    <a:pt x="78" y="504"/>
                  </a:lnTo>
                  <a:lnTo>
                    <a:pt x="78" y="504"/>
                  </a:lnTo>
                  <a:lnTo>
                    <a:pt x="78" y="502"/>
                  </a:lnTo>
                  <a:lnTo>
                    <a:pt x="80" y="500"/>
                  </a:lnTo>
                  <a:lnTo>
                    <a:pt x="82" y="498"/>
                  </a:lnTo>
                  <a:lnTo>
                    <a:pt x="84" y="498"/>
                  </a:lnTo>
                  <a:lnTo>
                    <a:pt x="86" y="496"/>
                  </a:lnTo>
                  <a:lnTo>
                    <a:pt x="86" y="494"/>
                  </a:lnTo>
                  <a:lnTo>
                    <a:pt x="88" y="494"/>
                  </a:lnTo>
                  <a:lnTo>
                    <a:pt x="90" y="494"/>
                  </a:lnTo>
                  <a:lnTo>
                    <a:pt x="90" y="494"/>
                  </a:lnTo>
                  <a:lnTo>
                    <a:pt x="92" y="494"/>
                  </a:lnTo>
                  <a:lnTo>
                    <a:pt x="94" y="494"/>
                  </a:lnTo>
                  <a:lnTo>
                    <a:pt x="94" y="494"/>
                  </a:lnTo>
                  <a:lnTo>
                    <a:pt x="96" y="494"/>
                  </a:lnTo>
                  <a:lnTo>
                    <a:pt x="98" y="494"/>
                  </a:lnTo>
                  <a:lnTo>
                    <a:pt x="100" y="496"/>
                  </a:lnTo>
                  <a:lnTo>
                    <a:pt x="102" y="496"/>
                  </a:lnTo>
                  <a:lnTo>
                    <a:pt x="106" y="498"/>
                  </a:lnTo>
                  <a:lnTo>
                    <a:pt x="108" y="500"/>
                  </a:lnTo>
                  <a:lnTo>
                    <a:pt x="110" y="502"/>
                  </a:lnTo>
                  <a:lnTo>
                    <a:pt x="114" y="502"/>
                  </a:lnTo>
                  <a:lnTo>
                    <a:pt x="114" y="502"/>
                  </a:lnTo>
                  <a:lnTo>
                    <a:pt x="116" y="502"/>
                  </a:lnTo>
                  <a:lnTo>
                    <a:pt x="116" y="502"/>
                  </a:lnTo>
                  <a:lnTo>
                    <a:pt x="116" y="500"/>
                  </a:lnTo>
                  <a:lnTo>
                    <a:pt x="114" y="500"/>
                  </a:lnTo>
                  <a:lnTo>
                    <a:pt x="114" y="502"/>
                  </a:lnTo>
                  <a:lnTo>
                    <a:pt x="112" y="502"/>
                  </a:lnTo>
                  <a:lnTo>
                    <a:pt x="108" y="500"/>
                  </a:lnTo>
                  <a:lnTo>
                    <a:pt x="108" y="496"/>
                  </a:lnTo>
                  <a:lnTo>
                    <a:pt x="108" y="494"/>
                  </a:lnTo>
                  <a:lnTo>
                    <a:pt x="108" y="494"/>
                  </a:lnTo>
                  <a:lnTo>
                    <a:pt x="112" y="494"/>
                  </a:lnTo>
                  <a:lnTo>
                    <a:pt x="114" y="494"/>
                  </a:lnTo>
                  <a:lnTo>
                    <a:pt x="116" y="492"/>
                  </a:lnTo>
                  <a:lnTo>
                    <a:pt x="116" y="492"/>
                  </a:lnTo>
                  <a:lnTo>
                    <a:pt x="112" y="490"/>
                  </a:lnTo>
                  <a:lnTo>
                    <a:pt x="112" y="490"/>
                  </a:lnTo>
                  <a:lnTo>
                    <a:pt x="112" y="492"/>
                  </a:lnTo>
                  <a:lnTo>
                    <a:pt x="112" y="494"/>
                  </a:lnTo>
                  <a:lnTo>
                    <a:pt x="112" y="494"/>
                  </a:lnTo>
                  <a:lnTo>
                    <a:pt x="108" y="494"/>
                  </a:lnTo>
                  <a:lnTo>
                    <a:pt x="108" y="492"/>
                  </a:lnTo>
                  <a:lnTo>
                    <a:pt x="106" y="490"/>
                  </a:lnTo>
                  <a:lnTo>
                    <a:pt x="108" y="490"/>
                  </a:lnTo>
                  <a:lnTo>
                    <a:pt x="108" y="490"/>
                  </a:lnTo>
                  <a:lnTo>
                    <a:pt x="110" y="490"/>
                  </a:lnTo>
                  <a:lnTo>
                    <a:pt x="108" y="488"/>
                  </a:lnTo>
                  <a:lnTo>
                    <a:pt x="108" y="488"/>
                  </a:lnTo>
                  <a:lnTo>
                    <a:pt x="106" y="488"/>
                  </a:lnTo>
                  <a:lnTo>
                    <a:pt x="106" y="488"/>
                  </a:lnTo>
                  <a:lnTo>
                    <a:pt x="104" y="488"/>
                  </a:lnTo>
                  <a:lnTo>
                    <a:pt x="104" y="490"/>
                  </a:lnTo>
                  <a:lnTo>
                    <a:pt x="104" y="490"/>
                  </a:lnTo>
                  <a:lnTo>
                    <a:pt x="104" y="492"/>
                  </a:lnTo>
                  <a:lnTo>
                    <a:pt x="104" y="494"/>
                  </a:lnTo>
                  <a:lnTo>
                    <a:pt x="102" y="494"/>
                  </a:lnTo>
                  <a:lnTo>
                    <a:pt x="100" y="494"/>
                  </a:lnTo>
                  <a:lnTo>
                    <a:pt x="98" y="492"/>
                  </a:lnTo>
                  <a:lnTo>
                    <a:pt x="96" y="492"/>
                  </a:lnTo>
                  <a:lnTo>
                    <a:pt x="94" y="490"/>
                  </a:lnTo>
                  <a:lnTo>
                    <a:pt x="94" y="490"/>
                  </a:lnTo>
                  <a:lnTo>
                    <a:pt x="94" y="490"/>
                  </a:lnTo>
                  <a:lnTo>
                    <a:pt x="94" y="490"/>
                  </a:lnTo>
                  <a:lnTo>
                    <a:pt x="90" y="492"/>
                  </a:lnTo>
                  <a:lnTo>
                    <a:pt x="88" y="492"/>
                  </a:lnTo>
                  <a:lnTo>
                    <a:pt x="86" y="492"/>
                  </a:lnTo>
                  <a:lnTo>
                    <a:pt x="84" y="496"/>
                  </a:lnTo>
                  <a:lnTo>
                    <a:pt x="82" y="496"/>
                  </a:lnTo>
                  <a:lnTo>
                    <a:pt x="82" y="496"/>
                  </a:lnTo>
                  <a:lnTo>
                    <a:pt x="82" y="494"/>
                  </a:lnTo>
                  <a:lnTo>
                    <a:pt x="84" y="492"/>
                  </a:lnTo>
                  <a:lnTo>
                    <a:pt x="86" y="490"/>
                  </a:lnTo>
                  <a:lnTo>
                    <a:pt x="86" y="490"/>
                  </a:lnTo>
                  <a:lnTo>
                    <a:pt x="86" y="488"/>
                  </a:lnTo>
                  <a:lnTo>
                    <a:pt x="88" y="488"/>
                  </a:lnTo>
                  <a:lnTo>
                    <a:pt x="88" y="488"/>
                  </a:lnTo>
                  <a:lnTo>
                    <a:pt x="88" y="486"/>
                  </a:lnTo>
                  <a:lnTo>
                    <a:pt x="88" y="484"/>
                  </a:lnTo>
                  <a:lnTo>
                    <a:pt x="90" y="486"/>
                  </a:lnTo>
                  <a:lnTo>
                    <a:pt x="92" y="486"/>
                  </a:lnTo>
                  <a:lnTo>
                    <a:pt x="94" y="488"/>
                  </a:lnTo>
                  <a:lnTo>
                    <a:pt x="98" y="488"/>
                  </a:lnTo>
                  <a:lnTo>
                    <a:pt x="98" y="486"/>
                  </a:lnTo>
                  <a:lnTo>
                    <a:pt x="96" y="486"/>
                  </a:lnTo>
                  <a:lnTo>
                    <a:pt x="94" y="486"/>
                  </a:lnTo>
                  <a:lnTo>
                    <a:pt x="94" y="486"/>
                  </a:lnTo>
                  <a:lnTo>
                    <a:pt x="90" y="482"/>
                  </a:lnTo>
                  <a:lnTo>
                    <a:pt x="90" y="480"/>
                  </a:lnTo>
                  <a:lnTo>
                    <a:pt x="88" y="480"/>
                  </a:lnTo>
                  <a:lnTo>
                    <a:pt x="88" y="480"/>
                  </a:lnTo>
                  <a:lnTo>
                    <a:pt x="88" y="478"/>
                  </a:lnTo>
                  <a:lnTo>
                    <a:pt x="92" y="480"/>
                  </a:lnTo>
                  <a:lnTo>
                    <a:pt x="94" y="482"/>
                  </a:lnTo>
                  <a:lnTo>
                    <a:pt x="96" y="484"/>
                  </a:lnTo>
                  <a:lnTo>
                    <a:pt x="96" y="484"/>
                  </a:lnTo>
                  <a:lnTo>
                    <a:pt x="96" y="482"/>
                  </a:lnTo>
                  <a:lnTo>
                    <a:pt x="96" y="480"/>
                  </a:lnTo>
                  <a:lnTo>
                    <a:pt x="96" y="480"/>
                  </a:lnTo>
                  <a:lnTo>
                    <a:pt x="98" y="482"/>
                  </a:lnTo>
                  <a:lnTo>
                    <a:pt x="98" y="484"/>
                  </a:lnTo>
                  <a:lnTo>
                    <a:pt x="102" y="486"/>
                  </a:lnTo>
                  <a:lnTo>
                    <a:pt x="104" y="486"/>
                  </a:lnTo>
                  <a:lnTo>
                    <a:pt x="104" y="486"/>
                  </a:lnTo>
                  <a:lnTo>
                    <a:pt x="108" y="486"/>
                  </a:lnTo>
                  <a:lnTo>
                    <a:pt x="108" y="486"/>
                  </a:lnTo>
                  <a:lnTo>
                    <a:pt x="110" y="488"/>
                  </a:lnTo>
                  <a:lnTo>
                    <a:pt x="112" y="488"/>
                  </a:lnTo>
                  <a:lnTo>
                    <a:pt x="114" y="490"/>
                  </a:lnTo>
                  <a:lnTo>
                    <a:pt x="114" y="490"/>
                  </a:lnTo>
                  <a:lnTo>
                    <a:pt x="114" y="488"/>
                  </a:lnTo>
                  <a:lnTo>
                    <a:pt x="112" y="486"/>
                  </a:lnTo>
                  <a:lnTo>
                    <a:pt x="108" y="482"/>
                  </a:lnTo>
                  <a:lnTo>
                    <a:pt x="108" y="482"/>
                  </a:lnTo>
                  <a:lnTo>
                    <a:pt x="108" y="480"/>
                  </a:lnTo>
                  <a:lnTo>
                    <a:pt x="110" y="480"/>
                  </a:lnTo>
                  <a:lnTo>
                    <a:pt x="110" y="478"/>
                  </a:lnTo>
                  <a:lnTo>
                    <a:pt x="112" y="476"/>
                  </a:lnTo>
                  <a:lnTo>
                    <a:pt x="112" y="476"/>
                  </a:lnTo>
                  <a:lnTo>
                    <a:pt x="112" y="476"/>
                  </a:lnTo>
                  <a:lnTo>
                    <a:pt x="110" y="476"/>
                  </a:lnTo>
                  <a:lnTo>
                    <a:pt x="110" y="476"/>
                  </a:lnTo>
                  <a:lnTo>
                    <a:pt x="106" y="476"/>
                  </a:lnTo>
                  <a:lnTo>
                    <a:pt x="106" y="476"/>
                  </a:lnTo>
                  <a:lnTo>
                    <a:pt x="106" y="478"/>
                  </a:lnTo>
                  <a:lnTo>
                    <a:pt x="108" y="480"/>
                  </a:lnTo>
                  <a:lnTo>
                    <a:pt x="106" y="480"/>
                  </a:lnTo>
                  <a:lnTo>
                    <a:pt x="104" y="480"/>
                  </a:lnTo>
                  <a:lnTo>
                    <a:pt x="102" y="480"/>
                  </a:lnTo>
                  <a:lnTo>
                    <a:pt x="100" y="480"/>
                  </a:lnTo>
                  <a:lnTo>
                    <a:pt x="100" y="480"/>
                  </a:lnTo>
                  <a:lnTo>
                    <a:pt x="98" y="478"/>
                  </a:lnTo>
                  <a:lnTo>
                    <a:pt x="96" y="478"/>
                  </a:lnTo>
                  <a:lnTo>
                    <a:pt x="96" y="476"/>
                  </a:lnTo>
                  <a:lnTo>
                    <a:pt x="96" y="476"/>
                  </a:lnTo>
                  <a:lnTo>
                    <a:pt x="98" y="474"/>
                  </a:lnTo>
                  <a:lnTo>
                    <a:pt x="96" y="476"/>
                  </a:lnTo>
                  <a:lnTo>
                    <a:pt x="94" y="476"/>
                  </a:lnTo>
                  <a:lnTo>
                    <a:pt x="94" y="476"/>
                  </a:lnTo>
                  <a:lnTo>
                    <a:pt x="96" y="474"/>
                  </a:lnTo>
                  <a:lnTo>
                    <a:pt x="100" y="474"/>
                  </a:lnTo>
                  <a:lnTo>
                    <a:pt x="100" y="472"/>
                  </a:lnTo>
                  <a:lnTo>
                    <a:pt x="104" y="472"/>
                  </a:lnTo>
                  <a:lnTo>
                    <a:pt x="104" y="474"/>
                  </a:lnTo>
                  <a:lnTo>
                    <a:pt x="106" y="472"/>
                  </a:lnTo>
                  <a:lnTo>
                    <a:pt x="108" y="472"/>
                  </a:lnTo>
                  <a:lnTo>
                    <a:pt x="112" y="474"/>
                  </a:lnTo>
                  <a:lnTo>
                    <a:pt x="112" y="472"/>
                  </a:lnTo>
                  <a:lnTo>
                    <a:pt x="112" y="472"/>
                  </a:lnTo>
                  <a:lnTo>
                    <a:pt x="114" y="470"/>
                  </a:lnTo>
                  <a:lnTo>
                    <a:pt x="114" y="468"/>
                  </a:lnTo>
                  <a:lnTo>
                    <a:pt x="116" y="468"/>
                  </a:lnTo>
                  <a:lnTo>
                    <a:pt x="116" y="468"/>
                  </a:lnTo>
                  <a:lnTo>
                    <a:pt x="114" y="468"/>
                  </a:lnTo>
                  <a:lnTo>
                    <a:pt x="112" y="468"/>
                  </a:lnTo>
                  <a:lnTo>
                    <a:pt x="112" y="468"/>
                  </a:lnTo>
                  <a:lnTo>
                    <a:pt x="114" y="466"/>
                  </a:lnTo>
                  <a:lnTo>
                    <a:pt x="114" y="462"/>
                  </a:lnTo>
                  <a:lnTo>
                    <a:pt x="114" y="460"/>
                  </a:lnTo>
                  <a:lnTo>
                    <a:pt x="114" y="460"/>
                  </a:lnTo>
                  <a:lnTo>
                    <a:pt x="116" y="460"/>
                  </a:lnTo>
                  <a:lnTo>
                    <a:pt x="118" y="462"/>
                  </a:lnTo>
                  <a:lnTo>
                    <a:pt x="116" y="462"/>
                  </a:lnTo>
                  <a:lnTo>
                    <a:pt x="116" y="464"/>
                  </a:lnTo>
                  <a:lnTo>
                    <a:pt x="118" y="464"/>
                  </a:lnTo>
                  <a:lnTo>
                    <a:pt x="120" y="464"/>
                  </a:lnTo>
                  <a:lnTo>
                    <a:pt x="122" y="464"/>
                  </a:lnTo>
                  <a:lnTo>
                    <a:pt x="122" y="464"/>
                  </a:lnTo>
                  <a:lnTo>
                    <a:pt x="122" y="464"/>
                  </a:lnTo>
                  <a:lnTo>
                    <a:pt x="124" y="464"/>
                  </a:lnTo>
                  <a:lnTo>
                    <a:pt x="126" y="464"/>
                  </a:lnTo>
                  <a:lnTo>
                    <a:pt x="124" y="464"/>
                  </a:lnTo>
                  <a:lnTo>
                    <a:pt x="124" y="462"/>
                  </a:lnTo>
                  <a:lnTo>
                    <a:pt x="120" y="462"/>
                  </a:lnTo>
                  <a:lnTo>
                    <a:pt x="120" y="462"/>
                  </a:lnTo>
                  <a:lnTo>
                    <a:pt x="122" y="460"/>
                  </a:lnTo>
                  <a:lnTo>
                    <a:pt x="124" y="460"/>
                  </a:lnTo>
                  <a:lnTo>
                    <a:pt x="124" y="460"/>
                  </a:lnTo>
                  <a:lnTo>
                    <a:pt x="124" y="460"/>
                  </a:lnTo>
                  <a:lnTo>
                    <a:pt x="122" y="460"/>
                  </a:lnTo>
                  <a:lnTo>
                    <a:pt x="122" y="458"/>
                  </a:lnTo>
                  <a:lnTo>
                    <a:pt x="122" y="458"/>
                  </a:lnTo>
                  <a:lnTo>
                    <a:pt x="120" y="458"/>
                  </a:lnTo>
                  <a:lnTo>
                    <a:pt x="118" y="458"/>
                  </a:lnTo>
                  <a:lnTo>
                    <a:pt x="116" y="458"/>
                  </a:lnTo>
                  <a:lnTo>
                    <a:pt x="116" y="456"/>
                  </a:lnTo>
                  <a:lnTo>
                    <a:pt x="118" y="456"/>
                  </a:lnTo>
                  <a:lnTo>
                    <a:pt x="120" y="456"/>
                  </a:lnTo>
                  <a:lnTo>
                    <a:pt x="122" y="452"/>
                  </a:lnTo>
                  <a:lnTo>
                    <a:pt x="122" y="452"/>
                  </a:lnTo>
                  <a:lnTo>
                    <a:pt x="122" y="452"/>
                  </a:lnTo>
                  <a:lnTo>
                    <a:pt x="124" y="452"/>
                  </a:lnTo>
                  <a:lnTo>
                    <a:pt x="126" y="452"/>
                  </a:lnTo>
                  <a:lnTo>
                    <a:pt x="126" y="450"/>
                  </a:lnTo>
                  <a:lnTo>
                    <a:pt x="124" y="450"/>
                  </a:lnTo>
                  <a:lnTo>
                    <a:pt x="122" y="450"/>
                  </a:lnTo>
                  <a:lnTo>
                    <a:pt x="122" y="450"/>
                  </a:lnTo>
                  <a:lnTo>
                    <a:pt x="122" y="448"/>
                  </a:lnTo>
                  <a:lnTo>
                    <a:pt x="124" y="448"/>
                  </a:lnTo>
                  <a:lnTo>
                    <a:pt x="126" y="446"/>
                  </a:lnTo>
                  <a:lnTo>
                    <a:pt x="128" y="446"/>
                  </a:lnTo>
                  <a:lnTo>
                    <a:pt x="128" y="444"/>
                  </a:lnTo>
                  <a:lnTo>
                    <a:pt x="128" y="444"/>
                  </a:lnTo>
                  <a:lnTo>
                    <a:pt x="128" y="442"/>
                  </a:lnTo>
                  <a:lnTo>
                    <a:pt x="126" y="442"/>
                  </a:lnTo>
                  <a:lnTo>
                    <a:pt x="126" y="442"/>
                  </a:lnTo>
                  <a:lnTo>
                    <a:pt x="128" y="440"/>
                  </a:lnTo>
                  <a:lnTo>
                    <a:pt x="130" y="440"/>
                  </a:lnTo>
                  <a:lnTo>
                    <a:pt x="128" y="438"/>
                  </a:lnTo>
                  <a:lnTo>
                    <a:pt x="128" y="438"/>
                  </a:lnTo>
                  <a:lnTo>
                    <a:pt x="126" y="438"/>
                  </a:lnTo>
                  <a:lnTo>
                    <a:pt x="124" y="440"/>
                  </a:lnTo>
                  <a:lnTo>
                    <a:pt x="122" y="440"/>
                  </a:lnTo>
                  <a:lnTo>
                    <a:pt x="120" y="438"/>
                  </a:lnTo>
                  <a:lnTo>
                    <a:pt x="120" y="440"/>
                  </a:lnTo>
                  <a:lnTo>
                    <a:pt x="116" y="440"/>
                  </a:lnTo>
                  <a:lnTo>
                    <a:pt x="116" y="438"/>
                  </a:lnTo>
                  <a:lnTo>
                    <a:pt x="114" y="438"/>
                  </a:lnTo>
                  <a:lnTo>
                    <a:pt x="112" y="438"/>
                  </a:lnTo>
                  <a:lnTo>
                    <a:pt x="112" y="436"/>
                  </a:lnTo>
                  <a:lnTo>
                    <a:pt x="110" y="436"/>
                  </a:lnTo>
                  <a:lnTo>
                    <a:pt x="108" y="436"/>
                  </a:lnTo>
                  <a:lnTo>
                    <a:pt x="108" y="434"/>
                  </a:lnTo>
                  <a:lnTo>
                    <a:pt x="108" y="432"/>
                  </a:lnTo>
                  <a:lnTo>
                    <a:pt x="104" y="430"/>
                  </a:lnTo>
                  <a:lnTo>
                    <a:pt x="100" y="428"/>
                  </a:lnTo>
                  <a:lnTo>
                    <a:pt x="96" y="428"/>
                  </a:lnTo>
                  <a:lnTo>
                    <a:pt x="94" y="426"/>
                  </a:lnTo>
                  <a:lnTo>
                    <a:pt x="94" y="424"/>
                  </a:lnTo>
                  <a:lnTo>
                    <a:pt x="94" y="420"/>
                  </a:lnTo>
                  <a:lnTo>
                    <a:pt x="92" y="418"/>
                  </a:lnTo>
                  <a:lnTo>
                    <a:pt x="92" y="418"/>
                  </a:lnTo>
                  <a:lnTo>
                    <a:pt x="92" y="418"/>
                  </a:lnTo>
                  <a:lnTo>
                    <a:pt x="94" y="414"/>
                  </a:lnTo>
                  <a:lnTo>
                    <a:pt x="96" y="414"/>
                  </a:lnTo>
                  <a:lnTo>
                    <a:pt x="96" y="414"/>
                  </a:lnTo>
                  <a:lnTo>
                    <a:pt x="98" y="414"/>
                  </a:lnTo>
                  <a:lnTo>
                    <a:pt x="100" y="414"/>
                  </a:lnTo>
                  <a:lnTo>
                    <a:pt x="102" y="416"/>
                  </a:lnTo>
                  <a:lnTo>
                    <a:pt x="106" y="418"/>
                  </a:lnTo>
                  <a:lnTo>
                    <a:pt x="108" y="418"/>
                  </a:lnTo>
                  <a:lnTo>
                    <a:pt x="108" y="418"/>
                  </a:lnTo>
                  <a:lnTo>
                    <a:pt x="110" y="418"/>
                  </a:lnTo>
                  <a:lnTo>
                    <a:pt x="112" y="418"/>
                  </a:lnTo>
                  <a:lnTo>
                    <a:pt x="114" y="420"/>
                  </a:lnTo>
                  <a:lnTo>
                    <a:pt x="114" y="420"/>
                  </a:lnTo>
                  <a:lnTo>
                    <a:pt x="116" y="422"/>
                  </a:lnTo>
                  <a:lnTo>
                    <a:pt x="118" y="426"/>
                  </a:lnTo>
                  <a:lnTo>
                    <a:pt x="120" y="428"/>
                  </a:lnTo>
                  <a:lnTo>
                    <a:pt x="122" y="430"/>
                  </a:lnTo>
                  <a:lnTo>
                    <a:pt x="124" y="432"/>
                  </a:lnTo>
                  <a:lnTo>
                    <a:pt x="126" y="432"/>
                  </a:lnTo>
                  <a:lnTo>
                    <a:pt x="128" y="432"/>
                  </a:lnTo>
                  <a:lnTo>
                    <a:pt x="128" y="430"/>
                  </a:lnTo>
                  <a:lnTo>
                    <a:pt x="128" y="430"/>
                  </a:lnTo>
                  <a:lnTo>
                    <a:pt x="126" y="430"/>
                  </a:lnTo>
                  <a:lnTo>
                    <a:pt x="126" y="430"/>
                  </a:lnTo>
                  <a:lnTo>
                    <a:pt x="124" y="430"/>
                  </a:lnTo>
                  <a:lnTo>
                    <a:pt x="122" y="426"/>
                  </a:lnTo>
                  <a:lnTo>
                    <a:pt x="122" y="426"/>
                  </a:lnTo>
                  <a:lnTo>
                    <a:pt x="122" y="426"/>
                  </a:lnTo>
                  <a:lnTo>
                    <a:pt x="124" y="428"/>
                  </a:lnTo>
                  <a:lnTo>
                    <a:pt x="126" y="428"/>
                  </a:lnTo>
                  <a:lnTo>
                    <a:pt x="126" y="426"/>
                  </a:lnTo>
                  <a:lnTo>
                    <a:pt x="128" y="426"/>
                  </a:lnTo>
                  <a:lnTo>
                    <a:pt x="128" y="426"/>
                  </a:lnTo>
                  <a:lnTo>
                    <a:pt x="124" y="424"/>
                  </a:lnTo>
                  <a:lnTo>
                    <a:pt x="122" y="420"/>
                  </a:lnTo>
                  <a:lnTo>
                    <a:pt x="120" y="420"/>
                  </a:lnTo>
                  <a:lnTo>
                    <a:pt x="122" y="418"/>
                  </a:lnTo>
                  <a:lnTo>
                    <a:pt x="122" y="418"/>
                  </a:lnTo>
                  <a:lnTo>
                    <a:pt x="124" y="420"/>
                  </a:lnTo>
                  <a:lnTo>
                    <a:pt x="124" y="420"/>
                  </a:lnTo>
                  <a:lnTo>
                    <a:pt x="124" y="418"/>
                  </a:lnTo>
                  <a:lnTo>
                    <a:pt x="122" y="416"/>
                  </a:lnTo>
                  <a:lnTo>
                    <a:pt x="120" y="414"/>
                  </a:lnTo>
                  <a:lnTo>
                    <a:pt x="118" y="414"/>
                  </a:lnTo>
                  <a:lnTo>
                    <a:pt x="120" y="412"/>
                  </a:lnTo>
                  <a:lnTo>
                    <a:pt x="122" y="414"/>
                  </a:lnTo>
                  <a:lnTo>
                    <a:pt x="126" y="414"/>
                  </a:lnTo>
                  <a:lnTo>
                    <a:pt x="128" y="414"/>
                  </a:lnTo>
                  <a:lnTo>
                    <a:pt x="128" y="412"/>
                  </a:lnTo>
                  <a:lnTo>
                    <a:pt x="126" y="410"/>
                  </a:lnTo>
                  <a:lnTo>
                    <a:pt x="124" y="410"/>
                  </a:lnTo>
                  <a:lnTo>
                    <a:pt x="124" y="412"/>
                  </a:lnTo>
                  <a:lnTo>
                    <a:pt x="122" y="412"/>
                  </a:lnTo>
                  <a:lnTo>
                    <a:pt x="120" y="412"/>
                  </a:lnTo>
                  <a:lnTo>
                    <a:pt x="118" y="410"/>
                  </a:lnTo>
                  <a:lnTo>
                    <a:pt x="120" y="410"/>
                  </a:lnTo>
                  <a:lnTo>
                    <a:pt x="122" y="408"/>
                  </a:lnTo>
                  <a:lnTo>
                    <a:pt x="124" y="408"/>
                  </a:lnTo>
                  <a:lnTo>
                    <a:pt x="126" y="410"/>
                  </a:lnTo>
                  <a:lnTo>
                    <a:pt x="126" y="408"/>
                  </a:lnTo>
                  <a:lnTo>
                    <a:pt x="126" y="406"/>
                  </a:lnTo>
                  <a:lnTo>
                    <a:pt x="124" y="404"/>
                  </a:lnTo>
                  <a:lnTo>
                    <a:pt x="122" y="406"/>
                  </a:lnTo>
                  <a:lnTo>
                    <a:pt x="122" y="406"/>
                  </a:lnTo>
                  <a:lnTo>
                    <a:pt x="120" y="406"/>
                  </a:lnTo>
                  <a:lnTo>
                    <a:pt x="120" y="406"/>
                  </a:lnTo>
                  <a:lnTo>
                    <a:pt x="116" y="410"/>
                  </a:lnTo>
                  <a:lnTo>
                    <a:pt x="116" y="410"/>
                  </a:lnTo>
                  <a:lnTo>
                    <a:pt x="114" y="408"/>
                  </a:lnTo>
                  <a:lnTo>
                    <a:pt x="116" y="408"/>
                  </a:lnTo>
                  <a:lnTo>
                    <a:pt x="118" y="406"/>
                  </a:lnTo>
                  <a:lnTo>
                    <a:pt x="118" y="404"/>
                  </a:lnTo>
                  <a:lnTo>
                    <a:pt x="120" y="404"/>
                  </a:lnTo>
                  <a:lnTo>
                    <a:pt x="122" y="404"/>
                  </a:lnTo>
                  <a:lnTo>
                    <a:pt x="122" y="402"/>
                  </a:lnTo>
                  <a:lnTo>
                    <a:pt x="124" y="402"/>
                  </a:lnTo>
                  <a:lnTo>
                    <a:pt x="126" y="402"/>
                  </a:lnTo>
                  <a:lnTo>
                    <a:pt x="124" y="400"/>
                  </a:lnTo>
                  <a:lnTo>
                    <a:pt x="122" y="400"/>
                  </a:lnTo>
                  <a:lnTo>
                    <a:pt x="120" y="402"/>
                  </a:lnTo>
                  <a:lnTo>
                    <a:pt x="118" y="402"/>
                  </a:lnTo>
                  <a:lnTo>
                    <a:pt x="118" y="402"/>
                  </a:lnTo>
                  <a:lnTo>
                    <a:pt x="114" y="402"/>
                  </a:lnTo>
                  <a:lnTo>
                    <a:pt x="114" y="402"/>
                  </a:lnTo>
                  <a:lnTo>
                    <a:pt x="114" y="400"/>
                  </a:lnTo>
                  <a:lnTo>
                    <a:pt x="116" y="400"/>
                  </a:lnTo>
                  <a:lnTo>
                    <a:pt x="116" y="398"/>
                  </a:lnTo>
                  <a:lnTo>
                    <a:pt x="120" y="398"/>
                  </a:lnTo>
                  <a:lnTo>
                    <a:pt x="124" y="398"/>
                  </a:lnTo>
                  <a:lnTo>
                    <a:pt x="126" y="396"/>
                  </a:lnTo>
                  <a:lnTo>
                    <a:pt x="126" y="394"/>
                  </a:lnTo>
                  <a:lnTo>
                    <a:pt x="126" y="394"/>
                  </a:lnTo>
                  <a:lnTo>
                    <a:pt x="124" y="394"/>
                  </a:lnTo>
                  <a:lnTo>
                    <a:pt x="122" y="396"/>
                  </a:lnTo>
                  <a:lnTo>
                    <a:pt x="122" y="396"/>
                  </a:lnTo>
                  <a:lnTo>
                    <a:pt x="120" y="396"/>
                  </a:lnTo>
                  <a:lnTo>
                    <a:pt x="118" y="394"/>
                  </a:lnTo>
                  <a:lnTo>
                    <a:pt x="118" y="394"/>
                  </a:lnTo>
                  <a:lnTo>
                    <a:pt x="116" y="394"/>
                  </a:lnTo>
                  <a:lnTo>
                    <a:pt x="114" y="392"/>
                  </a:lnTo>
                  <a:lnTo>
                    <a:pt x="114" y="392"/>
                  </a:lnTo>
                  <a:lnTo>
                    <a:pt x="116" y="390"/>
                  </a:lnTo>
                  <a:lnTo>
                    <a:pt x="118" y="388"/>
                  </a:lnTo>
                  <a:lnTo>
                    <a:pt x="118" y="386"/>
                  </a:lnTo>
                  <a:lnTo>
                    <a:pt x="120" y="386"/>
                  </a:lnTo>
                  <a:lnTo>
                    <a:pt x="120" y="384"/>
                  </a:lnTo>
                  <a:lnTo>
                    <a:pt x="120" y="384"/>
                  </a:lnTo>
                  <a:lnTo>
                    <a:pt x="118" y="386"/>
                  </a:lnTo>
                  <a:lnTo>
                    <a:pt x="114" y="390"/>
                  </a:lnTo>
                  <a:lnTo>
                    <a:pt x="114" y="390"/>
                  </a:lnTo>
                  <a:lnTo>
                    <a:pt x="114" y="392"/>
                  </a:lnTo>
                  <a:lnTo>
                    <a:pt x="112" y="392"/>
                  </a:lnTo>
                  <a:lnTo>
                    <a:pt x="112" y="392"/>
                  </a:lnTo>
                  <a:lnTo>
                    <a:pt x="112" y="390"/>
                  </a:lnTo>
                  <a:lnTo>
                    <a:pt x="112" y="386"/>
                  </a:lnTo>
                  <a:lnTo>
                    <a:pt x="112" y="384"/>
                  </a:lnTo>
                  <a:lnTo>
                    <a:pt x="112" y="382"/>
                  </a:lnTo>
                  <a:lnTo>
                    <a:pt x="112" y="380"/>
                  </a:lnTo>
                  <a:lnTo>
                    <a:pt x="112" y="378"/>
                  </a:lnTo>
                  <a:lnTo>
                    <a:pt x="112" y="376"/>
                  </a:lnTo>
                  <a:lnTo>
                    <a:pt x="112" y="376"/>
                  </a:lnTo>
                  <a:lnTo>
                    <a:pt x="110" y="376"/>
                  </a:lnTo>
                  <a:lnTo>
                    <a:pt x="110" y="380"/>
                  </a:lnTo>
                  <a:lnTo>
                    <a:pt x="110" y="384"/>
                  </a:lnTo>
                  <a:lnTo>
                    <a:pt x="112" y="384"/>
                  </a:lnTo>
                  <a:lnTo>
                    <a:pt x="112" y="388"/>
                  </a:lnTo>
                  <a:lnTo>
                    <a:pt x="112" y="390"/>
                  </a:lnTo>
                  <a:lnTo>
                    <a:pt x="110" y="392"/>
                  </a:lnTo>
                  <a:lnTo>
                    <a:pt x="110" y="392"/>
                  </a:lnTo>
                  <a:lnTo>
                    <a:pt x="108" y="390"/>
                  </a:lnTo>
                  <a:lnTo>
                    <a:pt x="108" y="390"/>
                  </a:lnTo>
                  <a:lnTo>
                    <a:pt x="106" y="392"/>
                  </a:lnTo>
                  <a:lnTo>
                    <a:pt x="106" y="394"/>
                  </a:lnTo>
                  <a:lnTo>
                    <a:pt x="106" y="394"/>
                  </a:lnTo>
                  <a:lnTo>
                    <a:pt x="104" y="394"/>
                  </a:lnTo>
                  <a:lnTo>
                    <a:pt x="106" y="394"/>
                  </a:lnTo>
                  <a:lnTo>
                    <a:pt x="106" y="396"/>
                  </a:lnTo>
                  <a:lnTo>
                    <a:pt x="104" y="398"/>
                  </a:lnTo>
                  <a:lnTo>
                    <a:pt x="104" y="400"/>
                  </a:lnTo>
                  <a:lnTo>
                    <a:pt x="102" y="400"/>
                  </a:lnTo>
                  <a:lnTo>
                    <a:pt x="100" y="400"/>
                  </a:lnTo>
                  <a:lnTo>
                    <a:pt x="100" y="400"/>
                  </a:lnTo>
                  <a:lnTo>
                    <a:pt x="98" y="402"/>
                  </a:lnTo>
                  <a:lnTo>
                    <a:pt x="96" y="402"/>
                  </a:lnTo>
                  <a:lnTo>
                    <a:pt x="94" y="400"/>
                  </a:lnTo>
                  <a:lnTo>
                    <a:pt x="94" y="398"/>
                  </a:lnTo>
                  <a:lnTo>
                    <a:pt x="94" y="398"/>
                  </a:lnTo>
                  <a:lnTo>
                    <a:pt x="94" y="396"/>
                  </a:lnTo>
                  <a:lnTo>
                    <a:pt x="92" y="396"/>
                  </a:lnTo>
                  <a:lnTo>
                    <a:pt x="92" y="398"/>
                  </a:lnTo>
                  <a:lnTo>
                    <a:pt x="90" y="398"/>
                  </a:lnTo>
                  <a:lnTo>
                    <a:pt x="90" y="396"/>
                  </a:lnTo>
                  <a:lnTo>
                    <a:pt x="90" y="394"/>
                  </a:lnTo>
                  <a:lnTo>
                    <a:pt x="90" y="392"/>
                  </a:lnTo>
                  <a:lnTo>
                    <a:pt x="90" y="390"/>
                  </a:lnTo>
                  <a:lnTo>
                    <a:pt x="90" y="390"/>
                  </a:lnTo>
                  <a:lnTo>
                    <a:pt x="92" y="388"/>
                  </a:lnTo>
                  <a:lnTo>
                    <a:pt x="94" y="388"/>
                  </a:lnTo>
                  <a:lnTo>
                    <a:pt x="94" y="390"/>
                  </a:lnTo>
                  <a:lnTo>
                    <a:pt x="96" y="388"/>
                  </a:lnTo>
                  <a:lnTo>
                    <a:pt x="96" y="386"/>
                  </a:lnTo>
                  <a:lnTo>
                    <a:pt x="100" y="386"/>
                  </a:lnTo>
                  <a:lnTo>
                    <a:pt x="100" y="386"/>
                  </a:lnTo>
                  <a:lnTo>
                    <a:pt x="104" y="384"/>
                  </a:lnTo>
                  <a:lnTo>
                    <a:pt x="106" y="380"/>
                  </a:lnTo>
                  <a:lnTo>
                    <a:pt x="106" y="378"/>
                  </a:lnTo>
                  <a:lnTo>
                    <a:pt x="106" y="378"/>
                  </a:lnTo>
                  <a:lnTo>
                    <a:pt x="104" y="380"/>
                  </a:lnTo>
                  <a:lnTo>
                    <a:pt x="102" y="382"/>
                  </a:lnTo>
                  <a:lnTo>
                    <a:pt x="100" y="384"/>
                  </a:lnTo>
                  <a:lnTo>
                    <a:pt x="98" y="384"/>
                  </a:lnTo>
                  <a:lnTo>
                    <a:pt x="96" y="384"/>
                  </a:lnTo>
                  <a:lnTo>
                    <a:pt x="94" y="384"/>
                  </a:lnTo>
                  <a:lnTo>
                    <a:pt x="94" y="382"/>
                  </a:lnTo>
                  <a:lnTo>
                    <a:pt x="96" y="380"/>
                  </a:lnTo>
                  <a:lnTo>
                    <a:pt x="98" y="378"/>
                  </a:lnTo>
                  <a:lnTo>
                    <a:pt x="100" y="378"/>
                  </a:lnTo>
                  <a:lnTo>
                    <a:pt x="100" y="376"/>
                  </a:lnTo>
                  <a:lnTo>
                    <a:pt x="100" y="376"/>
                  </a:lnTo>
                  <a:lnTo>
                    <a:pt x="100" y="374"/>
                  </a:lnTo>
                  <a:lnTo>
                    <a:pt x="102" y="374"/>
                  </a:lnTo>
                  <a:lnTo>
                    <a:pt x="104" y="374"/>
                  </a:lnTo>
                  <a:lnTo>
                    <a:pt x="102" y="372"/>
                  </a:lnTo>
                  <a:lnTo>
                    <a:pt x="102" y="372"/>
                  </a:lnTo>
                  <a:lnTo>
                    <a:pt x="102" y="372"/>
                  </a:lnTo>
                  <a:lnTo>
                    <a:pt x="100" y="372"/>
                  </a:lnTo>
                  <a:lnTo>
                    <a:pt x="100" y="372"/>
                  </a:lnTo>
                  <a:lnTo>
                    <a:pt x="96" y="372"/>
                  </a:lnTo>
                  <a:lnTo>
                    <a:pt x="96" y="372"/>
                  </a:lnTo>
                  <a:lnTo>
                    <a:pt x="96" y="372"/>
                  </a:lnTo>
                  <a:lnTo>
                    <a:pt x="96" y="370"/>
                  </a:lnTo>
                  <a:lnTo>
                    <a:pt x="98" y="368"/>
                  </a:lnTo>
                  <a:lnTo>
                    <a:pt x="100" y="368"/>
                  </a:lnTo>
                  <a:lnTo>
                    <a:pt x="100" y="370"/>
                  </a:lnTo>
                  <a:lnTo>
                    <a:pt x="102" y="370"/>
                  </a:lnTo>
                  <a:lnTo>
                    <a:pt x="106" y="368"/>
                  </a:lnTo>
                  <a:lnTo>
                    <a:pt x="106" y="366"/>
                  </a:lnTo>
                  <a:lnTo>
                    <a:pt x="106" y="364"/>
                  </a:lnTo>
                  <a:lnTo>
                    <a:pt x="106" y="362"/>
                  </a:lnTo>
                  <a:lnTo>
                    <a:pt x="108" y="360"/>
                  </a:lnTo>
                  <a:lnTo>
                    <a:pt x="108" y="358"/>
                  </a:lnTo>
                  <a:lnTo>
                    <a:pt x="108" y="356"/>
                  </a:lnTo>
                  <a:lnTo>
                    <a:pt x="108" y="354"/>
                  </a:lnTo>
                  <a:lnTo>
                    <a:pt x="106" y="354"/>
                  </a:lnTo>
                  <a:lnTo>
                    <a:pt x="104" y="354"/>
                  </a:lnTo>
                  <a:lnTo>
                    <a:pt x="104" y="352"/>
                  </a:lnTo>
                  <a:lnTo>
                    <a:pt x="102" y="352"/>
                  </a:lnTo>
                  <a:lnTo>
                    <a:pt x="100" y="352"/>
                  </a:lnTo>
                  <a:lnTo>
                    <a:pt x="100" y="350"/>
                  </a:lnTo>
                  <a:lnTo>
                    <a:pt x="102" y="350"/>
                  </a:lnTo>
                  <a:lnTo>
                    <a:pt x="104" y="350"/>
                  </a:lnTo>
                  <a:lnTo>
                    <a:pt x="104" y="350"/>
                  </a:lnTo>
                  <a:lnTo>
                    <a:pt x="106" y="348"/>
                  </a:lnTo>
                  <a:lnTo>
                    <a:pt x="106" y="346"/>
                  </a:lnTo>
                  <a:lnTo>
                    <a:pt x="108" y="344"/>
                  </a:lnTo>
                  <a:lnTo>
                    <a:pt x="108" y="344"/>
                  </a:lnTo>
                  <a:lnTo>
                    <a:pt x="106" y="342"/>
                  </a:lnTo>
                  <a:lnTo>
                    <a:pt x="104" y="342"/>
                  </a:lnTo>
                  <a:lnTo>
                    <a:pt x="104" y="342"/>
                  </a:lnTo>
                  <a:lnTo>
                    <a:pt x="104" y="340"/>
                  </a:lnTo>
                  <a:lnTo>
                    <a:pt x="104" y="338"/>
                  </a:lnTo>
                  <a:lnTo>
                    <a:pt x="106" y="338"/>
                  </a:lnTo>
                  <a:lnTo>
                    <a:pt x="106" y="338"/>
                  </a:lnTo>
                  <a:lnTo>
                    <a:pt x="104" y="336"/>
                  </a:lnTo>
                  <a:lnTo>
                    <a:pt x="104" y="334"/>
                  </a:lnTo>
                  <a:lnTo>
                    <a:pt x="104" y="334"/>
                  </a:lnTo>
                  <a:lnTo>
                    <a:pt x="106" y="334"/>
                  </a:lnTo>
                  <a:lnTo>
                    <a:pt x="106" y="334"/>
                  </a:lnTo>
                  <a:lnTo>
                    <a:pt x="104" y="332"/>
                  </a:lnTo>
                  <a:lnTo>
                    <a:pt x="104" y="330"/>
                  </a:lnTo>
                  <a:lnTo>
                    <a:pt x="106" y="328"/>
                  </a:lnTo>
                  <a:lnTo>
                    <a:pt x="106" y="326"/>
                  </a:lnTo>
                  <a:lnTo>
                    <a:pt x="104" y="324"/>
                  </a:lnTo>
                  <a:lnTo>
                    <a:pt x="104" y="324"/>
                  </a:lnTo>
                  <a:lnTo>
                    <a:pt x="104" y="322"/>
                  </a:lnTo>
                  <a:lnTo>
                    <a:pt x="104" y="320"/>
                  </a:lnTo>
                  <a:lnTo>
                    <a:pt x="106" y="318"/>
                  </a:lnTo>
                  <a:lnTo>
                    <a:pt x="104" y="318"/>
                  </a:lnTo>
                  <a:lnTo>
                    <a:pt x="104" y="318"/>
                  </a:lnTo>
                  <a:lnTo>
                    <a:pt x="100" y="320"/>
                  </a:lnTo>
                  <a:lnTo>
                    <a:pt x="100" y="320"/>
                  </a:lnTo>
                  <a:lnTo>
                    <a:pt x="100" y="320"/>
                  </a:lnTo>
                  <a:lnTo>
                    <a:pt x="98" y="322"/>
                  </a:lnTo>
                  <a:lnTo>
                    <a:pt x="96" y="320"/>
                  </a:lnTo>
                  <a:lnTo>
                    <a:pt x="98" y="320"/>
                  </a:lnTo>
                  <a:lnTo>
                    <a:pt x="100" y="318"/>
                  </a:lnTo>
                  <a:lnTo>
                    <a:pt x="100" y="318"/>
                  </a:lnTo>
                  <a:lnTo>
                    <a:pt x="102" y="316"/>
                  </a:lnTo>
                  <a:lnTo>
                    <a:pt x="102" y="314"/>
                  </a:lnTo>
                  <a:lnTo>
                    <a:pt x="104" y="314"/>
                  </a:lnTo>
                  <a:lnTo>
                    <a:pt x="106" y="312"/>
                  </a:lnTo>
                  <a:lnTo>
                    <a:pt x="108" y="310"/>
                  </a:lnTo>
                  <a:lnTo>
                    <a:pt x="108" y="308"/>
                  </a:lnTo>
                  <a:lnTo>
                    <a:pt x="106" y="308"/>
                  </a:lnTo>
                  <a:lnTo>
                    <a:pt x="104" y="306"/>
                  </a:lnTo>
                  <a:lnTo>
                    <a:pt x="104" y="304"/>
                  </a:lnTo>
                  <a:lnTo>
                    <a:pt x="104" y="304"/>
                  </a:lnTo>
                  <a:lnTo>
                    <a:pt x="102" y="304"/>
                  </a:lnTo>
                  <a:lnTo>
                    <a:pt x="100" y="302"/>
                  </a:lnTo>
                  <a:lnTo>
                    <a:pt x="100" y="300"/>
                  </a:lnTo>
                  <a:lnTo>
                    <a:pt x="102" y="300"/>
                  </a:lnTo>
                  <a:lnTo>
                    <a:pt x="100" y="298"/>
                  </a:lnTo>
                  <a:lnTo>
                    <a:pt x="102" y="296"/>
                  </a:lnTo>
                  <a:lnTo>
                    <a:pt x="100" y="294"/>
                  </a:lnTo>
                  <a:lnTo>
                    <a:pt x="96" y="290"/>
                  </a:lnTo>
                  <a:lnTo>
                    <a:pt x="96" y="290"/>
                  </a:lnTo>
                  <a:lnTo>
                    <a:pt x="94" y="288"/>
                  </a:lnTo>
                  <a:lnTo>
                    <a:pt x="94" y="286"/>
                  </a:lnTo>
                  <a:lnTo>
                    <a:pt x="94" y="286"/>
                  </a:lnTo>
                  <a:lnTo>
                    <a:pt x="94" y="286"/>
                  </a:lnTo>
                  <a:lnTo>
                    <a:pt x="98" y="284"/>
                  </a:lnTo>
                  <a:lnTo>
                    <a:pt x="100" y="282"/>
                  </a:lnTo>
                  <a:lnTo>
                    <a:pt x="100" y="282"/>
                  </a:lnTo>
                  <a:lnTo>
                    <a:pt x="100" y="280"/>
                  </a:lnTo>
                  <a:lnTo>
                    <a:pt x="98" y="280"/>
                  </a:lnTo>
                  <a:lnTo>
                    <a:pt x="98" y="280"/>
                  </a:lnTo>
                  <a:lnTo>
                    <a:pt x="98" y="278"/>
                  </a:lnTo>
                  <a:lnTo>
                    <a:pt x="100" y="276"/>
                  </a:lnTo>
                  <a:lnTo>
                    <a:pt x="100" y="276"/>
                  </a:lnTo>
                  <a:lnTo>
                    <a:pt x="100" y="274"/>
                  </a:lnTo>
                  <a:lnTo>
                    <a:pt x="100" y="274"/>
                  </a:lnTo>
                  <a:lnTo>
                    <a:pt x="100" y="272"/>
                  </a:lnTo>
                  <a:lnTo>
                    <a:pt x="100" y="270"/>
                  </a:lnTo>
                  <a:lnTo>
                    <a:pt x="98" y="270"/>
                  </a:lnTo>
                  <a:lnTo>
                    <a:pt x="96" y="268"/>
                  </a:lnTo>
                  <a:lnTo>
                    <a:pt x="94" y="266"/>
                  </a:lnTo>
                  <a:lnTo>
                    <a:pt x="94" y="264"/>
                  </a:lnTo>
                  <a:lnTo>
                    <a:pt x="92" y="264"/>
                  </a:lnTo>
                  <a:lnTo>
                    <a:pt x="92" y="264"/>
                  </a:lnTo>
                  <a:lnTo>
                    <a:pt x="92" y="264"/>
                  </a:lnTo>
                  <a:lnTo>
                    <a:pt x="90" y="266"/>
                  </a:lnTo>
                  <a:lnTo>
                    <a:pt x="90" y="264"/>
                  </a:lnTo>
                  <a:lnTo>
                    <a:pt x="90" y="262"/>
                  </a:lnTo>
                  <a:lnTo>
                    <a:pt x="88" y="262"/>
                  </a:lnTo>
                  <a:lnTo>
                    <a:pt x="86" y="260"/>
                  </a:lnTo>
                  <a:lnTo>
                    <a:pt x="86" y="258"/>
                  </a:lnTo>
                  <a:lnTo>
                    <a:pt x="84" y="258"/>
                  </a:lnTo>
                  <a:lnTo>
                    <a:pt x="84" y="258"/>
                  </a:lnTo>
                  <a:lnTo>
                    <a:pt x="82" y="258"/>
                  </a:lnTo>
                  <a:lnTo>
                    <a:pt x="82" y="258"/>
                  </a:lnTo>
                  <a:lnTo>
                    <a:pt x="82" y="256"/>
                  </a:lnTo>
                  <a:lnTo>
                    <a:pt x="80" y="254"/>
                  </a:lnTo>
                  <a:lnTo>
                    <a:pt x="78" y="252"/>
                  </a:lnTo>
                  <a:lnTo>
                    <a:pt x="76" y="252"/>
                  </a:lnTo>
                  <a:lnTo>
                    <a:pt x="76" y="252"/>
                  </a:lnTo>
                  <a:lnTo>
                    <a:pt x="74" y="252"/>
                  </a:lnTo>
                  <a:lnTo>
                    <a:pt x="70" y="250"/>
                  </a:lnTo>
                  <a:lnTo>
                    <a:pt x="68" y="248"/>
                  </a:lnTo>
                  <a:lnTo>
                    <a:pt x="66" y="246"/>
                  </a:lnTo>
                  <a:lnTo>
                    <a:pt x="64" y="246"/>
                  </a:lnTo>
                  <a:lnTo>
                    <a:pt x="60" y="246"/>
                  </a:lnTo>
                  <a:lnTo>
                    <a:pt x="60" y="248"/>
                  </a:lnTo>
                  <a:lnTo>
                    <a:pt x="58" y="250"/>
                  </a:lnTo>
                  <a:lnTo>
                    <a:pt x="56" y="252"/>
                  </a:lnTo>
                  <a:lnTo>
                    <a:pt x="54" y="252"/>
                  </a:lnTo>
                  <a:lnTo>
                    <a:pt x="54" y="252"/>
                  </a:lnTo>
                  <a:lnTo>
                    <a:pt x="56" y="248"/>
                  </a:lnTo>
                  <a:lnTo>
                    <a:pt x="56" y="246"/>
                  </a:lnTo>
                  <a:lnTo>
                    <a:pt x="54" y="246"/>
                  </a:lnTo>
                  <a:lnTo>
                    <a:pt x="52" y="246"/>
                  </a:lnTo>
                  <a:lnTo>
                    <a:pt x="52" y="248"/>
                  </a:lnTo>
                  <a:lnTo>
                    <a:pt x="52" y="248"/>
                  </a:lnTo>
                  <a:lnTo>
                    <a:pt x="50" y="250"/>
                  </a:lnTo>
                  <a:lnTo>
                    <a:pt x="48" y="250"/>
                  </a:lnTo>
                  <a:lnTo>
                    <a:pt x="46" y="246"/>
                  </a:lnTo>
                  <a:lnTo>
                    <a:pt x="46" y="246"/>
                  </a:lnTo>
                  <a:lnTo>
                    <a:pt x="46" y="246"/>
                  </a:lnTo>
                  <a:lnTo>
                    <a:pt x="44" y="252"/>
                  </a:lnTo>
                  <a:lnTo>
                    <a:pt x="44" y="252"/>
                  </a:lnTo>
                  <a:lnTo>
                    <a:pt x="42" y="252"/>
                  </a:lnTo>
                  <a:lnTo>
                    <a:pt x="42" y="248"/>
                  </a:lnTo>
                  <a:lnTo>
                    <a:pt x="42" y="246"/>
                  </a:lnTo>
                  <a:lnTo>
                    <a:pt x="44" y="244"/>
                  </a:lnTo>
                  <a:lnTo>
                    <a:pt x="44" y="244"/>
                  </a:lnTo>
                  <a:lnTo>
                    <a:pt x="42" y="244"/>
                  </a:lnTo>
                  <a:lnTo>
                    <a:pt x="42" y="244"/>
                  </a:lnTo>
                  <a:lnTo>
                    <a:pt x="38" y="244"/>
                  </a:lnTo>
                  <a:lnTo>
                    <a:pt x="38" y="246"/>
                  </a:lnTo>
                  <a:lnTo>
                    <a:pt x="38" y="246"/>
                  </a:lnTo>
                  <a:lnTo>
                    <a:pt x="36" y="248"/>
                  </a:lnTo>
                  <a:lnTo>
                    <a:pt x="36" y="246"/>
                  </a:lnTo>
                  <a:lnTo>
                    <a:pt x="36" y="244"/>
                  </a:lnTo>
                  <a:lnTo>
                    <a:pt x="34" y="242"/>
                  </a:lnTo>
                  <a:lnTo>
                    <a:pt x="34" y="240"/>
                  </a:lnTo>
                  <a:lnTo>
                    <a:pt x="34" y="240"/>
                  </a:lnTo>
                  <a:lnTo>
                    <a:pt x="32" y="240"/>
                  </a:lnTo>
                  <a:lnTo>
                    <a:pt x="32" y="242"/>
                  </a:lnTo>
                  <a:lnTo>
                    <a:pt x="32" y="244"/>
                  </a:lnTo>
                  <a:lnTo>
                    <a:pt x="30" y="246"/>
                  </a:lnTo>
                  <a:lnTo>
                    <a:pt x="30" y="248"/>
                  </a:lnTo>
                  <a:lnTo>
                    <a:pt x="32" y="250"/>
                  </a:lnTo>
                  <a:lnTo>
                    <a:pt x="30" y="252"/>
                  </a:lnTo>
                  <a:lnTo>
                    <a:pt x="30" y="252"/>
                  </a:lnTo>
                  <a:lnTo>
                    <a:pt x="28" y="252"/>
                  </a:lnTo>
                  <a:lnTo>
                    <a:pt x="26" y="250"/>
                  </a:lnTo>
                  <a:lnTo>
                    <a:pt x="24" y="248"/>
                  </a:lnTo>
                  <a:lnTo>
                    <a:pt x="22" y="246"/>
                  </a:lnTo>
                  <a:lnTo>
                    <a:pt x="20" y="244"/>
                  </a:lnTo>
                  <a:lnTo>
                    <a:pt x="18" y="244"/>
                  </a:lnTo>
                  <a:lnTo>
                    <a:pt x="18" y="244"/>
                  </a:lnTo>
                  <a:lnTo>
                    <a:pt x="18" y="242"/>
                  </a:lnTo>
                  <a:lnTo>
                    <a:pt x="16" y="242"/>
                  </a:lnTo>
                  <a:lnTo>
                    <a:pt x="14" y="238"/>
                  </a:lnTo>
                  <a:lnTo>
                    <a:pt x="14" y="236"/>
                  </a:lnTo>
                  <a:lnTo>
                    <a:pt x="12" y="234"/>
                  </a:lnTo>
                  <a:lnTo>
                    <a:pt x="12" y="232"/>
                  </a:lnTo>
                  <a:lnTo>
                    <a:pt x="12" y="230"/>
                  </a:lnTo>
                  <a:lnTo>
                    <a:pt x="16" y="230"/>
                  </a:lnTo>
                  <a:lnTo>
                    <a:pt x="18" y="228"/>
                  </a:lnTo>
                  <a:lnTo>
                    <a:pt x="20" y="228"/>
                  </a:lnTo>
                  <a:lnTo>
                    <a:pt x="22" y="228"/>
                  </a:lnTo>
                  <a:lnTo>
                    <a:pt x="24" y="228"/>
                  </a:lnTo>
                  <a:lnTo>
                    <a:pt x="24" y="228"/>
                  </a:lnTo>
                  <a:lnTo>
                    <a:pt x="26" y="226"/>
                  </a:lnTo>
                  <a:lnTo>
                    <a:pt x="26" y="224"/>
                  </a:lnTo>
                  <a:lnTo>
                    <a:pt x="24" y="226"/>
                  </a:lnTo>
                  <a:lnTo>
                    <a:pt x="20" y="224"/>
                  </a:lnTo>
                  <a:lnTo>
                    <a:pt x="18" y="224"/>
                  </a:lnTo>
                  <a:lnTo>
                    <a:pt x="18" y="224"/>
                  </a:lnTo>
                  <a:lnTo>
                    <a:pt x="14" y="222"/>
                  </a:lnTo>
                  <a:lnTo>
                    <a:pt x="14" y="218"/>
                  </a:lnTo>
                  <a:lnTo>
                    <a:pt x="16" y="216"/>
                  </a:lnTo>
                  <a:lnTo>
                    <a:pt x="18" y="216"/>
                  </a:lnTo>
                  <a:lnTo>
                    <a:pt x="18" y="212"/>
                  </a:lnTo>
                  <a:lnTo>
                    <a:pt x="20" y="212"/>
                  </a:lnTo>
                  <a:lnTo>
                    <a:pt x="18" y="212"/>
                  </a:lnTo>
                  <a:lnTo>
                    <a:pt x="16" y="212"/>
                  </a:lnTo>
                  <a:lnTo>
                    <a:pt x="16" y="216"/>
                  </a:lnTo>
                  <a:lnTo>
                    <a:pt x="14" y="216"/>
                  </a:lnTo>
                  <a:lnTo>
                    <a:pt x="12" y="216"/>
                  </a:lnTo>
                  <a:lnTo>
                    <a:pt x="12" y="218"/>
                  </a:lnTo>
                  <a:lnTo>
                    <a:pt x="8" y="216"/>
                  </a:lnTo>
                  <a:lnTo>
                    <a:pt x="8" y="214"/>
                  </a:lnTo>
                  <a:lnTo>
                    <a:pt x="8" y="212"/>
                  </a:lnTo>
                  <a:lnTo>
                    <a:pt x="10" y="212"/>
                  </a:lnTo>
                  <a:lnTo>
                    <a:pt x="10" y="210"/>
                  </a:lnTo>
                  <a:lnTo>
                    <a:pt x="8" y="210"/>
                  </a:lnTo>
                  <a:lnTo>
                    <a:pt x="8" y="212"/>
                  </a:lnTo>
                  <a:lnTo>
                    <a:pt x="8" y="208"/>
                  </a:lnTo>
                  <a:lnTo>
                    <a:pt x="8" y="206"/>
                  </a:lnTo>
                  <a:lnTo>
                    <a:pt x="10" y="206"/>
                  </a:lnTo>
                  <a:lnTo>
                    <a:pt x="10" y="206"/>
                  </a:lnTo>
                  <a:lnTo>
                    <a:pt x="12" y="206"/>
                  </a:lnTo>
                  <a:lnTo>
                    <a:pt x="12" y="206"/>
                  </a:lnTo>
                  <a:lnTo>
                    <a:pt x="12" y="204"/>
                  </a:lnTo>
                  <a:lnTo>
                    <a:pt x="18" y="202"/>
                  </a:lnTo>
                  <a:lnTo>
                    <a:pt x="20" y="202"/>
                  </a:lnTo>
                  <a:lnTo>
                    <a:pt x="24" y="206"/>
                  </a:lnTo>
                  <a:lnTo>
                    <a:pt x="28" y="206"/>
                  </a:lnTo>
                  <a:lnTo>
                    <a:pt x="32" y="208"/>
                  </a:lnTo>
                  <a:lnTo>
                    <a:pt x="36" y="208"/>
                  </a:lnTo>
                  <a:lnTo>
                    <a:pt x="38" y="208"/>
                  </a:lnTo>
                  <a:lnTo>
                    <a:pt x="42" y="210"/>
                  </a:lnTo>
                  <a:lnTo>
                    <a:pt x="44" y="210"/>
                  </a:lnTo>
                  <a:lnTo>
                    <a:pt x="46" y="212"/>
                  </a:lnTo>
                  <a:lnTo>
                    <a:pt x="48" y="210"/>
                  </a:lnTo>
                  <a:lnTo>
                    <a:pt x="46" y="210"/>
                  </a:lnTo>
                  <a:lnTo>
                    <a:pt x="44" y="210"/>
                  </a:lnTo>
                  <a:lnTo>
                    <a:pt x="40" y="208"/>
                  </a:lnTo>
                  <a:lnTo>
                    <a:pt x="36" y="206"/>
                  </a:lnTo>
                  <a:lnTo>
                    <a:pt x="34" y="206"/>
                  </a:lnTo>
                  <a:lnTo>
                    <a:pt x="30" y="204"/>
                  </a:lnTo>
                  <a:lnTo>
                    <a:pt x="28" y="202"/>
                  </a:lnTo>
                  <a:lnTo>
                    <a:pt x="28" y="202"/>
                  </a:lnTo>
                  <a:lnTo>
                    <a:pt x="32" y="200"/>
                  </a:lnTo>
                  <a:lnTo>
                    <a:pt x="36" y="202"/>
                  </a:lnTo>
                  <a:lnTo>
                    <a:pt x="42" y="202"/>
                  </a:lnTo>
                  <a:lnTo>
                    <a:pt x="46" y="202"/>
                  </a:lnTo>
                  <a:lnTo>
                    <a:pt x="46" y="204"/>
                  </a:lnTo>
                  <a:lnTo>
                    <a:pt x="48" y="206"/>
                  </a:lnTo>
                  <a:lnTo>
                    <a:pt x="48" y="206"/>
                  </a:lnTo>
                  <a:lnTo>
                    <a:pt x="52" y="208"/>
                  </a:lnTo>
                  <a:lnTo>
                    <a:pt x="52" y="206"/>
                  </a:lnTo>
                  <a:lnTo>
                    <a:pt x="50" y="204"/>
                  </a:lnTo>
                  <a:lnTo>
                    <a:pt x="50" y="202"/>
                  </a:lnTo>
                  <a:lnTo>
                    <a:pt x="52" y="202"/>
                  </a:lnTo>
                  <a:lnTo>
                    <a:pt x="54" y="202"/>
                  </a:lnTo>
                  <a:lnTo>
                    <a:pt x="54" y="198"/>
                  </a:lnTo>
                  <a:lnTo>
                    <a:pt x="52" y="196"/>
                  </a:lnTo>
                  <a:lnTo>
                    <a:pt x="52" y="196"/>
                  </a:lnTo>
                  <a:lnTo>
                    <a:pt x="50" y="196"/>
                  </a:lnTo>
                  <a:lnTo>
                    <a:pt x="50" y="194"/>
                  </a:lnTo>
                  <a:lnTo>
                    <a:pt x="48" y="194"/>
                  </a:lnTo>
                  <a:lnTo>
                    <a:pt x="46" y="194"/>
                  </a:lnTo>
                  <a:lnTo>
                    <a:pt x="46" y="196"/>
                  </a:lnTo>
                  <a:lnTo>
                    <a:pt x="42" y="196"/>
                  </a:lnTo>
                  <a:lnTo>
                    <a:pt x="38" y="196"/>
                  </a:lnTo>
                  <a:lnTo>
                    <a:pt x="36" y="194"/>
                  </a:lnTo>
                  <a:lnTo>
                    <a:pt x="36" y="194"/>
                  </a:lnTo>
                  <a:lnTo>
                    <a:pt x="36" y="192"/>
                  </a:lnTo>
                  <a:lnTo>
                    <a:pt x="34" y="190"/>
                  </a:lnTo>
                  <a:lnTo>
                    <a:pt x="34" y="190"/>
                  </a:lnTo>
                  <a:lnTo>
                    <a:pt x="32" y="190"/>
                  </a:lnTo>
                  <a:lnTo>
                    <a:pt x="32" y="192"/>
                  </a:lnTo>
                  <a:lnTo>
                    <a:pt x="34" y="194"/>
                  </a:lnTo>
                  <a:lnTo>
                    <a:pt x="34" y="196"/>
                  </a:lnTo>
                  <a:lnTo>
                    <a:pt x="32" y="196"/>
                  </a:lnTo>
                  <a:lnTo>
                    <a:pt x="30" y="196"/>
                  </a:lnTo>
                  <a:lnTo>
                    <a:pt x="26" y="196"/>
                  </a:lnTo>
                  <a:lnTo>
                    <a:pt x="22" y="192"/>
                  </a:lnTo>
                  <a:lnTo>
                    <a:pt x="24" y="192"/>
                  </a:lnTo>
                  <a:lnTo>
                    <a:pt x="26" y="190"/>
                  </a:lnTo>
                  <a:lnTo>
                    <a:pt x="30" y="188"/>
                  </a:lnTo>
                  <a:lnTo>
                    <a:pt x="30" y="188"/>
                  </a:lnTo>
                  <a:lnTo>
                    <a:pt x="28" y="188"/>
                  </a:lnTo>
                  <a:lnTo>
                    <a:pt x="26" y="188"/>
                  </a:lnTo>
                  <a:lnTo>
                    <a:pt x="24" y="190"/>
                  </a:lnTo>
                  <a:lnTo>
                    <a:pt x="22" y="188"/>
                  </a:lnTo>
                  <a:lnTo>
                    <a:pt x="20" y="188"/>
                  </a:lnTo>
                  <a:lnTo>
                    <a:pt x="22" y="186"/>
                  </a:lnTo>
                  <a:lnTo>
                    <a:pt x="24" y="186"/>
                  </a:lnTo>
                  <a:lnTo>
                    <a:pt x="26" y="184"/>
                  </a:lnTo>
                  <a:lnTo>
                    <a:pt x="28" y="182"/>
                  </a:lnTo>
                  <a:lnTo>
                    <a:pt x="28" y="180"/>
                  </a:lnTo>
                  <a:lnTo>
                    <a:pt x="26" y="180"/>
                  </a:lnTo>
                  <a:lnTo>
                    <a:pt x="26" y="180"/>
                  </a:lnTo>
                  <a:lnTo>
                    <a:pt x="24" y="182"/>
                  </a:lnTo>
                  <a:lnTo>
                    <a:pt x="22" y="184"/>
                  </a:lnTo>
                  <a:lnTo>
                    <a:pt x="20" y="184"/>
                  </a:lnTo>
                  <a:lnTo>
                    <a:pt x="18" y="184"/>
                  </a:lnTo>
                  <a:lnTo>
                    <a:pt x="16" y="182"/>
                  </a:lnTo>
                  <a:lnTo>
                    <a:pt x="16" y="180"/>
                  </a:lnTo>
                  <a:lnTo>
                    <a:pt x="18" y="180"/>
                  </a:lnTo>
                  <a:lnTo>
                    <a:pt x="18" y="178"/>
                  </a:lnTo>
                  <a:lnTo>
                    <a:pt x="18" y="178"/>
                  </a:lnTo>
                  <a:lnTo>
                    <a:pt x="18" y="176"/>
                  </a:lnTo>
                  <a:lnTo>
                    <a:pt x="16" y="176"/>
                  </a:lnTo>
                  <a:lnTo>
                    <a:pt x="14" y="176"/>
                  </a:lnTo>
                  <a:lnTo>
                    <a:pt x="12" y="170"/>
                  </a:lnTo>
                  <a:lnTo>
                    <a:pt x="10" y="170"/>
                  </a:lnTo>
                  <a:lnTo>
                    <a:pt x="8" y="168"/>
                  </a:lnTo>
                  <a:lnTo>
                    <a:pt x="8" y="168"/>
                  </a:lnTo>
                  <a:lnTo>
                    <a:pt x="10" y="166"/>
                  </a:lnTo>
                  <a:lnTo>
                    <a:pt x="10" y="166"/>
                  </a:lnTo>
                  <a:lnTo>
                    <a:pt x="12" y="164"/>
                  </a:lnTo>
                  <a:lnTo>
                    <a:pt x="14" y="162"/>
                  </a:lnTo>
                  <a:lnTo>
                    <a:pt x="14" y="164"/>
                  </a:lnTo>
                  <a:lnTo>
                    <a:pt x="16" y="164"/>
                  </a:lnTo>
                  <a:lnTo>
                    <a:pt x="16" y="162"/>
                  </a:lnTo>
                  <a:lnTo>
                    <a:pt x="14" y="162"/>
                  </a:lnTo>
                  <a:lnTo>
                    <a:pt x="12" y="162"/>
                  </a:lnTo>
                  <a:lnTo>
                    <a:pt x="10" y="160"/>
                  </a:lnTo>
                  <a:lnTo>
                    <a:pt x="12" y="160"/>
                  </a:lnTo>
                  <a:lnTo>
                    <a:pt x="14" y="160"/>
                  </a:lnTo>
                  <a:lnTo>
                    <a:pt x="18" y="158"/>
                  </a:lnTo>
                  <a:lnTo>
                    <a:pt x="18" y="156"/>
                  </a:lnTo>
                  <a:lnTo>
                    <a:pt x="18" y="154"/>
                  </a:lnTo>
                  <a:lnTo>
                    <a:pt x="20" y="154"/>
                  </a:lnTo>
                  <a:lnTo>
                    <a:pt x="20" y="154"/>
                  </a:lnTo>
                  <a:lnTo>
                    <a:pt x="22" y="154"/>
                  </a:lnTo>
                  <a:lnTo>
                    <a:pt x="24" y="154"/>
                  </a:lnTo>
                  <a:lnTo>
                    <a:pt x="26" y="154"/>
                  </a:lnTo>
                  <a:lnTo>
                    <a:pt x="26" y="154"/>
                  </a:lnTo>
                  <a:lnTo>
                    <a:pt x="28" y="154"/>
                  </a:lnTo>
                  <a:lnTo>
                    <a:pt x="30" y="154"/>
                  </a:lnTo>
                  <a:lnTo>
                    <a:pt x="30" y="154"/>
                  </a:lnTo>
                  <a:lnTo>
                    <a:pt x="32" y="154"/>
                  </a:lnTo>
                  <a:lnTo>
                    <a:pt x="32" y="154"/>
                  </a:lnTo>
                  <a:lnTo>
                    <a:pt x="32" y="152"/>
                  </a:lnTo>
                  <a:lnTo>
                    <a:pt x="34" y="152"/>
                  </a:lnTo>
                  <a:lnTo>
                    <a:pt x="36" y="152"/>
                  </a:lnTo>
                  <a:lnTo>
                    <a:pt x="38" y="152"/>
                  </a:lnTo>
                  <a:lnTo>
                    <a:pt x="38" y="152"/>
                  </a:lnTo>
                  <a:lnTo>
                    <a:pt x="38" y="152"/>
                  </a:lnTo>
                  <a:lnTo>
                    <a:pt x="42" y="152"/>
                  </a:lnTo>
                  <a:lnTo>
                    <a:pt x="50" y="148"/>
                  </a:lnTo>
                  <a:lnTo>
                    <a:pt x="52" y="148"/>
                  </a:lnTo>
                  <a:lnTo>
                    <a:pt x="52" y="150"/>
                  </a:lnTo>
                  <a:lnTo>
                    <a:pt x="54" y="148"/>
                  </a:lnTo>
                  <a:lnTo>
                    <a:pt x="52" y="146"/>
                  </a:lnTo>
                  <a:lnTo>
                    <a:pt x="52" y="146"/>
                  </a:lnTo>
                  <a:lnTo>
                    <a:pt x="56" y="144"/>
                  </a:lnTo>
                  <a:lnTo>
                    <a:pt x="60" y="144"/>
                  </a:lnTo>
                  <a:lnTo>
                    <a:pt x="62" y="144"/>
                  </a:lnTo>
                  <a:lnTo>
                    <a:pt x="64" y="144"/>
                  </a:lnTo>
                  <a:lnTo>
                    <a:pt x="66" y="146"/>
                  </a:lnTo>
                  <a:lnTo>
                    <a:pt x="68" y="144"/>
                  </a:lnTo>
                  <a:lnTo>
                    <a:pt x="72" y="144"/>
                  </a:lnTo>
                  <a:lnTo>
                    <a:pt x="74" y="144"/>
                  </a:lnTo>
                  <a:lnTo>
                    <a:pt x="74" y="146"/>
                  </a:lnTo>
                  <a:lnTo>
                    <a:pt x="78" y="146"/>
                  </a:lnTo>
                  <a:lnTo>
                    <a:pt x="78" y="146"/>
                  </a:lnTo>
                  <a:lnTo>
                    <a:pt x="80" y="148"/>
                  </a:lnTo>
                  <a:lnTo>
                    <a:pt x="82" y="148"/>
                  </a:lnTo>
                  <a:lnTo>
                    <a:pt x="84" y="148"/>
                  </a:lnTo>
                  <a:lnTo>
                    <a:pt x="84" y="146"/>
                  </a:lnTo>
                  <a:lnTo>
                    <a:pt x="86" y="144"/>
                  </a:lnTo>
                  <a:lnTo>
                    <a:pt x="88" y="142"/>
                  </a:lnTo>
                  <a:lnTo>
                    <a:pt x="90" y="140"/>
                  </a:lnTo>
                  <a:lnTo>
                    <a:pt x="92" y="138"/>
                  </a:lnTo>
                  <a:lnTo>
                    <a:pt x="94" y="136"/>
                  </a:lnTo>
                  <a:lnTo>
                    <a:pt x="96" y="132"/>
                  </a:lnTo>
                  <a:lnTo>
                    <a:pt x="98" y="132"/>
                  </a:lnTo>
                  <a:lnTo>
                    <a:pt x="98" y="130"/>
                  </a:lnTo>
                  <a:lnTo>
                    <a:pt x="96" y="130"/>
                  </a:lnTo>
                  <a:lnTo>
                    <a:pt x="96" y="128"/>
                  </a:lnTo>
                  <a:lnTo>
                    <a:pt x="98" y="126"/>
                  </a:lnTo>
                  <a:lnTo>
                    <a:pt x="100" y="126"/>
                  </a:lnTo>
                  <a:lnTo>
                    <a:pt x="104" y="126"/>
                  </a:lnTo>
                  <a:lnTo>
                    <a:pt x="106" y="124"/>
                  </a:lnTo>
                  <a:lnTo>
                    <a:pt x="106" y="122"/>
                  </a:lnTo>
                  <a:lnTo>
                    <a:pt x="106" y="120"/>
                  </a:lnTo>
                  <a:lnTo>
                    <a:pt x="104" y="120"/>
                  </a:lnTo>
                  <a:lnTo>
                    <a:pt x="102" y="120"/>
                  </a:lnTo>
                  <a:lnTo>
                    <a:pt x="100" y="118"/>
                  </a:lnTo>
                  <a:lnTo>
                    <a:pt x="102" y="116"/>
                  </a:lnTo>
                  <a:lnTo>
                    <a:pt x="104" y="116"/>
                  </a:lnTo>
                  <a:lnTo>
                    <a:pt x="106" y="118"/>
                  </a:lnTo>
                  <a:lnTo>
                    <a:pt x="108" y="116"/>
                  </a:lnTo>
                  <a:lnTo>
                    <a:pt x="112" y="114"/>
                  </a:lnTo>
                  <a:lnTo>
                    <a:pt x="112" y="112"/>
                  </a:lnTo>
                  <a:lnTo>
                    <a:pt x="112" y="112"/>
                  </a:lnTo>
                  <a:lnTo>
                    <a:pt x="112" y="110"/>
                  </a:lnTo>
                  <a:lnTo>
                    <a:pt x="112" y="110"/>
                  </a:lnTo>
                  <a:lnTo>
                    <a:pt x="110" y="112"/>
                  </a:lnTo>
                  <a:lnTo>
                    <a:pt x="110" y="114"/>
                  </a:lnTo>
                  <a:lnTo>
                    <a:pt x="108" y="114"/>
                  </a:lnTo>
                  <a:lnTo>
                    <a:pt x="104" y="114"/>
                  </a:lnTo>
                  <a:lnTo>
                    <a:pt x="102" y="114"/>
                  </a:lnTo>
                  <a:lnTo>
                    <a:pt x="102" y="114"/>
                  </a:lnTo>
                  <a:lnTo>
                    <a:pt x="100" y="116"/>
                  </a:lnTo>
                  <a:lnTo>
                    <a:pt x="98" y="116"/>
                  </a:lnTo>
                  <a:lnTo>
                    <a:pt x="96" y="114"/>
                  </a:lnTo>
                  <a:lnTo>
                    <a:pt x="94" y="112"/>
                  </a:lnTo>
                  <a:lnTo>
                    <a:pt x="94" y="112"/>
                  </a:lnTo>
                  <a:lnTo>
                    <a:pt x="92" y="114"/>
                  </a:lnTo>
                  <a:lnTo>
                    <a:pt x="90" y="114"/>
                  </a:lnTo>
                  <a:lnTo>
                    <a:pt x="88" y="112"/>
                  </a:lnTo>
                  <a:lnTo>
                    <a:pt x="88" y="114"/>
                  </a:lnTo>
                  <a:lnTo>
                    <a:pt x="86" y="112"/>
                  </a:lnTo>
                  <a:lnTo>
                    <a:pt x="86" y="112"/>
                  </a:lnTo>
                  <a:lnTo>
                    <a:pt x="86" y="110"/>
                  </a:lnTo>
                  <a:lnTo>
                    <a:pt x="86" y="110"/>
                  </a:lnTo>
                  <a:lnTo>
                    <a:pt x="86" y="108"/>
                  </a:lnTo>
                  <a:lnTo>
                    <a:pt x="86" y="106"/>
                  </a:lnTo>
                  <a:lnTo>
                    <a:pt x="88" y="106"/>
                  </a:lnTo>
                  <a:lnTo>
                    <a:pt x="90" y="104"/>
                  </a:lnTo>
                  <a:lnTo>
                    <a:pt x="90" y="104"/>
                  </a:lnTo>
                  <a:lnTo>
                    <a:pt x="92" y="102"/>
                  </a:lnTo>
                  <a:lnTo>
                    <a:pt x="92" y="102"/>
                  </a:lnTo>
                  <a:lnTo>
                    <a:pt x="92" y="100"/>
                  </a:lnTo>
                  <a:lnTo>
                    <a:pt x="90" y="98"/>
                  </a:lnTo>
                  <a:lnTo>
                    <a:pt x="92" y="98"/>
                  </a:lnTo>
                  <a:lnTo>
                    <a:pt x="94" y="98"/>
                  </a:lnTo>
                  <a:lnTo>
                    <a:pt x="96" y="96"/>
                  </a:lnTo>
                  <a:lnTo>
                    <a:pt x="96" y="96"/>
                  </a:lnTo>
                  <a:lnTo>
                    <a:pt x="96" y="94"/>
                  </a:lnTo>
                  <a:lnTo>
                    <a:pt x="100" y="92"/>
                  </a:lnTo>
                  <a:lnTo>
                    <a:pt x="102" y="92"/>
                  </a:lnTo>
                  <a:lnTo>
                    <a:pt x="104" y="90"/>
                  </a:lnTo>
                  <a:lnTo>
                    <a:pt x="108" y="90"/>
                  </a:lnTo>
                  <a:lnTo>
                    <a:pt x="108" y="90"/>
                  </a:lnTo>
                  <a:lnTo>
                    <a:pt x="108" y="90"/>
                  </a:lnTo>
                  <a:lnTo>
                    <a:pt x="108" y="90"/>
                  </a:lnTo>
                  <a:lnTo>
                    <a:pt x="108" y="88"/>
                  </a:lnTo>
                  <a:lnTo>
                    <a:pt x="108" y="88"/>
                  </a:lnTo>
                  <a:lnTo>
                    <a:pt x="110" y="88"/>
                  </a:lnTo>
                  <a:lnTo>
                    <a:pt x="110" y="88"/>
                  </a:lnTo>
                  <a:lnTo>
                    <a:pt x="112" y="88"/>
                  </a:lnTo>
                  <a:lnTo>
                    <a:pt x="114" y="84"/>
                  </a:lnTo>
                  <a:lnTo>
                    <a:pt x="114" y="84"/>
                  </a:lnTo>
                  <a:lnTo>
                    <a:pt x="116" y="82"/>
                  </a:lnTo>
                  <a:lnTo>
                    <a:pt x="118" y="80"/>
                  </a:lnTo>
                  <a:lnTo>
                    <a:pt x="120" y="80"/>
                  </a:lnTo>
                  <a:lnTo>
                    <a:pt x="122" y="78"/>
                  </a:lnTo>
                  <a:lnTo>
                    <a:pt x="122" y="78"/>
                  </a:lnTo>
                  <a:lnTo>
                    <a:pt x="124" y="76"/>
                  </a:lnTo>
                  <a:lnTo>
                    <a:pt x="124" y="78"/>
                  </a:lnTo>
                  <a:lnTo>
                    <a:pt x="126" y="80"/>
                  </a:lnTo>
                  <a:lnTo>
                    <a:pt x="126" y="84"/>
                  </a:lnTo>
                  <a:lnTo>
                    <a:pt x="126" y="86"/>
                  </a:lnTo>
                  <a:lnTo>
                    <a:pt x="126" y="90"/>
                  </a:lnTo>
                  <a:lnTo>
                    <a:pt x="126" y="94"/>
                  </a:lnTo>
                  <a:lnTo>
                    <a:pt x="126" y="94"/>
                  </a:lnTo>
                  <a:lnTo>
                    <a:pt x="128" y="92"/>
                  </a:lnTo>
                  <a:lnTo>
                    <a:pt x="128" y="88"/>
                  </a:lnTo>
                  <a:lnTo>
                    <a:pt x="128" y="84"/>
                  </a:lnTo>
                  <a:lnTo>
                    <a:pt x="126" y="82"/>
                  </a:lnTo>
                  <a:lnTo>
                    <a:pt x="128" y="80"/>
                  </a:lnTo>
                  <a:lnTo>
                    <a:pt x="128" y="78"/>
                  </a:lnTo>
                  <a:lnTo>
                    <a:pt x="128" y="78"/>
                  </a:lnTo>
                  <a:lnTo>
                    <a:pt x="130" y="78"/>
                  </a:lnTo>
                  <a:lnTo>
                    <a:pt x="130" y="76"/>
                  </a:lnTo>
                  <a:lnTo>
                    <a:pt x="132" y="74"/>
                  </a:lnTo>
                  <a:lnTo>
                    <a:pt x="132" y="74"/>
                  </a:lnTo>
                  <a:lnTo>
                    <a:pt x="132" y="76"/>
                  </a:lnTo>
                  <a:lnTo>
                    <a:pt x="134" y="78"/>
                  </a:lnTo>
                  <a:lnTo>
                    <a:pt x="134" y="78"/>
                  </a:lnTo>
                  <a:lnTo>
                    <a:pt x="136" y="78"/>
                  </a:lnTo>
                  <a:lnTo>
                    <a:pt x="136" y="80"/>
                  </a:lnTo>
                  <a:lnTo>
                    <a:pt x="136" y="82"/>
                  </a:lnTo>
                  <a:lnTo>
                    <a:pt x="138" y="82"/>
                  </a:lnTo>
                  <a:lnTo>
                    <a:pt x="142" y="82"/>
                  </a:lnTo>
                  <a:lnTo>
                    <a:pt x="142" y="82"/>
                  </a:lnTo>
                  <a:lnTo>
                    <a:pt x="144" y="82"/>
                  </a:lnTo>
                  <a:lnTo>
                    <a:pt x="144" y="80"/>
                  </a:lnTo>
                  <a:lnTo>
                    <a:pt x="144" y="78"/>
                  </a:lnTo>
                  <a:lnTo>
                    <a:pt x="144" y="78"/>
                  </a:lnTo>
                  <a:lnTo>
                    <a:pt x="146" y="76"/>
                  </a:lnTo>
                  <a:lnTo>
                    <a:pt x="146" y="74"/>
                  </a:lnTo>
                  <a:lnTo>
                    <a:pt x="146" y="72"/>
                  </a:lnTo>
                  <a:lnTo>
                    <a:pt x="148" y="72"/>
                  </a:lnTo>
                  <a:lnTo>
                    <a:pt x="152" y="70"/>
                  </a:lnTo>
                  <a:lnTo>
                    <a:pt x="154" y="70"/>
                  </a:lnTo>
                  <a:lnTo>
                    <a:pt x="152" y="66"/>
                  </a:lnTo>
                  <a:lnTo>
                    <a:pt x="152" y="66"/>
                  </a:lnTo>
                  <a:lnTo>
                    <a:pt x="150" y="66"/>
                  </a:lnTo>
                  <a:lnTo>
                    <a:pt x="150" y="64"/>
                  </a:lnTo>
                  <a:lnTo>
                    <a:pt x="150" y="64"/>
                  </a:lnTo>
                  <a:lnTo>
                    <a:pt x="152" y="62"/>
                  </a:lnTo>
                  <a:lnTo>
                    <a:pt x="154" y="58"/>
                  </a:lnTo>
                  <a:lnTo>
                    <a:pt x="152" y="56"/>
                  </a:lnTo>
                  <a:lnTo>
                    <a:pt x="154" y="54"/>
                  </a:lnTo>
                  <a:lnTo>
                    <a:pt x="156" y="52"/>
                  </a:lnTo>
                  <a:lnTo>
                    <a:pt x="158" y="52"/>
                  </a:lnTo>
                  <a:lnTo>
                    <a:pt x="162" y="50"/>
                  </a:lnTo>
                  <a:lnTo>
                    <a:pt x="164" y="50"/>
                  </a:lnTo>
                  <a:lnTo>
                    <a:pt x="164" y="50"/>
                  </a:lnTo>
                  <a:lnTo>
                    <a:pt x="166" y="50"/>
                  </a:lnTo>
                  <a:lnTo>
                    <a:pt x="166" y="54"/>
                  </a:lnTo>
                  <a:lnTo>
                    <a:pt x="168" y="56"/>
                  </a:lnTo>
                  <a:lnTo>
                    <a:pt x="168" y="58"/>
                  </a:lnTo>
                  <a:lnTo>
                    <a:pt x="168" y="64"/>
                  </a:lnTo>
                  <a:lnTo>
                    <a:pt x="168" y="68"/>
                  </a:lnTo>
                  <a:lnTo>
                    <a:pt x="168" y="68"/>
                  </a:lnTo>
                  <a:lnTo>
                    <a:pt x="172" y="72"/>
                  </a:lnTo>
                  <a:lnTo>
                    <a:pt x="172" y="74"/>
                  </a:lnTo>
                  <a:lnTo>
                    <a:pt x="174" y="74"/>
                  </a:lnTo>
                  <a:lnTo>
                    <a:pt x="174" y="74"/>
                  </a:lnTo>
                  <a:lnTo>
                    <a:pt x="174" y="70"/>
                  </a:lnTo>
                  <a:lnTo>
                    <a:pt x="174" y="68"/>
                  </a:lnTo>
                  <a:lnTo>
                    <a:pt x="170" y="64"/>
                  </a:lnTo>
                  <a:lnTo>
                    <a:pt x="170" y="60"/>
                  </a:lnTo>
                  <a:lnTo>
                    <a:pt x="172" y="56"/>
                  </a:lnTo>
                  <a:lnTo>
                    <a:pt x="172" y="54"/>
                  </a:lnTo>
                  <a:lnTo>
                    <a:pt x="172" y="54"/>
                  </a:lnTo>
                  <a:lnTo>
                    <a:pt x="170" y="52"/>
                  </a:lnTo>
                  <a:lnTo>
                    <a:pt x="170" y="50"/>
                  </a:lnTo>
                  <a:lnTo>
                    <a:pt x="170" y="48"/>
                  </a:lnTo>
                  <a:lnTo>
                    <a:pt x="170" y="46"/>
                  </a:lnTo>
                  <a:lnTo>
                    <a:pt x="172" y="44"/>
                  </a:lnTo>
                  <a:lnTo>
                    <a:pt x="174" y="44"/>
                  </a:lnTo>
                  <a:lnTo>
                    <a:pt x="176" y="46"/>
                  </a:lnTo>
                  <a:lnTo>
                    <a:pt x="178" y="44"/>
                  </a:lnTo>
                  <a:lnTo>
                    <a:pt x="180" y="44"/>
                  </a:lnTo>
                  <a:lnTo>
                    <a:pt x="184" y="46"/>
                  </a:lnTo>
                  <a:lnTo>
                    <a:pt x="188" y="44"/>
                  </a:lnTo>
                  <a:lnTo>
                    <a:pt x="192" y="42"/>
                  </a:lnTo>
                  <a:lnTo>
                    <a:pt x="198" y="42"/>
                  </a:lnTo>
                  <a:lnTo>
                    <a:pt x="198" y="44"/>
                  </a:lnTo>
                  <a:lnTo>
                    <a:pt x="198" y="46"/>
                  </a:lnTo>
                  <a:lnTo>
                    <a:pt x="198" y="48"/>
                  </a:lnTo>
                  <a:lnTo>
                    <a:pt x="198" y="50"/>
                  </a:lnTo>
                  <a:lnTo>
                    <a:pt x="200" y="50"/>
                  </a:lnTo>
                  <a:lnTo>
                    <a:pt x="202" y="48"/>
                  </a:lnTo>
                  <a:lnTo>
                    <a:pt x="200" y="46"/>
                  </a:lnTo>
                  <a:lnTo>
                    <a:pt x="200" y="44"/>
                  </a:lnTo>
                  <a:lnTo>
                    <a:pt x="204" y="42"/>
                  </a:lnTo>
                  <a:lnTo>
                    <a:pt x="206" y="42"/>
                  </a:lnTo>
                  <a:lnTo>
                    <a:pt x="208" y="42"/>
                  </a:lnTo>
                  <a:lnTo>
                    <a:pt x="208" y="46"/>
                  </a:lnTo>
                  <a:lnTo>
                    <a:pt x="210" y="48"/>
                  </a:lnTo>
                  <a:lnTo>
                    <a:pt x="210" y="46"/>
                  </a:lnTo>
                  <a:lnTo>
                    <a:pt x="210" y="42"/>
                  </a:lnTo>
                  <a:lnTo>
                    <a:pt x="208" y="40"/>
                  </a:lnTo>
                  <a:lnTo>
                    <a:pt x="208" y="38"/>
                  </a:lnTo>
                  <a:lnTo>
                    <a:pt x="208" y="38"/>
                  </a:lnTo>
                  <a:lnTo>
                    <a:pt x="210" y="38"/>
                  </a:lnTo>
                  <a:lnTo>
                    <a:pt x="212" y="40"/>
                  </a:lnTo>
                  <a:lnTo>
                    <a:pt x="214" y="38"/>
                  </a:lnTo>
                  <a:lnTo>
                    <a:pt x="216" y="38"/>
                  </a:lnTo>
                  <a:lnTo>
                    <a:pt x="220" y="38"/>
                  </a:lnTo>
                  <a:lnTo>
                    <a:pt x="220" y="40"/>
                  </a:lnTo>
                  <a:lnTo>
                    <a:pt x="220" y="46"/>
                  </a:lnTo>
                  <a:lnTo>
                    <a:pt x="220" y="48"/>
                  </a:lnTo>
                  <a:lnTo>
                    <a:pt x="220" y="50"/>
                  </a:lnTo>
                  <a:lnTo>
                    <a:pt x="218" y="54"/>
                  </a:lnTo>
                  <a:lnTo>
                    <a:pt x="216" y="56"/>
                  </a:lnTo>
                  <a:lnTo>
                    <a:pt x="216" y="58"/>
                  </a:lnTo>
                  <a:lnTo>
                    <a:pt x="216" y="60"/>
                  </a:lnTo>
                  <a:lnTo>
                    <a:pt x="214" y="60"/>
                  </a:lnTo>
                  <a:lnTo>
                    <a:pt x="214" y="62"/>
                  </a:lnTo>
                  <a:lnTo>
                    <a:pt x="216" y="64"/>
                  </a:lnTo>
                  <a:lnTo>
                    <a:pt x="216" y="64"/>
                  </a:lnTo>
                  <a:lnTo>
                    <a:pt x="214" y="66"/>
                  </a:lnTo>
                  <a:lnTo>
                    <a:pt x="212" y="68"/>
                  </a:lnTo>
                  <a:lnTo>
                    <a:pt x="212" y="70"/>
                  </a:lnTo>
                  <a:lnTo>
                    <a:pt x="210" y="72"/>
                  </a:lnTo>
                  <a:lnTo>
                    <a:pt x="208" y="74"/>
                  </a:lnTo>
                  <a:lnTo>
                    <a:pt x="208" y="76"/>
                  </a:lnTo>
                  <a:lnTo>
                    <a:pt x="206" y="78"/>
                  </a:lnTo>
                  <a:lnTo>
                    <a:pt x="206" y="80"/>
                  </a:lnTo>
                  <a:lnTo>
                    <a:pt x="206" y="82"/>
                  </a:lnTo>
                  <a:lnTo>
                    <a:pt x="208" y="82"/>
                  </a:lnTo>
                  <a:lnTo>
                    <a:pt x="210" y="78"/>
                  </a:lnTo>
                  <a:lnTo>
                    <a:pt x="212" y="78"/>
                  </a:lnTo>
                  <a:lnTo>
                    <a:pt x="212" y="76"/>
                  </a:lnTo>
                  <a:lnTo>
                    <a:pt x="212" y="74"/>
                  </a:lnTo>
                  <a:lnTo>
                    <a:pt x="214" y="70"/>
                  </a:lnTo>
                  <a:lnTo>
                    <a:pt x="216" y="68"/>
                  </a:lnTo>
                  <a:lnTo>
                    <a:pt x="218" y="68"/>
                  </a:lnTo>
                  <a:lnTo>
                    <a:pt x="218" y="68"/>
                  </a:lnTo>
                  <a:lnTo>
                    <a:pt x="220" y="66"/>
                  </a:lnTo>
                  <a:lnTo>
                    <a:pt x="220" y="64"/>
                  </a:lnTo>
                  <a:lnTo>
                    <a:pt x="220" y="64"/>
                  </a:lnTo>
                  <a:lnTo>
                    <a:pt x="222" y="60"/>
                  </a:lnTo>
                  <a:lnTo>
                    <a:pt x="224" y="58"/>
                  </a:lnTo>
                  <a:lnTo>
                    <a:pt x="224" y="60"/>
                  </a:lnTo>
                  <a:lnTo>
                    <a:pt x="224" y="62"/>
                  </a:lnTo>
                  <a:lnTo>
                    <a:pt x="226" y="64"/>
                  </a:lnTo>
                  <a:lnTo>
                    <a:pt x="226" y="66"/>
                  </a:lnTo>
                  <a:lnTo>
                    <a:pt x="226" y="70"/>
                  </a:lnTo>
                  <a:lnTo>
                    <a:pt x="228" y="72"/>
                  </a:lnTo>
                  <a:lnTo>
                    <a:pt x="228" y="74"/>
                  </a:lnTo>
                  <a:lnTo>
                    <a:pt x="230" y="76"/>
                  </a:lnTo>
                  <a:lnTo>
                    <a:pt x="232" y="76"/>
                  </a:lnTo>
                  <a:lnTo>
                    <a:pt x="232" y="76"/>
                  </a:lnTo>
                  <a:lnTo>
                    <a:pt x="234" y="76"/>
                  </a:lnTo>
                  <a:lnTo>
                    <a:pt x="234" y="76"/>
                  </a:lnTo>
                  <a:lnTo>
                    <a:pt x="234" y="74"/>
                  </a:lnTo>
                  <a:lnTo>
                    <a:pt x="234" y="74"/>
                  </a:lnTo>
                  <a:lnTo>
                    <a:pt x="232" y="72"/>
                  </a:lnTo>
                  <a:lnTo>
                    <a:pt x="232" y="70"/>
                  </a:lnTo>
                  <a:lnTo>
                    <a:pt x="232" y="70"/>
                  </a:lnTo>
                  <a:lnTo>
                    <a:pt x="234" y="70"/>
                  </a:lnTo>
                  <a:lnTo>
                    <a:pt x="236" y="72"/>
                  </a:lnTo>
                  <a:lnTo>
                    <a:pt x="238" y="72"/>
                  </a:lnTo>
                  <a:lnTo>
                    <a:pt x="240" y="72"/>
                  </a:lnTo>
                  <a:lnTo>
                    <a:pt x="240" y="74"/>
                  </a:lnTo>
                  <a:lnTo>
                    <a:pt x="242" y="74"/>
                  </a:lnTo>
                  <a:lnTo>
                    <a:pt x="242" y="72"/>
                  </a:lnTo>
                  <a:lnTo>
                    <a:pt x="244" y="72"/>
                  </a:lnTo>
                  <a:lnTo>
                    <a:pt x="244" y="74"/>
                  </a:lnTo>
                  <a:lnTo>
                    <a:pt x="246" y="74"/>
                  </a:lnTo>
                  <a:lnTo>
                    <a:pt x="246" y="70"/>
                  </a:lnTo>
                  <a:lnTo>
                    <a:pt x="244" y="66"/>
                  </a:lnTo>
                  <a:lnTo>
                    <a:pt x="246" y="64"/>
                  </a:lnTo>
                  <a:lnTo>
                    <a:pt x="246" y="60"/>
                  </a:lnTo>
                  <a:lnTo>
                    <a:pt x="244" y="58"/>
                  </a:lnTo>
                  <a:lnTo>
                    <a:pt x="244" y="56"/>
                  </a:lnTo>
                  <a:lnTo>
                    <a:pt x="244" y="52"/>
                  </a:lnTo>
                  <a:lnTo>
                    <a:pt x="246" y="48"/>
                  </a:lnTo>
                  <a:lnTo>
                    <a:pt x="246" y="46"/>
                  </a:lnTo>
                  <a:lnTo>
                    <a:pt x="246" y="46"/>
                  </a:lnTo>
                  <a:lnTo>
                    <a:pt x="246" y="44"/>
                  </a:lnTo>
                  <a:lnTo>
                    <a:pt x="246" y="42"/>
                  </a:lnTo>
                  <a:lnTo>
                    <a:pt x="248" y="40"/>
                  </a:lnTo>
                  <a:lnTo>
                    <a:pt x="250" y="40"/>
                  </a:lnTo>
                  <a:lnTo>
                    <a:pt x="252" y="40"/>
                  </a:lnTo>
                  <a:lnTo>
                    <a:pt x="254" y="42"/>
                  </a:lnTo>
                  <a:lnTo>
                    <a:pt x="254" y="42"/>
                  </a:lnTo>
                  <a:lnTo>
                    <a:pt x="256" y="42"/>
                  </a:lnTo>
                  <a:lnTo>
                    <a:pt x="258" y="44"/>
                  </a:lnTo>
                  <a:lnTo>
                    <a:pt x="258" y="46"/>
                  </a:lnTo>
                  <a:lnTo>
                    <a:pt x="260" y="50"/>
                  </a:lnTo>
                  <a:lnTo>
                    <a:pt x="260" y="54"/>
                  </a:lnTo>
                  <a:lnTo>
                    <a:pt x="262" y="56"/>
                  </a:lnTo>
                  <a:lnTo>
                    <a:pt x="264" y="60"/>
                  </a:lnTo>
                  <a:lnTo>
                    <a:pt x="264" y="66"/>
                  </a:lnTo>
                  <a:lnTo>
                    <a:pt x="264" y="66"/>
                  </a:lnTo>
                  <a:lnTo>
                    <a:pt x="262" y="68"/>
                  </a:lnTo>
                  <a:lnTo>
                    <a:pt x="262" y="70"/>
                  </a:lnTo>
                  <a:lnTo>
                    <a:pt x="264" y="72"/>
                  </a:lnTo>
                  <a:lnTo>
                    <a:pt x="264" y="74"/>
                  </a:lnTo>
                  <a:lnTo>
                    <a:pt x="266" y="78"/>
                  </a:lnTo>
                  <a:lnTo>
                    <a:pt x="266" y="80"/>
                  </a:lnTo>
                  <a:lnTo>
                    <a:pt x="266" y="82"/>
                  </a:lnTo>
                  <a:lnTo>
                    <a:pt x="268" y="84"/>
                  </a:lnTo>
                  <a:lnTo>
                    <a:pt x="268" y="84"/>
                  </a:lnTo>
                  <a:lnTo>
                    <a:pt x="272" y="86"/>
                  </a:lnTo>
                  <a:lnTo>
                    <a:pt x="274" y="86"/>
                  </a:lnTo>
                  <a:lnTo>
                    <a:pt x="276" y="86"/>
                  </a:lnTo>
                  <a:lnTo>
                    <a:pt x="278" y="82"/>
                  </a:lnTo>
                  <a:lnTo>
                    <a:pt x="278" y="80"/>
                  </a:lnTo>
                  <a:lnTo>
                    <a:pt x="280" y="82"/>
                  </a:lnTo>
                  <a:lnTo>
                    <a:pt x="280" y="84"/>
                  </a:lnTo>
                  <a:lnTo>
                    <a:pt x="280" y="84"/>
                  </a:lnTo>
                  <a:lnTo>
                    <a:pt x="280" y="84"/>
                  </a:lnTo>
                  <a:lnTo>
                    <a:pt x="282" y="84"/>
                  </a:lnTo>
                  <a:lnTo>
                    <a:pt x="284" y="84"/>
                  </a:lnTo>
                  <a:lnTo>
                    <a:pt x="284" y="86"/>
                  </a:lnTo>
                  <a:lnTo>
                    <a:pt x="284" y="88"/>
                  </a:lnTo>
                  <a:lnTo>
                    <a:pt x="286" y="90"/>
                  </a:lnTo>
                  <a:lnTo>
                    <a:pt x="288" y="90"/>
                  </a:lnTo>
                  <a:lnTo>
                    <a:pt x="288" y="90"/>
                  </a:lnTo>
                  <a:lnTo>
                    <a:pt x="290" y="90"/>
                  </a:lnTo>
                  <a:lnTo>
                    <a:pt x="292" y="88"/>
                  </a:lnTo>
                  <a:lnTo>
                    <a:pt x="290" y="88"/>
                  </a:lnTo>
                  <a:lnTo>
                    <a:pt x="288" y="86"/>
                  </a:lnTo>
                  <a:lnTo>
                    <a:pt x="288" y="86"/>
                  </a:lnTo>
                  <a:lnTo>
                    <a:pt x="288" y="84"/>
                  </a:lnTo>
                  <a:lnTo>
                    <a:pt x="286" y="84"/>
                  </a:lnTo>
                  <a:lnTo>
                    <a:pt x="284" y="84"/>
                  </a:lnTo>
                  <a:lnTo>
                    <a:pt x="284" y="80"/>
                  </a:lnTo>
                  <a:lnTo>
                    <a:pt x="284" y="78"/>
                  </a:lnTo>
                  <a:lnTo>
                    <a:pt x="282" y="76"/>
                  </a:lnTo>
                  <a:lnTo>
                    <a:pt x="282" y="76"/>
                  </a:lnTo>
                  <a:lnTo>
                    <a:pt x="280" y="72"/>
                  </a:lnTo>
                  <a:lnTo>
                    <a:pt x="280" y="70"/>
                  </a:lnTo>
                  <a:lnTo>
                    <a:pt x="280" y="68"/>
                  </a:lnTo>
                  <a:lnTo>
                    <a:pt x="280" y="66"/>
                  </a:lnTo>
                  <a:lnTo>
                    <a:pt x="280" y="64"/>
                  </a:lnTo>
                  <a:lnTo>
                    <a:pt x="278" y="60"/>
                  </a:lnTo>
                  <a:lnTo>
                    <a:pt x="278" y="58"/>
                  </a:lnTo>
                  <a:lnTo>
                    <a:pt x="278" y="56"/>
                  </a:lnTo>
                  <a:lnTo>
                    <a:pt x="278" y="54"/>
                  </a:lnTo>
                  <a:lnTo>
                    <a:pt x="276" y="52"/>
                  </a:lnTo>
                  <a:lnTo>
                    <a:pt x="276" y="50"/>
                  </a:lnTo>
                  <a:lnTo>
                    <a:pt x="276" y="46"/>
                  </a:lnTo>
                  <a:lnTo>
                    <a:pt x="274" y="44"/>
                  </a:lnTo>
                  <a:lnTo>
                    <a:pt x="276" y="42"/>
                  </a:lnTo>
                  <a:lnTo>
                    <a:pt x="274" y="40"/>
                  </a:lnTo>
                  <a:lnTo>
                    <a:pt x="274" y="38"/>
                  </a:lnTo>
                  <a:lnTo>
                    <a:pt x="274" y="36"/>
                  </a:lnTo>
                  <a:lnTo>
                    <a:pt x="280" y="38"/>
                  </a:lnTo>
                  <a:lnTo>
                    <a:pt x="280" y="38"/>
                  </a:lnTo>
                  <a:lnTo>
                    <a:pt x="282" y="38"/>
                  </a:lnTo>
                  <a:lnTo>
                    <a:pt x="282" y="38"/>
                  </a:lnTo>
                  <a:lnTo>
                    <a:pt x="282" y="38"/>
                  </a:lnTo>
                  <a:lnTo>
                    <a:pt x="288" y="42"/>
                  </a:lnTo>
                  <a:lnTo>
                    <a:pt x="290" y="44"/>
                  </a:lnTo>
                  <a:lnTo>
                    <a:pt x="292" y="42"/>
                  </a:lnTo>
                  <a:lnTo>
                    <a:pt x="292" y="40"/>
                  </a:lnTo>
                  <a:lnTo>
                    <a:pt x="290" y="40"/>
                  </a:lnTo>
                  <a:lnTo>
                    <a:pt x="292" y="36"/>
                  </a:lnTo>
                  <a:lnTo>
                    <a:pt x="294" y="36"/>
                  </a:lnTo>
                  <a:lnTo>
                    <a:pt x="296" y="36"/>
                  </a:lnTo>
                  <a:lnTo>
                    <a:pt x="298" y="36"/>
                  </a:lnTo>
                  <a:lnTo>
                    <a:pt x="300" y="34"/>
                  </a:lnTo>
                  <a:lnTo>
                    <a:pt x="302" y="36"/>
                  </a:lnTo>
                  <a:lnTo>
                    <a:pt x="304" y="36"/>
                  </a:lnTo>
                  <a:lnTo>
                    <a:pt x="306" y="36"/>
                  </a:lnTo>
                  <a:lnTo>
                    <a:pt x="306" y="38"/>
                  </a:lnTo>
                  <a:lnTo>
                    <a:pt x="308" y="42"/>
                  </a:lnTo>
                  <a:lnTo>
                    <a:pt x="308" y="42"/>
                  </a:lnTo>
                  <a:lnTo>
                    <a:pt x="310" y="46"/>
                  </a:lnTo>
                  <a:lnTo>
                    <a:pt x="310" y="48"/>
                  </a:lnTo>
                  <a:lnTo>
                    <a:pt x="310" y="50"/>
                  </a:lnTo>
                  <a:lnTo>
                    <a:pt x="310" y="54"/>
                  </a:lnTo>
                  <a:lnTo>
                    <a:pt x="310" y="56"/>
                  </a:lnTo>
                  <a:lnTo>
                    <a:pt x="312" y="58"/>
                  </a:lnTo>
                  <a:lnTo>
                    <a:pt x="314" y="60"/>
                  </a:lnTo>
                  <a:lnTo>
                    <a:pt x="316" y="60"/>
                  </a:lnTo>
                  <a:lnTo>
                    <a:pt x="320" y="62"/>
                  </a:lnTo>
                  <a:lnTo>
                    <a:pt x="322" y="64"/>
                  </a:lnTo>
                  <a:lnTo>
                    <a:pt x="322" y="62"/>
                  </a:lnTo>
                  <a:lnTo>
                    <a:pt x="322" y="60"/>
                  </a:lnTo>
                  <a:lnTo>
                    <a:pt x="320" y="60"/>
                  </a:lnTo>
                  <a:lnTo>
                    <a:pt x="318" y="58"/>
                  </a:lnTo>
                  <a:lnTo>
                    <a:pt x="316" y="58"/>
                  </a:lnTo>
                  <a:lnTo>
                    <a:pt x="314" y="56"/>
                  </a:lnTo>
                  <a:lnTo>
                    <a:pt x="314" y="54"/>
                  </a:lnTo>
                  <a:lnTo>
                    <a:pt x="314" y="52"/>
                  </a:lnTo>
                  <a:lnTo>
                    <a:pt x="312" y="50"/>
                  </a:lnTo>
                  <a:lnTo>
                    <a:pt x="312" y="48"/>
                  </a:lnTo>
                  <a:lnTo>
                    <a:pt x="312" y="44"/>
                  </a:lnTo>
                  <a:lnTo>
                    <a:pt x="312" y="42"/>
                  </a:lnTo>
                  <a:lnTo>
                    <a:pt x="312" y="40"/>
                  </a:lnTo>
                  <a:lnTo>
                    <a:pt x="314" y="38"/>
                  </a:lnTo>
                  <a:lnTo>
                    <a:pt x="312" y="38"/>
                  </a:lnTo>
                  <a:lnTo>
                    <a:pt x="310" y="36"/>
                  </a:lnTo>
                  <a:lnTo>
                    <a:pt x="308" y="32"/>
                  </a:lnTo>
                  <a:lnTo>
                    <a:pt x="306" y="32"/>
                  </a:lnTo>
                  <a:lnTo>
                    <a:pt x="304" y="32"/>
                  </a:lnTo>
                  <a:lnTo>
                    <a:pt x="302" y="34"/>
                  </a:lnTo>
                  <a:lnTo>
                    <a:pt x="300" y="34"/>
                  </a:lnTo>
                  <a:lnTo>
                    <a:pt x="298" y="32"/>
                  </a:lnTo>
                  <a:lnTo>
                    <a:pt x="298" y="28"/>
                  </a:lnTo>
                  <a:lnTo>
                    <a:pt x="298" y="26"/>
                  </a:lnTo>
                  <a:lnTo>
                    <a:pt x="300" y="26"/>
                  </a:lnTo>
                  <a:lnTo>
                    <a:pt x="300" y="26"/>
                  </a:lnTo>
                  <a:lnTo>
                    <a:pt x="298" y="22"/>
                  </a:lnTo>
                  <a:lnTo>
                    <a:pt x="296" y="20"/>
                  </a:lnTo>
                  <a:lnTo>
                    <a:pt x="298" y="18"/>
                  </a:lnTo>
                  <a:lnTo>
                    <a:pt x="298" y="16"/>
                  </a:lnTo>
                  <a:lnTo>
                    <a:pt x="300" y="16"/>
                  </a:lnTo>
                  <a:lnTo>
                    <a:pt x="302" y="18"/>
                  </a:lnTo>
                  <a:lnTo>
                    <a:pt x="302" y="20"/>
                  </a:lnTo>
                  <a:lnTo>
                    <a:pt x="302" y="20"/>
                  </a:lnTo>
                  <a:lnTo>
                    <a:pt x="306" y="16"/>
                  </a:lnTo>
                  <a:lnTo>
                    <a:pt x="308" y="16"/>
                  </a:lnTo>
                  <a:lnTo>
                    <a:pt x="310" y="14"/>
                  </a:lnTo>
                  <a:lnTo>
                    <a:pt x="310" y="14"/>
                  </a:lnTo>
                  <a:lnTo>
                    <a:pt x="312" y="12"/>
                  </a:lnTo>
                  <a:lnTo>
                    <a:pt x="314" y="10"/>
                  </a:lnTo>
                  <a:lnTo>
                    <a:pt x="312" y="12"/>
                  </a:lnTo>
                  <a:lnTo>
                    <a:pt x="312" y="14"/>
                  </a:lnTo>
                  <a:lnTo>
                    <a:pt x="312" y="14"/>
                  </a:lnTo>
                  <a:lnTo>
                    <a:pt x="314" y="14"/>
                  </a:lnTo>
                  <a:lnTo>
                    <a:pt x="316" y="14"/>
                  </a:lnTo>
                  <a:lnTo>
                    <a:pt x="318" y="14"/>
                  </a:lnTo>
                  <a:lnTo>
                    <a:pt x="318" y="16"/>
                  </a:lnTo>
                  <a:lnTo>
                    <a:pt x="320" y="18"/>
                  </a:lnTo>
                  <a:lnTo>
                    <a:pt x="320" y="20"/>
                  </a:lnTo>
                  <a:lnTo>
                    <a:pt x="318" y="22"/>
                  </a:lnTo>
                  <a:lnTo>
                    <a:pt x="318" y="22"/>
                  </a:lnTo>
                  <a:lnTo>
                    <a:pt x="320" y="20"/>
                  </a:lnTo>
                  <a:lnTo>
                    <a:pt x="322" y="18"/>
                  </a:lnTo>
                  <a:lnTo>
                    <a:pt x="324" y="20"/>
                  </a:lnTo>
                  <a:lnTo>
                    <a:pt x="326" y="22"/>
                  </a:lnTo>
                  <a:lnTo>
                    <a:pt x="326" y="22"/>
                  </a:lnTo>
                  <a:lnTo>
                    <a:pt x="328" y="26"/>
                  </a:lnTo>
                  <a:lnTo>
                    <a:pt x="328" y="28"/>
                  </a:lnTo>
                  <a:lnTo>
                    <a:pt x="328" y="32"/>
                  </a:lnTo>
                  <a:lnTo>
                    <a:pt x="330" y="30"/>
                  </a:lnTo>
                  <a:lnTo>
                    <a:pt x="330" y="28"/>
                  </a:lnTo>
                  <a:lnTo>
                    <a:pt x="330" y="26"/>
                  </a:lnTo>
                  <a:lnTo>
                    <a:pt x="328" y="24"/>
                  </a:lnTo>
                  <a:lnTo>
                    <a:pt x="328" y="22"/>
                  </a:lnTo>
                  <a:lnTo>
                    <a:pt x="328" y="22"/>
                  </a:lnTo>
                  <a:lnTo>
                    <a:pt x="328" y="20"/>
                  </a:lnTo>
                  <a:lnTo>
                    <a:pt x="330" y="22"/>
                  </a:lnTo>
                  <a:lnTo>
                    <a:pt x="334" y="24"/>
                  </a:lnTo>
                  <a:lnTo>
                    <a:pt x="336" y="28"/>
                  </a:lnTo>
                  <a:lnTo>
                    <a:pt x="338" y="30"/>
                  </a:lnTo>
                  <a:lnTo>
                    <a:pt x="342" y="30"/>
                  </a:lnTo>
                  <a:lnTo>
                    <a:pt x="342" y="28"/>
                  </a:lnTo>
                  <a:lnTo>
                    <a:pt x="340" y="28"/>
                  </a:lnTo>
                  <a:lnTo>
                    <a:pt x="338" y="26"/>
                  </a:lnTo>
                  <a:lnTo>
                    <a:pt x="336" y="24"/>
                  </a:lnTo>
                  <a:lnTo>
                    <a:pt x="334" y="20"/>
                  </a:lnTo>
                  <a:lnTo>
                    <a:pt x="336" y="16"/>
                  </a:lnTo>
                  <a:lnTo>
                    <a:pt x="338" y="16"/>
                  </a:lnTo>
                  <a:lnTo>
                    <a:pt x="340" y="16"/>
                  </a:lnTo>
                  <a:lnTo>
                    <a:pt x="344" y="18"/>
                  </a:lnTo>
                  <a:lnTo>
                    <a:pt x="346" y="18"/>
                  </a:lnTo>
                  <a:lnTo>
                    <a:pt x="346" y="18"/>
                  </a:lnTo>
                  <a:lnTo>
                    <a:pt x="346" y="16"/>
                  </a:lnTo>
                  <a:lnTo>
                    <a:pt x="344" y="16"/>
                  </a:lnTo>
                  <a:lnTo>
                    <a:pt x="344" y="14"/>
                  </a:lnTo>
                  <a:lnTo>
                    <a:pt x="346" y="12"/>
                  </a:lnTo>
                  <a:lnTo>
                    <a:pt x="348" y="10"/>
                  </a:lnTo>
                  <a:lnTo>
                    <a:pt x="348" y="10"/>
                  </a:lnTo>
                  <a:lnTo>
                    <a:pt x="346" y="8"/>
                  </a:lnTo>
                  <a:lnTo>
                    <a:pt x="348" y="6"/>
                  </a:lnTo>
                  <a:lnTo>
                    <a:pt x="348" y="6"/>
                  </a:lnTo>
                  <a:lnTo>
                    <a:pt x="350" y="6"/>
                  </a:lnTo>
                  <a:lnTo>
                    <a:pt x="352" y="4"/>
                  </a:lnTo>
                  <a:lnTo>
                    <a:pt x="352" y="2"/>
                  </a:lnTo>
                  <a:lnTo>
                    <a:pt x="352" y="0"/>
                  </a:lnTo>
                  <a:lnTo>
                    <a:pt x="354" y="2"/>
                  </a:lnTo>
                  <a:lnTo>
                    <a:pt x="354" y="2"/>
                  </a:lnTo>
                  <a:lnTo>
                    <a:pt x="356" y="2"/>
                  </a:lnTo>
                  <a:lnTo>
                    <a:pt x="358" y="4"/>
                  </a:lnTo>
                  <a:lnTo>
                    <a:pt x="358" y="8"/>
                  </a:lnTo>
                  <a:lnTo>
                    <a:pt x="358" y="8"/>
                  </a:lnTo>
                  <a:lnTo>
                    <a:pt x="360" y="8"/>
                  </a:lnTo>
                  <a:lnTo>
                    <a:pt x="360" y="6"/>
                  </a:lnTo>
                  <a:lnTo>
                    <a:pt x="360" y="4"/>
                  </a:lnTo>
                  <a:lnTo>
                    <a:pt x="360" y="2"/>
                  </a:lnTo>
                  <a:lnTo>
                    <a:pt x="360" y="0"/>
                  </a:lnTo>
                  <a:lnTo>
                    <a:pt x="362" y="0"/>
                  </a:lnTo>
                  <a:lnTo>
                    <a:pt x="364" y="0"/>
                  </a:lnTo>
                  <a:lnTo>
                    <a:pt x="368" y="0"/>
                  </a:lnTo>
                  <a:lnTo>
                    <a:pt x="370" y="2"/>
                  </a:lnTo>
                  <a:lnTo>
                    <a:pt x="372" y="2"/>
                  </a:lnTo>
                  <a:lnTo>
                    <a:pt x="372" y="2"/>
                  </a:lnTo>
                  <a:lnTo>
                    <a:pt x="374" y="0"/>
                  </a:lnTo>
                  <a:lnTo>
                    <a:pt x="376" y="2"/>
                  </a:lnTo>
                  <a:lnTo>
                    <a:pt x="380" y="2"/>
                  </a:lnTo>
                  <a:lnTo>
                    <a:pt x="382" y="4"/>
                  </a:lnTo>
                  <a:lnTo>
                    <a:pt x="382" y="4"/>
                  </a:lnTo>
                  <a:lnTo>
                    <a:pt x="384" y="2"/>
                  </a:lnTo>
                  <a:lnTo>
                    <a:pt x="386" y="4"/>
                  </a:lnTo>
                  <a:lnTo>
                    <a:pt x="386" y="6"/>
                  </a:lnTo>
                  <a:lnTo>
                    <a:pt x="390" y="8"/>
                  </a:lnTo>
                  <a:lnTo>
                    <a:pt x="392" y="8"/>
                  </a:lnTo>
                  <a:lnTo>
                    <a:pt x="392" y="6"/>
                  </a:lnTo>
                  <a:lnTo>
                    <a:pt x="392" y="6"/>
                  </a:lnTo>
                  <a:lnTo>
                    <a:pt x="396" y="8"/>
                  </a:lnTo>
                  <a:lnTo>
                    <a:pt x="398" y="8"/>
                  </a:lnTo>
                  <a:lnTo>
                    <a:pt x="400" y="10"/>
                  </a:lnTo>
                  <a:lnTo>
                    <a:pt x="406" y="12"/>
                  </a:lnTo>
                  <a:lnTo>
                    <a:pt x="406" y="12"/>
                  </a:lnTo>
                  <a:lnTo>
                    <a:pt x="408" y="12"/>
                  </a:lnTo>
                  <a:lnTo>
                    <a:pt x="410" y="12"/>
                  </a:lnTo>
                  <a:lnTo>
                    <a:pt x="410" y="14"/>
                  </a:lnTo>
                  <a:lnTo>
                    <a:pt x="414" y="12"/>
                  </a:lnTo>
                  <a:lnTo>
                    <a:pt x="416" y="14"/>
                  </a:lnTo>
                  <a:lnTo>
                    <a:pt x="418" y="14"/>
                  </a:lnTo>
                  <a:lnTo>
                    <a:pt x="420" y="16"/>
                  </a:lnTo>
                  <a:lnTo>
                    <a:pt x="424" y="18"/>
                  </a:lnTo>
                  <a:lnTo>
                    <a:pt x="424" y="20"/>
                  </a:lnTo>
                  <a:lnTo>
                    <a:pt x="426" y="22"/>
                  </a:lnTo>
                  <a:lnTo>
                    <a:pt x="430" y="24"/>
                  </a:lnTo>
                  <a:lnTo>
                    <a:pt x="430" y="24"/>
                  </a:lnTo>
                  <a:lnTo>
                    <a:pt x="428" y="26"/>
                  </a:lnTo>
                  <a:lnTo>
                    <a:pt x="426" y="26"/>
                  </a:lnTo>
                  <a:lnTo>
                    <a:pt x="424" y="26"/>
                  </a:lnTo>
                  <a:lnTo>
                    <a:pt x="422" y="28"/>
                  </a:lnTo>
                  <a:lnTo>
                    <a:pt x="420" y="28"/>
                  </a:lnTo>
                  <a:lnTo>
                    <a:pt x="420" y="28"/>
                  </a:lnTo>
                  <a:lnTo>
                    <a:pt x="418" y="28"/>
                  </a:lnTo>
                  <a:lnTo>
                    <a:pt x="416" y="28"/>
                  </a:lnTo>
                  <a:lnTo>
                    <a:pt x="414" y="28"/>
                  </a:lnTo>
                  <a:lnTo>
                    <a:pt x="408" y="26"/>
                  </a:lnTo>
                  <a:lnTo>
                    <a:pt x="406" y="26"/>
                  </a:lnTo>
                  <a:lnTo>
                    <a:pt x="406" y="26"/>
                  </a:lnTo>
                  <a:lnTo>
                    <a:pt x="402" y="24"/>
                  </a:lnTo>
                  <a:lnTo>
                    <a:pt x="400" y="24"/>
                  </a:lnTo>
                  <a:lnTo>
                    <a:pt x="400" y="26"/>
                  </a:lnTo>
                  <a:lnTo>
                    <a:pt x="398" y="26"/>
                  </a:lnTo>
                  <a:lnTo>
                    <a:pt x="396" y="26"/>
                  </a:lnTo>
                  <a:lnTo>
                    <a:pt x="394" y="26"/>
                  </a:lnTo>
                  <a:lnTo>
                    <a:pt x="390" y="28"/>
                  </a:lnTo>
                  <a:lnTo>
                    <a:pt x="388" y="28"/>
                  </a:lnTo>
                  <a:lnTo>
                    <a:pt x="386" y="26"/>
                  </a:lnTo>
                  <a:lnTo>
                    <a:pt x="386" y="28"/>
                  </a:lnTo>
                  <a:lnTo>
                    <a:pt x="382" y="28"/>
                  </a:lnTo>
                  <a:lnTo>
                    <a:pt x="380" y="28"/>
                  </a:lnTo>
                  <a:lnTo>
                    <a:pt x="378" y="26"/>
                  </a:lnTo>
                  <a:lnTo>
                    <a:pt x="378" y="24"/>
                  </a:lnTo>
                  <a:lnTo>
                    <a:pt x="378" y="22"/>
                  </a:lnTo>
                  <a:lnTo>
                    <a:pt x="380" y="22"/>
                  </a:lnTo>
                  <a:lnTo>
                    <a:pt x="380" y="22"/>
                  </a:lnTo>
                  <a:lnTo>
                    <a:pt x="380" y="20"/>
                  </a:lnTo>
                  <a:lnTo>
                    <a:pt x="378" y="20"/>
                  </a:lnTo>
                  <a:lnTo>
                    <a:pt x="376" y="22"/>
                  </a:lnTo>
                  <a:lnTo>
                    <a:pt x="374" y="22"/>
                  </a:lnTo>
                  <a:lnTo>
                    <a:pt x="374" y="24"/>
                  </a:lnTo>
                  <a:lnTo>
                    <a:pt x="376" y="26"/>
                  </a:lnTo>
                  <a:lnTo>
                    <a:pt x="376" y="28"/>
                  </a:lnTo>
                  <a:lnTo>
                    <a:pt x="376" y="28"/>
                  </a:lnTo>
                  <a:lnTo>
                    <a:pt x="374" y="30"/>
                  </a:lnTo>
                  <a:lnTo>
                    <a:pt x="372" y="30"/>
                  </a:lnTo>
                  <a:lnTo>
                    <a:pt x="372" y="30"/>
                  </a:lnTo>
                  <a:lnTo>
                    <a:pt x="368" y="30"/>
                  </a:lnTo>
                  <a:lnTo>
                    <a:pt x="368" y="30"/>
                  </a:lnTo>
                  <a:lnTo>
                    <a:pt x="366" y="30"/>
                  </a:lnTo>
                  <a:lnTo>
                    <a:pt x="362" y="30"/>
                  </a:lnTo>
                  <a:lnTo>
                    <a:pt x="360" y="30"/>
                  </a:lnTo>
                  <a:lnTo>
                    <a:pt x="356" y="32"/>
                  </a:lnTo>
                  <a:lnTo>
                    <a:pt x="352" y="34"/>
                  </a:lnTo>
                  <a:lnTo>
                    <a:pt x="352" y="36"/>
                  </a:lnTo>
                  <a:lnTo>
                    <a:pt x="352" y="40"/>
                  </a:lnTo>
                  <a:lnTo>
                    <a:pt x="352" y="42"/>
                  </a:lnTo>
                  <a:lnTo>
                    <a:pt x="350" y="42"/>
                  </a:lnTo>
                  <a:lnTo>
                    <a:pt x="352" y="42"/>
                  </a:lnTo>
                  <a:lnTo>
                    <a:pt x="354" y="42"/>
                  </a:lnTo>
                  <a:lnTo>
                    <a:pt x="354" y="40"/>
                  </a:lnTo>
                  <a:lnTo>
                    <a:pt x="354" y="38"/>
                  </a:lnTo>
                  <a:lnTo>
                    <a:pt x="354" y="38"/>
                  </a:lnTo>
                  <a:lnTo>
                    <a:pt x="356" y="36"/>
                  </a:lnTo>
                  <a:lnTo>
                    <a:pt x="358" y="36"/>
                  </a:lnTo>
                  <a:lnTo>
                    <a:pt x="358" y="36"/>
                  </a:lnTo>
                  <a:lnTo>
                    <a:pt x="360" y="36"/>
                  </a:lnTo>
                  <a:lnTo>
                    <a:pt x="358" y="38"/>
                  </a:lnTo>
                  <a:lnTo>
                    <a:pt x="358" y="40"/>
                  </a:lnTo>
                  <a:lnTo>
                    <a:pt x="358" y="42"/>
                  </a:lnTo>
                  <a:lnTo>
                    <a:pt x="358" y="42"/>
                  </a:lnTo>
                  <a:lnTo>
                    <a:pt x="360" y="40"/>
                  </a:lnTo>
                  <a:lnTo>
                    <a:pt x="362" y="36"/>
                  </a:lnTo>
                  <a:lnTo>
                    <a:pt x="362" y="34"/>
                  </a:lnTo>
                  <a:lnTo>
                    <a:pt x="362" y="34"/>
                  </a:lnTo>
                  <a:lnTo>
                    <a:pt x="366" y="34"/>
                  </a:lnTo>
                  <a:lnTo>
                    <a:pt x="366" y="34"/>
                  </a:lnTo>
                  <a:lnTo>
                    <a:pt x="370" y="34"/>
                  </a:lnTo>
                  <a:lnTo>
                    <a:pt x="372" y="32"/>
                  </a:lnTo>
                  <a:lnTo>
                    <a:pt x="374" y="32"/>
                  </a:lnTo>
                  <a:lnTo>
                    <a:pt x="374" y="32"/>
                  </a:lnTo>
                  <a:lnTo>
                    <a:pt x="376" y="34"/>
                  </a:lnTo>
                  <a:lnTo>
                    <a:pt x="376" y="36"/>
                  </a:lnTo>
                  <a:lnTo>
                    <a:pt x="378" y="38"/>
                  </a:lnTo>
                  <a:lnTo>
                    <a:pt x="380" y="38"/>
                  </a:lnTo>
                  <a:lnTo>
                    <a:pt x="380" y="36"/>
                  </a:lnTo>
                  <a:lnTo>
                    <a:pt x="378" y="34"/>
                  </a:lnTo>
                  <a:lnTo>
                    <a:pt x="380" y="32"/>
                  </a:lnTo>
                  <a:lnTo>
                    <a:pt x="382" y="32"/>
                  </a:lnTo>
                  <a:lnTo>
                    <a:pt x="384" y="32"/>
                  </a:lnTo>
                  <a:lnTo>
                    <a:pt x="386" y="32"/>
                  </a:lnTo>
                  <a:lnTo>
                    <a:pt x="390" y="32"/>
                  </a:lnTo>
                  <a:lnTo>
                    <a:pt x="394" y="30"/>
                  </a:lnTo>
                  <a:lnTo>
                    <a:pt x="396" y="30"/>
                  </a:lnTo>
                  <a:lnTo>
                    <a:pt x="400" y="30"/>
                  </a:lnTo>
                  <a:lnTo>
                    <a:pt x="402" y="30"/>
                  </a:lnTo>
                  <a:lnTo>
                    <a:pt x="406" y="32"/>
                  </a:lnTo>
                  <a:lnTo>
                    <a:pt x="408" y="32"/>
                  </a:lnTo>
                  <a:lnTo>
                    <a:pt x="410" y="34"/>
                  </a:lnTo>
                  <a:lnTo>
                    <a:pt x="412" y="34"/>
                  </a:lnTo>
                  <a:lnTo>
                    <a:pt x="414" y="36"/>
                  </a:lnTo>
                  <a:lnTo>
                    <a:pt x="414" y="36"/>
                  </a:lnTo>
                  <a:lnTo>
                    <a:pt x="416" y="36"/>
                  </a:lnTo>
                  <a:lnTo>
                    <a:pt x="418" y="34"/>
                  </a:lnTo>
                  <a:lnTo>
                    <a:pt x="420" y="36"/>
                  </a:lnTo>
                  <a:lnTo>
                    <a:pt x="420" y="36"/>
                  </a:lnTo>
                  <a:lnTo>
                    <a:pt x="420" y="36"/>
                  </a:lnTo>
                  <a:lnTo>
                    <a:pt x="422" y="34"/>
                  </a:lnTo>
                  <a:lnTo>
                    <a:pt x="424" y="34"/>
                  </a:lnTo>
                  <a:lnTo>
                    <a:pt x="428" y="34"/>
                  </a:lnTo>
                  <a:lnTo>
                    <a:pt x="430" y="32"/>
                  </a:lnTo>
                  <a:lnTo>
                    <a:pt x="432" y="30"/>
                  </a:lnTo>
                  <a:lnTo>
                    <a:pt x="434" y="30"/>
                  </a:lnTo>
                  <a:lnTo>
                    <a:pt x="434" y="30"/>
                  </a:lnTo>
                  <a:lnTo>
                    <a:pt x="436" y="34"/>
                  </a:lnTo>
                  <a:lnTo>
                    <a:pt x="438" y="34"/>
                  </a:lnTo>
                  <a:lnTo>
                    <a:pt x="438" y="36"/>
                  </a:lnTo>
                  <a:lnTo>
                    <a:pt x="436" y="36"/>
                  </a:lnTo>
                  <a:lnTo>
                    <a:pt x="436" y="38"/>
                  </a:lnTo>
                  <a:lnTo>
                    <a:pt x="438" y="38"/>
                  </a:lnTo>
                  <a:lnTo>
                    <a:pt x="438" y="40"/>
                  </a:lnTo>
                  <a:lnTo>
                    <a:pt x="438" y="42"/>
                  </a:lnTo>
                  <a:lnTo>
                    <a:pt x="434" y="44"/>
                  </a:lnTo>
                  <a:lnTo>
                    <a:pt x="432" y="44"/>
                  </a:lnTo>
                  <a:lnTo>
                    <a:pt x="430" y="44"/>
                  </a:lnTo>
                  <a:lnTo>
                    <a:pt x="428" y="42"/>
                  </a:lnTo>
                  <a:lnTo>
                    <a:pt x="426" y="42"/>
                  </a:lnTo>
                  <a:lnTo>
                    <a:pt x="426" y="42"/>
                  </a:lnTo>
                  <a:lnTo>
                    <a:pt x="426" y="44"/>
                  </a:lnTo>
                  <a:lnTo>
                    <a:pt x="428" y="46"/>
                  </a:lnTo>
                  <a:lnTo>
                    <a:pt x="428" y="46"/>
                  </a:lnTo>
                  <a:lnTo>
                    <a:pt x="428" y="48"/>
                  </a:lnTo>
                  <a:lnTo>
                    <a:pt x="426" y="46"/>
                  </a:lnTo>
                  <a:lnTo>
                    <a:pt x="424" y="46"/>
                  </a:lnTo>
                  <a:lnTo>
                    <a:pt x="422" y="46"/>
                  </a:lnTo>
                  <a:lnTo>
                    <a:pt x="422" y="46"/>
                  </a:lnTo>
                  <a:lnTo>
                    <a:pt x="424" y="48"/>
                  </a:lnTo>
                  <a:lnTo>
                    <a:pt x="426" y="50"/>
                  </a:lnTo>
                  <a:lnTo>
                    <a:pt x="428" y="50"/>
                  </a:lnTo>
                  <a:lnTo>
                    <a:pt x="430" y="50"/>
                  </a:lnTo>
                  <a:lnTo>
                    <a:pt x="432" y="50"/>
                  </a:lnTo>
                  <a:lnTo>
                    <a:pt x="436" y="48"/>
                  </a:lnTo>
                  <a:lnTo>
                    <a:pt x="436" y="48"/>
                  </a:lnTo>
                  <a:lnTo>
                    <a:pt x="438" y="50"/>
                  </a:lnTo>
                  <a:lnTo>
                    <a:pt x="438" y="48"/>
                  </a:lnTo>
                  <a:lnTo>
                    <a:pt x="438" y="46"/>
                  </a:lnTo>
                  <a:lnTo>
                    <a:pt x="440" y="46"/>
                  </a:lnTo>
                  <a:lnTo>
                    <a:pt x="446" y="46"/>
                  </a:lnTo>
                  <a:lnTo>
                    <a:pt x="446" y="48"/>
                  </a:lnTo>
                  <a:lnTo>
                    <a:pt x="446" y="48"/>
                  </a:lnTo>
                  <a:lnTo>
                    <a:pt x="448" y="50"/>
                  </a:lnTo>
                  <a:lnTo>
                    <a:pt x="450" y="50"/>
                  </a:lnTo>
                  <a:lnTo>
                    <a:pt x="450" y="48"/>
                  </a:lnTo>
                  <a:lnTo>
                    <a:pt x="450" y="48"/>
                  </a:lnTo>
                  <a:lnTo>
                    <a:pt x="452" y="50"/>
                  </a:lnTo>
                  <a:lnTo>
                    <a:pt x="454" y="52"/>
                  </a:lnTo>
                  <a:lnTo>
                    <a:pt x="456" y="52"/>
                  </a:lnTo>
                  <a:lnTo>
                    <a:pt x="458" y="54"/>
                  </a:lnTo>
                  <a:lnTo>
                    <a:pt x="458" y="56"/>
                  </a:lnTo>
                  <a:lnTo>
                    <a:pt x="460" y="56"/>
                  </a:lnTo>
                  <a:lnTo>
                    <a:pt x="464" y="58"/>
                  </a:lnTo>
                  <a:lnTo>
                    <a:pt x="466" y="60"/>
                  </a:lnTo>
                  <a:lnTo>
                    <a:pt x="466" y="62"/>
                  </a:lnTo>
                  <a:lnTo>
                    <a:pt x="466" y="64"/>
                  </a:lnTo>
                  <a:lnTo>
                    <a:pt x="464" y="64"/>
                  </a:lnTo>
                  <a:lnTo>
                    <a:pt x="464" y="66"/>
                  </a:lnTo>
                  <a:lnTo>
                    <a:pt x="464" y="68"/>
                  </a:lnTo>
                  <a:lnTo>
                    <a:pt x="462" y="68"/>
                  </a:lnTo>
                  <a:lnTo>
                    <a:pt x="462" y="70"/>
                  </a:lnTo>
                  <a:lnTo>
                    <a:pt x="460" y="70"/>
                  </a:lnTo>
                  <a:lnTo>
                    <a:pt x="458" y="70"/>
                  </a:lnTo>
                  <a:lnTo>
                    <a:pt x="458" y="70"/>
                  </a:lnTo>
                  <a:lnTo>
                    <a:pt x="458" y="70"/>
                  </a:lnTo>
                  <a:lnTo>
                    <a:pt x="456" y="72"/>
                  </a:lnTo>
                  <a:lnTo>
                    <a:pt x="454" y="74"/>
                  </a:lnTo>
                  <a:lnTo>
                    <a:pt x="450" y="76"/>
                  </a:lnTo>
                  <a:lnTo>
                    <a:pt x="448" y="76"/>
                  </a:lnTo>
                  <a:lnTo>
                    <a:pt x="446" y="76"/>
                  </a:lnTo>
                  <a:lnTo>
                    <a:pt x="444" y="76"/>
                  </a:lnTo>
                  <a:lnTo>
                    <a:pt x="444" y="74"/>
                  </a:lnTo>
                  <a:lnTo>
                    <a:pt x="442" y="74"/>
                  </a:lnTo>
                  <a:lnTo>
                    <a:pt x="442" y="74"/>
                  </a:lnTo>
                  <a:lnTo>
                    <a:pt x="442" y="76"/>
                  </a:lnTo>
                  <a:lnTo>
                    <a:pt x="442" y="76"/>
                  </a:lnTo>
                  <a:lnTo>
                    <a:pt x="442" y="78"/>
                  </a:lnTo>
                  <a:lnTo>
                    <a:pt x="440" y="78"/>
                  </a:lnTo>
                  <a:lnTo>
                    <a:pt x="438" y="76"/>
                  </a:lnTo>
                  <a:lnTo>
                    <a:pt x="436" y="78"/>
                  </a:lnTo>
                  <a:lnTo>
                    <a:pt x="434" y="78"/>
                  </a:lnTo>
                  <a:lnTo>
                    <a:pt x="434" y="76"/>
                  </a:lnTo>
                  <a:lnTo>
                    <a:pt x="432" y="76"/>
                  </a:lnTo>
                  <a:lnTo>
                    <a:pt x="430" y="78"/>
                  </a:lnTo>
                  <a:lnTo>
                    <a:pt x="426" y="78"/>
                  </a:lnTo>
                  <a:lnTo>
                    <a:pt x="424" y="78"/>
                  </a:lnTo>
                  <a:lnTo>
                    <a:pt x="424" y="78"/>
                  </a:lnTo>
                  <a:lnTo>
                    <a:pt x="422" y="78"/>
                  </a:lnTo>
                  <a:lnTo>
                    <a:pt x="420" y="78"/>
                  </a:lnTo>
                  <a:lnTo>
                    <a:pt x="418" y="78"/>
                  </a:lnTo>
                  <a:lnTo>
                    <a:pt x="418" y="78"/>
                  </a:lnTo>
                  <a:lnTo>
                    <a:pt x="414" y="78"/>
                  </a:lnTo>
                  <a:lnTo>
                    <a:pt x="414" y="78"/>
                  </a:lnTo>
                  <a:lnTo>
                    <a:pt x="410" y="76"/>
                  </a:lnTo>
                  <a:lnTo>
                    <a:pt x="408" y="76"/>
                  </a:lnTo>
                  <a:lnTo>
                    <a:pt x="408" y="76"/>
                  </a:lnTo>
                  <a:lnTo>
                    <a:pt x="406" y="76"/>
                  </a:lnTo>
                  <a:lnTo>
                    <a:pt x="404" y="74"/>
                  </a:lnTo>
                  <a:lnTo>
                    <a:pt x="402" y="74"/>
                  </a:lnTo>
                  <a:lnTo>
                    <a:pt x="400" y="74"/>
                  </a:lnTo>
                  <a:lnTo>
                    <a:pt x="398" y="74"/>
                  </a:lnTo>
                  <a:lnTo>
                    <a:pt x="394" y="74"/>
                  </a:lnTo>
                  <a:lnTo>
                    <a:pt x="394" y="74"/>
                  </a:lnTo>
                  <a:lnTo>
                    <a:pt x="392" y="76"/>
                  </a:lnTo>
                  <a:lnTo>
                    <a:pt x="390" y="76"/>
                  </a:lnTo>
                  <a:lnTo>
                    <a:pt x="388" y="76"/>
                  </a:lnTo>
                  <a:lnTo>
                    <a:pt x="386" y="76"/>
                  </a:lnTo>
                  <a:lnTo>
                    <a:pt x="386" y="78"/>
                  </a:lnTo>
                  <a:lnTo>
                    <a:pt x="384" y="78"/>
                  </a:lnTo>
                  <a:lnTo>
                    <a:pt x="384" y="76"/>
                  </a:lnTo>
                  <a:lnTo>
                    <a:pt x="382" y="74"/>
                  </a:lnTo>
                  <a:lnTo>
                    <a:pt x="380" y="74"/>
                  </a:lnTo>
                  <a:lnTo>
                    <a:pt x="380" y="74"/>
                  </a:lnTo>
                  <a:lnTo>
                    <a:pt x="378" y="74"/>
                  </a:lnTo>
                  <a:lnTo>
                    <a:pt x="378" y="76"/>
                  </a:lnTo>
                  <a:lnTo>
                    <a:pt x="380" y="76"/>
                  </a:lnTo>
                  <a:lnTo>
                    <a:pt x="382" y="76"/>
                  </a:lnTo>
                  <a:lnTo>
                    <a:pt x="382" y="76"/>
                  </a:lnTo>
                  <a:lnTo>
                    <a:pt x="384" y="78"/>
                  </a:lnTo>
                  <a:lnTo>
                    <a:pt x="382" y="78"/>
                  </a:lnTo>
                  <a:lnTo>
                    <a:pt x="380" y="80"/>
                  </a:lnTo>
                  <a:lnTo>
                    <a:pt x="380" y="80"/>
                  </a:lnTo>
                  <a:lnTo>
                    <a:pt x="378" y="80"/>
                  </a:lnTo>
                  <a:lnTo>
                    <a:pt x="376" y="80"/>
                  </a:lnTo>
                  <a:lnTo>
                    <a:pt x="374" y="82"/>
                  </a:lnTo>
                  <a:lnTo>
                    <a:pt x="370" y="82"/>
                  </a:lnTo>
                  <a:lnTo>
                    <a:pt x="368" y="84"/>
                  </a:lnTo>
                  <a:lnTo>
                    <a:pt x="368" y="84"/>
                  </a:lnTo>
                  <a:lnTo>
                    <a:pt x="366" y="84"/>
                  </a:lnTo>
                  <a:lnTo>
                    <a:pt x="364" y="84"/>
                  </a:lnTo>
                  <a:lnTo>
                    <a:pt x="360" y="86"/>
                  </a:lnTo>
                  <a:lnTo>
                    <a:pt x="360" y="86"/>
                  </a:lnTo>
                  <a:lnTo>
                    <a:pt x="358" y="88"/>
                  </a:lnTo>
                  <a:lnTo>
                    <a:pt x="358" y="90"/>
                  </a:lnTo>
                  <a:lnTo>
                    <a:pt x="360" y="92"/>
                  </a:lnTo>
                  <a:lnTo>
                    <a:pt x="360" y="92"/>
                  </a:lnTo>
                  <a:lnTo>
                    <a:pt x="360" y="94"/>
                  </a:lnTo>
                  <a:lnTo>
                    <a:pt x="360" y="96"/>
                  </a:lnTo>
                  <a:lnTo>
                    <a:pt x="362" y="96"/>
                  </a:lnTo>
                  <a:lnTo>
                    <a:pt x="364" y="94"/>
                  </a:lnTo>
                  <a:lnTo>
                    <a:pt x="364" y="92"/>
                  </a:lnTo>
                  <a:lnTo>
                    <a:pt x="366" y="92"/>
                  </a:lnTo>
                  <a:lnTo>
                    <a:pt x="366" y="92"/>
                  </a:lnTo>
                  <a:lnTo>
                    <a:pt x="368" y="90"/>
                  </a:lnTo>
                  <a:lnTo>
                    <a:pt x="370" y="90"/>
                  </a:lnTo>
                  <a:lnTo>
                    <a:pt x="372" y="90"/>
                  </a:lnTo>
                  <a:lnTo>
                    <a:pt x="374" y="88"/>
                  </a:lnTo>
                  <a:lnTo>
                    <a:pt x="376" y="86"/>
                  </a:lnTo>
                  <a:lnTo>
                    <a:pt x="378" y="86"/>
                  </a:lnTo>
                  <a:lnTo>
                    <a:pt x="384" y="84"/>
                  </a:lnTo>
                  <a:lnTo>
                    <a:pt x="386" y="84"/>
                  </a:lnTo>
                  <a:lnTo>
                    <a:pt x="386" y="84"/>
                  </a:lnTo>
                  <a:lnTo>
                    <a:pt x="384" y="86"/>
                  </a:lnTo>
                  <a:lnTo>
                    <a:pt x="386" y="86"/>
                  </a:lnTo>
                  <a:lnTo>
                    <a:pt x="386" y="86"/>
                  </a:lnTo>
                  <a:lnTo>
                    <a:pt x="386" y="84"/>
                  </a:lnTo>
                  <a:lnTo>
                    <a:pt x="388" y="82"/>
                  </a:lnTo>
                  <a:lnTo>
                    <a:pt x="390" y="82"/>
                  </a:lnTo>
                  <a:lnTo>
                    <a:pt x="392" y="82"/>
                  </a:lnTo>
                  <a:lnTo>
                    <a:pt x="394" y="82"/>
                  </a:lnTo>
                  <a:lnTo>
                    <a:pt x="396" y="82"/>
                  </a:lnTo>
                  <a:lnTo>
                    <a:pt x="400" y="82"/>
                  </a:lnTo>
                  <a:lnTo>
                    <a:pt x="402" y="82"/>
                  </a:lnTo>
                  <a:lnTo>
                    <a:pt x="404" y="84"/>
                  </a:lnTo>
                  <a:lnTo>
                    <a:pt x="410" y="82"/>
                  </a:lnTo>
                  <a:lnTo>
                    <a:pt x="412" y="82"/>
                  </a:lnTo>
                  <a:lnTo>
                    <a:pt x="414" y="84"/>
                  </a:lnTo>
                  <a:lnTo>
                    <a:pt x="418" y="84"/>
                  </a:lnTo>
                  <a:lnTo>
                    <a:pt x="422" y="84"/>
                  </a:lnTo>
                  <a:lnTo>
                    <a:pt x="424" y="84"/>
                  </a:lnTo>
                  <a:lnTo>
                    <a:pt x="424" y="86"/>
                  </a:lnTo>
                  <a:lnTo>
                    <a:pt x="426" y="88"/>
                  </a:lnTo>
                  <a:lnTo>
                    <a:pt x="426" y="88"/>
                  </a:lnTo>
                  <a:lnTo>
                    <a:pt x="424" y="90"/>
                  </a:lnTo>
                  <a:lnTo>
                    <a:pt x="424" y="92"/>
                  </a:lnTo>
                  <a:lnTo>
                    <a:pt x="422" y="94"/>
                  </a:lnTo>
                  <a:lnTo>
                    <a:pt x="420" y="94"/>
                  </a:lnTo>
                  <a:lnTo>
                    <a:pt x="414" y="96"/>
                  </a:lnTo>
                  <a:lnTo>
                    <a:pt x="412" y="96"/>
                  </a:lnTo>
                  <a:lnTo>
                    <a:pt x="410" y="96"/>
                  </a:lnTo>
                  <a:lnTo>
                    <a:pt x="410" y="96"/>
                  </a:lnTo>
                  <a:lnTo>
                    <a:pt x="410" y="96"/>
                  </a:lnTo>
                  <a:lnTo>
                    <a:pt x="408" y="98"/>
                  </a:lnTo>
                  <a:lnTo>
                    <a:pt x="408" y="100"/>
                  </a:lnTo>
                  <a:lnTo>
                    <a:pt x="408" y="102"/>
                  </a:lnTo>
                  <a:lnTo>
                    <a:pt x="408" y="102"/>
                  </a:lnTo>
                  <a:lnTo>
                    <a:pt x="410" y="104"/>
                  </a:lnTo>
                  <a:lnTo>
                    <a:pt x="412" y="102"/>
                  </a:lnTo>
                  <a:lnTo>
                    <a:pt x="416" y="102"/>
                  </a:lnTo>
                  <a:lnTo>
                    <a:pt x="418" y="100"/>
                  </a:lnTo>
                  <a:lnTo>
                    <a:pt x="422" y="100"/>
                  </a:lnTo>
                  <a:lnTo>
                    <a:pt x="422" y="100"/>
                  </a:lnTo>
                  <a:lnTo>
                    <a:pt x="426" y="102"/>
                  </a:lnTo>
                  <a:lnTo>
                    <a:pt x="428" y="102"/>
                  </a:lnTo>
                  <a:lnTo>
                    <a:pt x="430" y="102"/>
                  </a:lnTo>
                  <a:lnTo>
                    <a:pt x="430" y="102"/>
                  </a:lnTo>
                  <a:lnTo>
                    <a:pt x="432" y="100"/>
                  </a:lnTo>
                  <a:lnTo>
                    <a:pt x="432" y="100"/>
                  </a:lnTo>
                  <a:lnTo>
                    <a:pt x="434" y="100"/>
                  </a:lnTo>
                  <a:lnTo>
                    <a:pt x="434" y="102"/>
                  </a:lnTo>
                  <a:lnTo>
                    <a:pt x="436" y="100"/>
                  </a:lnTo>
                  <a:lnTo>
                    <a:pt x="438" y="96"/>
                  </a:lnTo>
                  <a:lnTo>
                    <a:pt x="438" y="92"/>
                  </a:lnTo>
                  <a:lnTo>
                    <a:pt x="438" y="92"/>
                  </a:lnTo>
                  <a:lnTo>
                    <a:pt x="438" y="90"/>
                  </a:lnTo>
                  <a:lnTo>
                    <a:pt x="438" y="88"/>
                  </a:lnTo>
                  <a:lnTo>
                    <a:pt x="440" y="88"/>
                  </a:lnTo>
                  <a:lnTo>
                    <a:pt x="442" y="88"/>
                  </a:lnTo>
                  <a:lnTo>
                    <a:pt x="446" y="88"/>
                  </a:lnTo>
                  <a:lnTo>
                    <a:pt x="448" y="88"/>
                  </a:lnTo>
                  <a:lnTo>
                    <a:pt x="452" y="88"/>
                  </a:lnTo>
                  <a:lnTo>
                    <a:pt x="452" y="88"/>
                  </a:lnTo>
                  <a:lnTo>
                    <a:pt x="454" y="90"/>
                  </a:lnTo>
                  <a:lnTo>
                    <a:pt x="454" y="94"/>
                  </a:lnTo>
                  <a:lnTo>
                    <a:pt x="454" y="98"/>
                  </a:lnTo>
                  <a:lnTo>
                    <a:pt x="452" y="100"/>
                  </a:lnTo>
                  <a:lnTo>
                    <a:pt x="450" y="104"/>
                  </a:lnTo>
                  <a:lnTo>
                    <a:pt x="448" y="106"/>
                  </a:lnTo>
                  <a:lnTo>
                    <a:pt x="448" y="108"/>
                  </a:lnTo>
                  <a:lnTo>
                    <a:pt x="442" y="114"/>
                  </a:lnTo>
                  <a:lnTo>
                    <a:pt x="440" y="114"/>
                  </a:lnTo>
                  <a:lnTo>
                    <a:pt x="438" y="114"/>
                  </a:lnTo>
                  <a:lnTo>
                    <a:pt x="436" y="116"/>
                  </a:lnTo>
                  <a:lnTo>
                    <a:pt x="436" y="118"/>
                  </a:lnTo>
                  <a:lnTo>
                    <a:pt x="434" y="116"/>
                  </a:lnTo>
                  <a:lnTo>
                    <a:pt x="434" y="116"/>
                  </a:lnTo>
                  <a:lnTo>
                    <a:pt x="432" y="120"/>
                  </a:lnTo>
                  <a:lnTo>
                    <a:pt x="432" y="120"/>
                  </a:lnTo>
                  <a:lnTo>
                    <a:pt x="428" y="122"/>
                  </a:lnTo>
                  <a:lnTo>
                    <a:pt x="428" y="124"/>
                  </a:lnTo>
                  <a:lnTo>
                    <a:pt x="426" y="124"/>
                  </a:lnTo>
                  <a:lnTo>
                    <a:pt x="426" y="122"/>
                  </a:lnTo>
                  <a:lnTo>
                    <a:pt x="426" y="124"/>
                  </a:lnTo>
                  <a:lnTo>
                    <a:pt x="426" y="126"/>
                  </a:lnTo>
                  <a:lnTo>
                    <a:pt x="424" y="126"/>
                  </a:lnTo>
                  <a:lnTo>
                    <a:pt x="422" y="130"/>
                  </a:lnTo>
                  <a:lnTo>
                    <a:pt x="420" y="132"/>
                  </a:lnTo>
                  <a:lnTo>
                    <a:pt x="420" y="132"/>
                  </a:lnTo>
                  <a:lnTo>
                    <a:pt x="416" y="136"/>
                  </a:lnTo>
                  <a:lnTo>
                    <a:pt x="414" y="138"/>
                  </a:lnTo>
                  <a:lnTo>
                    <a:pt x="412" y="138"/>
                  </a:lnTo>
                  <a:lnTo>
                    <a:pt x="408" y="140"/>
                  </a:lnTo>
                  <a:lnTo>
                    <a:pt x="408" y="142"/>
                  </a:lnTo>
                  <a:lnTo>
                    <a:pt x="406" y="142"/>
                  </a:lnTo>
                  <a:lnTo>
                    <a:pt x="406" y="144"/>
                  </a:lnTo>
                  <a:lnTo>
                    <a:pt x="406" y="146"/>
                  </a:lnTo>
                  <a:lnTo>
                    <a:pt x="406" y="148"/>
                  </a:lnTo>
                  <a:lnTo>
                    <a:pt x="406" y="150"/>
                  </a:lnTo>
                  <a:lnTo>
                    <a:pt x="406" y="148"/>
                  </a:lnTo>
                  <a:lnTo>
                    <a:pt x="406" y="146"/>
                  </a:lnTo>
                  <a:lnTo>
                    <a:pt x="410" y="144"/>
                  </a:lnTo>
                  <a:lnTo>
                    <a:pt x="412" y="142"/>
                  </a:lnTo>
                  <a:lnTo>
                    <a:pt x="414" y="140"/>
                  </a:lnTo>
                  <a:lnTo>
                    <a:pt x="414" y="140"/>
                  </a:lnTo>
                  <a:lnTo>
                    <a:pt x="414" y="140"/>
                  </a:lnTo>
                  <a:lnTo>
                    <a:pt x="416" y="138"/>
                  </a:lnTo>
                  <a:lnTo>
                    <a:pt x="420" y="136"/>
                  </a:lnTo>
                  <a:lnTo>
                    <a:pt x="422" y="134"/>
                  </a:lnTo>
                  <a:lnTo>
                    <a:pt x="422" y="132"/>
                  </a:lnTo>
                  <a:lnTo>
                    <a:pt x="428" y="130"/>
                  </a:lnTo>
                  <a:lnTo>
                    <a:pt x="430" y="126"/>
                  </a:lnTo>
                  <a:lnTo>
                    <a:pt x="432" y="126"/>
                  </a:lnTo>
                  <a:lnTo>
                    <a:pt x="434" y="126"/>
                  </a:lnTo>
                  <a:lnTo>
                    <a:pt x="434" y="126"/>
                  </a:lnTo>
                  <a:lnTo>
                    <a:pt x="436" y="126"/>
                  </a:lnTo>
                  <a:lnTo>
                    <a:pt x="436" y="124"/>
                  </a:lnTo>
                  <a:lnTo>
                    <a:pt x="440" y="124"/>
                  </a:lnTo>
                  <a:lnTo>
                    <a:pt x="442" y="124"/>
                  </a:lnTo>
                  <a:lnTo>
                    <a:pt x="446" y="122"/>
                  </a:lnTo>
                  <a:lnTo>
                    <a:pt x="448" y="120"/>
                  </a:lnTo>
                  <a:lnTo>
                    <a:pt x="450" y="120"/>
                  </a:lnTo>
                  <a:lnTo>
                    <a:pt x="452" y="118"/>
                  </a:lnTo>
                  <a:lnTo>
                    <a:pt x="454" y="118"/>
                  </a:lnTo>
                  <a:lnTo>
                    <a:pt x="456" y="116"/>
                  </a:lnTo>
                  <a:lnTo>
                    <a:pt x="456" y="114"/>
                  </a:lnTo>
                  <a:lnTo>
                    <a:pt x="460" y="112"/>
                  </a:lnTo>
                  <a:lnTo>
                    <a:pt x="462" y="110"/>
                  </a:lnTo>
                  <a:lnTo>
                    <a:pt x="462" y="108"/>
                  </a:lnTo>
                  <a:lnTo>
                    <a:pt x="462" y="106"/>
                  </a:lnTo>
                  <a:lnTo>
                    <a:pt x="464" y="106"/>
                  </a:lnTo>
                  <a:lnTo>
                    <a:pt x="464" y="104"/>
                  </a:lnTo>
                  <a:lnTo>
                    <a:pt x="464" y="106"/>
                  </a:lnTo>
                  <a:lnTo>
                    <a:pt x="466" y="108"/>
                  </a:lnTo>
                  <a:lnTo>
                    <a:pt x="466" y="108"/>
                  </a:lnTo>
                  <a:lnTo>
                    <a:pt x="464" y="110"/>
                  </a:lnTo>
                  <a:lnTo>
                    <a:pt x="466" y="112"/>
                  </a:lnTo>
                  <a:lnTo>
                    <a:pt x="466" y="114"/>
                  </a:lnTo>
                  <a:lnTo>
                    <a:pt x="466" y="116"/>
                  </a:lnTo>
                  <a:lnTo>
                    <a:pt x="466" y="118"/>
                  </a:lnTo>
                  <a:lnTo>
                    <a:pt x="466" y="116"/>
                  </a:lnTo>
                  <a:lnTo>
                    <a:pt x="468" y="114"/>
                  </a:lnTo>
                  <a:lnTo>
                    <a:pt x="468" y="112"/>
                  </a:lnTo>
                  <a:lnTo>
                    <a:pt x="468" y="112"/>
                  </a:lnTo>
                  <a:lnTo>
                    <a:pt x="468" y="110"/>
                  </a:lnTo>
                  <a:lnTo>
                    <a:pt x="470" y="108"/>
                  </a:lnTo>
                  <a:lnTo>
                    <a:pt x="470" y="110"/>
                  </a:lnTo>
                  <a:lnTo>
                    <a:pt x="470" y="110"/>
                  </a:lnTo>
                  <a:lnTo>
                    <a:pt x="472" y="112"/>
                  </a:lnTo>
                  <a:lnTo>
                    <a:pt x="474" y="112"/>
                  </a:lnTo>
                  <a:lnTo>
                    <a:pt x="476" y="112"/>
                  </a:lnTo>
                  <a:lnTo>
                    <a:pt x="476" y="110"/>
                  </a:lnTo>
                  <a:lnTo>
                    <a:pt x="476" y="108"/>
                  </a:lnTo>
                  <a:lnTo>
                    <a:pt x="476" y="108"/>
                  </a:lnTo>
                  <a:lnTo>
                    <a:pt x="476" y="108"/>
                  </a:lnTo>
                  <a:lnTo>
                    <a:pt x="478" y="106"/>
                  </a:lnTo>
                  <a:lnTo>
                    <a:pt x="478" y="104"/>
                  </a:lnTo>
                  <a:lnTo>
                    <a:pt x="478" y="102"/>
                  </a:lnTo>
                  <a:lnTo>
                    <a:pt x="478" y="100"/>
                  </a:lnTo>
                  <a:lnTo>
                    <a:pt x="480" y="100"/>
                  </a:lnTo>
                  <a:lnTo>
                    <a:pt x="480" y="100"/>
                  </a:lnTo>
                  <a:lnTo>
                    <a:pt x="482" y="102"/>
                  </a:lnTo>
                  <a:lnTo>
                    <a:pt x="484" y="100"/>
                  </a:lnTo>
                  <a:lnTo>
                    <a:pt x="486" y="100"/>
                  </a:lnTo>
                  <a:lnTo>
                    <a:pt x="490" y="98"/>
                  </a:lnTo>
                  <a:lnTo>
                    <a:pt x="492" y="98"/>
                  </a:lnTo>
                  <a:lnTo>
                    <a:pt x="494" y="98"/>
                  </a:lnTo>
                  <a:lnTo>
                    <a:pt x="496" y="98"/>
                  </a:lnTo>
                  <a:lnTo>
                    <a:pt x="500" y="100"/>
                  </a:lnTo>
                  <a:lnTo>
                    <a:pt x="504" y="102"/>
                  </a:lnTo>
                  <a:lnTo>
                    <a:pt x="506" y="102"/>
                  </a:lnTo>
                  <a:lnTo>
                    <a:pt x="508" y="102"/>
                  </a:lnTo>
                  <a:lnTo>
                    <a:pt x="510" y="104"/>
                  </a:lnTo>
                  <a:lnTo>
                    <a:pt x="510" y="104"/>
                  </a:lnTo>
                  <a:lnTo>
                    <a:pt x="512" y="106"/>
                  </a:lnTo>
                  <a:lnTo>
                    <a:pt x="514" y="108"/>
                  </a:lnTo>
                  <a:lnTo>
                    <a:pt x="514" y="108"/>
                  </a:lnTo>
                  <a:lnTo>
                    <a:pt x="518" y="112"/>
                  </a:lnTo>
                  <a:lnTo>
                    <a:pt x="518" y="112"/>
                  </a:lnTo>
                  <a:lnTo>
                    <a:pt x="520" y="114"/>
                  </a:lnTo>
                  <a:lnTo>
                    <a:pt x="522" y="118"/>
                  </a:lnTo>
                  <a:lnTo>
                    <a:pt x="520" y="120"/>
                  </a:lnTo>
                  <a:lnTo>
                    <a:pt x="520" y="122"/>
                  </a:lnTo>
                  <a:lnTo>
                    <a:pt x="518" y="124"/>
                  </a:lnTo>
                  <a:lnTo>
                    <a:pt x="516" y="126"/>
                  </a:lnTo>
                  <a:lnTo>
                    <a:pt x="514" y="126"/>
                  </a:lnTo>
                  <a:lnTo>
                    <a:pt x="514" y="126"/>
                  </a:lnTo>
                  <a:lnTo>
                    <a:pt x="512" y="128"/>
                  </a:lnTo>
                  <a:lnTo>
                    <a:pt x="510" y="132"/>
                  </a:lnTo>
                  <a:lnTo>
                    <a:pt x="508" y="132"/>
                  </a:lnTo>
                  <a:lnTo>
                    <a:pt x="506" y="134"/>
                  </a:lnTo>
                  <a:lnTo>
                    <a:pt x="504" y="132"/>
                  </a:lnTo>
                  <a:lnTo>
                    <a:pt x="502" y="132"/>
                  </a:lnTo>
                  <a:lnTo>
                    <a:pt x="500" y="132"/>
                  </a:lnTo>
                  <a:lnTo>
                    <a:pt x="498" y="132"/>
                  </a:lnTo>
                  <a:lnTo>
                    <a:pt x="498" y="134"/>
                  </a:lnTo>
                  <a:lnTo>
                    <a:pt x="498" y="136"/>
                  </a:lnTo>
                  <a:lnTo>
                    <a:pt x="498" y="136"/>
                  </a:lnTo>
                  <a:lnTo>
                    <a:pt x="498" y="138"/>
                  </a:lnTo>
                  <a:lnTo>
                    <a:pt x="500" y="140"/>
                  </a:lnTo>
                  <a:lnTo>
                    <a:pt x="500" y="140"/>
                  </a:lnTo>
                  <a:lnTo>
                    <a:pt x="500" y="142"/>
                  </a:lnTo>
                  <a:lnTo>
                    <a:pt x="500" y="142"/>
                  </a:lnTo>
                  <a:lnTo>
                    <a:pt x="498" y="142"/>
                  </a:lnTo>
                  <a:lnTo>
                    <a:pt x="496" y="142"/>
                  </a:lnTo>
                  <a:lnTo>
                    <a:pt x="492" y="144"/>
                  </a:lnTo>
                  <a:lnTo>
                    <a:pt x="490" y="146"/>
                  </a:lnTo>
                  <a:lnTo>
                    <a:pt x="488" y="146"/>
                  </a:lnTo>
                  <a:lnTo>
                    <a:pt x="486" y="146"/>
                  </a:lnTo>
                  <a:lnTo>
                    <a:pt x="486" y="146"/>
                  </a:lnTo>
                  <a:lnTo>
                    <a:pt x="484" y="144"/>
                  </a:lnTo>
                  <a:lnTo>
                    <a:pt x="482" y="144"/>
                  </a:lnTo>
                  <a:lnTo>
                    <a:pt x="480" y="144"/>
                  </a:lnTo>
                  <a:lnTo>
                    <a:pt x="478" y="144"/>
                  </a:lnTo>
                  <a:lnTo>
                    <a:pt x="478" y="144"/>
                  </a:lnTo>
                  <a:lnTo>
                    <a:pt x="478" y="144"/>
                  </a:lnTo>
                  <a:lnTo>
                    <a:pt x="476" y="144"/>
                  </a:lnTo>
                  <a:lnTo>
                    <a:pt x="476" y="144"/>
                  </a:lnTo>
                  <a:lnTo>
                    <a:pt x="476" y="144"/>
                  </a:lnTo>
                  <a:lnTo>
                    <a:pt x="474" y="144"/>
                  </a:lnTo>
                  <a:lnTo>
                    <a:pt x="474" y="144"/>
                  </a:lnTo>
                  <a:lnTo>
                    <a:pt x="472" y="146"/>
                  </a:lnTo>
                  <a:lnTo>
                    <a:pt x="470" y="146"/>
                  </a:lnTo>
                  <a:lnTo>
                    <a:pt x="470" y="146"/>
                  </a:lnTo>
                  <a:lnTo>
                    <a:pt x="468" y="146"/>
                  </a:lnTo>
                  <a:lnTo>
                    <a:pt x="468" y="146"/>
                  </a:lnTo>
                  <a:lnTo>
                    <a:pt x="464" y="146"/>
                  </a:lnTo>
                  <a:lnTo>
                    <a:pt x="462" y="146"/>
                  </a:lnTo>
                  <a:lnTo>
                    <a:pt x="460" y="146"/>
                  </a:lnTo>
                  <a:lnTo>
                    <a:pt x="458" y="148"/>
                  </a:lnTo>
                  <a:lnTo>
                    <a:pt x="456" y="148"/>
                  </a:lnTo>
                  <a:lnTo>
                    <a:pt x="454" y="148"/>
                  </a:lnTo>
                  <a:lnTo>
                    <a:pt x="456" y="148"/>
                  </a:lnTo>
                  <a:lnTo>
                    <a:pt x="458" y="148"/>
                  </a:lnTo>
                  <a:lnTo>
                    <a:pt x="462" y="148"/>
                  </a:lnTo>
                  <a:lnTo>
                    <a:pt x="464" y="148"/>
                  </a:lnTo>
                  <a:lnTo>
                    <a:pt x="466" y="148"/>
                  </a:lnTo>
                  <a:lnTo>
                    <a:pt x="468" y="148"/>
                  </a:lnTo>
                  <a:lnTo>
                    <a:pt x="470" y="150"/>
                  </a:lnTo>
                  <a:lnTo>
                    <a:pt x="476" y="150"/>
                  </a:lnTo>
                  <a:lnTo>
                    <a:pt x="478" y="150"/>
                  </a:lnTo>
                  <a:lnTo>
                    <a:pt x="478" y="150"/>
                  </a:lnTo>
                  <a:lnTo>
                    <a:pt x="480" y="148"/>
                  </a:lnTo>
                  <a:lnTo>
                    <a:pt x="482" y="148"/>
                  </a:lnTo>
                  <a:lnTo>
                    <a:pt x="484" y="150"/>
                  </a:lnTo>
                  <a:lnTo>
                    <a:pt x="484" y="150"/>
                  </a:lnTo>
                  <a:lnTo>
                    <a:pt x="486" y="152"/>
                  </a:lnTo>
                  <a:lnTo>
                    <a:pt x="488" y="154"/>
                  </a:lnTo>
                  <a:lnTo>
                    <a:pt x="488" y="154"/>
                  </a:lnTo>
                  <a:lnTo>
                    <a:pt x="486" y="156"/>
                  </a:lnTo>
                  <a:lnTo>
                    <a:pt x="484" y="156"/>
                  </a:lnTo>
                  <a:lnTo>
                    <a:pt x="484" y="156"/>
                  </a:lnTo>
                  <a:lnTo>
                    <a:pt x="484" y="158"/>
                  </a:lnTo>
                  <a:lnTo>
                    <a:pt x="484" y="160"/>
                  </a:lnTo>
                  <a:lnTo>
                    <a:pt x="482" y="160"/>
                  </a:lnTo>
                  <a:lnTo>
                    <a:pt x="476" y="162"/>
                  </a:lnTo>
                  <a:lnTo>
                    <a:pt x="474" y="162"/>
                  </a:lnTo>
                  <a:lnTo>
                    <a:pt x="472" y="162"/>
                  </a:lnTo>
                  <a:lnTo>
                    <a:pt x="468" y="162"/>
                  </a:lnTo>
                  <a:lnTo>
                    <a:pt x="466" y="160"/>
                  </a:lnTo>
                  <a:lnTo>
                    <a:pt x="462" y="158"/>
                  </a:lnTo>
                  <a:lnTo>
                    <a:pt x="458" y="156"/>
                  </a:lnTo>
                  <a:lnTo>
                    <a:pt x="456" y="156"/>
                  </a:lnTo>
                  <a:lnTo>
                    <a:pt x="456" y="158"/>
                  </a:lnTo>
                  <a:lnTo>
                    <a:pt x="454" y="162"/>
                  </a:lnTo>
                  <a:lnTo>
                    <a:pt x="450" y="162"/>
                  </a:lnTo>
                  <a:lnTo>
                    <a:pt x="450" y="164"/>
                  </a:lnTo>
                  <a:lnTo>
                    <a:pt x="448" y="164"/>
                  </a:lnTo>
                  <a:lnTo>
                    <a:pt x="450" y="166"/>
                  </a:lnTo>
                  <a:lnTo>
                    <a:pt x="452" y="166"/>
                  </a:lnTo>
                  <a:lnTo>
                    <a:pt x="452" y="166"/>
                  </a:lnTo>
                  <a:lnTo>
                    <a:pt x="452" y="168"/>
                  </a:lnTo>
                  <a:lnTo>
                    <a:pt x="450" y="170"/>
                  </a:lnTo>
                  <a:lnTo>
                    <a:pt x="450" y="168"/>
                  </a:lnTo>
                  <a:lnTo>
                    <a:pt x="450" y="170"/>
                  </a:lnTo>
                  <a:lnTo>
                    <a:pt x="450" y="172"/>
                  </a:lnTo>
                  <a:lnTo>
                    <a:pt x="452" y="172"/>
                  </a:lnTo>
                  <a:lnTo>
                    <a:pt x="454" y="172"/>
                  </a:lnTo>
                  <a:lnTo>
                    <a:pt x="454" y="170"/>
                  </a:lnTo>
                  <a:lnTo>
                    <a:pt x="456" y="170"/>
                  </a:lnTo>
                  <a:lnTo>
                    <a:pt x="458" y="168"/>
                  </a:lnTo>
                  <a:lnTo>
                    <a:pt x="462" y="166"/>
                  </a:lnTo>
                  <a:lnTo>
                    <a:pt x="464" y="166"/>
                  </a:lnTo>
                  <a:lnTo>
                    <a:pt x="468" y="164"/>
                  </a:lnTo>
                  <a:lnTo>
                    <a:pt x="470" y="164"/>
                  </a:lnTo>
                  <a:lnTo>
                    <a:pt x="470" y="166"/>
                  </a:lnTo>
                  <a:lnTo>
                    <a:pt x="472" y="166"/>
                  </a:lnTo>
                  <a:lnTo>
                    <a:pt x="474" y="166"/>
                  </a:lnTo>
                  <a:lnTo>
                    <a:pt x="476" y="168"/>
                  </a:lnTo>
                  <a:lnTo>
                    <a:pt x="476" y="168"/>
                  </a:lnTo>
                  <a:lnTo>
                    <a:pt x="476" y="170"/>
                  </a:lnTo>
                  <a:lnTo>
                    <a:pt x="472" y="172"/>
                  </a:lnTo>
                  <a:lnTo>
                    <a:pt x="470" y="174"/>
                  </a:lnTo>
                  <a:lnTo>
                    <a:pt x="470" y="176"/>
                  </a:lnTo>
                  <a:lnTo>
                    <a:pt x="468" y="178"/>
                  </a:lnTo>
                  <a:lnTo>
                    <a:pt x="466" y="182"/>
                  </a:lnTo>
                  <a:lnTo>
                    <a:pt x="462" y="184"/>
                  </a:lnTo>
                  <a:lnTo>
                    <a:pt x="460" y="190"/>
                  </a:lnTo>
                  <a:lnTo>
                    <a:pt x="458" y="192"/>
                  </a:lnTo>
                  <a:lnTo>
                    <a:pt x="456" y="194"/>
                  </a:lnTo>
                  <a:lnTo>
                    <a:pt x="456" y="198"/>
                  </a:lnTo>
                  <a:lnTo>
                    <a:pt x="456" y="200"/>
                  </a:lnTo>
                  <a:lnTo>
                    <a:pt x="456" y="202"/>
                  </a:lnTo>
                  <a:lnTo>
                    <a:pt x="454" y="202"/>
                  </a:lnTo>
                  <a:lnTo>
                    <a:pt x="454" y="206"/>
                  </a:lnTo>
                  <a:lnTo>
                    <a:pt x="452" y="210"/>
                  </a:lnTo>
                  <a:lnTo>
                    <a:pt x="452" y="214"/>
                  </a:lnTo>
                  <a:lnTo>
                    <a:pt x="452" y="216"/>
                  </a:lnTo>
                  <a:lnTo>
                    <a:pt x="452" y="218"/>
                  </a:lnTo>
                  <a:lnTo>
                    <a:pt x="452" y="222"/>
                  </a:lnTo>
                  <a:lnTo>
                    <a:pt x="450" y="224"/>
                  </a:lnTo>
                  <a:lnTo>
                    <a:pt x="448" y="224"/>
                  </a:lnTo>
                  <a:lnTo>
                    <a:pt x="450" y="228"/>
                  </a:lnTo>
                  <a:lnTo>
                    <a:pt x="448" y="228"/>
                  </a:lnTo>
                  <a:lnTo>
                    <a:pt x="448" y="230"/>
                  </a:lnTo>
                  <a:lnTo>
                    <a:pt x="448" y="234"/>
                  </a:lnTo>
                  <a:lnTo>
                    <a:pt x="446" y="236"/>
                  </a:lnTo>
                  <a:lnTo>
                    <a:pt x="444" y="238"/>
                  </a:lnTo>
                  <a:lnTo>
                    <a:pt x="442" y="238"/>
                  </a:lnTo>
                  <a:lnTo>
                    <a:pt x="442" y="236"/>
                  </a:lnTo>
                  <a:lnTo>
                    <a:pt x="442" y="234"/>
                  </a:lnTo>
                  <a:lnTo>
                    <a:pt x="442" y="234"/>
                  </a:lnTo>
                  <a:lnTo>
                    <a:pt x="440" y="234"/>
                  </a:lnTo>
                  <a:lnTo>
                    <a:pt x="442" y="232"/>
                  </a:lnTo>
                  <a:lnTo>
                    <a:pt x="440" y="230"/>
                  </a:lnTo>
                  <a:lnTo>
                    <a:pt x="440" y="230"/>
                  </a:lnTo>
                  <a:lnTo>
                    <a:pt x="438" y="230"/>
                  </a:lnTo>
                  <a:lnTo>
                    <a:pt x="436" y="230"/>
                  </a:lnTo>
                  <a:lnTo>
                    <a:pt x="436" y="232"/>
                  </a:lnTo>
                  <a:lnTo>
                    <a:pt x="436" y="234"/>
                  </a:lnTo>
                  <a:lnTo>
                    <a:pt x="436" y="234"/>
                  </a:lnTo>
                  <a:lnTo>
                    <a:pt x="436" y="236"/>
                  </a:lnTo>
                  <a:lnTo>
                    <a:pt x="436" y="236"/>
                  </a:lnTo>
                  <a:lnTo>
                    <a:pt x="436" y="238"/>
                  </a:lnTo>
                  <a:lnTo>
                    <a:pt x="436" y="238"/>
                  </a:lnTo>
                  <a:lnTo>
                    <a:pt x="438" y="240"/>
                  </a:lnTo>
                  <a:lnTo>
                    <a:pt x="440" y="240"/>
                  </a:lnTo>
                  <a:lnTo>
                    <a:pt x="442" y="242"/>
                  </a:lnTo>
                  <a:lnTo>
                    <a:pt x="442" y="246"/>
                  </a:lnTo>
                  <a:lnTo>
                    <a:pt x="444" y="246"/>
                  </a:lnTo>
                  <a:lnTo>
                    <a:pt x="446" y="246"/>
                  </a:lnTo>
                  <a:lnTo>
                    <a:pt x="448" y="250"/>
                  </a:lnTo>
                  <a:lnTo>
                    <a:pt x="450" y="252"/>
                  </a:lnTo>
                  <a:lnTo>
                    <a:pt x="448" y="254"/>
                  </a:lnTo>
                  <a:lnTo>
                    <a:pt x="448" y="254"/>
                  </a:lnTo>
                  <a:lnTo>
                    <a:pt x="446" y="252"/>
                  </a:lnTo>
                  <a:lnTo>
                    <a:pt x="442" y="250"/>
                  </a:lnTo>
                  <a:lnTo>
                    <a:pt x="442" y="248"/>
                  </a:lnTo>
                  <a:lnTo>
                    <a:pt x="442" y="248"/>
                  </a:lnTo>
                  <a:lnTo>
                    <a:pt x="440" y="248"/>
                  </a:lnTo>
                  <a:lnTo>
                    <a:pt x="440" y="248"/>
                  </a:lnTo>
                  <a:lnTo>
                    <a:pt x="440" y="250"/>
                  </a:lnTo>
                  <a:lnTo>
                    <a:pt x="440" y="252"/>
                  </a:lnTo>
                  <a:lnTo>
                    <a:pt x="440" y="252"/>
                  </a:lnTo>
                  <a:lnTo>
                    <a:pt x="440" y="254"/>
                  </a:lnTo>
                  <a:lnTo>
                    <a:pt x="440" y="254"/>
                  </a:lnTo>
                  <a:lnTo>
                    <a:pt x="438" y="252"/>
                  </a:lnTo>
                  <a:lnTo>
                    <a:pt x="438" y="254"/>
                  </a:lnTo>
                  <a:lnTo>
                    <a:pt x="438" y="254"/>
                  </a:lnTo>
                  <a:lnTo>
                    <a:pt x="440" y="256"/>
                  </a:lnTo>
                  <a:lnTo>
                    <a:pt x="440" y="256"/>
                  </a:lnTo>
                  <a:lnTo>
                    <a:pt x="440" y="258"/>
                  </a:lnTo>
                  <a:lnTo>
                    <a:pt x="440" y="258"/>
                  </a:lnTo>
                  <a:lnTo>
                    <a:pt x="442" y="258"/>
                  </a:lnTo>
                  <a:lnTo>
                    <a:pt x="444" y="258"/>
                  </a:lnTo>
                  <a:lnTo>
                    <a:pt x="444" y="260"/>
                  </a:lnTo>
                  <a:lnTo>
                    <a:pt x="444" y="262"/>
                  </a:lnTo>
                  <a:lnTo>
                    <a:pt x="444" y="262"/>
                  </a:lnTo>
                  <a:lnTo>
                    <a:pt x="444" y="262"/>
                  </a:lnTo>
                  <a:lnTo>
                    <a:pt x="446" y="262"/>
                  </a:lnTo>
                  <a:lnTo>
                    <a:pt x="448" y="260"/>
                  </a:lnTo>
                  <a:lnTo>
                    <a:pt x="450" y="258"/>
                  </a:lnTo>
                  <a:lnTo>
                    <a:pt x="450" y="258"/>
                  </a:lnTo>
                  <a:lnTo>
                    <a:pt x="450" y="258"/>
                  </a:lnTo>
                  <a:lnTo>
                    <a:pt x="452" y="260"/>
                  </a:lnTo>
                  <a:lnTo>
                    <a:pt x="452" y="260"/>
                  </a:lnTo>
                  <a:lnTo>
                    <a:pt x="454" y="262"/>
                  </a:lnTo>
                  <a:lnTo>
                    <a:pt x="456" y="262"/>
                  </a:lnTo>
                  <a:lnTo>
                    <a:pt x="456" y="264"/>
                  </a:lnTo>
                  <a:lnTo>
                    <a:pt x="456" y="266"/>
                  </a:lnTo>
                  <a:lnTo>
                    <a:pt x="456" y="266"/>
                  </a:lnTo>
                  <a:lnTo>
                    <a:pt x="456" y="270"/>
                  </a:lnTo>
                  <a:lnTo>
                    <a:pt x="454" y="272"/>
                  </a:lnTo>
                  <a:lnTo>
                    <a:pt x="454" y="274"/>
                  </a:lnTo>
                  <a:lnTo>
                    <a:pt x="454" y="278"/>
                  </a:lnTo>
                  <a:lnTo>
                    <a:pt x="452" y="278"/>
                  </a:lnTo>
                  <a:lnTo>
                    <a:pt x="452" y="280"/>
                  </a:lnTo>
                  <a:lnTo>
                    <a:pt x="452" y="282"/>
                  </a:lnTo>
                  <a:lnTo>
                    <a:pt x="450" y="280"/>
                  </a:lnTo>
                  <a:lnTo>
                    <a:pt x="450" y="278"/>
                  </a:lnTo>
                  <a:lnTo>
                    <a:pt x="448" y="278"/>
                  </a:lnTo>
                  <a:lnTo>
                    <a:pt x="446" y="276"/>
                  </a:lnTo>
                  <a:lnTo>
                    <a:pt x="444" y="276"/>
                  </a:lnTo>
                  <a:lnTo>
                    <a:pt x="444" y="276"/>
                  </a:lnTo>
                  <a:lnTo>
                    <a:pt x="442" y="276"/>
                  </a:lnTo>
                  <a:lnTo>
                    <a:pt x="442" y="276"/>
                  </a:lnTo>
                  <a:lnTo>
                    <a:pt x="442" y="274"/>
                  </a:lnTo>
                  <a:lnTo>
                    <a:pt x="442" y="272"/>
                  </a:lnTo>
                  <a:lnTo>
                    <a:pt x="440" y="272"/>
                  </a:lnTo>
                  <a:lnTo>
                    <a:pt x="438" y="272"/>
                  </a:lnTo>
                  <a:lnTo>
                    <a:pt x="438" y="272"/>
                  </a:lnTo>
                  <a:lnTo>
                    <a:pt x="436" y="270"/>
                  </a:lnTo>
                  <a:lnTo>
                    <a:pt x="434" y="270"/>
                  </a:lnTo>
                  <a:lnTo>
                    <a:pt x="432" y="272"/>
                  </a:lnTo>
                  <a:lnTo>
                    <a:pt x="434" y="272"/>
                  </a:lnTo>
                  <a:lnTo>
                    <a:pt x="434" y="272"/>
                  </a:lnTo>
                  <a:lnTo>
                    <a:pt x="432" y="272"/>
                  </a:lnTo>
                  <a:lnTo>
                    <a:pt x="430" y="272"/>
                  </a:lnTo>
                  <a:lnTo>
                    <a:pt x="428" y="272"/>
                  </a:lnTo>
                  <a:lnTo>
                    <a:pt x="428" y="272"/>
                  </a:lnTo>
                  <a:lnTo>
                    <a:pt x="428" y="274"/>
                  </a:lnTo>
                  <a:lnTo>
                    <a:pt x="428" y="274"/>
                  </a:lnTo>
                  <a:lnTo>
                    <a:pt x="432" y="274"/>
                  </a:lnTo>
                  <a:lnTo>
                    <a:pt x="432" y="274"/>
                  </a:lnTo>
                  <a:lnTo>
                    <a:pt x="432" y="276"/>
                  </a:lnTo>
                  <a:lnTo>
                    <a:pt x="430" y="276"/>
                  </a:lnTo>
                  <a:lnTo>
                    <a:pt x="428" y="278"/>
                  </a:lnTo>
                  <a:lnTo>
                    <a:pt x="426" y="280"/>
                  </a:lnTo>
                  <a:lnTo>
                    <a:pt x="424" y="280"/>
                  </a:lnTo>
                  <a:lnTo>
                    <a:pt x="424" y="278"/>
                  </a:lnTo>
                  <a:lnTo>
                    <a:pt x="424" y="276"/>
                  </a:lnTo>
                  <a:lnTo>
                    <a:pt x="422" y="276"/>
                  </a:lnTo>
                  <a:lnTo>
                    <a:pt x="422" y="276"/>
                  </a:lnTo>
                  <a:lnTo>
                    <a:pt x="422" y="278"/>
                  </a:lnTo>
                  <a:lnTo>
                    <a:pt x="422" y="280"/>
                  </a:lnTo>
                  <a:lnTo>
                    <a:pt x="420" y="280"/>
                  </a:lnTo>
                  <a:lnTo>
                    <a:pt x="422" y="282"/>
                  </a:lnTo>
                  <a:lnTo>
                    <a:pt x="422" y="284"/>
                  </a:lnTo>
                  <a:lnTo>
                    <a:pt x="422" y="284"/>
                  </a:lnTo>
                  <a:lnTo>
                    <a:pt x="422" y="286"/>
                  </a:lnTo>
                  <a:lnTo>
                    <a:pt x="422" y="286"/>
                  </a:lnTo>
                  <a:lnTo>
                    <a:pt x="420" y="286"/>
                  </a:lnTo>
                  <a:lnTo>
                    <a:pt x="420" y="286"/>
                  </a:lnTo>
                  <a:lnTo>
                    <a:pt x="418" y="286"/>
                  </a:lnTo>
                  <a:lnTo>
                    <a:pt x="416" y="288"/>
                  </a:lnTo>
                  <a:lnTo>
                    <a:pt x="418" y="288"/>
                  </a:lnTo>
                  <a:lnTo>
                    <a:pt x="420" y="288"/>
                  </a:lnTo>
                  <a:lnTo>
                    <a:pt x="422" y="288"/>
                  </a:lnTo>
                  <a:lnTo>
                    <a:pt x="424" y="290"/>
                  </a:lnTo>
                  <a:lnTo>
                    <a:pt x="424" y="290"/>
                  </a:lnTo>
                  <a:lnTo>
                    <a:pt x="424" y="292"/>
                  </a:lnTo>
                  <a:lnTo>
                    <a:pt x="424" y="292"/>
                  </a:lnTo>
                  <a:lnTo>
                    <a:pt x="424" y="292"/>
                  </a:lnTo>
                  <a:lnTo>
                    <a:pt x="428" y="292"/>
                  </a:lnTo>
                  <a:lnTo>
                    <a:pt x="428" y="292"/>
                  </a:lnTo>
                  <a:lnTo>
                    <a:pt x="430" y="292"/>
                  </a:lnTo>
                  <a:lnTo>
                    <a:pt x="434" y="294"/>
                  </a:lnTo>
                  <a:lnTo>
                    <a:pt x="434" y="294"/>
                  </a:lnTo>
                  <a:lnTo>
                    <a:pt x="436" y="294"/>
                  </a:lnTo>
                  <a:lnTo>
                    <a:pt x="436" y="292"/>
                  </a:lnTo>
                  <a:lnTo>
                    <a:pt x="438" y="292"/>
                  </a:lnTo>
                  <a:lnTo>
                    <a:pt x="438" y="294"/>
                  </a:lnTo>
                  <a:lnTo>
                    <a:pt x="438" y="296"/>
                  </a:lnTo>
                  <a:lnTo>
                    <a:pt x="438" y="298"/>
                  </a:lnTo>
                  <a:lnTo>
                    <a:pt x="438" y="298"/>
                  </a:lnTo>
                  <a:lnTo>
                    <a:pt x="436" y="300"/>
                  </a:lnTo>
                  <a:lnTo>
                    <a:pt x="436" y="298"/>
                  </a:lnTo>
                  <a:lnTo>
                    <a:pt x="434" y="298"/>
                  </a:lnTo>
                  <a:lnTo>
                    <a:pt x="432" y="300"/>
                  </a:lnTo>
                  <a:lnTo>
                    <a:pt x="432" y="300"/>
                  </a:lnTo>
                  <a:lnTo>
                    <a:pt x="430" y="298"/>
                  </a:lnTo>
                  <a:lnTo>
                    <a:pt x="426" y="300"/>
                  </a:lnTo>
                  <a:lnTo>
                    <a:pt x="424" y="300"/>
                  </a:lnTo>
                  <a:lnTo>
                    <a:pt x="422" y="300"/>
                  </a:lnTo>
                  <a:lnTo>
                    <a:pt x="422" y="298"/>
                  </a:lnTo>
                  <a:lnTo>
                    <a:pt x="422" y="300"/>
                  </a:lnTo>
                  <a:lnTo>
                    <a:pt x="422" y="300"/>
                  </a:lnTo>
                  <a:lnTo>
                    <a:pt x="422" y="300"/>
                  </a:lnTo>
                  <a:lnTo>
                    <a:pt x="424" y="300"/>
                  </a:lnTo>
                  <a:lnTo>
                    <a:pt x="426" y="300"/>
                  </a:lnTo>
                  <a:lnTo>
                    <a:pt x="430" y="300"/>
                  </a:lnTo>
                  <a:lnTo>
                    <a:pt x="432" y="302"/>
                  </a:lnTo>
                  <a:lnTo>
                    <a:pt x="434" y="302"/>
                  </a:lnTo>
                  <a:lnTo>
                    <a:pt x="434" y="302"/>
                  </a:lnTo>
                  <a:lnTo>
                    <a:pt x="436" y="304"/>
                  </a:lnTo>
                  <a:lnTo>
                    <a:pt x="438" y="304"/>
                  </a:lnTo>
                  <a:lnTo>
                    <a:pt x="438" y="306"/>
                  </a:lnTo>
                  <a:lnTo>
                    <a:pt x="440" y="308"/>
                  </a:lnTo>
                  <a:lnTo>
                    <a:pt x="442" y="310"/>
                  </a:lnTo>
                  <a:lnTo>
                    <a:pt x="440" y="310"/>
                  </a:lnTo>
                  <a:lnTo>
                    <a:pt x="438" y="310"/>
                  </a:lnTo>
                  <a:lnTo>
                    <a:pt x="438" y="308"/>
                  </a:lnTo>
                  <a:lnTo>
                    <a:pt x="438" y="310"/>
                  </a:lnTo>
                  <a:lnTo>
                    <a:pt x="438" y="310"/>
                  </a:lnTo>
                  <a:lnTo>
                    <a:pt x="438" y="312"/>
                  </a:lnTo>
                  <a:lnTo>
                    <a:pt x="438" y="316"/>
                  </a:lnTo>
                  <a:lnTo>
                    <a:pt x="438" y="316"/>
                  </a:lnTo>
                  <a:lnTo>
                    <a:pt x="438" y="318"/>
                  </a:lnTo>
                  <a:lnTo>
                    <a:pt x="438" y="320"/>
                  </a:lnTo>
                  <a:lnTo>
                    <a:pt x="438" y="322"/>
                  </a:lnTo>
                  <a:lnTo>
                    <a:pt x="436" y="326"/>
                  </a:lnTo>
                  <a:lnTo>
                    <a:pt x="434" y="328"/>
                  </a:lnTo>
                  <a:lnTo>
                    <a:pt x="434" y="328"/>
                  </a:lnTo>
                  <a:lnTo>
                    <a:pt x="432" y="326"/>
                  </a:lnTo>
                  <a:lnTo>
                    <a:pt x="432" y="324"/>
                  </a:lnTo>
                  <a:lnTo>
                    <a:pt x="434" y="322"/>
                  </a:lnTo>
                  <a:lnTo>
                    <a:pt x="432" y="322"/>
                  </a:lnTo>
                  <a:lnTo>
                    <a:pt x="432" y="320"/>
                  </a:lnTo>
                  <a:lnTo>
                    <a:pt x="430" y="322"/>
                  </a:lnTo>
                  <a:lnTo>
                    <a:pt x="428" y="322"/>
                  </a:lnTo>
                  <a:lnTo>
                    <a:pt x="426" y="318"/>
                  </a:lnTo>
                  <a:lnTo>
                    <a:pt x="424" y="316"/>
                  </a:lnTo>
                  <a:lnTo>
                    <a:pt x="422" y="314"/>
                  </a:lnTo>
                  <a:lnTo>
                    <a:pt x="422" y="314"/>
                  </a:lnTo>
                  <a:lnTo>
                    <a:pt x="420" y="312"/>
                  </a:lnTo>
                  <a:lnTo>
                    <a:pt x="418" y="308"/>
                  </a:lnTo>
                  <a:lnTo>
                    <a:pt x="416" y="308"/>
                  </a:lnTo>
                  <a:lnTo>
                    <a:pt x="416" y="308"/>
                  </a:lnTo>
                  <a:lnTo>
                    <a:pt x="416" y="308"/>
                  </a:lnTo>
                  <a:lnTo>
                    <a:pt x="416" y="310"/>
                  </a:lnTo>
                  <a:lnTo>
                    <a:pt x="420" y="312"/>
                  </a:lnTo>
                  <a:lnTo>
                    <a:pt x="420" y="314"/>
                  </a:lnTo>
                  <a:lnTo>
                    <a:pt x="418" y="314"/>
                  </a:lnTo>
                  <a:lnTo>
                    <a:pt x="416" y="314"/>
                  </a:lnTo>
                  <a:lnTo>
                    <a:pt x="414" y="312"/>
                  </a:lnTo>
                  <a:lnTo>
                    <a:pt x="414" y="310"/>
                  </a:lnTo>
                  <a:lnTo>
                    <a:pt x="412" y="308"/>
                  </a:lnTo>
                  <a:lnTo>
                    <a:pt x="412" y="310"/>
                  </a:lnTo>
                  <a:lnTo>
                    <a:pt x="412" y="312"/>
                  </a:lnTo>
                  <a:lnTo>
                    <a:pt x="414" y="314"/>
                  </a:lnTo>
                  <a:lnTo>
                    <a:pt x="418" y="316"/>
                  </a:lnTo>
                  <a:lnTo>
                    <a:pt x="420" y="316"/>
                  </a:lnTo>
                  <a:lnTo>
                    <a:pt x="424" y="318"/>
                  </a:lnTo>
                  <a:lnTo>
                    <a:pt x="428" y="322"/>
                  </a:lnTo>
                  <a:lnTo>
                    <a:pt x="428" y="324"/>
                  </a:lnTo>
                  <a:lnTo>
                    <a:pt x="428" y="326"/>
                  </a:lnTo>
                  <a:lnTo>
                    <a:pt x="428" y="326"/>
                  </a:lnTo>
                  <a:lnTo>
                    <a:pt x="426" y="324"/>
                  </a:lnTo>
                  <a:lnTo>
                    <a:pt x="424" y="324"/>
                  </a:lnTo>
                  <a:lnTo>
                    <a:pt x="422" y="324"/>
                  </a:lnTo>
                  <a:lnTo>
                    <a:pt x="420" y="328"/>
                  </a:lnTo>
                  <a:lnTo>
                    <a:pt x="418" y="328"/>
                  </a:lnTo>
                  <a:lnTo>
                    <a:pt x="416" y="326"/>
                  </a:lnTo>
                  <a:lnTo>
                    <a:pt x="416" y="324"/>
                  </a:lnTo>
                  <a:lnTo>
                    <a:pt x="416" y="324"/>
                  </a:lnTo>
                  <a:lnTo>
                    <a:pt x="416" y="322"/>
                  </a:lnTo>
                  <a:lnTo>
                    <a:pt x="414" y="322"/>
                  </a:lnTo>
                  <a:lnTo>
                    <a:pt x="414" y="324"/>
                  </a:lnTo>
                  <a:lnTo>
                    <a:pt x="414" y="324"/>
                  </a:lnTo>
                  <a:lnTo>
                    <a:pt x="416" y="328"/>
                  </a:lnTo>
                  <a:lnTo>
                    <a:pt x="416" y="328"/>
                  </a:lnTo>
                  <a:lnTo>
                    <a:pt x="418" y="328"/>
                  </a:lnTo>
                  <a:lnTo>
                    <a:pt x="420" y="328"/>
                  </a:lnTo>
                  <a:lnTo>
                    <a:pt x="422" y="326"/>
                  </a:lnTo>
                  <a:lnTo>
                    <a:pt x="424" y="326"/>
                  </a:lnTo>
                  <a:lnTo>
                    <a:pt x="428" y="328"/>
                  </a:lnTo>
                  <a:lnTo>
                    <a:pt x="428" y="328"/>
                  </a:lnTo>
                  <a:lnTo>
                    <a:pt x="426" y="330"/>
                  </a:lnTo>
                  <a:lnTo>
                    <a:pt x="426" y="334"/>
                  </a:lnTo>
                  <a:lnTo>
                    <a:pt x="424" y="334"/>
                  </a:lnTo>
                  <a:lnTo>
                    <a:pt x="424" y="334"/>
                  </a:lnTo>
                  <a:lnTo>
                    <a:pt x="424" y="336"/>
                  </a:lnTo>
                  <a:lnTo>
                    <a:pt x="424" y="336"/>
                  </a:lnTo>
                  <a:lnTo>
                    <a:pt x="426" y="336"/>
                  </a:lnTo>
                  <a:lnTo>
                    <a:pt x="428" y="336"/>
                  </a:lnTo>
                  <a:lnTo>
                    <a:pt x="430" y="338"/>
                  </a:lnTo>
                  <a:lnTo>
                    <a:pt x="434" y="340"/>
                  </a:lnTo>
                  <a:lnTo>
                    <a:pt x="434" y="340"/>
                  </a:lnTo>
                  <a:lnTo>
                    <a:pt x="436" y="338"/>
                  </a:lnTo>
                  <a:lnTo>
                    <a:pt x="438" y="338"/>
                  </a:lnTo>
                  <a:lnTo>
                    <a:pt x="438" y="340"/>
                  </a:lnTo>
                  <a:lnTo>
                    <a:pt x="438" y="342"/>
                  </a:lnTo>
                  <a:lnTo>
                    <a:pt x="438" y="342"/>
                  </a:lnTo>
                  <a:lnTo>
                    <a:pt x="438" y="344"/>
                  </a:lnTo>
                  <a:lnTo>
                    <a:pt x="438" y="346"/>
                  </a:lnTo>
                  <a:lnTo>
                    <a:pt x="436" y="350"/>
                  </a:lnTo>
                  <a:lnTo>
                    <a:pt x="432" y="352"/>
                  </a:lnTo>
                  <a:lnTo>
                    <a:pt x="432" y="350"/>
                  </a:lnTo>
                  <a:lnTo>
                    <a:pt x="432" y="350"/>
                  </a:lnTo>
                  <a:lnTo>
                    <a:pt x="430" y="348"/>
                  </a:lnTo>
                  <a:lnTo>
                    <a:pt x="428" y="346"/>
                  </a:lnTo>
                  <a:lnTo>
                    <a:pt x="430" y="344"/>
                  </a:lnTo>
                  <a:lnTo>
                    <a:pt x="426" y="342"/>
                  </a:lnTo>
                  <a:lnTo>
                    <a:pt x="424" y="342"/>
                  </a:lnTo>
                  <a:lnTo>
                    <a:pt x="422" y="342"/>
                  </a:lnTo>
                  <a:lnTo>
                    <a:pt x="420" y="342"/>
                  </a:lnTo>
                  <a:lnTo>
                    <a:pt x="420" y="342"/>
                  </a:lnTo>
                  <a:lnTo>
                    <a:pt x="418" y="342"/>
                  </a:lnTo>
                  <a:lnTo>
                    <a:pt x="416" y="342"/>
                  </a:lnTo>
                  <a:lnTo>
                    <a:pt x="416" y="340"/>
                  </a:lnTo>
                  <a:lnTo>
                    <a:pt x="414" y="338"/>
                  </a:lnTo>
                  <a:lnTo>
                    <a:pt x="414" y="338"/>
                  </a:lnTo>
                  <a:lnTo>
                    <a:pt x="414" y="340"/>
                  </a:lnTo>
                  <a:lnTo>
                    <a:pt x="414" y="340"/>
                  </a:lnTo>
                  <a:lnTo>
                    <a:pt x="414" y="342"/>
                  </a:lnTo>
                  <a:lnTo>
                    <a:pt x="414" y="344"/>
                  </a:lnTo>
                  <a:lnTo>
                    <a:pt x="412" y="346"/>
                  </a:lnTo>
                  <a:lnTo>
                    <a:pt x="410" y="346"/>
                  </a:lnTo>
                  <a:lnTo>
                    <a:pt x="410" y="346"/>
                  </a:lnTo>
                  <a:lnTo>
                    <a:pt x="412" y="346"/>
                  </a:lnTo>
                  <a:lnTo>
                    <a:pt x="412" y="348"/>
                  </a:lnTo>
                  <a:lnTo>
                    <a:pt x="412" y="348"/>
                  </a:lnTo>
                  <a:lnTo>
                    <a:pt x="410" y="352"/>
                  </a:lnTo>
                  <a:lnTo>
                    <a:pt x="408" y="352"/>
                  </a:lnTo>
                  <a:lnTo>
                    <a:pt x="408" y="354"/>
                  </a:lnTo>
                  <a:lnTo>
                    <a:pt x="410" y="354"/>
                  </a:lnTo>
                  <a:lnTo>
                    <a:pt x="410" y="354"/>
                  </a:lnTo>
                  <a:lnTo>
                    <a:pt x="412" y="358"/>
                  </a:lnTo>
                  <a:lnTo>
                    <a:pt x="412" y="358"/>
                  </a:lnTo>
                  <a:lnTo>
                    <a:pt x="414" y="360"/>
                  </a:lnTo>
                  <a:lnTo>
                    <a:pt x="412" y="362"/>
                  </a:lnTo>
                  <a:lnTo>
                    <a:pt x="414" y="364"/>
                  </a:lnTo>
                  <a:lnTo>
                    <a:pt x="414" y="362"/>
                  </a:lnTo>
                  <a:lnTo>
                    <a:pt x="414" y="360"/>
                  </a:lnTo>
                  <a:lnTo>
                    <a:pt x="414" y="358"/>
                  </a:lnTo>
                  <a:lnTo>
                    <a:pt x="414" y="358"/>
                  </a:lnTo>
                  <a:lnTo>
                    <a:pt x="414" y="356"/>
                  </a:lnTo>
                  <a:lnTo>
                    <a:pt x="414" y="354"/>
                  </a:lnTo>
                  <a:lnTo>
                    <a:pt x="414" y="354"/>
                  </a:lnTo>
                  <a:lnTo>
                    <a:pt x="416" y="356"/>
                  </a:lnTo>
                  <a:lnTo>
                    <a:pt x="416" y="356"/>
                  </a:lnTo>
                  <a:lnTo>
                    <a:pt x="418" y="358"/>
                  </a:lnTo>
                  <a:lnTo>
                    <a:pt x="420" y="360"/>
                  </a:lnTo>
                  <a:lnTo>
                    <a:pt x="420" y="360"/>
                  </a:lnTo>
                  <a:lnTo>
                    <a:pt x="420" y="360"/>
                  </a:lnTo>
                  <a:lnTo>
                    <a:pt x="422" y="360"/>
                  </a:lnTo>
                  <a:lnTo>
                    <a:pt x="422" y="360"/>
                  </a:lnTo>
                  <a:lnTo>
                    <a:pt x="424" y="358"/>
                  </a:lnTo>
                  <a:lnTo>
                    <a:pt x="426" y="358"/>
                  </a:lnTo>
                  <a:lnTo>
                    <a:pt x="428" y="360"/>
                  </a:lnTo>
                  <a:lnTo>
                    <a:pt x="428" y="362"/>
                  </a:lnTo>
                  <a:lnTo>
                    <a:pt x="426" y="364"/>
                  </a:lnTo>
                  <a:lnTo>
                    <a:pt x="424" y="366"/>
                  </a:lnTo>
                  <a:lnTo>
                    <a:pt x="424" y="368"/>
                  </a:lnTo>
                  <a:lnTo>
                    <a:pt x="424" y="370"/>
                  </a:lnTo>
                  <a:lnTo>
                    <a:pt x="424" y="372"/>
                  </a:lnTo>
                  <a:lnTo>
                    <a:pt x="420" y="372"/>
                  </a:lnTo>
                  <a:lnTo>
                    <a:pt x="418" y="372"/>
                  </a:lnTo>
                  <a:lnTo>
                    <a:pt x="418" y="372"/>
                  </a:lnTo>
                  <a:lnTo>
                    <a:pt x="416" y="370"/>
                  </a:lnTo>
                  <a:lnTo>
                    <a:pt x="414" y="370"/>
                  </a:lnTo>
                  <a:lnTo>
                    <a:pt x="414" y="372"/>
                  </a:lnTo>
                  <a:lnTo>
                    <a:pt x="414" y="374"/>
                  </a:lnTo>
                  <a:lnTo>
                    <a:pt x="412" y="374"/>
                  </a:lnTo>
                  <a:lnTo>
                    <a:pt x="410" y="376"/>
                  </a:lnTo>
                  <a:lnTo>
                    <a:pt x="410" y="374"/>
                  </a:lnTo>
                  <a:lnTo>
                    <a:pt x="408" y="376"/>
                  </a:lnTo>
                  <a:lnTo>
                    <a:pt x="408" y="378"/>
                  </a:lnTo>
                  <a:lnTo>
                    <a:pt x="406" y="378"/>
                  </a:lnTo>
                  <a:lnTo>
                    <a:pt x="406" y="378"/>
                  </a:lnTo>
                  <a:lnTo>
                    <a:pt x="402" y="376"/>
                  </a:lnTo>
                  <a:lnTo>
                    <a:pt x="400" y="374"/>
                  </a:lnTo>
                  <a:lnTo>
                    <a:pt x="398" y="372"/>
                  </a:lnTo>
                  <a:lnTo>
                    <a:pt x="394" y="368"/>
                  </a:lnTo>
                  <a:lnTo>
                    <a:pt x="392" y="366"/>
                  </a:lnTo>
                  <a:lnTo>
                    <a:pt x="392" y="364"/>
                  </a:lnTo>
                  <a:lnTo>
                    <a:pt x="392" y="364"/>
                  </a:lnTo>
                  <a:lnTo>
                    <a:pt x="394" y="362"/>
                  </a:lnTo>
                  <a:lnTo>
                    <a:pt x="394" y="364"/>
                  </a:lnTo>
                  <a:lnTo>
                    <a:pt x="396" y="364"/>
                  </a:lnTo>
                  <a:lnTo>
                    <a:pt x="400" y="366"/>
                  </a:lnTo>
                  <a:lnTo>
                    <a:pt x="402" y="368"/>
                  </a:lnTo>
                  <a:lnTo>
                    <a:pt x="402" y="368"/>
                  </a:lnTo>
                  <a:lnTo>
                    <a:pt x="406" y="368"/>
                  </a:lnTo>
                  <a:lnTo>
                    <a:pt x="406" y="366"/>
                  </a:lnTo>
                  <a:lnTo>
                    <a:pt x="406" y="366"/>
                  </a:lnTo>
                  <a:lnTo>
                    <a:pt x="404" y="366"/>
                  </a:lnTo>
                  <a:lnTo>
                    <a:pt x="404" y="366"/>
                  </a:lnTo>
                  <a:lnTo>
                    <a:pt x="402" y="366"/>
                  </a:lnTo>
                  <a:lnTo>
                    <a:pt x="398" y="364"/>
                  </a:lnTo>
                  <a:lnTo>
                    <a:pt x="394" y="362"/>
                  </a:lnTo>
                  <a:lnTo>
                    <a:pt x="392" y="362"/>
                  </a:lnTo>
                  <a:lnTo>
                    <a:pt x="392" y="360"/>
                  </a:lnTo>
                  <a:lnTo>
                    <a:pt x="392" y="360"/>
                  </a:lnTo>
                  <a:lnTo>
                    <a:pt x="392" y="358"/>
                  </a:lnTo>
                  <a:lnTo>
                    <a:pt x="390" y="358"/>
                  </a:lnTo>
                  <a:lnTo>
                    <a:pt x="390" y="360"/>
                  </a:lnTo>
                  <a:lnTo>
                    <a:pt x="388" y="362"/>
                  </a:lnTo>
                  <a:lnTo>
                    <a:pt x="388" y="366"/>
                  </a:lnTo>
                  <a:lnTo>
                    <a:pt x="388" y="368"/>
                  </a:lnTo>
                  <a:lnTo>
                    <a:pt x="388" y="368"/>
                  </a:lnTo>
                  <a:lnTo>
                    <a:pt x="388" y="368"/>
                  </a:lnTo>
                  <a:lnTo>
                    <a:pt x="384" y="364"/>
                  </a:lnTo>
                  <a:lnTo>
                    <a:pt x="380" y="360"/>
                  </a:lnTo>
                  <a:lnTo>
                    <a:pt x="380" y="358"/>
                  </a:lnTo>
                  <a:lnTo>
                    <a:pt x="380" y="356"/>
                  </a:lnTo>
                  <a:lnTo>
                    <a:pt x="380" y="356"/>
                  </a:lnTo>
                  <a:lnTo>
                    <a:pt x="378" y="356"/>
                  </a:lnTo>
                  <a:lnTo>
                    <a:pt x="378" y="356"/>
                  </a:lnTo>
                  <a:lnTo>
                    <a:pt x="378" y="358"/>
                  </a:lnTo>
                  <a:lnTo>
                    <a:pt x="380" y="358"/>
                  </a:lnTo>
                  <a:lnTo>
                    <a:pt x="382" y="362"/>
                  </a:lnTo>
                  <a:lnTo>
                    <a:pt x="382" y="364"/>
                  </a:lnTo>
                  <a:lnTo>
                    <a:pt x="384" y="366"/>
                  </a:lnTo>
                  <a:lnTo>
                    <a:pt x="384" y="368"/>
                  </a:lnTo>
                  <a:lnTo>
                    <a:pt x="384" y="368"/>
                  </a:lnTo>
                  <a:lnTo>
                    <a:pt x="384" y="368"/>
                  </a:lnTo>
                  <a:lnTo>
                    <a:pt x="382" y="370"/>
                  </a:lnTo>
                  <a:lnTo>
                    <a:pt x="380" y="370"/>
                  </a:lnTo>
                  <a:lnTo>
                    <a:pt x="380" y="372"/>
                  </a:lnTo>
                  <a:lnTo>
                    <a:pt x="378" y="372"/>
                  </a:lnTo>
                  <a:lnTo>
                    <a:pt x="376" y="374"/>
                  </a:lnTo>
                  <a:lnTo>
                    <a:pt x="374" y="374"/>
                  </a:lnTo>
                  <a:lnTo>
                    <a:pt x="372" y="374"/>
                  </a:lnTo>
                  <a:lnTo>
                    <a:pt x="370" y="372"/>
                  </a:lnTo>
                  <a:lnTo>
                    <a:pt x="370" y="372"/>
                  </a:lnTo>
                  <a:lnTo>
                    <a:pt x="368" y="372"/>
                  </a:lnTo>
                  <a:lnTo>
                    <a:pt x="368" y="370"/>
                  </a:lnTo>
                  <a:lnTo>
                    <a:pt x="366" y="368"/>
                  </a:lnTo>
                  <a:lnTo>
                    <a:pt x="364" y="368"/>
                  </a:lnTo>
                  <a:lnTo>
                    <a:pt x="364" y="366"/>
                  </a:lnTo>
                  <a:lnTo>
                    <a:pt x="364" y="364"/>
                  </a:lnTo>
                  <a:lnTo>
                    <a:pt x="362" y="364"/>
                  </a:lnTo>
                  <a:lnTo>
                    <a:pt x="362" y="364"/>
                  </a:lnTo>
                  <a:lnTo>
                    <a:pt x="362" y="368"/>
                  </a:lnTo>
                  <a:lnTo>
                    <a:pt x="362" y="368"/>
                  </a:lnTo>
                  <a:lnTo>
                    <a:pt x="364" y="370"/>
                  </a:lnTo>
                  <a:lnTo>
                    <a:pt x="366" y="372"/>
                  </a:lnTo>
                  <a:lnTo>
                    <a:pt x="368" y="374"/>
                  </a:lnTo>
                  <a:lnTo>
                    <a:pt x="368" y="374"/>
                  </a:lnTo>
                  <a:lnTo>
                    <a:pt x="366" y="376"/>
                  </a:lnTo>
                  <a:lnTo>
                    <a:pt x="364" y="376"/>
                  </a:lnTo>
                  <a:lnTo>
                    <a:pt x="360" y="376"/>
                  </a:lnTo>
                  <a:lnTo>
                    <a:pt x="358" y="376"/>
                  </a:lnTo>
                  <a:lnTo>
                    <a:pt x="358" y="376"/>
                  </a:lnTo>
                  <a:lnTo>
                    <a:pt x="358" y="378"/>
                  </a:lnTo>
                  <a:lnTo>
                    <a:pt x="358" y="378"/>
                  </a:lnTo>
                  <a:lnTo>
                    <a:pt x="358" y="378"/>
                  </a:lnTo>
                  <a:lnTo>
                    <a:pt x="360" y="380"/>
                  </a:lnTo>
                  <a:lnTo>
                    <a:pt x="360" y="378"/>
                  </a:lnTo>
                  <a:lnTo>
                    <a:pt x="362" y="376"/>
                  </a:lnTo>
                  <a:lnTo>
                    <a:pt x="364" y="376"/>
                  </a:lnTo>
                  <a:lnTo>
                    <a:pt x="366" y="378"/>
                  </a:lnTo>
                  <a:lnTo>
                    <a:pt x="366" y="378"/>
                  </a:lnTo>
                  <a:lnTo>
                    <a:pt x="368" y="376"/>
                  </a:lnTo>
                  <a:lnTo>
                    <a:pt x="368" y="376"/>
                  </a:lnTo>
                  <a:lnTo>
                    <a:pt x="370" y="376"/>
                  </a:lnTo>
                  <a:lnTo>
                    <a:pt x="372" y="376"/>
                  </a:lnTo>
                  <a:lnTo>
                    <a:pt x="374" y="376"/>
                  </a:lnTo>
                  <a:lnTo>
                    <a:pt x="376" y="376"/>
                  </a:lnTo>
                  <a:lnTo>
                    <a:pt x="378" y="378"/>
                  </a:lnTo>
                  <a:lnTo>
                    <a:pt x="380" y="378"/>
                  </a:lnTo>
                  <a:lnTo>
                    <a:pt x="382" y="378"/>
                  </a:lnTo>
                  <a:lnTo>
                    <a:pt x="382" y="380"/>
                  </a:lnTo>
                  <a:lnTo>
                    <a:pt x="382" y="382"/>
                  </a:lnTo>
                  <a:lnTo>
                    <a:pt x="380" y="382"/>
                  </a:lnTo>
                  <a:lnTo>
                    <a:pt x="380" y="384"/>
                  </a:lnTo>
                  <a:lnTo>
                    <a:pt x="378" y="384"/>
                  </a:lnTo>
                  <a:lnTo>
                    <a:pt x="376" y="384"/>
                  </a:lnTo>
                  <a:lnTo>
                    <a:pt x="374" y="386"/>
                  </a:lnTo>
                  <a:lnTo>
                    <a:pt x="372" y="386"/>
                  </a:lnTo>
                  <a:lnTo>
                    <a:pt x="370" y="386"/>
                  </a:lnTo>
                  <a:lnTo>
                    <a:pt x="368" y="384"/>
                  </a:lnTo>
                  <a:lnTo>
                    <a:pt x="366" y="384"/>
                  </a:lnTo>
                  <a:lnTo>
                    <a:pt x="366" y="384"/>
                  </a:lnTo>
                  <a:lnTo>
                    <a:pt x="364" y="384"/>
                  </a:lnTo>
                  <a:lnTo>
                    <a:pt x="362" y="384"/>
                  </a:lnTo>
                  <a:lnTo>
                    <a:pt x="362" y="384"/>
                  </a:lnTo>
                  <a:lnTo>
                    <a:pt x="360" y="384"/>
                  </a:lnTo>
                  <a:lnTo>
                    <a:pt x="360" y="384"/>
                  </a:lnTo>
                  <a:lnTo>
                    <a:pt x="362" y="386"/>
                  </a:lnTo>
                  <a:lnTo>
                    <a:pt x="364" y="386"/>
                  </a:lnTo>
                  <a:lnTo>
                    <a:pt x="366" y="384"/>
                  </a:lnTo>
                  <a:lnTo>
                    <a:pt x="366" y="384"/>
                  </a:lnTo>
                  <a:lnTo>
                    <a:pt x="368" y="386"/>
                  </a:lnTo>
                  <a:lnTo>
                    <a:pt x="366" y="386"/>
                  </a:lnTo>
                  <a:lnTo>
                    <a:pt x="364" y="388"/>
                  </a:lnTo>
                  <a:lnTo>
                    <a:pt x="362" y="388"/>
                  </a:lnTo>
                  <a:lnTo>
                    <a:pt x="362" y="390"/>
                  </a:lnTo>
                  <a:lnTo>
                    <a:pt x="364" y="390"/>
                  </a:lnTo>
                  <a:lnTo>
                    <a:pt x="364" y="388"/>
                  </a:lnTo>
                  <a:lnTo>
                    <a:pt x="366" y="388"/>
                  </a:lnTo>
                  <a:lnTo>
                    <a:pt x="368" y="388"/>
                  </a:lnTo>
                  <a:lnTo>
                    <a:pt x="368" y="390"/>
                  </a:lnTo>
                  <a:lnTo>
                    <a:pt x="368" y="390"/>
                  </a:lnTo>
                  <a:lnTo>
                    <a:pt x="370" y="390"/>
                  </a:lnTo>
                  <a:lnTo>
                    <a:pt x="370" y="388"/>
                  </a:lnTo>
                  <a:lnTo>
                    <a:pt x="372" y="388"/>
                  </a:lnTo>
                  <a:lnTo>
                    <a:pt x="372" y="388"/>
                  </a:lnTo>
                  <a:lnTo>
                    <a:pt x="376" y="386"/>
                  </a:lnTo>
                  <a:lnTo>
                    <a:pt x="376" y="386"/>
                  </a:lnTo>
                  <a:lnTo>
                    <a:pt x="378" y="388"/>
                  </a:lnTo>
                  <a:lnTo>
                    <a:pt x="380" y="390"/>
                  </a:lnTo>
                  <a:lnTo>
                    <a:pt x="382" y="390"/>
                  </a:lnTo>
                  <a:lnTo>
                    <a:pt x="382" y="390"/>
                  </a:lnTo>
                  <a:lnTo>
                    <a:pt x="382" y="390"/>
                  </a:lnTo>
                  <a:lnTo>
                    <a:pt x="382" y="396"/>
                  </a:lnTo>
                  <a:lnTo>
                    <a:pt x="380" y="396"/>
                  </a:lnTo>
                  <a:lnTo>
                    <a:pt x="378" y="398"/>
                  </a:lnTo>
                  <a:lnTo>
                    <a:pt x="376" y="396"/>
                  </a:lnTo>
                  <a:lnTo>
                    <a:pt x="374" y="396"/>
                  </a:lnTo>
                  <a:lnTo>
                    <a:pt x="370" y="396"/>
                  </a:lnTo>
                  <a:lnTo>
                    <a:pt x="370" y="396"/>
                  </a:lnTo>
                  <a:lnTo>
                    <a:pt x="368" y="398"/>
                  </a:lnTo>
                  <a:lnTo>
                    <a:pt x="368" y="398"/>
                  </a:lnTo>
                  <a:lnTo>
                    <a:pt x="370" y="398"/>
                  </a:lnTo>
                  <a:lnTo>
                    <a:pt x="372" y="398"/>
                  </a:lnTo>
                  <a:lnTo>
                    <a:pt x="376" y="398"/>
                  </a:lnTo>
                  <a:lnTo>
                    <a:pt x="378" y="400"/>
                  </a:lnTo>
                  <a:lnTo>
                    <a:pt x="376" y="400"/>
                  </a:lnTo>
                  <a:lnTo>
                    <a:pt x="378" y="398"/>
                  </a:lnTo>
                  <a:lnTo>
                    <a:pt x="380" y="398"/>
                  </a:lnTo>
                  <a:lnTo>
                    <a:pt x="384" y="398"/>
                  </a:lnTo>
                  <a:lnTo>
                    <a:pt x="386" y="400"/>
                  </a:lnTo>
                  <a:lnTo>
                    <a:pt x="386" y="400"/>
                  </a:lnTo>
                  <a:lnTo>
                    <a:pt x="390" y="404"/>
                  </a:lnTo>
                  <a:lnTo>
                    <a:pt x="390" y="404"/>
                  </a:lnTo>
                  <a:lnTo>
                    <a:pt x="390" y="404"/>
                  </a:lnTo>
                  <a:lnTo>
                    <a:pt x="392" y="404"/>
                  </a:lnTo>
                  <a:lnTo>
                    <a:pt x="392" y="406"/>
                  </a:lnTo>
                  <a:lnTo>
                    <a:pt x="394" y="406"/>
                  </a:lnTo>
                  <a:lnTo>
                    <a:pt x="394" y="408"/>
                  </a:lnTo>
                  <a:lnTo>
                    <a:pt x="396" y="408"/>
                  </a:lnTo>
                  <a:lnTo>
                    <a:pt x="396" y="410"/>
                  </a:lnTo>
                  <a:lnTo>
                    <a:pt x="398" y="410"/>
                  </a:lnTo>
                  <a:lnTo>
                    <a:pt x="398" y="410"/>
                  </a:lnTo>
                  <a:lnTo>
                    <a:pt x="400" y="412"/>
                  </a:lnTo>
                  <a:lnTo>
                    <a:pt x="400" y="412"/>
                  </a:lnTo>
                  <a:lnTo>
                    <a:pt x="400" y="414"/>
                  </a:lnTo>
                  <a:lnTo>
                    <a:pt x="400" y="416"/>
                  </a:lnTo>
                  <a:lnTo>
                    <a:pt x="398" y="416"/>
                  </a:lnTo>
                  <a:lnTo>
                    <a:pt x="398" y="418"/>
                  </a:lnTo>
                  <a:lnTo>
                    <a:pt x="396" y="420"/>
                  </a:lnTo>
                  <a:lnTo>
                    <a:pt x="396" y="420"/>
                  </a:lnTo>
                  <a:lnTo>
                    <a:pt x="398" y="418"/>
                  </a:lnTo>
                  <a:lnTo>
                    <a:pt x="400" y="418"/>
                  </a:lnTo>
                  <a:lnTo>
                    <a:pt x="402" y="416"/>
                  </a:lnTo>
                  <a:lnTo>
                    <a:pt x="402" y="416"/>
                  </a:lnTo>
                  <a:lnTo>
                    <a:pt x="402" y="418"/>
                  </a:lnTo>
                  <a:lnTo>
                    <a:pt x="400" y="420"/>
                  </a:lnTo>
                  <a:lnTo>
                    <a:pt x="402" y="420"/>
                  </a:lnTo>
                  <a:lnTo>
                    <a:pt x="402" y="418"/>
                  </a:lnTo>
                  <a:lnTo>
                    <a:pt x="402" y="418"/>
                  </a:lnTo>
                  <a:lnTo>
                    <a:pt x="404" y="418"/>
                  </a:lnTo>
                  <a:lnTo>
                    <a:pt x="406" y="418"/>
                  </a:lnTo>
                  <a:lnTo>
                    <a:pt x="404" y="420"/>
                  </a:lnTo>
                  <a:lnTo>
                    <a:pt x="402" y="422"/>
                  </a:lnTo>
                  <a:lnTo>
                    <a:pt x="402" y="422"/>
                  </a:lnTo>
                  <a:lnTo>
                    <a:pt x="400" y="424"/>
                  </a:lnTo>
                  <a:lnTo>
                    <a:pt x="400" y="426"/>
                  </a:lnTo>
                  <a:lnTo>
                    <a:pt x="402" y="426"/>
                  </a:lnTo>
                  <a:lnTo>
                    <a:pt x="400" y="428"/>
                  </a:lnTo>
                  <a:lnTo>
                    <a:pt x="400" y="430"/>
                  </a:lnTo>
                  <a:lnTo>
                    <a:pt x="400" y="432"/>
                  </a:lnTo>
                  <a:lnTo>
                    <a:pt x="402" y="432"/>
                  </a:lnTo>
                  <a:lnTo>
                    <a:pt x="402" y="428"/>
                  </a:lnTo>
                  <a:lnTo>
                    <a:pt x="404" y="426"/>
                  </a:lnTo>
                  <a:lnTo>
                    <a:pt x="406" y="424"/>
                  </a:lnTo>
                  <a:lnTo>
                    <a:pt x="406" y="424"/>
                  </a:lnTo>
                  <a:lnTo>
                    <a:pt x="406" y="426"/>
                  </a:lnTo>
                  <a:lnTo>
                    <a:pt x="406" y="428"/>
                  </a:lnTo>
                  <a:lnTo>
                    <a:pt x="404" y="430"/>
                  </a:lnTo>
                  <a:lnTo>
                    <a:pt x="406" y="430"/>
                  </a:lnTo>
                  <a:lnTo>
                    <a:pt x="406" y="430"/>
                  </a:lnTo>
                  <a:lnTo>
                    <a:pt x="406" y="430"/>
                  </a:lnTo>
                  <a:lnTo>
                    <a:pt x="406" y="432"/>
                  </a:lnTo>
                  <a:lnTo>
                    <a:pt x="406" y="434"/>
                  </a:lnTo>
                  <a:lnTo>
                    <a:pt x="404" y="434"/>
                  </a:lnTo>
                  <a:lnTo>
                    <a:pt x="402" y="436"/>
                  </a:lnTo>
                  <a:lnTo>
                    <a:pt x="404" y="436"/>
                  </a:lnTo>
                  <a:lnTo>
                    <a:pt x="406" y="436"/>
                  </a:lnTo>
                  <a:lnTo>
                    <a:pt x="406" y="436"/>
                  </a:lnTo>
                  <a:lnTo>
                    <a:pt x="406" y="438"/>
                  </a:lnTo>
                  <a:lnTo>
                    <a:pt x="406" y="438"/>
                  </a:lnTo>
                  <a:lnTo>
                    <a:pt x="406" y="438"/>
                  </a:lnTo>
                  <a:lnTo>
                    <a:pt x="406" y="440"/>
                  </a:lnTo>
                  <a:lnTo>
                    <a:pt x="406" y="440"/>
                  </a:lnTo>
                  <a:lnTo>
                    <a:pt x="406" y="444"/>
                  </a:lnTo>
                  <a:lnTo>
                    <a:pt x="406" y="446"/>
                  </a:lnTo>
                  <a:lnTo>
                    <a:pt x="406" y="448"/>
                  </a:lnTo>
                  <a:lnTo>
                    <a:pt x="406" y="450"/>
                  </a:lnTo>
                  <a:lnTo>
                    <a:pt x="406" y="452"/>
                  </a:lnTo>
                  <a:lnTo>
                    <a:pt x="404" y="452"/>
                  </a:lnTo>
                  <a:lnTo>
                    <a:pt x="404" y="452"/>
                  </a:lnTo>
                  <a:lnTo>
                    <a:pt x="402" y="452"/>
                  </a:lnTo>
                  <a:lnTo>
                    <a:pt x="402" y="452"/>
                  </a:lnTo>
                  <a:lnTo>
                    <a:pt x="402" y="452"/>
                  </a:lnTo>
                  <a:lnTo>
                    <a:pt x="402" y="450"/>
                  </a:lnTo>
                  <a:lnTo>
                    <a:pt x="400" y="450"/>
                  </a:lnTo>
                  <a:lnTo>
                    <a:pt x="400" y="450"/>
                  </a:lnTo>
                  <a:lnTo>
                    <a:pt x="398" y="450"/>
                  </a:lnTo>
                  <a:lnTo>
                    <a:pt x="398" y="450"/>
                  </a:lnTo>
                  <a:lnTo>
                    <a:pt x="398" y="448"/>
                  </a:lnTo>
                  <a:lnTo>
                    <a:pt x="398" y="446"/>
                  </a:lnTo>
                  <a:lnTo>
                    <a:pt x="398" y="444"/>
                  </a:lnTo>
                  <a:lnTo>
                    <a:pt x="398" y="442"/>
                  </a:lnTo>
                  <a:lnTo>
                    <a:pt x="398" y="440"/>
                  </a:lnTo>
                  <a:lnTo>
                    <a:pt x="398" y="440"/>
                  </a:lnTo>
                  <a:lnTo>
                    <a:pt x="396" y="440"/>
                  </a:lnTo>
                  <a:lnTo>
                    <a:pt x="396" y="440"/>
                  </a:lnTo>
                  <a:lnTo>
                    <a:pt x="396" y="444"/>
                  </a:lnTo>
                  <a:lnTo>
                    <a:pt x="396" y="446"/>
                  </a:lnTo>
                  <a:lnTo>
                    <a:pt x="396" y="450"/>
                  </a:lnTo>
                  <a:lnTo>
                    <a:pt x="396" y="450"/>
                  </a:lnTo>
                  <a:lnTo>
                    <a:pt x="394" y="452"/>
                  </a:lnTo>
                  <a:lnTo>
                    <a:pt x="394" y="452"/>
                  </a:lnTo>
                  <a:lnTo>
                    <a:pt x="392" y="452"/>
                  </a:lnTo>
                  <a:lnTo>
                    <a:pt x="390" y="452"/>
                  </a:lnTo>
                  <a:lnTo>
                    <a:pt x="390" y="450"/>
                  </a:lnTo>
                  <a:lnTo>
                    <a:pt x="386" y="448"/>
                  </a:lnTo>
                  <a:lnTo>
                    <a:pt x="384" y="446"/>
                  </a:lnTo>
                  <a:lnTo>
                    <a:pt x="382" y="444"/>
                  </a:lnTo>
                  <a:lnTo>
                    <a:pt x="382" y="442"/>
                  </a:lnTo>
                  <a:lnTo>
                    <a:pt x="380" y="438"/>
                  </a:lnTo>
                  <a:lnTo>
                    <a:pt x="380" y="436"/>
                  </a:lnTo>
                  <a:lnTo>
                    <a:pt x="378" y="434"/>
                  </a:lnTo>
                  <a:lnTo>
                    <a:pt x="378" y="432"/>
                  </a:lnTo>
                  <a:lnTo>
                    <a:pt x="378" y="428"/>
                  </a:lnTo>
                  <a:lnTo>
                    <a:pt x="380" y="428"/>
                  </a:lnTo>
                  <a:lnTo>
                    <a:pt x="378" y="426"/>
                  </a:lnTo>
                  <a:lnTo>
                    <a:pt x="378" y="426"/>
                  </a:lnTo>
                  <a:lnTo>
                    <a:pt x="376" y="426"/>
                  </a:lnTo>
                  <a:lnTo>
                    <a:pt x="374" y="428"/>
                  </a:lnTo>
                  <a:lnTo>
                    <a:pt x="372" y="426"/>
                  </a:lnTo>
                  <a:lnTo>
                    <a:pt x="370" y="422"/>
                  </a:lnTo>
                  <a:lnTo>
                    <a:pt x="368" y="420"/>
                  </a:lnTo>
                  <a:lnTo>
                    <a:pt x="368" y="418"/>
                  </a:lnTo>
                  <a:lnTo>
                    <a:pt x="366" y="420"/>
                  </a:lnTo>
                  <a:lnTo>
                    <a:pt x="364" y="420"/>
                  </a:lnTo>
                  <a:lnTo>
                    <a:pt x="362" y="418"/>
                  </a:lnTo>
                  <a:lnTo>
                    <a:pt x="362" y="420"/>
                  </a:lnTo>
                  <a:lnTo>
                    <a:pt x="360" y="420"/>
                  </a:lnTo>
                  <a:lnTo>
                    <a:pt x="358" y="420"/>
                  </a:lnTo>
                  <a:lnTo>
                    <a:pt x="358" y="418"/>
                  </a:lnTo>
                  <a:lnTo>
                    <a:pt x="358" y="416"/>
                  </a:lnTo>
                  <a:lnTo>
                    <a:pt x="354" y="414"/>
                  </a:lnTo>
                  <a:lnTo>
                    <a:pt x="354" y="412"/>
                  </a:lnTo>
                  <a:lnTo>
                    <a:pt x="354" y="412"/>
                  </a:lnTo>
                  <a:lnTo>
                    <a:pt x="352" y="408"/>
                  </a:lnTo>
                  <a:lnTo>
                    <a:pt x="352" y="408"/>
                  </a:lnTo>
                  <a:lnTo>
                    <a:pt x="350" y="408"/>
                  </a:lnTo>
                  <a:lnTo>
                    <a:pt x="352" y="410"/>
                  </a:lnTo>
                  <a:lnTo>
                    <a:pt x="352" y="412"/>
                  </a:lnTo>
                  <a:lnTo>
                    <a:pt x="348" y="412"/>
                  </a:lnTo>
                  <a:lnTo>
                    <a:pt x="348" y="414"/>
                  </a:lnTo>
                  <a:lnTo>
                    <a:pt x="350" y="414"/>
                  </a:lnTo>
                  <a:lnTo>
                    <a:pt x="352" y="414"/>
                  </a:lnTo>
                  <a:lnTo>
                    <a:pt x="352" y="416"/>
                  </a:lnTo>
                  <a:lnTo>
                    <a:pt x="354" y="418"/>
                  </a:lnTo>
                  <a:lnTo>
                    <a:pt x="354" y="420"/>
                  </a:lnTo>
                  <a:lnTo>
                    <a:pt x="352" y="418"/>
                  </a:lnTo>
                  <a:lnTo>
                    <a:pt x="350" y="420"/>
                  </a:lnTo>
                  <a:lnTo>
                    <a:pt x="348" y="422"/>
                  </a:lnTo>
                  <a:lnTo>
                    <a:pt x="346" y="420"/>
                  </a:lnTo>
                  <a:lnTo>
                    <a:pt x="346" y="422"/>
                  </a:lnTo>
                  <a:lnTo>
                    <a:pt x="348" y="422"/>
                  </a:lnTo>
                  <a:lnTo>
                    <a:pt x="350" y="422"/>
                  </a:lnTo>
                  <a:lnTo>
                    <a:pt x="352" y="420"/>
                  </a:lnTo>
                  <a:lnTo>
                    <a:pt x="354" y="420"/>
                  </a:lnTo>
                  <a:lnTo>
                    <a:pt x="356" y="420"/>
                  </a:lnTo>
                  <a:lnTo>
                    <a:pt x="356" y="420"/>
                  </a:lnTo>
                  <a:lnTo>
                    <a:pt x="356" y="422"/>
                  </a:lnTo>
                  <a:lnTo>
                    <a:pt x="358" y="422"/>
                  </a:lnTo>
                  <a:lnTo>
                    <a:pt x="360" y="422"/>
                  </a:lnTo>
                  <a:lnTo>
                    <a:pt x="360" y="422"/>
                  </a:lnTo>
                  <a:lnTo>
                    <a:pt x="366" y="424"/>
                  </a:lnTo>
                  <a:lnTo>
                    <a:pt x="368" y="424"/>
                  </a:lnTo>
                  <a:lnTo>
                    <a:pt x="370" y="424"/>
                  </a:lnTo>
                  <a:lnTo>
                    <a:pt x="370" y="426"/>
                  </a:lnTo>
                  <a:lnTo>
                    <a:pt x="372" y="428"/>
                  </a:lnTo>
                  <a:lnTo>
                    <a:pt x="370" y="430"/>
                  </a:lnTo>
                  <a:lnTo>
                    <a:pt x="368" y="432"/>
                  </a:lnTo>
                  <a:lnTo>
                    <a:pt x="368" y="432"/>
                  </a:lnTo>
                  <a:lnTo>
                    <a:pt x="366" y="434"/>
                  </a:lnTo>
                  <a:lnTo>
                    <a:pt x="364" y="434"/>
                  </a:lnTo>
                  <a:lnTo>
                    <a:pt x="358" y="436"/>
                  </a:lnTo>
                  <a:lnTo>
                    <a:pt x="356" y="436"/>
                  </a:lnTo>
                  <a:lnTo>
                    <a:pt x="354" y="438"/>
                  </a:lnTo>
                  <a:lnTo>
                    <a:pt x="352" y="436"/>
                  </a:lnTo>
                  <a:lnTo>
                    <a:pt x="350" y="434"/>
                  </a:lnTo>
                  <a:lnTo>
                    <a:pt x="350" y="432"/>
                  </a:lnTo>
                  <a:lnTo>
                    <a:pt x="350" y="432"/>
                  </a:lnTo>
                  <a:lnTo>
                    <a:pt x="348" y="432"/>
                  </a:lnTo>
                  <a:lnTo>
                    <a:pt x="348" y="434"/>
                  </a:lnTo>
                  <a:lnTo>
                    <a:pt x="350" y="434"/>
                  </a:lnTo>
                  <a:lnTo>
                    <a:pt x="350" y="436"/>
                  </a:lnTo>
                  <a:lnTo>
                    <a:pt x="348" y="436"/>
                  </a:lnTo>
                  <a:lnTo>
                    <a:pt x="346" y="436"/>
                  </a:lnTo>
                  <a:lnTo>
                    <a:pt x="346" y="436"/>
                  </a:lnTo>
                  <a:lnTo>
                    <a:pt x="346" y="434"/>
                  </a:lnTo>
                  <a:lnTo>
                    <a:pt x="344" y="436"/>
                  </a:lnTo>
                  <a:lnTo>
                    <a:pt x="344" y="436"/>
                  </a:lnTo>
                  <a:lnTo>
                    <a:pt x="346" y="438"/>
                  </a:lnTo>
                  <a:lnTo>
                    <a:pt x="348" y="438"/>
                  </a:lnTo>
                  <a:lnTo>
                    <a:pt x="348" y="440"/>
                  </a:lnTo>
                  <a:lnTo>
                    <a:pt x="346" y="440"/>
                  </a:lnTo>
                  <a:lnTo>
                    <a:pt x="346" y="442"/>
                  </a:lnTo>
                  <a:lnTo>
                    <a:pt x="344" y="442"/>
                  </a:lnTo>
                  <a:lnTo>
                    <a:pt x="344" y="442"/>
                  </a:lnTo>
                  <a:lnTo>
                    <a:pt x="344" y="444"/>
                  </a:lnTo>
                  <a:lnTo>
                    <a:pt x="342" y="446"/>
                  </a:lnTo>
                  <a:lnTo>
                    <a:pt x="338" y="448"/>
                  </a:lnTo>
                  <a:lnTo>
                    <a:pt x="336" y="446"/>
                  </a:lnTo>
                  <a:lnTo>
                    <a:pt x="334" y="446"/>
                  </a:lnTo>
                  <a:lnTo>
                    <a:pt x="332" y="448"/>
                  </a:lnTo>
                  <a:lnTo>
                    <a:pt x="332" y="450"/>
                  </a:lnTo>
                  <a:lnTo>
                    <a:pt x="332" y="452"/>
                  </a:lnTo>
                  <a:lnTo>
                    <a:pt x="336" y="448"/>
                  </a:lnTo>
                  <a:lnTo>
                    <a:pt x="338" y="448"/>
                  </a:lnTo>
                  <a:lnTo>
                    <a:pt x="340" y="448"/>
                  </a:lnTo>
                  <a:lnTo>
                    <a:pt x="342" y="448"/>
                  </a:lnTo>
                  <a:lnTo>
                    <a:pt x="344" y="450"/>
                  </a:lnTo>
                  <a:lnTo>
                    <a:pt x="346" y="450"/>
                  </a:lnTo>
                  <a:lnTo>
                    <a:pt x="348" y="450"/>
                  </a:lnTo>
                  <a:lnTo>
                    <a:pt x="350" y="450"/>
                  </a:lnTo>
                  <a:lnTo>
                    <a:pt x="354" y="450"/>
                  </a:lnTo>
                  <a:lnTo>
                    <a:pt x="356" y="450"/>
                  </a:lnTo>
                  <a:lnTo>
                    <a:pt x="358" y="450"/>
                  </a:lnTo>
                  <a:lnTo>
                    <a:pt x="358" y="450"/>
                  </a:lnTo>
                  <a:lnTo>
                    <a:pt x="358" y="452"/>
                  </a:lnTo>
                  <a:lnTo>
                    <a:pt x="360" y="452"/>
                  </a:lnTo>
                  <a:lnTo>
                    <a:pt x="360" y="452"/>
                  </a:lnTo>
                  <a:lnTo>
                    <a:pt x="360" y="454"/>
                  </a:lnTo>
                  <a:lnTo>
                    <a:pt x="358" y="454"/>
                  </a:lnTo>
                  <a:lnTo>
                    <a:pt x="356" y="454"/>
                  </a:lnTo>
                  <a:lnTo>
                    <a:pt x="354" y="454"/>
                  </a:lnTo>
                  <a:lnTo>
                    <a:pt x="352" y="456"/>
                  </a:lnTo>
                  <a:lnTo>
                    <a:pt x="350" y="456"/>
                  </a:lnTo>
                  <a:lnTo>
                    <a:pt x="348" y="456"/>
                  </a:lnTo>
                  <a:lnTo>
                    <a:pt x="346" y="456"/>
                  </a:lnTo>
                  <a:lnTo>
                    <a:pt x="344" y="454"/>
                  </a:lnTo>
                  <a:lnTo>
                    <a:pt x="342" y="454"/>
                  </a:lnTo>
                  <a:lnTo>
                    <a:pt x="340" y="456"/>
                  </a:lnTo>
                  <a:lnTo>
                    <a:pt x="342" y="458"/>
                  </a:lnTo>
                  <a:lnTo>
                    <a:pt x="344" y="456"/>
                  </a:lnTo>
                  <a:lnTo>
                    <a:pt x="344" y="458"/>
                  </a:lnTo>
                  <a:lnTo>
                    <a:pt x="348" y="458"/>
                  </a:lnTo>
                  <a:lnTo>
                    <a:pt x="350" y="458"/>
                  </a:lnTo>
                  <a:lnTo>
                    <a:pt x="350" y="460"/>
                  </a:lnTo>
                  <a:lnTo>
                    <a:pt x="352" y="458"/>
                  </a:lnTo>
                  <a:lnTo>
                    <a:pt x="354" y="456"/>
                  </a:lnTo>
                  <a:lnTo>
                    <a:pt x="354" y="456"/>
                  </a:lnTo>
                  <a:lnTo>
                    <a:pt x="356" y="456"/>
                  </a:lnTo>
                  <a:lnTo>
                    <a:pt x="358" y="454"/>
                  </a:lnTo>
                  <a:lnTo>
                    <a:pt x="358" y="456"/>
                  </a:lnTo>
                  <a:lnTo>
                    <a:pt x="360" y="456"/>
                  </a:lnTo>
                  <a:lnTo>
                    <a:pt x="362" y="456"/>
                  </a:lnTo>
                  <a:lnTo>
                    <a:pt x="366" y="456"/>
                  </a:lnTo>
                  <a:lnTo>
                    <a:pt x="366" y="454"/>
                  </a:lnTo>
                  <a:lnTo>
                    <a:pt x="370" y="452"/>
                  </a:lnTo>
                  <a:lnTo>
                    <a:pt x="372" y="452"/>
                  </a:lnTo>
                  <a:lnTo>
                    <a:pt x="372" y="452"/>
                  </a:lnTo>
                  <a:lnTo>
                    <a:pt x="372" y="452"/>
                  </a:lnTo>
                  <a:lnTo>
                    <a:pt x="372" y="454"/>
                  </a:lnTo>
                  <a:lnTo>
                    <a:pt x="372" y="452"/>
                  </a:lnTo>
                  <a:lnTo>
                    <a:pt x="374" y="452"/>
                  </a:lnTo>
                  <a:lnTo>
                    <a:pt x="374" y="454"/>
                  </a:lnTo>
                  <a:lnTo>
                    <a:pt x="378" y="456"/>
                  </a:lnTo>
                  <a:lnTo>
                    <a:pt x="382" y="456"/>
                  </a:lnTo>
                  <a:lnTo>
                    <a:pt x="384" y="458"/>
                  </a:lnTo>
                  <a:lnTo>
                    <a:pt x="386" y="458"/>
                  </a:lnTo>
                  <a:lnTo>
                    <a:pt x="388" y="458"/>
                  </a:lnTo>
                  <a:lnTo>
                    <a:pt x="392" y="458"/>
                  </a:lnTo>
                  <a:lnTo>
                    <a:pt x="394" y="460"/>
                  </a:lnTo>
                  <a:lnTo>
                    <a:pt x="396" y="460"/>
                  </a:lnTo>
                  <a:lnTo>
                    <a:pt x="400" y="458"/>
                  </a:lnTo>
                  <a:lnTo>
                    <a:pt x="400" y="460"/>
                  </a:lnTo>
                  <a:lnTo>
                    <a:pt x="398" y="460"/>
                  </a:lnTo>
                  <a:lnTo>
                    <a:pt x="396" y="462"/>
                  </a:lnTo>
                  <a:lnTo>
                    <a:pt x="394" y="462"/>
                  </a:lnTo>
                  <a:lnTo>
                    <a:pt x="392" y="462"/>
                  </a:lnTo>
                  <a:lnTo>
                    <a:pt x="390" y="464"/>
                  </a:lnTo>
                  <a:lnTo>
                    <a:pt x="390" y="464"/>
                  </a:lnTo>
                  <a:lnTo>
                    <a:pt x="392" y="466"/>
                  </a:lnTo>
                  <a:lnTo>
                    <a:pt x="392" y="466"/>
                  </a:lnTo>
                  <a:lnTo>
                    <a:pt x="390" y="468"/>
                  </a:lnTo>
                  <a:lnTo>
                    <a:pt x="390" y="466"/>
                  </a:lnTo>
                  <a:lnTo>
                    <a:pt x="388" y="466"/>
                  </a:lnTo>
                  <a:lnTo>
                    <a:pt x="388" y="466"/>
                  </a:lnTo>
                  <a:lnTo>
                    <a:pt x="386" y="466"/>
                  </a:lnTo>
                  <a:lnTo>
                    <a:pt x="386" y="468"/>
                  </a:lnTo>
                  <a:lnTo>
                    <a:pt x="386" y="468"/>
                  </a:lnTo>
                  <a:lnTo>
                    <a:pt x="384" y="468"/>
                  </a:lnTo>
                  <a:lnTo>
                    <a:pt x="384" y="468"/>
                  </a:lnTo>
                  <a:lnTo>
                    <a:pt x="384" y="470"/>
                  </a:lnTo>
                  <a:lnTo>
                    <a:pt x="384" y="470"/>
                  </a:lnTo>
                  <a:lnTo>
                    <a:pt x="384" y="472"/>
                  </a:lnTo>
                  <a:lnTo>
                    <a:pt x="382" y="472"/>
                  </a:lnTo>
                  <a:lnTo>
                    <a:pt x="382" y="472"/>
                  </a:lnTo>
                  <a:lnTo>
                    <a:pt x="380" y="472"/>
                  </a:lnTo>
                  <a:lnTo>
                    <a:pt x="380" y="472"/>
                  </a:lnTo>
                  <a:lnTo>
                    <a:pt x="380" y="472"/>
                  </a:lnTo>
                  <a:lnTo>
                    <a:pt x="380" y="474"/>
                  </a:lnTo>
                  <a:lnTo>
                    <a:pt x="380" y="474"/>
                  </a:lnTo>
                  <a:lnTo>
                    <a:pt x="378" y="474"/>
                  </a:lnTo>
                  <a:lnTo>
                    <a:pt x="376" y="474"/>
                  </a:lnTo>
                  <a:lnTo>
                    <a:pt x="376" y="476"/>
                  </a:lnTo>
                  <a:lnTo>
                    <a:pt x="374" y="476"/>
                  </a:lnTo>
                  <a:lnTo>
                    <a:pt x="374" y="474"/>
                  </a:lnTo>
                  <a:lnTo>
                    <a:pt x="372" y="474"/>
                  </a:lnTo>
                  <a:lnTo>
                    <a:pt x="372" y="476"/>
                  </a:lnTo>
                  <a:lnTo>
                    <a:pt x="372" y="478"/>
                  </a:lnTo>
                  <a:lnTo>
                    <a:pt x="372" y="480"/>
                  </a:lnTo>
                  <a:lnTo>
                    <a:pt x="370" y="480"/>
                  </a:lnTo>
                  <a:lnTo>
                    <a:pt x="370" y="478"/>
                  </a:lnTo>
                  <a:lnTo>
                    <a:pt x="368" y="478"/>
                  </a:lnTo>
                  <a:lnTo>
                    <a:pt x="368" y="480"/>
                  </a:lnTo>
                  <a:lnTo>
                    <a:pt x="370" y="480"/>
                  </a:lnTo>
                  <a:lnTo>
                    <a:pt x="370" y="482"/>
                  </a:lnTo>
                  <a:lnTo>
                    <a:pt x="366" y="484"/>
                  </a:lnTo>
                  <a:lnTo>
                    <a:pt x="366" y="482"/>
                  </a:lnTo>
                  <a:lnTo>
                    <a:pt x="366" y="482"/>
                  </a:lnTo>
                  <a:lnTo>
                    <a:pt x="364" y="480"/>
                  </a:lnTo>
                  <a:lnTo>
                    <a:pt x="362" y="482"/>
                  </a:lnTo>
                  <a:lnTo>
                    <a:pt x="362" y="482"/>
                  </a:lnTo>
                  <a:lnTo>
                    <a:pt x="364" y="484"/>
                  </a:lnTo>
                  <a:lnTo>
                    <a:pt x="364" y="486"/>
                  </a:lnTo>
                  <a:lnTo>
                    <a:pt x="362" y="486"/>
                  </a:lnTo>
                  <a:lnTo>
                    <a:pt x="360" y="486"/>
                  </a:lnTo>
                  <a:lnTo>
                    <a:pt x="360" y="488"/>
                  </a:lnTo>
                  <a:lnTo>
                    <a:pt x="358" y="488"/>
                  </a:lnTo>
                  <a:lnTo>
                    <a:pt x="356" y="488"/>
                  </a:lnTo>
                  <a:lnTo>
                    <a:pt x="356" y="490"/>
                  </a:lnTo>
                  <a:lnTo>
                    <a:pt x="354" y="490"/>
                  </a:lnTo>
                  <a:lnTo>
                    <a:pt x="354" y="490"/>
                  </a:lnTo>
                  <a:lnTo>
                    <a:pt x="352" y="490"/>
                  </a:lnTo>
                  <a:lnTo>
                    <a:pt x="350" y="490"/>
                  </a:lnTo>
                  <a:lnTo>
                    <a:pt x="348" y="490"/>
                  </a:lnTo>
                  <a:lnTo>
                    <a:pt x="348" y="492"/>
                  </a:lnTo>
                  <a:lnTo>
                    <a:pt x="346" y="492"/>
                  </a:lnTo>
                  <a:lnTo>
                    <a:pt x="344" y="492"/>
                  </a:lnTo>
                  <a:lnTo>
                    <a:pt x="344" y="492"/>
                  </a:lnTo>
                  <a:lnTo>
                    <a:pt x="344" y="492"/>
                  </a:lnTo>
                  <a:lnTo>
                    <a:pt x="342" y="492"/>
                  </a:lnTo>
                  <a:lnTo>
                    <a:pt x="342" y="494"/>
                  </a:lnTo>
                  <a:lnTo>
                    <a:pt x="340" y="494"/>
                  </a:lnTo>
                  <a:lnTo>
                    <a:pt x="338" y="492"/>
                  </a:lnTo>
                  <a:lnTo>
                    <a:pt x="338" y="492"/>
                  </a:lnTo>
                  <a:lnTo>
                    <a:pt x="338" y="494"/>
                  </a:lnTo>
                  <a:lnTo>
                    <a:pt x="338" y="494"/>
                  </a:lnTo>
                  <a:lnTo>
                    <a:pt x="336" y="494"/>
                  </a:lnTo>
                  <a:lnTo>
                    <a:pt x="336" y="492"/>
                  </a:lnTo>
                  <a:lnTo>
                    <a:pt x="334" y="492"/>
                  </a:lnTo>
                  <a:lnTo>
                    <a:pt x="334" y="494"/>
                  </a:lnTo>
                  <a:lnTo>
                    <a:pt x="334" y="494"/>
                  </a:lnTo>
                  <a:lnTo>
                    <a:pt x="332" y="494"/>
                  </a:lnTo>
                  <a:lnTo>
                    <a:pt x="330" y="494"/>
                  </a:lnTo>
                  <a:lnTo>
                    <a:pt x="330" y="496"/>
                  </a:lnTo>
                  <a:lnTo>
                    <a:pt x="330" y="496"/>
                  </a:lnTo>
                  <a:lnTo>
                    <a:pt x="330" y="496"/>
                  </a:lnTo>
                  <a:lnTo>
                    <a:pt x="328" y="496"/>
                  </a:lnTo>
                  <a:lnTo>
                    <a:pt x="328" y="496"/>
                  </a:lnTo>
                  <a:lnTo>
                    <a:pt x="328" y="498"/>
                  </a:lnTo>
                  <a:lnTo>
                    <a:pt x="326" y="498"/>
                  </a:lnTo>
                  <a:lnTo>
                    <a:pt x="326" y="496"/>
                  </a:lnTo>
                  <a:lnTo>
                    <a:pt x="324" y="496"/>
                  </a:lnTo>
                  <a:lnTo>
                    <a:pt x="324" y="500"/>
                  </a:lnTo>
                  <a:lnTo>
                    <a:pt x="324" y="500"/>
                  </a:lnTo>
                  <a:lnTo>
                    <a:pt x="322" y="500"/>
                  </a:lnTo>
                  <a:lnTo>
                    <a:pt x="322" y="500"/>
                  </a:lnTo>
                  <a:lnTo>
                    <a:pt x="320" y="500"/>
                  </a:lnTo>
                  <a:lnTo>
                    <a:pt x="318" y="496"/>
                  </a:lnTo>
                  <a:lnTo>
                    <a:pt x="318" y="496"/>
                  </a:lnTo>
                  <a:lnTo>
                    <a:pt x="316" y="496"/>
                  </a:lnTo>
                  <a:lnTo>
                    <a:pt x="316" y="498"/>
                  </a:lnTo>
                  <a:lnTo>
                    <a:pt x="316" y="498"/>
                  </a:lnTo>
                  <a:lnTo>
                    <a:pt x="314" y="500"/>
                  </a:lnTo>
                  <a:lnTo>
                    <a:pt x="314" y="500"/>
                  </a:lnTo>
                  <a:lnTo>
                    <a:pt x="312" y="500"/>
                  </a:lnTo>
                  <a:lnTo>
                    <a:pt x="310" y="500"/>
                  </a:lnTo>
                  <a:lnTo>
                    <a:pt x="310" y="502"/>
                  </a:lnTo>
                  <a:lnTo>
                    <a:pt x="308" y="502"/>
                  </a:lnTo>
                  <a:lnTo>
                    <a:pt x="306" y="502"/>
                  </a:lnTo>
                  <a:lnTo>
                    <a:pt x="306" y="500"/>
                  </a:lnTo>
                  <a:lnTo>
                    <a:pt x="304" y="500"/>
                  </a:lnTo>
                  <a:lnTo>
                    <a:pt x="304" y="502"/>
                  </a:lnTo>
                  <a:lnTo>
                    <a:pt x="302" y="502"/>
                  </a:lnTo>
                  <a:lnTo>
                    <a:pt x="302" y="502"/>
                  </a:lnTo>
                  <a:lnTo>
                    <a:pt x="300" y="500"/>
                  </a:lnTo>
                  <a:lnTo>
                    <a:pt x="300" y="498"/>
                  </a:lnTo>
                  <a:lnTo>
                    <a:pt x="300" y="496"/>
                  </a:lnTo>
                  <a:lnTo>
                    <a:pt x="298" y="496"/>
                  </a:lnTo>
                  <a:lnTo>
                    <a:pt x="298" y="496"/>
                  </a:lnTo>
                  <a:lnTo>
                    <a:pt x="296" y="494"/>
                  </a:lnTo>
                  <a:lnTo>
                    <a:pt x="296" y="492"/>
                  </a:lnTo>
                  <a:lnTo>
                    <a:pt x="296" y="490"/>
                  </a:lnTo>
                  <a:lnTo>
                    <a:pt x="296" y="488"/>
                  </a:lnTo>
                  <a:lnTo>
                    <a:pt x="294" y="488"/>
                  </a:lnTo>
                  <a:lnTo>
                    <a:pt x="294" y="488"/>
                  </a:lnTo>
                  <a:lnTo>
                    <a:pt x="292" y="488"/>
                  </a:lnTo>
                  <a:lnTo>
                    <a:pt x="294" y="490"/>
                  </a:lnTo>
                  <a:lnTo>
                    <a:pt x="294" y="492"/>
                  </a:lnTo>
                  <a:lnTo>
                    <a:pt x="296" y="494"/>
                  </a:lnTo>
                  <a:lnTo>
                    <a:pt x="296" y="494"/>
                  </a:lnTo>
                  <a:lnTo>
                    <a:pt x="296" y="496"/>
                  </a:lnTo>
                  <a:lnTo>
                    <a:pt x="296" y="498"/>
                  </a:lnTo>
                  <a:lnTo>
                    <a:pt x="296" y="498"/>
                  </a:lnTo>
                  <a:lnTo>
                    <a:pt x="296" y="500"/>
                  </a:lnTo>
                  <a:lnTo>
                    <a:pt x="298" y="502"/>
                  </a:lnTo>
                  <a:lnTo>
                    <a:pt x="296" y="504"/>
                  </a:lnTo>
                  <a:lnTo>
                    <a:pt x="296" y="506"/>
                  </a:lnTo>
                  <a:lnTo>
                    <a:pt x="294" y="506"/>
                  </a:lnTo>
                  <a:lnTo>
                    <a:pt x="294" y="506"/>
                  </a:lnTo>
                  <a:lnTo>
                    <a:pt x="292" y="506"/>
                  </a:lnTo>
                  <a:lnTo>
                    <a:pt x="290" y="508"/>
                  </a:lnTo>
                  <a:lnTo>
                    <a:pt x="288" y="508"/>
                  </a:lnTo>
                  <a:lnTo>
                    <a:pt x="288" y="510"/>
                  </a:lnTo>
                  <a:lnTo>
                    <a:pt x="286" y="510"/>
                  </a:lnTo>
                  <a:lnTo>
                    <a:pt x="286" y="510"/>
                  </a:lnTo>
                  <a:lnTo>
                    <a:pt x="286" y="510"/>
                  </a:lnTo>
                  <a:lnTo>
                    <a:pt x="286" y="512"/>
                  </a:lnTo>
                  <a:lnTo>
                    <a:pt x="284" y="514"/>
                  </a:lnTo>
                  <a:lnTo>
                    <a:pt x="282" y="514"/>
                  </a:lnTo>
                  <a:lnTo>
                    <a:pt x="282" y="516"/>
                  </a:lnTo>
                  <a:lnTo>
                    <a:pt x="282" y="516"/>
                  </a:lnTo>
                  <a:lnTo>
                    <a:pt x="282" y="518"/>
                  </a:lnTo>
                  <a:lnTo>
                    <a:pt x="282" y="516"/>
                  </a:lnTo>
                  <a:lnTo>
                    <a:pt x="280" y="516"/>
                  </a:lnTo>
                  <a:lnTo>
                    <a:pt x="282" y="516"/>
                  </a:lnTo>
                  <a:lnTo>
                    <a:pt x="282" y="518"/>
                  </a:lnTo>
                  <a:lnTo>
                    <a:pt x="282" y="520"/>
                  </a:lnTo>
                  <a:lnTo>
                    <a:pt x="280" y="520"/>
                  </a:lnTo>
                  <a:lnTo>
                    <a:pt x="280" y="518"/>
                  </a:lnTo>
                  <a:lnTo>
                    <a:pt x="278" y="518"/>
                  </a:lnTo>
                  <a:lnTo>
                    <a:pt x="278" y="518"/>
                  </a:lnTo>
                  <a:lnTo>
                    <a:pt x="278" y="520"/>
                  </a:lnTo>
                  <a:lnTo>
                    <a:pt x="278" y="522"/>
                  </a:lnTo>
                  <a:lnTo>
                    <a:pt x="278" y="522"/>
                  </a:lnTo>
                  <a:lnTo>
                    <a:pt x="276" y="522"/>
                  </a:lnTo>
                  <a:lnTo>
                    <a:pt x="272" y="526"/>
                  </a:lnTo>
                  <a:lnTo>
                    <a:pt x="272" y="528"/>
                  </a:lnTo>
                  <a:lnTo>
                    <a:pt x="274" y="530"/>
                  </a:lnTo>
                  <a:lnTo>
                    <a:pt x="272" y="530"/>
                  </a:lnTo>
                  <a:lnTo>
                    <a:pt x="270" y="534"/>
                  </a:lnTo>
                  <a:lnTo>
                    <a:pt x="270" y="534"/>
                  </a:lnTo>
                  <a:lnTo>
                    <a:pt x="268" y="534"/>
                  </a:lnTo>
                  <a:lnTo>
                    <a:pt x="268" y="532"/>
                  </a:lnTo>
                  <a:lnTo>
                    <a:pt x="268" y="532"/>
                  </a:lnTo>
                  <a:lnTo>
                    <a:pt x="268" y="532"/>
                  </a:lnTo>
                  <a:lnTo>
                    <a:pt x="268" y="532"/>
                  </a:lnTo>
                  <a:lnTo>
                    <a:pt x="266" y="534"/>
                  </a:lnTo>
                  <a:lnTo>
                    <a:pt x="266" y="536"/>
                  </a:lnTo>
                  <a:lnTo>
                    <a:pt x="266" y="536"/>
                  </a:lnTo>
                  <a:lnTo>
                    <a:pt x="264" y="538"/>
                  </a:lnTo>
                  <a:lnTo>
                    <a:pt x="262" y="540"/>
                  </a:lnTo>
                  <a:lnTo>
                    <a:pt x="262" y="538"/>
                  </a:lnTo>
                  <a:lnTo>
                    <a:pt x="262" y="538"/>
                  </a:lnTo>
                  <a:lnTo>
                    <a:pt x="260" y="536"/>
                  </a:lnTo>
                  <a:lnTo>
                    <a:pt x="260" y="536"/>
                  </a:lnTo>
                  <a:lnTo>
                    <a:pt x="260" y="538"/>
                  </a:lnTo>
                  <a:lnTo>
                    <a:pt x="258" y="538"/>
                  </a:lnTo>
                  <a:lnTo>
                    <a:pt x="256" y="536"/>
                  </a:lnTo>
                  <a:lnTo>
                    <a:pt x="256" y="536"/>
                  </a:lnTo>
                  <a:lnTo>
                    <a:pt x="254" y="536"/>
                  </a:lnTo>
                  <a:lnTo>
                    <a:pt x="254" y="536"/>
                  </a:lnTo>
                  <a:lnTo>
                    <a:pt x="254" y="538"/>
                  </a:lnTo>
                  <a:lnTo>
                    <a:pt x="256" y="538"/>
                  </a:lnTo>
                  <a:lnTo>
                    <a:pt x="256" y="540"/>
                  </a:lnTo>
                  <a:lnTo>
                    <a:pt x="256" y="542"/>
                  </a:lnTo>
                  <a:lnTo>
                    <a:pt x="256" y="542"/>
                  </a:lnTo>
                  <a:lnTo>
                    <a:pt x="254" y="542"/>
                  </a:lnTo>
                  <a:lnTo>
                    <a:pt x="252" y="544"/>
                  </a:lnTo>
                  <a:lnTo>
                    <a:pt x="250" y="546"/>
                  </a:lnTo>
                  <a:lnTo>
                    <a:pt x="248" y="546"/>
                  </a:lnTo>
                  <a:lnTo>
                    <a:pt x="246" y="546"/>
                  </a:lnTo>
                  <a:lnTo>
                    <a:pt x="248" y="544"/>
                  </a:lnTo>
                  <a:lnTo>
                    <a:pt x="248" y="544"/>
                  </a:lnTo>
                  <a:lnTo>
                    <a:pt x="246" y="544"/>
                  </a:lnTo>
                  <a:lnTo>
                    <a:pt x="246" y="544"/>
                  </a:lnTo>
                  <a:lnTo>
                    <a:pt x="246" y="544"/>
                  </a:lnTo>
                  <a:lnTo>
                    <a:pt x="246" y="546"/>
                  </a:lnTo>
                  <a:lnTo>
                    <a:pt x="246" y="546"/>
                  </a:lnTo>
                  <a:lnTo>
                    <a:pt x="244" y="546"/>
                  </a:lnTo>
                  <a:lnTo>
                    <a:pt x="242" y="548"/>
                  </a:lnTo>
                  <a:lnTo>
                    <a:pt x="240" y="546"/>
                  </a:lnTo>
                  <a:lnTo>
                    <a:pt x="240" y="544"/>
                  </a:lnTo>
                  <a:lnTo>
                    <a:pt x="240" y="544"/>
                  </a:lnTo>
                  <a:lnTo>
                    <a:pt x="240" y="542"/>
                  </a:lnTo>
                  <a:lnTo>
                    <a:pt x="240" y="540"/>
                  </a:lnTo>
                  <a:lnTo>
                    <a:pt x="238" y="540"/>
                  </a:lnTo>
                  <a:lnTo>
                    <a:pt x="238" y="544"/>
                  </a:lnTo>
                  <a:lnTo>
                    <a:pt x="238" y="544"/>
                  </a:lnTo>
                  <a:lnTo>
                    <a:pt x="238" y="546"/>
                  </a:lnTo>
                  <a:lnTo>
                    <a:pt x="238" y="548"/>
                  </a:lnTo>
                  <a:lnTo>
                    <a:pt x="236" y="548"/>
                  </a:lnTo>
                  <a:lnTo>
                    <a:pt x="234" y="544"/>
                  </a:lnTo>
                  <a:lnTo>
                    <a:pt x="234" y="542"/>
                  </a:lnTo>
                  <a:lnTo>
                    <a:pt x="234" y="540"/>
                  </a:lnTo>
                  <a:lnTo>
                    <a:pt x="236" y="538"/>
                  </a:lnTo>
                  <a:lnTo>
                    <a:pt x="238" y="536"/>
                  </a:lnTo>
                  <a:lnTo>
                    <a:pt x="236" y="536"/>
                  </a:lnTo>
                  <a:lnTo>
                    <a:pt x="234" y="536"/>
                  </a:lnTo>
                  <a:lnTo>
                    <a:pt x="234" y="534"/>
                  </a:lnTo>
                  <a:lnTo>
                    <a:pt x="234" y="534"/>
                  </a:lnTo>
                  <a:lnTo>
                    <a:pt x="232" y="534"/>
                  </a:lnTo>
                  <a:lnTo>
                    <a:pt x="232" y="534"/>
                  </a:lnTo>
                  <a:lnTo>
                    <a:pt x="230" y="536"/>
                  </a:lnTo>
                  <a:lnTo>
                    <a:pt x="230" y="536"/>
                  </a:lnTo>
                  <a:lnTo>
                    <a:pt x="232" y="538"/>
                  </a:lnTo>
                  <a:lnTo>
                    <a:pt x="232" y="540"/>
                  </a:lnTo>
                  <a:lnTo>
                    <a:pt x="230" y="540"/>
                  </a:lnTo>
                  <a:lnTo>
                    <a:pt x="230" y="542"/>
                  </a:lnTo>
                  <a:lnTo>
                    <a:pt x="228" y="544"/>
                  </a:lnTo>
                  <a:lnTo>
                    <a:pt x="228" y="544"/>
                  </a:lnTo>
                  <a:lnTo>
                    <a:pt x="226" y="542"/>
                  </a:lnTo>
                  <a:lnTo>
                    <a:pt x="226" y="542"/>
                  </a:lnTo>
                  <a:lnTo>
                    <a:pt x="226" y="544"/>
                  </a:lnTo>
                  <a:lnTo>
                    <a:pt x="226" y="544"/>
                  </a:lnTo>
                  <a:lnTo>
                    <a:pt x="226" y="546"/>
                  </a:lnTo>
                  <a:lnTo>
                    <a:pt x="228" y="548"/>
                  </a:lnTo>
                  <a:lnTo>
                    <a:pt x="228" y="550"/>
                  </a:lnTo>
                  <a:lnTo>
                    <a:pt x="226" y="550"/>
                  </a:lnTo>
                  <a:lnTo>
                    <a:pt x="226" y="550"/>
                  </a:lnTo>
                  <a:lnTo>
                    <a:pt x="226" y="552"/>
                  </a:lnTo>
                  <a:lnTo>
                    <a:pt x="224" y="552"/>
                  </a:lnTo>
                  <a:lnTo>
                    <a:pt x="222" y="550"/>
                  </a:lnTo>
                  <a:lnTo>
                    <a:pt x="222" y="552"/>
                  </a:lnTo>
                  <a:lnTo>
                    <a:pt x="220" y="552"/>
                  </a:lnTo>
                  <a:lnTo>
                    <a:pt x="218" y="554"/>
                  </a:lnTo>
                  <a:lnTo>
                    <a:pt x="218" y="552"/>
                  </a:lnTo>
                  <a:lnTo>
                    <a:pt x="218" y="550"/>
                  </a:lnTo>
                  <a:lnTo>
                    <a:pt x="216" y="550"/>
                  </a:lnTo>
                  <a:lnTo>
                    <a:pt x="216" y="550"/>
                  </a:lnTo>
                  <a:lnTo>
                    <a:pt x="216" y="550"/>
                  </a:lnTo>
                  <a:lnTo>
                    <a:pt x="216" y="552"/>
                  </a:lnTo>
                  <a:lnTo>
                    <a:pt x="214" y="552"/>
                  </a:lnTo>
                  <a:lnTo>
                    <a:pt x="212" y="552"/>
                  </a:lnTo>
                  <a:lnTo>
                    <a:pt x="212" y="550"/>
                  </a:lnTo>
                  <a:lnTo>
                    <a:pt x="212" y="550"/>
                  </a:lnTo>
                  <a:lnTo>
                    <a:pt x="210" y="550"/>
                  </a:lnTo>
                  <a:lnTo>
                    <a:pt x="210" y="550"/>
                  </a:lnTo>
                  <a:lnTo>
                    <a:pt x="208" y="550"/>
                  </a:lnTo>
                  <a:lnTo>
                    <a:pt x="208" y="552"/>
                  </a:lnTo>
                  <a:lnTo>
                    <a:pt x="208" y="552"/>
                  </a:lnTo>
                  <a:lnTo>
                    <a:pt x="208" y="554"/>
                  </a:lnTo>
                  <a:lnTo>
                    <a:pt x="208" y="558"/>
                  </a:lnTo>
                  <a:lnTo>
                    <a:pt x="206" y="560"/>
                  </a:lnTo>
                  <a:lnTo>
                    <a:pt x="206" y="562"/>
                  </a:lnTo>
                  <a:lnTo>
                    <a:pt x="204" y="562"/>
                  </a:lnTo>
                  <a:lnTo>
                    <a:pt x="202" y="562"/>
                  </a:lnTo>
                  <a:lnTo>
                    <a:pt x="202" y="560"/>
                  </a:lnTo>
                  <a:lnTo>
                    <a:pt x="200" y="558"/>
                  </a:lnTo>
                  <a:lnTo>
                    <a:pt x="200" y="560"/>
                  </a:lnTo>
                  <a:lnTo>
                    <a:pt x="198" y="560"/>
                  </a:lnTo>
                  <a:lnTo>
                    <a:pt x="198" y="560"/>
                  </a:lnTo>
                  <a:lnTo>
                    <a:pt x="196" y="558"/>
                  </a:lnTo>
                  <a:lnTo>
                    <a:pt x="196" y="558"/>
                  </a:lnTo>
                  <a:lnTo>
                    <a:pt x="196" y="558"/>
                  </a:lnTo>
                  <a:lnTo>
                    <a:pt x="196" y="560"/>
                  </a:lnTo>
                  <a:lnTo>
                    <a:pt x="196" y="562"/>
                  </a:lnTo>
                  <a:lnTo>
                    <a:pt x="196" y="564"/>
                  </a:lnTo>
                  <a:lnTo>
                    <a:pt x="196" y="564"/>
                  </a:lnTo>
                  <a:lnTo>
                    <a:pt x="196" y="566"/>
                  </a:lnTo>
                  <a:lnTo>
                    <a:pt x="198" y="566"/>
                  </a:lnTo>
                  <a:lnTo>
                    <a:pt x="198" y="570"/>
                  </a:lnTo>
                  <a:lnTo>
                    <a:pt x="198" y="572"/>
                  </a:lnTo>
                  <a:lnTo>
                    <a:pt x="198" y="574"/>
                  </a:lnTo>
                  <a:lnTo>
                    <a:pt x="196" y="574"/>
                  </a:lnTo>
                  <a:lnTo>
                    <a:pt x="196" y="574"/>
                  </a:lnTo>
                  <a:lnTo>
                    <a:pt x="194" y="574"/>
                  </a:lnTo>
                  <a:lnTo>
                    <a:pt x="192" y="576"/>
                  </a:lnTo>
                  <a:lnTo>
                    <a:pt x="190" y="574"/>
                  </a:lnTo>
                  <a:lnTo>
                    <a:pt x="188" y="574"/>
                  </a:lnTo>
                  <a:lnTo>
                    <a:pt x="188" y="576"/>
                  </a:lnTo>
                  <a:lnTo>
                    <a:pt x="188" y="576"/>
                  </a:lnTo>
                  <a:lnTo>
                    <a:pt x="190" y="578"/>
                  </a:lnTo>
                  <a:lnTo>
                    <a:pt x="192" y="578"/>
                  </a:lnTo>
                  <a:lnTo>
                    <a:pt x="194" y="580"/>
                  </a:lnTo>
                  <a:lnTo>
                    <a:pt x="194" y="580"/>
                  </a:lnTo>
                  <a:lnTo>
                    <a:pt x="196" y="580"/>
                  </a:lnTo>
                  <a:lnTo>
                    <a:pt x="198" y="580"/>
                  </a:lnTo>
                  <a:lnTo>
                    <a:pt x="198" y="580"/>
                  </a:lnTo>
                  <a:lnTo>
                    <a:pt x="196" y="582"/>
                  </a:lnTo>
                  <a:lnTo>
                    <a:pt x="196" y="584"/>
                  </a:lnTo>
                  <a:lnTo>
                    <a:pt x="194" y="584"/>
                  </a:lnTo>
                  <a:lnTo>
                    <a:pt x="194" y="584"/>
                  </a:lnTo>
                  <a:lnTo>
                    <a:pt x="194" y="584"/>
                  </a:lnTo>
                  <a:lnTo>
                    <a:pt x="196" y="586"/>
                  </a:lnTo>
                  <a:lnTo>
                    <a:pt x="196" y="588"/>
                  </a:lnTo>
                  <a:lnTo>
                    <a:pt x="196" y="588"/>
                  </a:lnTo>
                  <a:lnTo>
                    <a:pt x="194" y="590"/>
                  </a:lnTo>
                  <a:lnTo>
                    <a:pt x="194" y="590"/>
                  </a:lnTo>
                  <a:lnTo>
                    <a:pt x="192" y="590"/>
                  </a:lnTo>
                  <a:lnTo>
                    <a:pt x="190" y="588"/>
                  </a:lnTo>
                  <a:lnTo>
                    <a:pt x="190" y="588"/>
                  </a:lnTo>
                  <a:lnTo>
                    <a:pt x="188" y="586"/>
                  </a:lnTo>
                  <a:lnTo>
                    <a:pt x="186" y="584"/>
                  </a:lnTo>
                  <a:lnTo>
                    <a:pt x="186" y="584"/>
                  </a:lnTo>
                  <a:lnTo>
                    <a:pt x="184" y="586"/>
                  </a:lnTo>
                  <a:lnTo>
                    <a:pt x="184" y="588"/>
                  </a:lnTo>
                  <a:lnTo>
                    <a:pt x="186" y="588"/>
                  </a:lnTo>
                  <a:lnTo>
                    <a:pt x="188" y="588"/>
                  </a:lnTo>
                  <a:lnTo>
                    <a:pt x="190" y="590"/>
                  </a:lnTo>
                  <a:lnTo>
                    <a:pt x="192" y="590"/>
                  </a:lnTo>
                  <a:lnTo>
                    <a:pt x="194" y="590"/>
                  </a:lnTo>
                  <a:lnTo>
                    <a:pt x="194" y="592"/>
                  </a:lnTo>
                  <a:lnTo>
                    <a:pt x="192" y="592"/>
                  </a:lnTo>
                  <a:lnTo>
                    <a:pt x="192" y="594"/>
                  </a:lnTo>
                  <a:lnTo>
                    <a:pt x="190" y="594"/>
                  </a:lnTo>
                  <a:lnTo>
                    <a:pt x="188" y="594"/>
                  </a:lnTo>
                  <a:lnTo>
                    <a:pt x="188" y="594"/>
                  </a:lnTo>
                  <a:lnTo>
                    <a:pt x="184" y="592"/>
                  </a:lnTo>
                  <a:lnTo>
                    <a:pt x="184" y="592"/>
                  </a:lnTo>
                  <a:lnTo>
                    <a:pt x="184" y="592"/>
                  </a:lnTo>
                  <a:lnTo>
                    <a:pt x="182" y="592"/>
                  </a:lnTo>
                  <a:lnTo>
                    <a:pt x="182" y="592"/>
                  </a:lnTo>
                  <a:lnTo>
                    <a:pt x="182" y="594"/>
                  </a:lnTo>
                  <a:lnTo>
                    <a:pt x="184" y="596"/>
                  </a:lnTo>
                  <a:lnTo>
                    <a:pt x="186" y="598"/>
                  </a:lnTo>
                  <a:lnTo>
                    <a:pt x="186" y="598"/>
                  </a:lnTo>
                  <a:lnTo>
                    <a:pt x="186" y="600"/>
                  </a:lnTo>
                  <a:lnTo>
                    <a:pt x="184" y="600"/>
                  </a:lnTo>
                  <a:lnTo>
                    <a:pt x="184" y="598"/>
                  </a:lnTo>
                  <a:lnTo>
                    <a:pt x="182" y="598"/>
                  </a:lnTo>
                  <a:lnTo>
                    <a:pt x="180" y="598"/>
                  </a:lnTo>
                  <a:lnTo>
                    <a:pt x="178" y="596"/>
                  </a:lnTo>
                  <a:lnTo>
                    <a:pt x="178" y="596"/>
                  </a:lnTo>
                  <a:lnTo>
                    <a:pt x="178" y="598"/>
                  </a:lnTo>
                  <a:lnTo>
                    <a:pt x="180" y="598"/>
                  </a:lnTo>
                  <a:lnTo>
                    <a:pt x="184" y="600"/>
                  </a:lnTo>
                  <a:lnTo>
                    <a:pt x="184" y="600"/>
                  </a:lnTo>
                  <a:lnTo>
                    <a:pt x="184" y="602"/>
                  </a:lnTo>
                  <a:lnTo>
                    <a:pt x="182" y="602"/>
                  </a:lnTo>
                  <a:lnTo>
                    <a:pt x="180" y="602"/>
                  </a:lnTo>
                  <a:lnTo>
                    <a:pt x="178" y="600"/>
                  </a:lnTo>
                  <a:lnTo>
                    <a:pt x="178" y="600"/>
                  </a:lnTo>
                  <a:lnTo>
                    <a:pt x="178" y="598"/>
                  </a:lnTo>
                  <a:lnTo>
                    <a:pt x="176" y="598"/>
                  </a:lnTo>
                  <a:lnTo>
                    <a:pt x="176" y="600"/>
                  </a:lnTo>
                  <a:lnTo>
                    <a:pt x="176" y="600"/>
                  </a:lnTo>
                  <a:lnTo>
                    <a:pt x="176" y="602"/>
                  </a:lnTo>
                  <a:lnTo>
                    <a:pt x="178" y="604"/>
                  </a:lnTo>
                  <a:lnTo>
                    <a:pt x="178" y="604"/>
                  </a:lnTo>
                  <a:lnTo>
                    <a:pt x="178" y="604"/>
                  </a:lnTo>
                  <a:lnTo>
                    <a:pt x="180" y="604"/>
                  </a:lnTo>
                  <a:lnTo>
                    <a:pt x="182" y="606"/>
                  </a:lnTo>
                  <a:lnTo>
                    <a:pt x="182" y="606"/>
                  </a:lnTo>
                  <a:lnTo>
                    <a:pt x="182" y="606"/>
                  </a:lnTo>
                  <a:lnTo>
                    <a:pt x="182" y="608"/>
                  </a:lnTo>
                  <a:lnTo>
                    <a:pt x="180" y="608"/>
                  </a:lnTo>
                  <a:lnTo>
                    <a:pt x="178" y="610"/>
                  </a:lnTo>
                  <a:lnTo>
                    <a:pt x="178" y="608"/>
                  </a:lnTo>
                  <a:lnTo>
                    <a:pt x="176" y="608"/>
                  </a:lnTo>
                  <a:lnTo>
                    <a:pt x="174" y="608"/>
                  </a:lnTo>
                  <a:lnTo>
                    <a:pt x="174" y="606"/>
                  </a:lnTo>
                  <a:lnTo>
                    <a:pt x="174" y="606"/>
                  </a:lnTo>
                  <a:lnTo>
                    <a:pt x="174" y="606"/>
                  </a:lnTo>
                  <a:lnTo>
                    <a:pt x="172" y="606"/>
                  </a:lnTo>
                  <a:lnTo>
                    <a:pt x="172" y="606"/>
                  </a:lnTo>
                  <a:lnTo>
                    <a:pt x="172" y="608"/>
                  </a:lnTo>
                  <a:lnTo>
                    <a:pt x="170" y="610"/>
                  </a:lnTo>
                  <a:lnTo>
                    <a:pt x="170" y="610"/>
                  </a:lnTo>
                  <a:lnTo>
                    <a:pt x="168" y="608"/>
                  </a:lnTo>
                  <a:lnTo>
                    <a:pt x="166" y="608"/>
                  </a:lnTo>
                  <a:lnTo>
                    <a:pt x="166" y="608"/>
                  </a:lnTo>
                  <a:lnTo>
                    <a:pt x="166" y="610"/>
                  </a:lnTo>
                  <a:lnTo>
                    <a:pt x="166" y="610"/>
                  </a:lnTo>
                  <a:lnTo>
                    <a:pt x="170" y="612"/>
                  </a:lnTo>
                  <a:lnTo>
                    <a:pt x="172" y="612"/>
                  </a:lnTo>
                  <a:lnTo>
                    <a:pt x="174" y="614"/>
                  </a:lnTo>
                  <a:lnTo>
                    <a:pt x="174" y="618"/>
                  </a:lnTo>
                  <a:lnTo>
                    <a:pt x="174" y="618"/>
                  </a:lnTo>
                  <a:lnTo>
                    <a:pt x="172" y="618"/>
                  </a:lnTo>
                  <a:lnTo>
                    <a:pt x="170" y="616"/>
                  </a:lnTo>
                  <a:lnTo>
                    <a:pt x="168" y="614"/>
                  </a:lnTo>
                  <a:lnTo>
                    <a:pt x="166" y="612"/>
                  </a:lnTo>
                  <a:lnTo>
                    <a:pt x="166" y="612"/>
                  </a:lnTo>
                  <a:lnTo>
                    <a:pt x="166" y="614"/>
                  </a:lnTo>
                  <a:lnTo>
                    <a:pt x="166" y="614"/>
                  </a:lnTo>
                  <a:lnTo>
                    <a:pt x="168" y="616"/>
                  </a:lnTo>
                  <a:lnTo>
                    <a:pt x="170" y="618"/>
                  </a:lnTo>
                  <a:lnTo>
                    <a:pt x="172" y="620"/>
                  </a:lnTo>
                  <a:lnTo>
                    <a:pt x="172" y="620"/>
                  </a:lnTo>
                  <a:lnTo>
                    <a:pt x="172" y="624"/>
                  </a:lnTo>
                  <a:lnTo>
                    <a:pt x="172" y="624"/>
                  </a:lnTo>
                  <a:lnTo>
                    <a:pt x="172" y="626"/>
                  </a:lnTo>
                  <a:lnTo>
                    <a:pt x="170" y="626"/>
                  </a:lnTo>
                  <a:lnTo>
                    <a:pt x="170" y="626"/>
                  </a:lnTo>
                  <a:lnTo>
                    <a:pt x="170" y="628"/>
                  </a:lnTo>
                  <a:lnTo>
                    <a:pt x="170" y="628"/>
                  </a:lnTo>
                  <a:lnTo>
                    <a:pt x="168" y="628"/>
                  </a:lnTo>
                  <a:lnTo>
                    <a:pt x="166" y="628"/>
                  </a:lnTo>
                  <a:lnTo>
                    <a:pt x="164" y="626"/>
                  </a:lnTo>
                  <a:lnTo>
                    <a:pt x="164" y="626"/>
                  </a:lnTo>
                  <a:lnTo>
                    <a:pt x="164" y="628"/>
                  </a:lnTo>
                  <a:lnTo>
                    <a:pt x="166" y="630"/>
                  </a:lnTo>
                  <a:lnTo>
                    <a:pt x="168" y="630"/>
                  </a:lnTo>
                  <a:lnTo>
                    <a:pt x="168" y="630"/>
                  </a:lnTo>
                  <a:lnTo>
                    <a:pt x="166" y="632"/>
                  </a:lnTo>
                  <a:lnTo>
                    <a:pt x="166" y="632"/>
                  </a:lnTo>
                  <a:lnTo>
                    <a:pt x="164" y="630"/>
                  </a:lnTo>
                  <a:lnTo>
                    <a:pt x="164" y="632"/>
                  </a:lnTo>
                  <a:lnTo>
                    <a:pt x="164" y="632"/>
                  </a:lnTo>
                  <a:lnTo>
                    <a:pt x="164" y="632"/>
                  </a:lnTo>
                  <a:lnTo>
                    <a:pt x="166" y="634"/>
                  </a:lnTo>
                  <a:lnTo>
                    <a:pt x="166" y="634"/>
                  </a:lnTo>
                  <a:lnTo>
                    <a:pt x="164" y="636"/>
                  </a:lnTo>
                  <a:lnTo>
                    <a:pt x="164" y="636"/>
                  </a:lnTo>
                  <a:lnTo>
                    <a:pt x="162" y="636"/>
                  </a:lnTo>
                  <a:lnTo>
                    <a:pt x="162" y="634"/>
                  </a:lnTo>
                  <a:lnTo>
                    <a:pt x="160" y="634"/>
                  </a:lnTo>
                  <a:lnTo>
                    <a:pt x="160" y="636"/>
                  </a:lnTo>
                  <a:lnTo>
                    <a:pt x="162" y="636"/>
                  </a:lnTo>
                  <a:lnTo>
                    <a:pt x="164" y="638"/>
                  </a:lnTo>
                  <a:lnTo>
                    <a:pt x="164" y="640"/>
                  </a:lnTo>
                  <a:lnTo>
                    <a:pt x="162" y="640"/>
                  </a:lnTo>
                  <a:lnTo>
                    <a:pt x="158" y="640"/>
                  </a:lnTo>
                  <a:lnTo>
                    <a:pt x="158" y="640"/>
                  </a:lnTo>
                  <a:lnTo>
                    <a:pt x="156" y="640"/>
                  </a:lnTo>
                  <a:lnTo>
                    <a:pt x="156" y="640"/>
                  </a:lnTo>
                  <a:lnTo>
                    <a:pt x="158" y="640"/>
                  </a:lnTo>
                  <a:lnTo>
                    <a:pt x="162" y="640"/>
                  </a:lnTo>
                  <a:lnTo>
                    <a:pt x="164" y="642"/>
                  </a:lnTo>
                  <a:lnTo>
                    <a:pt x="164" y="642"/>
                  </a:lnTo>
                  <a:lnTo>
                    <a:pt x="164" y="644"/>
                  </a:lnTo>
                  <a:lnTo>
                    <a:pt x="162" y="644"/>
                  </a:lnTo>
                  <a:lnTo>
                    <a:pt x="160" y="646"/>
                  </a:lnTo>
                  <a:lnTo>
                    <a:pt x="156" y="644"/>
                  </a:lnTo>
                  <a:lnTo>
                    <a:pt x="156" y="644"/>
                  </a:lnTo>
                  <a:lnTo>
                    <a:pt x="156" y="644"/>
                  </a:lnTo>
                  <a:lnTo>
                    <a:pt x="156" y="646"/>
                  </a:lnTo>
                  <a:lnTo>
                    <a:pt x="158" y="646"/>
                  </a:lnTo>
                  <a:lnTo>
                    <a:pt x="158" y="648"/>
                  </a:lnTo>
                  <a:lnTo>
                    <a:pt x="158" y="648"/>
                  </a:lnTo>
                  <a:lnTo>
                    <a:pt x="158" y="648"/>
                  </a:lnTo>
                  <a:lnTo>
                    <a:pt x="156" y="648"/>
                  </a:lnTo>
                  <a:lnTo>
                    <a:pt x="158" y="648"/>
                  </a:lnTo>
                  <a:lnTo>
                    <a:pt x="160" y="650"/>
                  </a:lnTo>
                  <a:lnTo>
                    <a:pt x="162" y="650"/>
                  </a:lnTo>
                  <a:lnTo>
                    <a:pt x="160" y="650"/>
                  </a:lnTo>
                  <a:lnTo>
                    <a:pt x="158" y="650"/>
                  </a:lnTo>
                  <a:lnTo>
                    <a:pt x="156" y="650"/>
                  </a:lnTo>
                  <a:lnTo>
                    <a:pt x="156" y="652"/>
                  </a:lnTo>
                  <a:lnTo>
                    <a:pt x="158" y="652"/>
                  </a:lnTo>
                  <a:lnTo>
                    <a:pt x="160" y="652"/>
                  </a:lnTo>
                  <a:lnTo>
                    <a:pt x="162" y="652"/>
                  </a:lnTo>
                  <a:lnTo>
                    <a:pt x="162" y="654"/>
                  </a:lnTo>
                  <a:lnTo>
                    <a:pt x="160" y="654"/>
                  </a:lnTo>
                  <a:lnTo>
                    <a:pt x="158" y="654"/>
                  </a:lnTo>
                  <a:lnTo>
                    <a:pt x="156" y="654"/>
                  </a:lnTo>
                  <a:lnTo>
                    <a:pt x="154" y="654"/>
                  </a:lnTo>
                  <a:lnTo>
                    <a:pt x="152" y="652"/>
                  </a:lnTo>
                  <a:lnTo>
                    <a:pt x="152" y="652"/>
                  </a:lnTo>
                  <a:lnTo>
                    <a:pt x="152" y="652"/>
                  </a:lnTo>
                  <a:lnTo>
                    <a:pt x="150" y="652"/>
                  </a:lnTo>
                  <a:lnTo>
                    <a:pt x="150" y="652"/>
                  </a:lnTo>
                  <a:lnTo>
                    <a:pt x="148" y="652"/>
                  </a:lnTo>
                  <a:lnTo>
                    <a:pt x="150" y="652"/>
                  </a:lnTo>
                  <a:lnTo>
                    <a:pt x="152" y="654"/>
                  </a:lnTo>
                  <a:lnTo>
                    <a:pt x="154" y="656"/>
                  </a:lnTo>
                  <a:lnTo>
                    <a:pt x="154" y="656"/>
                  </a:lnTo>
                  <a:lnTo>
                    <a:pt x="154" y="658"/>
                  </a:lnTo>
                  <a:lnTo>
                    <a:pt x="154" y="658"/>
                  </a:lnTo>
                  <a:lnTo>
                    <a:pt x="156" y="658"/>
                  </a:lnTo>
                  <a:lnTo>
                    <a:pt x="156" y="658"/>
                  </a:lnTo>
                  <a:lnTo>
                    <a:pt x="158" y="658"/>
                  </a:lnTo>
                  <a:lnTo>
                    <a:pt x="158" y="660"/>
                  </a:lnTo>
                  <a:lnTo>
                    <a:pt x="158" y="660"/>
                  </a:lnTo>
                  <a:lnTo>
                    <a:pt x="156" y="660"/>
                  </a:lnTo>
                  <a:lnTo>
                    <a:pt x="156" y="662"/>
                  </a:lnTo>
                  <a:lnTo>
                    <a:pt x="156" y="662"/>
                  </a:lnTo>
                  <a:lnTo>
                    <a:pt x="156" y="662"/>
                  </a:lnTo>
                  <a:close/>
                  <a:moveTo>
                    <a:pt x="152" y="662"/>
                  </a:moveTo>
                  <a:lnTo>
                    <a:pt x="148" y="662"/>
                  </a:lnTo>
                  <a:lnTo>
                    <a:pt x="146" y="660"/>
                  </a:lnTo>
                  <a:lnTo>
                    <a:pt x="146" y="662"/>
                  </a:lnTo>
                  <a:lnTo>
                    <a:pt x="150" y="664"/>
                  </a:lnTo>
                  <a:lnTo>
                    <a:pt x="150" y="664"/>
                  </a:lnTo>
                  <a:lnTo>
                    <a:pt x="152" y="662"/>
                  </a:lnTo>
                  <a:close/>
                  <a:moveTo>
                    <a:pt x="344" y="448"/>
                  </a:moveTo>
                  <a:lnTo>
                    <a:pt x="344" y="448"/>
                  </a:lnTo>
                  <a:lnTo>
                    <a:pt x="348" y="448"/>
                  </a:lnTo>
                  <a:lnTo>
                    <a:pt x="354" y="448"/>
                  </a:lnTo>
                  <a:lnTo>
                    <a:pt x="358" y="448"/>
                  </a:lnTo>
                  <a:lnTo>
                    <a:pt x="360" y="446"/>
                  </a:lnTo>
                  <a:lnTo>
                    <a:pt x="362" y="446"/>
                  </a:lnTo>
                  <a:lnTo>
                    <a:pt x="366" y="448"/>
                  </a:lnTo>
                  <a:lnTo>
                    <a:pt x="368" y="446"/>
                  </a:lnTo>
                  <a:lnTo>
                    <a:pt x="370" y="446"/>
                  </a:lnTo>
                  <a:lnTo>
                    <a:pt x="372" y="446"/>
                  </a:lnTo>
                  <a:lnTo>
                    <a:pt x="372" y="438"/>
                  </a:lnTo>
                  <a:lnTo>
                    <a:pt x="372" y="436"/>
                  </a:lnTo>
                  <a:lnTo>
                    <a:pt x="370" y="434"/>
                  </a:lnTo>
                  <a:lnTo>
                    <a:pt x="368" y="434"/>
                  </a:lnTo>
                  <a:lnTo>
                    <a:pt x="360" y="438"/>
                  </a:lnTo>
                  <a:lnTo>
                    <a:pt x="354" y="438"/>
                  </a:lnTo>
                  <a:lnTo>
                    <a:pt x="352" y="440"/>
                  </a:lnTo>
                  <a:lnTo>
                    <a:pt x="350" y="442"/>
                  </a:lnTo>
                  <a:lnTo>
                    <a:pt x="348" y="444"/>
                  </a:lnTo>
                  <a:lnTo>
                    <a:pt x="346" y="444"/>
                  </a:lnTo>
                  <a:lnTo>
                    <a:pt x="346" y="446"/>
                  </a:lnTo>
                  <a:lnTo>
                    <a:pt x="344" y="448"/>
                  </a:lnTo>
                  <a:close/>
                  <a:moveTo>
                    <a:pt x="160" y="648"/>
                  </a:moveTo>
                  <a:lnTo>
                    <a:pt x="162" y="648"/>
                  </a:lnTo>
                  <a:lnTo>
                    <a:pt x="164" y="648"/>
                  </a:lnTo>
                  <a:lnTo>
                    <a:pt x="164" y="646"/>
                  </a:lnTo>
                  <a:lnTo>
                    <a:pt x="162" y="646"/>
                  </a:lnTo>
                  <a:lnTo>
                    <a:pt x="160" y="648"/>
                  </a:lnTo>
                  <a:close/>
                  <a:moveTo>
                    <a:pt x="174" y="622"/>
                  </a:moveTo>
                  <a:lnTo>
                    <a:pt x="174" y="622"/>
                  </a:lnTo>
                  <a:lnTo>
                    <a:pt x="174" y="622"/>
                  </a:lnTo>
                  <a:lnTo>
                    <a:pt x="174" y="622"/>
                  </a:lnTo>
                  <a:close/>
                  <a:moveTo>
                    <a:pt x="174" y="620"/>
                  </a:moveTo>
                  <a:lnTo>
                    <a:pt x="174" y="620"/>
                  </a:lnTo>
                  <a:lnTo>
                    <a:pt x="176" y="620"/>
                  </a:lnTo>
                  <a:lnTo>
                    <a:pt x="176" y="618"/>
                  </a:lnTo>
                  <a:lnTo>
                    <a:pt x="174" y="620"/>
                  </a:lnTo>
                  <a:close/>
                  <a:moveTo>
                    <a:pt x="176" y="614"/>
                  </a:moveTo>
                  <a:lnTo>
                    <a:pt x="176" y="616"/>
                  </a:lnTo>
                  <a:lnTo>
                    <a:pt x="176" y="616"/>
                  </a:lnTo>
                  <a:lnTo>
                    <a:pt x="176" y="614"/>
                  </a:lnTo>
                  <a:lnTo>
                    <a:pt x="176" y="614"/>
                  </a:lnTo>
                  <a:lnTo>
                    <a:pt x="176" y="614"/>
                  </a:lnTo>
                  <a:close/>
                  <a:moveTo>
                    <a:pt x="174" y="610"/>
                  </a:moveTo>
                  <a:lnTo>
                    <a:pt x="174" y="612"/>
                  </a:lnTo>
                  <a:lnTo>
                    <a:pt x="176" y="612"/>
                  </a:lnTo>
                  <a:lnTo>
                    <a:pt x="176" y="612"/>
                  </a:lnTo>
                  <a:lnTo>
                    <a:pt x="178" y="612"/>
                  </a:lnTo>
                  <a:lnTo>
                    <a:pt x="178" y="612"/>
                  </a:lnTo>
                  <a:lnTo>
                    <a:pt x="178" y="610"/>
                  </a:lnTo>
                  <a:lnTo>
                    <a:pt x="176" y="610"/>
                  </a:lnTo>
                  <a:lnTo>
                    <a:pt x="174" y="610"/>
                  </a:lnTo>
                  <a:lnTo>
                    <a:pt x="174" y="610"/>
                  </a:lnTo>
                  <a:close/>
                  <a:moveTo>
                    <a:pt x="184" y="608"/>
                  </a:moveTo>
                  <a:lnTo>
                    <a:pt x="184" y="606"/>
                  </a:lnTo>
                  <a:lnTo>
                    <a:pt x="184" y="606"/>
                  </a:lnTo>
                  <a:lnTo>
                    <a:pt x="184" y="606"/>
                  </a:lnTo>
                  <a:lnTo>
                    <a:pt x="184" y="608"/>
                  </a:lnTo>
                  <a:close/>
                  <a:moveTo>
                    <a:pt x="182" y="592"/>
                  </a:moveTo>
                  <a:lnTo>
                    <a:pt x="182" y="594"/>
                  </a:lnTo>
                  <a:lnTo>
                    <a:pt x="184" y="596"/>
                  </a:lnTo>
                  <a:lnTo>
                    <a:pt x="186" y="598"/>
                  </a:lnTo>
                  <a:lnTo>
                    <a:pt x="188" y="598"/>
                  </a:lnTo>
                  <a:lnTo>
                    <a:pt x="188" y="598"/>
                  </a:lnTo>
                  <a:lnTo>
                    <a:pt x="188" y="596"/>
                  </a:lnTo>
                  <a:lnTo>
                    <a:pt x="184" y="594"/>
                  </a:lnTo>
                  <a:lnTo>
                    <a:pt x="184" y="592"/>
                  </a:lnTo>
                  <a:lnTo>
                    <a:pt x="182" y="592"/>
                  </a:lnTo>
                  <a:close/>
                  <a:moveTo>
                    <a:pt x="198" y="564"/>
                  </a:moveTo>
                  <a:lnTo>
                    <a:pt x="198" y="566"/>
                  </a:lnTo>
                  <a:lnTo>
                    <a:pt x="200" y="568"/>
                  </a:lnTo>
                  <a:lnTo>
                    <a:pt x="200" y="572"/>
                  </a:lnTo>
                  <a:lnTo>
                    <a:pt x="200" y="574"/>
                  </a:lnTo>
                  <a:lnTo>
                    <a:pt x="202" y="574"/>
                  </a:lnTo>
                  <a:lnTo>
                    <a:pt x="202" y="572"/>
                  </a:lnTo>
                  <a:lnTo>
                    <a:pt x="202" y="568"/>
                  </a:lnTo>
                  <a:lnTo>
                    <a:pt x="200" y="568"/>
                  </a:lnTo>
                  <a:lnTo>
                    <a:pt x="200" y="564"/>
                  </a:lnTo>
                  <a:lnTo>
                    <a:pt x="198" y="564"/>
                  </a:lnTo>
                  <a:lnTo>
                    <a:pt x="198" y="564"/>
                  </a:lnTo>
                  <a:close/>
                  <a:moveTo>
                    <a:pt x="210" y="558"/>
                  </a:moveTo>
                  <a:lnTo>
                    <a:pt x="210" y="558"/>
                  </a:lnTo>
                  <a:lnTo>
                    <a:pt x="212" y="560"/>
                  </a:lnTo>
                  <a:lnTo>
                    <a:pt x="212" y="558"/>
                  </a:lnTo>
                  <a:lnTo>
                    <a:pt x="210" y="558"/>
                  </a:lnTo>
                  <a:lnTo>
                    <a:pt x="210" y="558"/>
                  </a:lnTo>
                  <a:close/>
                  <a:moveTo>
                    <a:pt x="214" y="554"/>
                  </a:moveTo>
                  <a:lnTo>
                    <a:pt x="214" y="556"/>
                  </a:lnTo>
                  <a:lnTo>
                    <a:pt x="214" y="554"/>
                  </a:lnTo>
                  <a:lnTo>
                    <a:pt x="214" y="554"/>
                  </a:lnTo>
                  <a:lnTo>
                    <a:pt x="214" y="554"/>
                  </a:lnTo>
                  <a:close/>
                  <a:moveTo>
                    <a:pt x="234" y="552"/>
                  </a:moveTo>
                  <a:lnTo>
                    <a:pt x="234" y="552"/>
                  </a:lnTo>
                  <a:lnTo>
                    <a:pt x="236" y="552"/>
                  </a:lnTo>
                  <a:lnTo>
                    <a:pt x="236" y="550"/>
                  </a:lnTo>
                  <a:lnTo>
                    <a:pt x="234" y="548"/>
                  </a:lnTo>
                  <a:lnTo>
                    <a:pt x="234" y="548"/>
                  </a:lnTo>
                  <a:lnTo>
                    <a:pt x="234" y="546"/>
                  </a:lnTo>
                  <a:lnTo>
                    <a:pt x="232" y="546"/>
                  </a:lnTo>
                  <a:lnTo>
                    <a:pt x="230" y="548"/>
                  </a:lnTo>
                  <a:lnTo>
                    <a:pt x="230" y="550"/>
                  </a:lnTo>
                  <a:lnTo>
                    <a:pt x="230" y="550"/>
                  </a:lnTo>
                  <a:lnTo>
                    <a:pt x="232" y="552"/>
                  </a:lnTo>
                  <a:lnTo>
                    <a:pt x="232" y="552"/>
                  </a:lnTo>
                  <a:lnTo>
                    <a:pt x="234" y="552"/>
                  </a:lnTo>
                  <a:close/>
                  <a:moveTo>
                    <a:pt x="240" y="552"/>
                  </a:moveTo>
                  <a:lnTo>
                    <a:pt x="240" y="550"/>
                  </a:lnTo>
                  <a:lnTo>
                    <a:pt x="240" y="550"/>
                  </a:lnTo>
                  <a:lnTo>
                    <a:pt x="240" y="550"/>
                  </a:lnTo>
                  <a:lnTo>
                    <a:pt x="240" y="552"/>
                  </a:lnTo>
                  <a:lnTo>
                    <a:pt x="240" y="552"/>
                  </a:lnTo>
                  <a:lnTo>
                    <a:pt x="240" y="552"/>
                  </a:lnTo>
                  <a:close/>
                  <a:moveTo>
                    <a:pt x="386" y="470"/>
                  </a:moveTo>
                  <a:lnTo>
                    <a:pt x="386" y="470"/>
                  </a:lnTo>
                  <a:lnTo>
                    <a:pt x="388" y="470"/>
                  </a:lnTo>
                  <a:lnTo>
                    <a:pt x="388" y="468"/>
                  </a:lnTo>
                  <a:lnTo>
                    <a:pt x="386" y="470"/>
                  </a:lnTo>
                  <a:lnTo>
                    <a:pt x="386" y="470"/>
                  </a:lnTo>
                  <a:close/>
                  <a:moveTo>
                    <a:pt x="360" y="450"/>
                  </a:moveTo>
                  <a:lnTo>
                    <a:pt x="362" y="450"/>
                  </a:lnTo>
                  <a:lnTo>
                    <a:pt x="364" y="450"/>
                  </a:lnTo>
                  <a:lnTo>
                    <a:pt x="364" y="448"/>
                  </a:lnTo>
                  <a:lnTo>
                    <a:pt x="362" y="448"/>
                  </a:lnTo>
                  <a:lnTo>
                    <a:pt x="360" y="450"/>
                  </a:lnTo>
                  <a:lnTo>
                    <a:pt x="360" y="450"/>
                  </a:lnTo>
                  <a:close/>
                  <a:moveTo>
                    <a:pt x="350" y="440"/>
                  </a:moveTo>
                  <a:lnTo>
                    <a:pt x="350" y="440"/>
                  </a:lnTo>
                  <a:lnTo>
                    <a:pt x="352" y="440"/>
                  </a:lnTo>
                  <a:lnTo>
                    <a:pt x="352" y="438"/>
                  </a:lnTo>
                  <a:lnTo>
                    <a:pt x="350" y="438"/>
                  </a:lnTo>
                  <a:lnTo>
                    <a:pt x="350" y="440"/>
                  </a:lnTo>
                  <a:close/>
                  <a:moveTo>
                    <a:pt x="372" y="432"/>
                  </a:moveTo>
                  <a:lnTo>
                    <a:pt x="372" y="434"/>
                  </a:lnTo>
                  <a:lnTo>
                    <a:pt x="372" y="436"/>
                  </a:lnTo>
                  <a:lnTo>
                    <a:pt x="372" y="434"/>
                  </a:lnTo>
                  <a:lnTo>
                    <a:pt x="372" y="432"/>
                  </a:lnTo>
                  <a:lnTo>
                    <a:pt x="372" y="432"/>
                  </a:lnTo>
                  <a:lnTo>
                    <a:pt x="372" y="432"/>
                  </a:lnTo>
                  <a:close/>
                  <a:moveTo>
                    <a:pt x="386" y="386"/>
                  </a:moveTo>
                  <a:lnTo>
                    <a:pt x="386" y="388"/>
                  </a:lnTo>
                  <a:lnTo>
                    <a:pt x="386" y="390"/>
                  </a:lnTo>
                  <a:lnTo>
                    <a:pt x="386" y="390"/>
                  </a:lnTo>
                  <a:lnTo>
                    <a:pt x="388" y="394"/>
                  </a:lnTo>
                  <a:lnTo>
                    <a:pt x="390" y="396"/>
                  </a:lnTo>
                  <a:lnTo>
                    <a:pt x="392" y="398"/>
                  </a:lnTo>
                  <a:lnTo>
                    <a:pt x="396" y="400"/>
                  </a:lnTo>
                  <a:lnTo>
                    <a:pt x="398" y="402"/>
                  </a:lnTo>
                  <a:lnTo>
                    <a:pt x="400" y="404"/>
                  </a:lnTo>
                  <a:lnTo>
                    <a:pt x="400" y="404"/>
                  </a:lnTo>
                  <a:lnTo>
                    <a:pt x="402" y="404"/>
                  </a:lnTo>
                  <a:lnTo>
                    <a:pt x="404" y="406"/>
                  </a:lnTo>
                  <a:lnTo>
                    <a:pt x="404" y="404"/>
                  </a:lnTo>
                  <a:lnTo>
                    <a:pt x="404" y="404"/>
                  </a:lnTo>
                  <a:lnTo>
                    <a:pt x="406" y="402"/>
                  </a:lnTo>
                  <a:lnTo>
                    <a:pt x="404" y="400"/>
                  </a:lnTo>
                  <a:lnTo>
                    <a:pt x="402" y="398"/>
                  </a:lnTo>
                  <a:lnTo>
                    <a:pt x="400" y="398"/>
                  </a:lnTo>
                  <a:lnTo>
                    <a:pt x="400" y="398"/>
                  </a:lnTo>
                  <a:lnTo>
                    <a:pt x="400" y="396"/>
                  </a:lnTo>
                  <a:lnTo>
                    <a:pt x="400" y="396"/>
                  </a:lnTo>
                  <a:lnTo>
                    <a:pt x="402" y="396"/>
                  </a:lnTo>
                  <a:lnTo>
                    <a:pt x="404" y="398"/>
                  </a:lnTo>
                  <a:lnTo>
                    <a:pt x="406" y="398"/>
                  </a:lnTo>
                  <a:lnTo>
                    <a:pt x="408" y="398"/>
                  </a:lnTo>
                  <a:lnTo>
                    <a:pt x="408" y="398"/>
                  </a:lnTo>
                  <a:lnTo>
                    <a:pt x="406" y="396"/>
                  </a:lnTo>
                  <a:lnTo>
                    <a:pt x="402" y="392"/>
                  </a:lnTo>
                  <a:lnTo>
                    <a:pt x="400" y="390"/>
                  </a:lnTo>
                  <a:lnTo>
                    <a:pt x="398" y="388"/>
                  </a:lnTo>
                  <a:lnTo>
                    <a:pt x="396" y="388"/>
                  </a:lnTo>
                  <a:lnTo>
                    <a:pt x="394" y="386"/>
                  </a:lnTo>
                  <a:lnTo>
                    <a:pt x="392" y="386"/>
                  </a:lnTo>
                  <a:lnTo>
                    <a:pt x="390" y="386"/>
                  </a:lnTo>
                  <a:lnTo>
                    <a:pt x="388" y="386"/>
                  </a:lnTo>
                  <a:lnTo>
                    <a:pt x="386" y="386"/>
                  </a:lnTo>
                  <a:close/>
                  <a:moveTo>
                    <a:pt x="380" y="388"/>
                  </a:moveTo>
                  <a:lnTo>
                    <a:pt x="382" y="388"/>
                  </a:lnTo>
                  <a:lnTo>
                    <a:pt x="382" y="386"/>
                  </a:lnTo>
                  <a:lnTo>
                    <a:pt x="382" y="384"/>
                  </a:lnTo>
                  <a:lnTo>
                    <a:pt x="380" y="386"/>
                  </a:lnTo>
                  <a:lnTo>
                    <a:pt x="380" y="386"/>
                  </a:lnTo>
                  <a:lnTo>
                    <a:pt x="380" y="388"/>
                  </a:lnTo>
                  <a:close/>
                  <a:moveTo>
                    <a:pt x="386" y="384"/>
                  </a:moveTo>
                  <a:lnTo>
                    <a:pt x="388" y="384"/>
                  </a:lnTo>
                  <a:lnTo>
                    <a:pt x="392" y="384"/>
                  </a:lnTo>
                  <a:lnTo>
                    <a:pt x="394" y="386"/>
                  </a:lnTo>
                  <a:lnTo>
                    <a:pt x="396" y="386"/>
                  </a:lnTo>
                  <a:lnTo>
                    <a:pt x="400" y="388"/>
                  </a:lnTo>
                  <a:lnTo>
                    <a:pt x="402" y="388"/>
                  </a:lnTo>
                  <a:lnTo>
                    <a:pt x="402" y="388"/>
                  </a:lnTo>
                  <a:lnTo>
                    <a:pt x="402" y="390"/>
                  </a:lnTo>
                  <a:lnTo>
                    <a:pt x="404" y="390"/>
                  </a:lnTo>
                  <a:lnTo>
                    <a:pt x="406" y="390"/>
                  </a:lnTo>
                  <a:lnTo>
                    <a:pt x="408" y="390"/>
                  </a:lnTo>
                  <a:lnTo>
                    <a:pt x="410" y="390"/>
                  </a:lnTo>
                  <a:lnTo>
                    <a:pt x="410" y="390"/>
                  </a:lnTo>
                  <a:lnTo>
                    <a:pt x="408" y="388"/>
                  </a:lnTo>
                  <a:lnTo>
                    <a:pt x="410" y="386"/>
                  </a:lnTo>
                  <a:lnTo>
                    <a:pt x="410" y="386"/>
                  </a:lnTo>
                  <a:lnTo>
                    <a:pt x="408" y="384"/>
                  </a:lnTo>
                  <a:lnTo>
                    <a:pt x="406" y="384"/>
                  </a:lnTo>
                  <a:lnTo>
                    <a:pt x="402" y="382"/>
                  </a:lnTo>
                  <a:lnTo>
                    <a:pt x="400" y="382"/>
                  </a:lnTo>
                  <a:lnTo>
                    <a:pt x="396" y="384"/>
                  </a:lnTo>
                  <a:lnTo>
                    <a:pt x="394" y="382"/>
                  </a:lnTo>
                  <a:lnTo>
                    <a:pt x="390" y="382"/>
                  </a:lnTo>
                  <a:lnTo>
                    <a:pt x="386" y="382"/>
                  </a:lnTo>
                  <a:lnTo>
                    <a:pt x="386" y="384"/>
                  </a:lnTo>
                  <a:lnTo>
                    <a:pt x="386" y="384"/>
                  </a:lnTo>
                  <a:close/>
                  <a:moveTo>
                    <a:pt x="376" y="376"/>
                  </a:moveTo>
                  <a:lnTo>
                    <a:pt x="378" y="376"/>
                  </a:lnTo>
                  <a:lnTo>
                    <a:pt x="382" y="376"/>
                  </a:lnTo>
                  <a:lnTo>
                    <a:pt x="384" y="380"/>
                  </a:lnTo>
                  <a:lnTo>
                    <a:pt x="388" y="382"/>
                  </a:lnTo>
                  <a:lnTo>
                    <a:pt x="392" y="380"/>
                  </a:lnTo>
                  <a:lnTo>
                    <a:pt x="400" y="382"/>
                  </a:lnTo>
                  <a:lnTo>
                    <a:pt x="402" y="380"/>
                  </a:lnTo>
                  <a:lnTo>
                    <a:pt x="402" y="380"/>
                  </a:lnTo>
                  <a:lnTo>
                    <a:pt x="400" y="378"/>
                  </a:lnTo>
                  <a:lnTo>
                    <a:pt x="394" y="378"/>
                  </a:lnTo>
                  <a:lnTo>
                    <a:pt x="392" y="378"/>
                  </a:lnTo>
                  <a:lnTo>
                    <a:pt x="388" y="376"/>
                  </a:lnTo>
                  <a:lnTo>
                    <a:pt x="386" y="376"/>
                  </a:lnTo>
                  <a:lnTo>
                    <a:pt x="384" y="374"/>
                  </a:lnTo>
                  <a:lnTo>
                    <a:pt x="386" y="374"/>
                  </a:lnTo>
                  <a:lnTo>
                    <a:pt x="386" y="374"/>
                  </a:lnTo>
                  <a:lnTo>
                    <a:pt x="390" y="376"/>
                  </a:lnTo>
                  <a:lnTo>
                    <a:pt x="396" y="376"/>
                  </a:lnTo>
                  <a:lnTo>
                    <a:pt x="396" y="376"/>
                  </a:lnTo>
                  <a:lnTo>
                    <a:pt x="396" y="376"/>
                  </a:lnTo>
                  <a:lnTo>
                    <a:pt x="390" y="372"/>
                  </a:lnTo>
                  <a:lnTo>
                    <a:pt x="382" y="370"/>
                  </a:lnTo>
                  <a:lnTo>
                    <a:pt x="380" y="370"/>
                  </a:lnTo>
                  <a:lnTo>
                    <a:pt x="380" y="372"/>
                  </a:lnTo>
                  <a:lnTo>
                    <a:pt x="378" y="374"/>
                  </a:lnTo>
                  <a:lnTo>
                    <a:pt x="376" y="376"/>
                  </a:lnTo>
                  <a:close/>
                  <a:moveTo>
                    <a:pt x="414" y="382"/>
                  </a:moveTo>
                  <a:lnTo>
                    <a:pt x="414" y="382"/>
                  </a:lnTo>
                  <a:lnTo>
                    <a:pt x="416" y="380"/>
                  </a:lnTo>
                  <a:lnTo>
                    <a:pt x="416" y="380"/>
                  </a:lnTo>
                  <a:lnTo>
                    <a:pt x="414" y="380"/>
                  </a:lnTo>
                  <a:lnTo>
                    <a:pt x="414" y="382"/>
                  </a:lnTo>
                  <a:close/>
                  <a:moveTo>
                    <a:pt x="416" y="344"/>
                  </a:moveTo>
                  <a:lnTo>
                    <a:pt x="414" y="348"/>
                  </a:lnTo>
                  <a:lnTo>
                    <a:pt x="414" y="350"/>
                  </a:lnTo>
                  <a:lnTo>
                    <a:pt x="416" y="350"/>
                  </a:lnTo>
                  <a:lnTo>
                    <a:pt x="418" y="352"/>
                  </a:lnTo>
                  <a:lnTo>
                    <a:pt x="420" y="354"/>
                  </a:lnTo>
                  <a:lnTo>
                    <a:pt x="422" y="354"/>
                  </a:lnTo>
                  <a:lnTo>
                    <a:pt x="424" y="354"/>
                  </a:lnTo>
                  <a:lnTo>
                    <a:pt x="426" y="352"/>
                  </a:lnTo>
                  <a:lnTo>
                    <a:pt x="428" y="350"/>
                  </a:lnTo>
                  <a:lnTo>
                    <a:pt x="428" y="348"/>
                  </a:lnTo>
                  <a:lnTo>
                    <a:pt x="428" y="346"/>
                  </a:lnTo>
                  <a:lnTo>
                    <a:pt x="422" y="342"/>
                  </a:lnTo>
                  <a:lnTo>
                    <a:pt x="420" y="344"/>
                  </a:lnTo>
                  <a:lnTo>
                    <a:pt x="416" y="344"/>
                  </a:lnTo>
                  <a:close/>
                  <a:moveTo>
                    <a:pt x="440" y="342"/>
                  </a:moveTo>
                  <a:lnTo>
                    <a:pt x="440" y="342"/>
                  </a:lnTo>
                  <a:lnTo>
                    <a:pt x="442" y="340"/>
                  </a:lnTo>
                  <a:lnTo>
                    <a:pt x="442" y="340"/>
                  </a:lnTo>
                  <a:lnTo>
                    <a:pt x="442" y="340"/>
                  </a:lnTo>
                  <a:lnTo>
                    <a:pt x="440" y="340"/>
                  </a:lnTo>
                  <a:lnTo>
                    <a:pt x="440" y="342"/>
                  </a:lnTo>
                  <a:close/>
                  <a:moveTo>
                    <a:pt x="428" y="328"/>
                  </a:moveTo>
                  <a:lnTo>
                    <a:pt x="428" y="330"/>
                  </a:lnTo>
                  <a:lnTo>
                    <a:pt x="428" y="334"/>
                  </a:lnTo>
                  <a:lnTo>
                    <a:pt x="428" y="334"/>
                  </a:lnTo>
                  <a:lnTo>
                    <a:pt x="430" y="336"/>
                  </a:lnTo>
                  <a:lnTo>
                    <a:pt x="432" y="336"/>
                  </a:lnTo>
                  <a:lnTo>
                    <a:pt x="432" y="334"/>
                  </a:lnTo>
                  <a:lnTo>
                    <a:pt x="434" y="332"/>
                  </a:lnTo>
                  <a:lnTo>
                    <a:pt x="434" y="330"/>
                  </a:lnTo>
                  <a:lnTo>
                    <a:pt x="430" y="328"/>
                  </a:lnTo>
                  <a:lnTo>
                    <a:pt x="428" y="328"/>
                  </a:lnTo>
                  <a:close/>
                  <a:moveTo>
                    <a:pt x="444" y="320"/>
                  </a:moveTo>
                  <a:lnTo>
                    <a:pt x="444" y="324"/>
                  </a:lnTo>
                  <a:lnTo>
                    <a:pt x="444" y="328"/>
                  </a:lnTo>
                  <a:lnTo>
                    <a:pt x="444" y="328"/>
                  </a:lnTo>
                  <a:lnTo>
                    <a:pt x="446" y="330"/>
                  </a:lnTo>
                  <a:lnTo>
                    <a:pt x="448" y="330"/>
                  </a:lnTo>
                  <a:lnTo>
                    <a:pt x="452" y="330"/>
                  </a:lnTo>
                  <a:lnTo>
                    <a:pt x="452" y="330"/>
                  </a:lnTo>
                  <a:lnTo>
                    <a:pt x="452" y="332"/>
                  </a:lnTo>
                  <a:lnTo>
                    <a:pt x="454" y="332"/>
                  </a:lnTo>
                  <a:lnTo>
                    <a:pt x="456" y="330"/>
                  </a:lnTo>
                  <a:lnTo>
                    <a:pt x="456" y="328"/>
                  </a:lnTo>
                  <a:lnTo>
                    <a:pt x="456" y="326"/>
                  </a:lnTo>
                  <a:lnTo>
                    <a:pt x="456" y="324"/>
                  </a:lnTo>
                  <a:lnTo>
                    <a:pt x="454" y="326"/>
                  </a:lnTo>
                  <a:lnTo>
                    <a:pt x="454" y="328"/>
                  </a:lnTo>
                  <a:lnTo>
                    <a:pt x="454" y="326"/>
                  </a:lnTo>
                  <a:lnTo>
                    <a:pt x="452" y="324"/>
                  </a:lnTo>
                  <a:lnTo>
                    <a:pt x="452" y="322"/>
                  </a:lnTo>
                  <a:lnTo>
                    <a:pt x="450" y="320"/>
                  </a:lnTo>
                  <a:lnTo>
                    <a:pt x="452" y="320"/>
                  </a:lnTo>
                  <a:lnTo>
                    <a:pt x="452" y="320"/>
                  </a:lnTo>
                  <a:lnTo>
                    <a:pt x="452" y="318"/>
                  </a:lnTo>
                  <a:lnTo>
                    <a:pt x="450" y="316"/>
                  </a:lnTo>
                  <a:lnTo>
                    <a:pt x="448" y="318"/>
                  </a:lnTo>
                  <a:lnTo>
                    <a:pt x="448" y="318"/>
                  </a:lnTo>
                  <a:lnTo>
                    <a:pt x="446" y="318"/>
                  </a:lnTo>
                  <a:lnTo>
                    <a:pt x="444" y="320"/>
                  </a:lnTo>
                  <a:close/>
                  <a:moveTo>
                    <a:pt x="448" y="280"/>
                  </a:moveTo>
                  <a:lnTo>
                    <a:pt x="446" y="282"/>
                  </a:lnTo>
                  <a:lnTo>
                    <a:pt x="446" y="282"/>
                  </a:lnTo>
                  <a:lnTo>
                    <a:pt x="448" y="284"/>
                  </a:lnTo>
                  <a:lnTo>
                    <a:pt x="448" y="286"/>
                  </a:lnTo>
                  <a:lnTo>
                    <a:pt x="446" y="286"/>
                  </a:lnTo>
                  <a:lnTo>
                    <a:pt x="446" y="290"/>
                  </a:lnTo>
                  <a:lnTo>
                    <a:pt x="448" y="292"/>
                  </a:lnTo>
                  <a:lnTo>
                    <a:pt x="448" y="296"/>
                  </a:lnTo>
                  <a:lnTo>
                    <a:pt x="448" y="298"/>
                  </a:lnTo>
                  <a:lnTo>
                    <a:pt x="448" y="302"/>
                  </a:lnTo>
                  <a:lnTo>
                    <a:pt x="448" y="302"/>
                  </a:lnTo>
                  <a:lnTo>
                    <a:pt x="448" y="302"/>
                  </a:lnTo>
                  <a:lnTo>
                    <a:pt x="448" y="298"/>
                  </a:lnTo>
                  <a:lnTo>
                    <a:pt x="450" y="296"/>
                  </a:lnTo>
                  <a:lnTo>
                    <a:pt x="450" y="292"/>
                  </a:lnTo>
                  <a:lnTo>
                    <a:pt x="448" y="290"/>
                  </a:lnTo>
                  <a:lnTo>
                    <a:pt x="448" y="286"/>
                  </a:lnTo>
                  <a:lnTo>
                    <a:pt x="448" y="284"/>
                  </a:lnTo>
                  <a:lnTo>
                    <a:pt x="448" y="282"/>
                  </a:lnTo>
                  <a:lnTo>
                    <a:pt x="448" y="280"/>
                  </a:lnTo>
                  <a:close/>
                  <a:moveTo>
                    <a:pt x="428" y="286"/>
                  </a:moveTo>
                  <a:lnTo>
                    <a:pt x="428" y="288"/>
                  </a:lnTo>
                  <a:lnTo>
                    <a:pt x="428" y="288"/>
                  </a:lnTo>
                  <a:lnTo>
                    <a:pt x="432" y="288"/>
                  </a:lnTo>
                  <a:lnTo>
                    <a:pt x="434" y="286"/>
                  </a:lnTo>
                  <a:lnTo>
                    <a:pt x="432" y="286"/>
                  </a:lnTo>
                  <a:lnTo>
                    <a:pt x="430" y="286"/>
                  </a:lnTo>
                  <a:lnTo>
                    <a:pt x="428" y="286"/>
                  </a:lnTo>
                  <a:close/>
                  <a:moveTo>
                    <a:pt x="426" y="282"/>
                  </a:moveTo>
                  <a:lnTo>
                    <a:pt x="428" y="284"/>
                  </a:lnTo>
                  <a:lnTo>
                    <a:pt x="428" y="282"/>
                  </a:lnTo>
                  <a:lnTo>
                    <a:pt x="428" y="282"/>
                  </a:lnTo>
                  <a:lnTo>
                    <a:pt x="426" y="282"/>
                  </a:lnTo>
                  <a:lnTo>
                    <a:pt x="426" y="282"/>
                  </a:lnTo>
                  <a:close/>
                  <a:moveTo>
                    <a:pt x="442" y="242"/>
                  </a:moveTo>
                  <a:lnTo>
                    <a:pt x="444" y="244"/>
                  </a:lnTo>
                  <a:lnTo>
                    <a:pt x="446" y="246"/>
                  </a:lnTo>
                  <a:lnTo>
                    <a:pt x="448" y="246"/>
                  </a:lnTo>
                  <a:lnTo>
                    <a:pt x="446" y="244"/>
                  </a:lnTo>
                  <a:lnTo>
                    <a:pt x="446" y="244"/>
                  </a:lnTo>
                  <a:lnTo>
                    <a:pt x="444" y="240"/>
                  </a:lnTo>
                  <a:lnTo>
                    <a:pt x="442" y="240"/>
                  </a:lnTo>
                  <a:lnTo>
                    <a:pt x="442" y="242"/>
                  </a:lnTo>
                  <a:close/>
                  <a:moveTo>
                    <a:pt x="458" y="252"/>
                  </a:moveTo>
                  <a:lnTo>
                    <a:pt x="458" y="252"/>
                  </a:lnTo>
                  <a:lnTo>
                    <a:pt x="460" y="252"/>
                  </a:lnTo>
                  <a:lnTo>
                    <a:pt x="460" y="252"/>
                  </a:lnTo>
                  <a:lnTo>
                    <a:pt x="460" y="250"/>
                  </a:lnTo>
                  <a:lnTo>
                    <a:pt x="460" y="248"/>
                  </a:lnTo>
                  <a:lnTo>
                    <a:pt x="462" y="246"/>
                  </a:lnTo>
                  <a:lnTo>
                    <a:pt x="462" y="244"/>
                  </a:lnTo>
                  <a:lnTo>
                    <a:pt x="458" y="246"/>
                  </a:lnTo>
                  <a:lnTo>
                    <a:pt x="458" y="248"/>
                  </a:lnTo>
                  <a:lnTo>
                    <a:pt x="458" y="252"/>
                  </a:lnTo>
                  <a:close/>
                  <a:moveTo>
                    <a:pt x="450" y="238"/>
                  </a:moveTo>
                  <a:lnTo>
                    <a:pt x="450" y="238"/>
                  </a:lnTo>
                  <a:lnTo>
                    <a:pt x="452" y="238"/>
                  </a:lnTo>
                  <a:lnTo>
                    <a:pt x="452" y="234"/>
                  </a:lnTo>
                  <a:lnTo>
                    <a:pt x="452" y="232"/>
                  </a:lnTo>
                  <a:lnTo>
                    <a:pt x="452" y="234"/>
                  </a:lnTo>
                  <a:lnTo>
                    <a:pt x="450" y="238"/>
                  </a:lnTo>
                  <a:close/>
                  <a:moveTo>
                    <a:pt x="452" y="228"/>
                  </a:moveTo>
                  <a:lnTo>
                    <a:pt x="452" y="230"/>
                  </a:lnTo>
                  <a:lnTo>
                    <a:pt x="452" y="230"/>
                  </a:lnTo>
                  <a:lnTo>
                    <a:pt x="452" y="230"/>
                  </a:lnTo>
                  <a:lnTo>
                    <a:pt x="454" y="228"/>
                  </a:lnTo>
                  <a:lnTo>
                    <a:pt x="452" y="228"/>
                  </a:lnTo>
                  <a:close/>
                  <a:moveTo>
                    <a:pt x="462" y="202"/>
                  </a:moveTo>
                  <a:lnTo>
                    <a:pt x="464" y="204"/>
                  </a:lnTo>
                  <a:lnTo>
                    <a:pt x="464" y="204"/>
                  </a:lnTo>
                  <a:lnTo>
                    <a:pt x="466" y="202"/>
                  </a:lnTo>
                  <a:lnTo>
                    <a:pt x="466" y="200"/>
                  </a:lnTo>
                  <a:lnTo>
                    <a:pt x="466" y="198"/>
                  </a:lnTo>
                  <a:lnTo>
                    <a:pt x="468" y="196"/>
                  </a:lnTo>
                  <a:lnTo>
                    <a:pt x="466" y="196"/>
                  </a:lnTo>
                  <a:lnTo>
                    <a:pt x="464" y="196"/>
                  </a:lnTo>
                  <a:lnTo>
                    <a:pt x="464" y="198"/>
                  </a:lnTo>
                  <a:lnTo>
                    <a:pt x="462" y="202"/>
                  </a:lnTo>
                  <a:close/>
                  <a:moveTo>
                    <a:pt x="456" y="166"/>
                  </a:moveTo>
                  <a:lnTo>
                    <a:pt x="456" y="166"/>
                  </a:lnTo>
                  <a:lnTo>
                    <a:pt x="456" y="164"/>
                  </a:lnTo>
                  <a:lnTo>
                    <a:pt x="460" y="164"/>
                  </a:lnTo>
                  <a:lnTo>
                    <a:pt x="462" y="162"/>
                  </a:lnTo>
                  <a:lnTo>
                    <a:pt x="462" y="160"/>
                  </a:lnTo>
                  <a:lnTo>
                    <a:pt x="460" y="158"/>
                  </a:lnTo>
                  <a:lnTo>
                    <a:pt x="456" y="160"/>
                  </a:lnTo>
                  <a:lnTo>
                    <a:pt x="456" y="164"/>
                  </a:lnTo>
                  <a:lnTo>
                    <a:pt x="456" y="166"/>
                  </a:lnTo>
                  <a:close/>
                  <a:moveTo>
                    <a:pt x="480" y="98"/>
                  </a:moveTo>
                  <a:lnTo>
                    <a:pt x="482" y="96"/>
                  </a:lnTo>
                  <a:lnTo>
                    <a:pt x="482" y="94"/>
                  </a:lnTo>
                  <a:lnTo>
                    <a:pt x="482" y="90"/>
                  </a:lnTo>
                  <a:lnTo>
                    <a:pt x="482" y="88"/>
                  </a:lnTo>
                  <a:lnTo>
                    <a:pt x="482" y="86"/>
                  </a:lnTo>
                  <a:lnTo>
                    <a:pt x="480" y="88"/>
                  </a:lnTo>
                  <a:lnTo>
                    <a:pt x="480" y="90"/>
                  </a:lnTo>
                  <a:lnTo>
                    <a:pt x="480" y="90"/>
                  </a:lnTo>
                  <a:lnTo>
                    <a:pt x="480" y="92"/>
                  </a:lnTo>
                  <a:lnTo>
                    <a:pt x="480" y="94"/>
                  </a:lnTo>
                  <a:lnTo>
                    <a:pt x="480" y="98"/>
                  </a:lnTo>
                  <a:close/>
                  <a:moveTo>
                    <a:pt x="474" y="106"/>
                  </a:moveTo>
                  <a:lnTo>
                    <a:pt x="474" y="106"/>
                  </a:lnTo>
                  <a:lnTo>
                    <a:pt x="474" y="104"/>
                  </a:lnTo>
                  <a:lnTo>
                    <a:pt x="476" y="100"/>
                  </a:lnTo>
                  <a:lnTo>
                    <a:pt x="474" y="98"/>
                  </a:lnTo>
                  <a:lnTo>
                    <a:pt x="472" y="100"/>
                  </a:lnTo>
                  <a:lnTo>
                    <a:pt x="472" y="102"/>
                  </a:lnTo>
                  <a:lnTo>
                    <a:pt x="474" y="106"/>
                  </a:lnTo>
                  <a:close/>
                  <a:moveTo>
                    <a:pt x="470" y="98"/>
                  </a:moveTo>
                  <a:lnTo>
                    <a:pt x="470" y="100"/>
                  </a:lnTo>
                  <a:lnTo>
                    <a:pt x="472" y="98"/>
                  </a:lnTo>
                  <a:lnTo>
                    <a:pt x="472" y="94"/>
                  </a:lnTo>
                  <a:lnTo>
                    <a:pt x="472" y="94"/>
                  </a:lnTo>
                  <a:lnTo>
                    <a:pt x="472" y="92"/>
                  </a:lnTo>
                  <a:lnTo>
                    <a:pt x="472" y="90"/>
                  </a:lnTo>
                  <a:lnTo>
                    <a:pt x="470" y="92"/>
                  </a:lnTo>
                  <a:lnTo>
                    <a:pt x="468" y="94"/>
                  </a:lnTo>
                  <a:lnTo>
                    <a:pt x="470" y="96"/>
                  </a:lnTo>
                  <a:lnTo>
                    <a:pt x="470" y="98"/>
                  </a:lnTo>
                  <a:close/>
                  <a:moveTo>
                    <a:pt x="340" y="8"/>
                  </a:moveTo>
                  <a:lnTo>
                    <a:pt x="340" y="8"/>
                  </a:lnTo>
                  <a:lnTo>
                    <a:pt x="342" y="8"/>
                  </a:lnTo>
                  <a:lnTo>
                    <a:pt x="342" y="6"/>
                  </a:lnTo>
                  <a:lnTo>
                    <a:pt x="340" y="4"/>
                  </a:lnTo>
                  <a:lnTo>
                    <a:pt x="340" y="4"/>
                  </a:lnTo>
                  <a:lnTo>
                    <a:pt x="338" y="6"/>
                  </a:lnTo>
                  <a:lnTo>
                    <a:pt x="340" y="8"/>
                  </a:lnTo>
                  <a:close/>
                  <a:moveTo>
                    <a:pt x="340" y="12"/>
                  </a:moveTo>
                  <a:lnTo>
                    <a:pt x="340" y="14"/>
                  </a:lnTo>
                  <a:lnTo>
                    <a:pt x="342" y="14"/>
                  </a:lnTo>
                  <a:lnTo>
                    <a:pt x="344" y="12"/>
                  </a:lnTo>
                  <a:lnTo>
                    <a:pt x="344" y="10"/>
                  </a:lnTo>
                  <a:lnTo>
                    <a:pt x="342" y="10"/>
                  </a:lnTo>
                  <a:lnTo>
                    <a:pt x="340" y="10"/>
                  </a:lnTo>
                  <a:lnTo>
                    <a:pt x="340" y="12"/>
                  </a:lnTo>
                  <a:close/>
                  <a:moveTo>
                    <a:pt x="330" y="12"/>
                  </a:moveTo>
                  <a:lnTo>
                    <a:pt x="332" y="16"/>
                  </a:lnTo>
                  <a:lnTo>
                    <a:pt x="332" y="16"/>
                  </a:lnTo>
                  <a:lnTo>
                    <a:pt x="334" y="16"/>
                  </a:lnTo>
                  <a:lnTo>
                    <a:pt x="334" y="14"/>
                  </a:lnTo>
                  <a:lnTo>
                    <a:pt x="336" y="14"/>
                  </a:lnTo>
                  <a:lnTo>
                    <a:pt x="332" y="12"/>
                  </a:lnTo>
                  <a:lnTo>
                    <a:pt x="332" y="10"/>
                  </a:lnTo>
                  <a:lnTo>
                    <a:pt x="330" y="8"/>
                  </a:lnTo>
                  <a:lnTo>
                    <a:pt x="330" y="8"/>
                  </a:lnTo>
                  <a:lnTo>
                    <a:pt x="330" y="10"/>
                  </a:lnTo>
                  <a:lnTo>
                    <a:pt x="330" y="12"/>
                  </a:lnTo>
                  <a:lnTo>
                    <a:pt x="330" y="12"/>
                  </a:lnTo>
                  <a:close/>
                  <a:moveTo>
                    <a:pt x="324" y="14"/>
                  </a:moveTo>
                  <a:lnTo>
                    <a:pt x="324" y="16"/>
                  </a:lnTo>
                  <a:lnTo>
                    <a:pt x="324" y="18"/>
                  </a:lnTo>
                  <a:lnTo>
                    <a:pt x="326" y="16"/>
                  </a:lnTo>
                  <a:lnTo>
                    <a:pt x="326" y="16"/>
                  </a:lnTo>
                  <a:lnTo>
                    <a:pt x="324" y="14"/>
                  </a:lnTo>
                  <a:lnTo>
                    <a:pt x="324" y="14"/>
                  </a:lnTo>
                  <a:close/>
                  <a:moveTo>
                    <a:pt x="286" y="24"/>
                  </a:moveTo>
                  <a:lnTo>
                    <a:pt x="288" y="28"/>
                  </a:lnTo>
                  <a:lnTo>
                    <a:pt x="290" y="28"/>
                  </a:lnTo>
                  <a:lnTo>
                    <a:pt x="292" y="30"/>
                  </a:lnTo>
                  <a:lnTo>
                    <a:pt x="294" y="32"/>
                  </a:lnTo>
                  <a:lnTo>
                    <a:pt x="296" y="28"/>
                  </a:lnTo>
                  <a:lnTo>
                    <a:pt x="296" y="26"/>
                  </a:lnTo>
                  <a:lnTo>
                    <a:pt x="296" y="26"/>
                  </a:lnTo>
                  <a:lnTo>
                    <a:pt x="296" y="24"/>
                  </a:lnTo>
                  <a:lnTo>
                    <a:pt x="294" y="24"/>
                  </a:lnTo>
                  <a:lnTo>
                    <a:pt x="292" y="20"/>
                  </a:lnTo>
                  <a:lnTo>
                    <a:pt x="290" y="20"/>
                  </a:lnTo>
                  <a:lnTo>
                    <a:pt x="290" y="22"/>
                  </a:lnTo>
                  <a:lnTo>
                    <a:pt x="290" y="24"/>
                  </a:lnTo>
                  <a:lnTo>
                    <a:pt x="290" y="24"/>
                  </a:lnTo>
                  <a:lnTo>
                    <a:pt x="288" y="26"/>
                  </a:lnTo>
                  <a:lnTo>
                    <a:pt x="288" y="24"/>
                  </a:lnTo>
                  <a:lnTo>
                    <a:pt x="286" y="24"/>
                  </a:lnTo>
                  <a:close/>
                  <a:moveTo>
                    <a:pt x="284" y="26"/>
                  </a:moveTo>
                  <a:lnTo>
                    <a:pt x="286" y="30"/>
                  </a:lnTo>
                  <a:lnTo>
                    <a:pt x="286" y="30"/>
                  </a:lnTo>
                  <a:lnTo>
                    <a:pt x="288" y="28"/>
                  </a:lnTo>
                  <a:lnTo>
                    <a:pt x="286" y="26"/>
                  </a:lnTo>
                  <a:lnTo>
                    <a:pt x="284" y="26"/>
                  </a:lnTo>
                  <a:close/>
                  <a:moveTo>
                    <a:pt x="272" y="26"/>
                  </a:moveTo>
                  <a:lnTo>
                    <a:pt x="272" y="28"/>
                  </a:lnTo>
                  <a:lnTo>
                    <a:pt x="276" y="28"/>
                  </a:lnTo>
                  <a:lnTo>
                    <a:pt x="276" y="30"/>
                  </a:lnTo>
                  <a:lnTo>
                    <a:pt x="278" y="30"/>
                  </a:lnTo>
                  <a:lnTo>
                    <a:pt x="278" y="28"/>
                  </a:lnTo>
                  <a:lnTo>
                    <a:pt x="278" y="28"/>
                  </a:lnTo>
                  <a:lnTo>
                    <a:pt x="276" y="26"/>
                  </a:lnTo>
                  <a:lnTo>
                    <a:pt x="276" y="24"/>
                  </a:lnTo>
                  <a:lnTo>
                    <a:pt x="274" y="24"/>
                  </a:lnTo>
                  <a:lnTo>
                    <a:pt x="272" y="26"/>
                  </a:lnTo>
                  <a:lnTo>
                    <a:pt x="272" y="26"/>
                  </a:lnTo>
                  <a:close/>
                  <a:moveTo>
                    <a:pt x="266" y="50"/>
                  </a:moveTo>
                  <a:lnTo>
                    <a:pt x="266" y="50"/>
                  </a:lnTo>
                  <a:lnTo>
                    <a:pt x="268" y="50"/>
                  </a:lnTo>
                  <a:lnTo>
                    <a:pt x="268" y="48"/>
                  </a:lnTo>
                  <a:lnTo>
                    <a:pt x="268" y="46"/>
                  </a:lnTo>
                  <a:lnTo>
                    <a:pt x="266" y="42"/>
                  </a:lnTo>
                  <a:lnTo>
                    <a:pt x="264" y="40"/>
                  </a:lnTo>
                  <a:lnTo>
                    <a:pt x="262" y="42"/>
                  </a:lnTo>
                  <a:lnTo>
                    <a:pt x="262" y="42"/>
                  </a:lnTo>
                  <a:lnTo>
                    <a:pt x="264" y="44"/>
                  </a:lnTo>
                  <a:lnTo>
                    <a:pt x="264" y="48"/>
                  </a:lnTo>
                  <a:lnTo>
                    <a:pt x="266" y="50"/>
                  </a:lnTo>
                  <a:close/>
                  <a:moveTo>
                    <a:pt x="268" y="72"/>
                  </a:moveTo>
                  <a:lnTo>
                    <a:pt x="272" y="72"/>
                  </a:lnTo>
                  <a:lnTo>
                    <a:pt x="272" y="72"/>
                  </a:lnTo>
                  <a:lnTo>
                    <a:pt x="272" y="70"/>
                  </a:lnTo>
                  <a:lnTo>
                    <a:pt x="270" y="68"/>
                  </a:lnTo>
                  <a:lnTo>
                    <a:pt x="270" y="66"/>
                  </a:lnTo>
                  <a:lnTo>
                    <a:pt x="270" y="66"/>
                  </a:lnTo>
                  <a:lnTo>
                    <a:pt x="268" y="66"/>
                  </a:lnTo>
                  <a:lnTo>
                    <a:pt x="266" y="68"/>
                  </a:lnTo>
                  <a:lnTo>
                    <a:pt x="266" y="70"/>
                  </a:lnTo>
                  <a:lnTo>
                    <a:pt x="268" y="72"/>
                  </a:lnTo>
                  <a:lnTo>
                    <a:pt x="268" y="72"/>
                  </a:lnTo>
                  <a:close/>
                  <a:moveTo>
                    <a:pt x="268" y="76"/>
                  </a:moveTo>
                  <a:lnTo>
                    <a:pt x="268" y="78"/>
                  </a:lnTo>
                  <a:lnTo>
                    <a:pt x="268" y="80"/>
                  </a:lnTo>
                  <a:lnTo>
                    <a:pt x="268" y="82"/>
                  </a:lnTo>
                  <a:lnTo>
                    <a:pt x="272" y="84"/>
                  </a:lnTo>
                  <a:lnTo>
                    <a:pt x="274" y="84"/>
                  </a:lnTo>
                  <a:lnTo>
                    <a:pt x="274" y="78"/>
                  </a:lnTo>
                  <a:lnTo>
                    <a:pt x="272" y="76"/>
                  </a:lnTo>
                  <a:lnTo>
                    <a:pt x="270" y="76"/>
                  </a:lnTo>
                  <a:lnTo>
                    <a:pt x="268" y="76"/>
                  </a:lnTo>
                  <a:close/>
                  <a:moveTo>
                    <a:pt x="234" y="52"/>
                  </a:moveTo>
                  <a:lnTo>
                    <a:pt x="234" y="50"/>
                  </a:lnTo>
                  <a:lnTo>
                    <a:pt x="234" y="50"/>
                  </a:lnTo>
                  <a:lnTo>
                    <a:pt x="234" y="48"/>
                  </a:lnTo>
                  <a:lnTo>
                    <a:pt x="234" y="48"/>
                  </a:lnTo>
                  <a:lnTo>
                    <a:pt x="232" y="48"/>
                  </a:lnTo>
                  <a:lnTo>
                    <a:pt x="232" y="50"/>
                  </a:lnTo>
                  <a:lnTo>
                    <a:pt x="234" y="52"/>
                  </a:lnTo>
                  <a:close/>
                  <a:moveTo>
                    <a:pt x="228" y="68"/>
                  </a:moveTo>
                  <a:lnTo>
                    <a:pt x="230" y="68"/>
                  </a:lnTo>
                  <a:lnTo>
                    <a:pt x="232" y="66"/>
                  </a:lnTo>
                  <a:lnTo>
                    <a:pt x="230" y="62"/>
                  </a:lnTo>
                  <a:lnTo>
                    <a:pt x="228" y="60"/>
                  </a:lnTo>
                  <a:lnTo>
                    <a:pt x="228" y="56"/>
                  </a:lnTo>
                  <a:lnTo>
                    <a:pt x="228" y="52"/>
                  </a:lnTo>
                  <a:lnTo>
                    <a:pt x="230" y="48"/>
                  </a:lnTo>
                  <a:lnTo>
                    <a:pt x="228" y="46"/>
                  </a:lnTo>
                  <a:lnTo>
                    <a:pt x="228" y="42"/>
                  </a:lnTo>
                  <a:lnTo>
                    <a:pt x="228" y="40"/>
                  </a:lnTo>
                  <a:lnTo>
                    <a:pt x="226" y="42"/>
                  </a:lnTo>
                  <a:lnTo>
                    <a:pt x="226" y="50"/>
                  </a:lnTo>
                  <a:lnTo>
                    <a:pt x="224" y="52"/>
                  </a:lnTo>
                  <a:lnTo>
                    <a:pt x="224" y="54"/>
                  </a:lnTo>
                  <a:lnTo>
                    <a:pt x="226" y="60"/>
                  </a:lnTo>
                  <a:lnTo>
                    <a:pt x="226" y="64"/>
                  </a:lnTo>
                  <a:lnTo>
                    <a:pt x="228" y="68"/>
                  </a:lnTo>
                  <a:close/>
                  <a:moveTo>
                    <a:pt x="96" y="88"/>
                  </a:moveTo>
                  <a:lnTo>
                    <a:pt x="98" y="88"/>
                  </a:lnTo>
                  <a:lnTo>
                    <a:pt x="98" y="90"/>
                  </a:lnTo>
                  <a:lnTo>
                    <a:pt x="100" y="92"/>
                  </a:lnTo>
                  <a:lnTo>
                    <a:pt x="100" y="88"/>
                  </a:lnTo>
                  <a:lnTo>
                    <a:pt x="98" y="88"/>
                  </a:lnTo>
                  <a:lnTo>
                    <a:pt x="96" y="88"/>
                  </a:lnTo>
                  <a:close/>
                  <a:moveTo>
                    <a:pt x="12" y="194"/>
                  </a:moveTo>
                  <a:lnTo>
                    <a:pt x="14" y="196"/>
                  </a:lnTo>
                  <a:lnTo>
                    <a:pt x="18" y="196"/>
                  </a:lnTo>
                  <a:lnTo>
                    <a:pt x="20" y="198"/>
                  </a:lnTo>
                  <a:lnTo>
                    <a:pt x="22" y="198"/>
                  </a:lnTo>
                  <a:lnTo>
                    <a:pt x="20" y="196"/>
                  </a:lnTo>
                  <a:lnTo>
                    <a:pt x="18" y="196"/>
                  </a:lnTo>
                  <a:lnTo>
                    <a:pt x="16" y="194"/>
                  </a:lnTo>
                  <a:lnTo>
                    <a:pt x="14" y="194"/>
                  </a:lnTo>
                  <a:lnTo>
                    <a:pt x="12" y="194"/>
                  </a:lnTo>
                  <a:lnTo>
                    <a:pt x="12" y="194"/>
                  </a:lnTo>
                  <a:close/>
                  <a:moveTo>
                    <a:pt x="0" y="196"/>
                  </a:moveTo>
                  <a:lnTo>
                    <a:pt x="4" y="198"/>
                  </a:lnTo>
                  <a:lnTo>
                    <a:pt x="6" y="198"/>
                  </a:lnTo>
                  <a:lnTo>
                    <a:pt x="8" y="198"/>
                  </a:lnTo>
                  <a:lnTo>
                    <a:pt x="10" y="198"/>
                  </a:lnTo>
                  <a:lnTo>
                    <a:pt x="8" y="196"/>
                  </a:lnTo>
                  <a:lnTo>
                    <a:pt x="4" y="194"/>
                  </a:lnTo>
                  <a:lnTo>
                    <a:pt x="2" y="194"/>
                  </a:lnTo>
                  <a:lnTo>
                    <a:pt x="0" y="196"/>
                  </a:lnTo>
                  <a:close/>
                  <a:moveTo>
                    <a:pt x="94" y="296"/>
                  </a:moveTo>
                  <a:lnTo>
                    <a:pt x="94" y="298"/>
                  </a:lnTo>
                  <a:lnTo>
                    <a:pt x="94" y="300"/>
                  </a:lnTo>
                  <a:lnTo>
                    <a:pt x="96" y="298"/>
                  </a:lnTo>
                  <a:lnTo>
                    <a:pt x="96" y="296"/>
                  </a:lnTo>
                  <a:lnTo>
                    <a:pt x="94" y="296"/>
                  </a:lnTo>
                  <a:close/>
                  <a:moveTo>
                    <a:pt x="94" y="308"/>
                  </a:moveTo>
                  <a:lnTo>
                    <a:pt x="96" y="308"/>
                  </a:lnTo>
                  <a:lnTo>
                    <a:pt x="98" y="308"/>
                  </a:lnTo>
                  <a:lnTo>
                    <a:pt x="102" y="308"/>
                  </a:lnTo>
                  <a:lnTo>
                    <a:pt x="104" y="310"/>
                  </a:lnTo>
                  <a:lnTo>
                    <a:pt x="104" y="310"/>
                  </a:lnTo>
                  <a:lnTo>
                    <a:pt x="106" y="308"/>
                  </a:lnTo>
                  <a:lnTo>
                    <a:pt x="104" y="306"/>
                  </a:lnTo>
                  <a:lnTo>
                    <a:pt x="100" y="306"/>
                  </a:lnTo>
                  <a:lnTo>
                    <a:pt x="100" y="306"/>
                  </a:lnTo>
                  <a:lnTo>
                    <a:pt x="96" y="306"/>
                  </a:lnTo>
                  <a:lnTo>
                    <a:pt x="96" y="306"/>
                  </a:lnTo>
                  <a:lnTo>
                    <a:pt x="94" y="306"/>
                  </a:lnTo>
                  <a:lnTo>
                    <a:pt x="94" y="308"/>
                  </a:lnTo>
                  <a:close/>
                  <a:moveTo>
                    <a:pt x="98" y="312"/>
                  </a:moveTo>
                  <a:lnTo>
                    <a:pt x="98" y="312"/>
                  </a:lnTo>
                  <a:lnTo>
                    <a:pt x="100" y="312"/>
                  </a:lnTo>
                  <a:lnTo>
                    <a:pt x="100" y="310"/>
                  </a:lnTo>
                  <a:lnTo>
                    <a:pt x="98" y="312"/>
                  </a:lnTo>
                  <a:close/>
                  <a:moveTo>
                    <a:pt x="98" y="328"/>
                  </a:moveTo>
                  <a:lnTo>
                    <a:pt x="100" y="328"/>
                  </a:lnTo>
                  <a:lnTo>
                    <a:pt x="100" y="328"/>
                  </a:lnTo>
                  <a:lnTo>
                    <a:pt x="102" y="330"/>
                  </a:lnTo>
                  <a:lnTo>
                    <a:pt x="104" y="328"/>
                  </a:lnTo>
                  <a:lnTo>
                    <a:pt x="102" y="328"/>
                  </a:lnTo>
                  <a:lnTo>
                    <a:pt x="100" y="326"/>
                  </a:lnTo>
                  <a:lnTo>
                    <a:pt x="100" y="326"/>
                  </a:lnTo>
                  <a:lnTo>
                    <a:pt x="98" y="328"/>
                  </a:lnTo>
                  <a:close/>
                  <a:moveTo>
                    <a:pt x="96" y="332"/>
                  </a:moveTo>
                  <a:lnTo>
                    <a:pt x="96" y="334"/>
                  </a:lnTo>
                  <a:lnTo>
                    <a:pt x="98" y="334"/>
                  </a:lnTo>
                  <a:lnTo>
                    <a:pt x="100" y="334"/>
                  </a:lnTo>
                  <a:lnTo>
                    <a:pt x="98" y="332"/>
                  </a:lnTo>
                  <a:lnTo>
                    <a:pt x="96" y="332"/>
                  </a:lnTo>
                  <a:lnTo>
                    <a:pt x="96" y="332"/>
                  </a:lnTo>
                  <a:close/>
                  <a:moveTo>
                    <a:pt x="100" y="342"/>
                  </a:moveTo>
                  <a:lnTo>
                    <a:pt x="100" y="342"/>
                  </a:lnTo>
                  <a:lnTo>
                    <a:pt x="100" y="342"/>
                  </a:lnTo>
                  <a:lnTo>
                    <a:pt x="100" y="340"/>
                  </a:lnTo>
                  <a:lnTo>
                    <a:pt x="100" y="340"/>
                  </a:lnTo>
                  <a:lnTo>
                    <a:pt x="100" y="340"/>
                  </a:lnTo>
                  <a:lnTo>
                    <a:pt x="100" y="342"/>
                  </a:lnTo>
                  <a:close/>
                  <a:moveTo>
                    <a:pt x="102" y="346"/>
                  </a:moveTo>
                  <a:lnTo>
                    <a:pt x="104" y="346"/>
                  </a:lnTo>
                  <a:lnTo>
                    <a:pt x="104" y="346"/>
                  </a:lnTo>
                  <a:lnTo>
                    <a:pt x="104" y="346"/>
                  </a:lnTo>
                  <a:lnTo>
                    <a:pt x="102" y="346"/>
                  </a:lnTo>
                  <a:close/>
                  <a:moveTo>
                    <a:pt x="96" y="346"/>
                  </a:moveTo>
                  <a:lnTo>
                    <a:pt x="96" y="346"/>
                  </a:lnTo>
                  <a:lnTo>
                    <a:pt x="96" y="346"/>
                  </a:lnTo>
                  <a:lnTo>
                    <a:pt x="96" y="346"/>
                  </a:lnTo>
                  <a:lnTo>
                    <a:pt x="96" y="346"/>
                  </a:lnTo>
                  <a:close/>
                  <a:moveTo>
                    <a:pt x="100" y="346"/>
                  </a:moveTo>
                  <a:lnTo>
                    <a:pt x="100" y="346"/>
                  </a:lnTo>
                  <a:lnTo>
                    <a:pt x="100" y="346"/>
                  </a:lnTo>
                  <a:lnTo>
                    <a:pt x="100" y="346"/>
                  </a:lnTo>
                  <a:lnTo>
                    <a:pt x="100" y="346"/>
                  </a:lnTo>
                  <a:close/>
                  <a:moveTo>
                    <a:pt x="98" y="350"/>
                  </a:moveTo>
                  <a:lnTo>
                    <a:pt x="100" y="348"/>
                  </a:lnTo>
                  <a:lnTo>
                    <a:pt x="100" y="348"/>
                  </a:lnTo>
                  <a:lnTo>
                    <a:pt x="98" y="348"/>
                  </a:lnTo>
                  <a:lnTo>
                    <a:pt x="98" y="350"/>
                  </a:lnTo>
                  <a:close/>
                  <a:moveTo>
                    <a:pt x="100" y="354"/>
                  </a:moveTo>
                  <a:lnTo>
                    <a:pt x="100" y="352"/>
                  </a:lnTo>
                  <a:lnTo>
                    <a:pt x="100" y="352"/>
                  </a:lnTo>
                  <a:lnTo>
                    <a:pt x="98" y="352"/>
                  </a:lnTo>
                  <a:lnTo>
                    <a:pt x="98" y="354"/>
                  </a:lnTo>
                  <a:lnTo>
                    <a:pt x="100" y="354"/>
                  </a:lnTo>
                  <a:close/>
                  <a:moveTo>
                    <a:pt x="102" y="356"/>
                  </a:moveTo>
                  <a:lnTo>
                    <a:pt x="102" y="356"/>
                  </a:lnTo>
                  <a:lnTo>
                    <a:pt x="104" y="354"/>
                  </a:lnTo>
                  <a:lnTo>
                    <a:pt x="102" y="354"/>
                  </a:lnTo>
                  <a:lnTo>
                    <a:pt x="100" y="356"/>
                  </a:lnTo>
                  <a:lnTo>
                    <a:pt x="102" y="356"/>
                  </a:lnTo>
                  <a:lnTo>
                    <a:pt x="102" y="356"/>
                  </a:lnTo>
                  <a:close/>
                  <a:moveTo>
                    <a:pt x="94" y="362"/>
                  </a:moveTo>
                  <a:lnTo>
                    <a:pt x="96" y="360"/>
                  </a:lnTo>
                  <a:lnTo>
                    <a:pt x="96" y="360"/>
                  </a:lnTo>
                  <a:lnTo>
                    <a:pt x="96" y="360"/>
                  </a:lnTo>
                  <a:lnTo>
                    <a:pt x="94" y="360"/>
                  </a:lnTo>
                  <a:lnTo>
                    <a:pt x="94" y="362"/>
                  </a:lnTo>
                  <a:lnTo>
                    <a:pt x="94" y="362"/>
                  </a:lnTo>
                  <a:close/>
                  <a:moveTo>
                    <a:pt x="98" y="366"/>
                  </a:moveTo>
                  <a:lnTo>
                    <a:pt x="102" y="362"/>
                  </a:lnTo>
                  <a:lnTo>
                    <a:pt x="104" y="360"/>
                  </a:lnTo>
                  <a:lnTo>
                    <a:pt x="104" y="360"/>
                  </a:lnTo>
                  <a:lnTo>
                    <a:pt x="102" y="360"/>
                  </a:lnTo>
                  <a:lnTo>
                    <a:pt x="100" y="362"/>
                  </a:lnTo>
                  <a:lnTo>
                    <a:pt x="98" y="362"/>
                  </a:lnTo>
                  <a:lnTo>
                    <a:pt x="98" y="362"/>
                  </a:lnTo>
                  <a:lnTo>
                    <a:pt x="96" y="364"/>
                  </a:lnTo>
                  <a:lnTo>
                    <a:pt x="96" y="364"/>
                  </a:lnTo>
                  <a:lnTo>
                    <a:pt x="96" y="366"/>
                  </a:lnTo>
                  <a:lnTo>
                    <a:pt x="98" y="366"/>
                  </a:lnTo>
                  <a:lnTo>
                    <a:pt x="98" y="366"/>
                  </a:lnTo>
                  <a:close/>
                  <a:moveTo>
                    <a:pt x="102" y="364"/>
                  </a:moveTo>
                  <a:lnTo>
                    <a:pt x="102" y="364"/>
                  </a:lnTo>
                  <a:lnTo>
                    <a:pt x="104" y="364"/>
                  </a:lnTo>
                  <a:lnTo>
                    <a:pt x="104" y="364"/>
                  </a:lnTo>
                  <a:lnTo>
                    <a:pt x="102" y="364"/>
                  </a:lnTo>
                  <a:close/>
                  <a:moveTo>
                    <a:pt x="100" y="368"/>
                  </a:moveTo>
                  <a:lnTo>
                    <a:pt x="102" y="368"/>
                  </a:lnTo>
                  <a:lnTo>
                    <a:pt x="100" y="366"/>
                  </a:lnTo>
                  <a:lnTo>
                    <a:pt x="100" y="366"/>
                  </a:lnTo>
                  <a:lnTo>
                    <a:pt x="100" y="368"/>
                  </a:lnTo>
                  <a:close/>
                  <a:moveTo>
                    <a:pt x="96" y="368"/>
                  </a:moveTo>
                  <a:lnTo>
                    <a:pt x="98" y="368"/>
                  </a:lnTo>
                  <a:lnTo>
                    <a:pt x="96" y="366"/>
                  </a:lnTo>
                  <a:lnTo>
                    <a:pt x="96" y="368"/>
                  </a:lnTo>
                  <a:lnTo>
                    <a:pt x="96" y="368"/>
                  </a:lnTo>
                  <a:lnTo>
                    <a:pt x="96" y="368"/>
                  </a:lnTo>
                  <a:close/>
                  <a:moveTo>
                    <a:pt x="92" y="376"/>
                  </a:moveTo>
                  <a:lnTo>
                    <a:pt x="92" y="378"/>
                  </a:lnTo>
                  <a:lnTo>
                    <a:pt x="94" y="378"/>
                  </a:lnTo>
                  <a:lnTo>
                    <a:pt x="96" y="376"/>
                  </a:lnTo>
                  <a:lnTo>
                    <a:pt x="98" y="376"/>
                  </a:lnTo>
                  <a:lnTo>
                    <a:pt x="100" y="374"/>
                  </a:lnTo>
                  <a:lnTo>
                    <a:pt x="98" y="374"/>
                  </a:lnTo>
                  <a:lnTo>
                    <a:pt x="96" y="374"/>
                  </a:lnTo>
                  <a:lnTo>
                    <a:pt x="94" y="374"/>
                  </a:lnTo>
                  <a:lnTo>
                    <a:pt x="94" y="376"/>
                  </a:lnTo>
                  <a:lnTo>
                    <a:pt x="92" y="376"/>
                  </a:lnTo>
                  <a:lnTo>
                    <a:pt x="92" y="376"/>
                  </a:lnTo>
                  <a:close/>
                  <a:moveTo>
                    <a:pt x="90" y="384"/>
                  </a:moveTo>
                  <a:lnTo>
                    <a:pt x="92" y="386"/>
                  </a:lnTo>
                  <a:lnTo>
                    <a:pt x="92" y="386"/>
                  </a:lnTo>
                  <a:lnTo>
                    <a:pt x="94" y="386"/>
                  </a:lnTo>
                  <a:lnTo>
                    <a:pt x="92" y="384"/>
                  </a:lnTo>
                  <a:lnTo>
                    <a:pt x="90" y="384"/>
                  </a:lnTo>
                  <a:close/>
                  <a:moveTo>
                    <a:pt x="144" y="668"/>
                  </a:moveTo>
                  <a:lnTo>
                    <a:pt x="146" y="666"/>
                  </a:lnTo>
                  <a:lnTo>
                    <a:pt x="148" y="666"/>
                  </a:lnTo>
                  <a:lnTo>
                    <a:pt x="150" y="668"/>
                  </a:lnTo>
                  <a:lnTo>
                    <a:pt x="148" y="668"/>
                  </a:lnTo>
                  <a:lnTo>
                    <a:pt x="146" y="668"/>
                  </a:lnTo>
                  <a:lnTo>
                    <a:pt x="146" y="668"/>
                  </a:lnTo>
                  <a:lnTo>
                    <a:pt x="144" y="668"/>
                  </a:lnTo>
                  <a:close/>
                  <a:moveTo>
                    <a:pt x="132" y="660"/>
                  </a:moveTo>
                  <a:lnTo>
                    <a:pt x="132" y="660"/>
                  </a:lnTo>
                  <a:lnTo>
                    <a:pt x="132" y="660"/>
                  </a:lnTo>
                  <a:lnTo>
                    <a:pt x="134" y="658"/>
                  </a:lnTo>
                  <a:lnTo>
                    <a:pt x="134" y="656"/>
                  </a:lnTo>
                  <a:lnTo>
                    <a:pt x="132" y="656"/>
                  </a:lnTo>
                  <a:lnTo>
                    <a:pt x="132" y="658"/>
                  </a:lnTo>
                  <a:lnTo>
                    <a:pt x="132" y="658"/>
                  </a:lnTo>
                  <a:lnTo>
                    <a:pt x="132" y="660"/>
                  </a:lnTo>
                  <a:close/>
                  <a:moveTo>
                    <a:pt x="122" y="644"/>
                  </a:moveTo>
                  <a:lnTo>
                    <a:pt x="124" y="646"/>
                  </a:lnTo>
                  <a:lnTo>
                    <a:pt x="124" y="646"/>
                  </a:lnTo>
                  <a:lnTo>
                    <a:pt x="126" y="644"/>
                  </a:lnTo>
                  <a:lnTo>
                    <a:pt x="126" y="644"/>
                  </a:lnTo>
                  <a:lnTo>
                    <a:pt x="124" y="644"/>
                  </a:lnTo>
                  <a:lnTo>
                    <a:pt x="122" y="644"/>
                  </a:lnTo>
                  <a:close/>
                  <a:moveTo>
                    <a:pt x="118" y="644"/>
                  </a:moveTo>
                  <a:lnTo>
                    <a:pt x="118" y="646"/>
                  </a:lnTo>
                  <a:lnTo>
                    <a:pt x="120" y="646"/>
                  </a:lnTo>
                  <a:lnTo>
                    <a:pt x="120" y="644"/>
                  </a:lnTo>
                  <a:lnTo>
                    <a:pt x="118" y="644"/>
                  </a:lnTo>
                  <a:lnTo>
                    <a:pt x="118" y="644"/>
                  </a:lnTo>
                  <a:close/>
                  <a:moveTo>
                    <a:pt x="104" y="646"/>
                  </a:moveTo>
                  <a:lnTo>
                    <a:pt x="106" y="646"/>
                  </a:lnTo>
                  <a:lnTo>
                    <a:pt x="106" y="646"/>
                  </a:lnTo>
                  <a:lnTo>
                    <a:pt x="106" y="648"/>
                  </a:lnTo>
                  <a:lnTo>
                    <a:pt x="108" y="648"/>
                  </a:lnTo>
                  <a:lnTo>
                    <a:pt x="108" y="646"/>
                  </a:lnTo>
                  <a:lnTo>
                    <a:pt x="106" y="644"/>
                  </a:lnTo>
                  <a:lnTo>
                    <a:pt x="104" y="646"/>
                  </a:lnTo>
                  <a:close/>
                  <a:moveTo>
                    <a:pt x="88" y="570"/>
                  </a:moveTo>
                  <a:lnTo>
                    <a:pt x="88" y="570"/>
                  </a:lnTo>
                  <a:lnTo>
                    <a:pt x="90" y="568"/>
                  </a:lnTo>
                  <a:lnTo>
                    <a:pt x="92" y="566"/>
                  </a:lnTo>
                  <a:lnTo>
                    <a:pt x="92" y="566"/>
                  </a:lnTo>
                  <a:lnTo>
                    <a:pt x="90" y="568"/>
                  </a:lnTo>
                  <a:lnTo>
                    <a:pt x="88" y="570"/>
                  </a:lnTo>
                  <a:close/>
                  <a:moveTo>
                    <a:pt x="88" y="568"/>
                  </a:moveTo>
                  <a:lnTo>
                    <a:pt x="88" y="568"/>
                  </a:lnTo>
                  <a:lnTo>
                    <a:pt x="88" y="568"/>
                  </a:lnTo>
                  <a:lnTo>
                    <a:pt x="90" y="566"/>
                  </a:lnTo>
                  <a:lnTo>
                    <a:pt x="90" y="566"/>
                  </a:lnTo>
                  <a:lnTo>
                    <a:pt x="90" y="566"/>
                  </a:lnTo>
                  <a:lnTo>
                    <a:pt x="88" y="568"/>
                  </a:lnTo>
                  <a:close/>
                  <a:moveTo>
                    <a:pt x="78" y="542"/>
                  </a:moveTo>
                  <a:lnTo>
                    <a:pt x="76" y="544"/>
                  </a:lnTo>
                  <a:lnTo>
                    <a:pt x="78" y="544"/>
                  </a:lnTo>
                  <a:lnTo>
                    <a:pt x="80" y="544"/>
                  </a:lnTo>
                  <a:lnTo>
                    <a:pt x="78" y="542"/>
                  </a:lnTo>
                  <a:lnTo>
                    <a:pt x="78" y="542"/>
                  </a:lnTo>
                  <a:lnTo>
                    <a:pt x="78" y="542"/>
                  </a:lnTo>
                  <a:close/>
                  <a:moveTo>
                    <a:pt x="76" y="540"/>
                  </a:moveTo>
                  <a:lnTo>
                    <a:pt x="76" y="540"/>
                  </a:lnTo>
                  <a:lnTo>
                    <a:pt x="78" y="542"/>
                  </a:lnTo>
                  <a:lnTo>
                    <a:pt x="78" y="540"/>
                  </a:lnTo>
                  <a:lnTo>
                    <a:pt x="78" y="538"/>
                  </a:lnTo>
                  <a:lnTo>
                    <a:pt x="76" y="540"/>
                  </a:lnTo>
                  <a:close/>
                  <a:moveTo>
                    <a:pt x="78" y="516"/>
                  </a:moveTo>
                  <a:lnTo>
                    <a:pt x="80" y="516"/>
                  </a:lnTo>
                  <a:lnTo>
                    <a:pt x="80" y="516"/>
                  </a:lnTo>
                  <a:lnTo>
                    <a:pt x="80" y="514"/>
                  </a:lnTo>
                  <a:lnTo>
                    <a:pt x="78" y="516"/>
                  </a:lnTo>
                  <a:close/>
                  <a:moveTo>
                    <a:pt x="78" y="512"/>
                  </a:moveTo>
                  <a:lnTo>
                    <a:pt x="80" y="514"/>
                  </a:lnTo>
                  <a:lnTo>
                    <a:pt x="82" y="514"/>
                  </a:lnTo>
                  <a:lnTo>
                    <a:pt x="82" y="512"/>
                  </a:lnTo>
                  <a:lnTo>
                    <a:pt x="80" y="512"/>
                  </a:lnTo>
                  <a:lnTo>
                    <a:pt x="80" y="512"/>
                  </a:lnTo>
                  <a:lnTo>
                    <a:pt x="78" y="512"/>
                  </a:lnTo>
                  <a:close/>
                  <a:moveTo>
                    <a:pt x="74" y="512"/>
                  </a:moveTo>
                  <a:lnTo>
                    <a:pt x="74" y="514"/>
                  </a:lnTo>
                  <a:lnTo>
                    <a:pt x="76" y="512"/>
                  </a:lnTo>
                  <a:lnTo>
                    <a:pt x="76" y="512"/>
                  </a:lnTo>
                  <a:lnTo>
                    <a:pt x="74" y="512"/>
                  </a:lnTo>
                  <a:lnTo>
                    <a:pt x="74" y="512"/>
                  </a:lnTo>
                  <a:close/>
                  <a:moveTo>
                    <a:pt x="80" y="490"/>
                  </a:moveTo>
                  <a:lnTo>
                    <a:pt x="80" y="492"/>
                  </a:lnTo>
                  <a:lnTo>
                    <a:pt x="80" y="492"/>
                  </a:lnTo>
                  <a:lnTo>
                    <a:pt x="82" y="492"/>
                  </a:lnTo>
                  <a:lnTo>
                    <a:pt x="84" y="490"/>
                  </a:lnTo>
                  <a:lnTo>
                    <a:pt x="84" y="490"/>
                  </a:lnTo>
                  <a:lnTo>
                    <a:pt x="82" y="490"/>
                  </a:lnTo>
                  <a:lnTo>
                    <a:pt x="80" y="490"/>
                  </a:lnTo>
                  <a:close/>
                  <a:moveTo>
                    <a:pt x="100" y="482"/>
                  </a:moveTo>
                  <a:lnTo>
                    <a:pt x="102" y="484"/>
                  </a:lnTo>
                  <a:lnTo>
                    <a:pt x="106" y="482"/>
                  </a:lnTo>
                  <a:lnTo>
                    <a:pt x="106" y="482"/>
                  </a:lnTo>
                  <a:lnTo>
                    <a:pt x="102" y="480"/>
                  </a:lnTo>
                  <a:lnTo>
                    <a:pt x="100" y="482"/>
                  </a:lnTo>
                  <a:lnTo>
                    <a:pt x="100" y="482"/>
                  </a:lnTo>
                  <a:close/>
                  <a:moveTo>
                    <a:pt x="92" y="472"/>
                  </a:moveTo>
                  <a:lnTo>
                    <a:pt x="92" y="472"/>
                  </a:lnTo>
                  <a:lnTo>
                    <a:pt x="94" y="474"/>
                  </a:lnTo>
                  <a:lnTo>
                    <a:pt x="96" y="472"/>
                  </a:lnTo>
                  <a:lnTo>
                    <a:pt x="96" y="472"/>
                  </a:lnTo>
                  <a:lnTo>
                    <a:pt x="94" y="470"/>
                  </a:lnTo>
                  <a:lnTo>
                    <a:pt x="92" y="472"/>
                  </a:lnTo>
                  <a:close/>
                  <a:moveTo>
                    <a:pt x="102" y="470"/>
                  </a:moveTo>
                  <a:lnTo>
                    <a:pt x="102" y="472"/>
                  </a:lnTo>
                  <a:lnTo>
                    <a:pt x="106" y="472"/>
                  </a:lnTo>
                  <a:lnTo>
                    <a:pt x="106" y="470"/>
                  </a:lnTo>
                  <a:lnTo>
                    <a:pt x="104" y="470"/>
                  </a:lnTo>
                  <a:lnTo>
                    <a:pt x="102" y="470"/>
                  </a:lnTo>
                  <a:close/>
                  <a:moveTo>
                    <a:pt x="96" y="468"/>
                  </a:moveTo>
                  <a:lnTo>
                    <a:pt x="100" y="470"/>
                  </a:lnTo>
                  <a:lnTo>
                    <a:pt x="100" y="470"/>
                  </a:lnTo>
                  <a:lnTo>
                    <a:pt x="102" y="468"/>
                  </a:lnTo>
                  <a:lnTo>
                    <a:pt x="102" y="468"/>
                  </a:lnTo>
                  <a:lnTo>
                    <a:pt x="100" y="466"/>
                  </a:lnTo>
                  <a:lnTo>
                    <a:pt x="96" y="468"/>
                  </a:lnTo>
                  <a:lnTo>
                    <a:pt x="96" y="468"/>
                  </a:lnTo>
                  <a:close/>
                  <a:moveTo>
                    <a:pt x="118" y="420"/>
                  </a:moveTo>
                  <a:lnTo>
                    <a:pt x="118" y="422"/>
                  </a:lnTo>
                  <a:lnTo>
                    <a:pt x="120" y="424"/>
                  </a:lnTo>
                  <a:lnTo>
                    <a:pt x="120" y="422"/>
                  </a:lnTo>
                  <a:lnTo>
                    <a:pt x="120" y="422"/>
                  </a:lnTo>
                  <a:lnTo>
                    <a:pt x="118" y="420"/>
                  </a:lnTo>
                  <a:close/>
                  <a:moveTo>
                    <a:pt x="116" y="416"/>
                  </a:moveTo>
                  <a:lnTo>
                    <a:pt x="116" y="416"/>
                  </a:lnTo>
                  <a:lnTo>
                    <a:pt x="118" y="418"/>
                  </a:lnTo>
                  <a:lnTo>
                    <a:pt x="120" y="418"/>
                  </a:lnTo>
                  <a:lnTo>
                    <a:pt x="120" y="416"/>
                  </a:lnTo>
                  <a:lnTo>
                    <a:pt x="116" y="416"/>
                  </a:lnTo>
                  <a:lnTo>
                    <a:pt x="116" y="416"/>
                  </a:lnTo>
                  <a:close/>
                  <a:moveTo>
                    <a:pt x="110" y="398"/>
                  </a:moveTo>
                  <a:lnTo>
                    <a:pt x="112" y="398"/>
                  </a:lnTo>
                  <a:lnTo>
                    <a:pt x="114" y="398"/>
                  </a:lnTo>
                  <a:lnTo>
                    <a:pt x="114" y="396"/>
                  </a:lnTo>
                  <a:lnTo>
                    <a:pt x="116" y="396"/>
                  </a:lnTo>
                  <a:lnTo>
                    <a:pt x="114" y="396"/>
                  </a:lnTo>
                  <a:lnTo>
                    <a:pt x="112" y="394"/>
                  </a:lnTo>
                  <a:lnTo>
                    <a:pt x="110" y="396"/>
                  </a:lnTo>
                  <a:lnTo>
                    <a:pt x="110" y="398"/>
                  </a:lnTo>
                  <a:lnTo>
                    <a:pt x="110" y="398"/>
                  </a:lnTo>
                  <a:close/>
                  <a:moveTo>
                    <a:pt x="110" y="408"/>
                  </a:moveTo>
                  <a:lnTo>
                    <a:pt x="112" y="408"/>
                  </a:lnTo>
                  <a:lnTo>
                    <a:pt x="114" y="408"/>
                  </a:lnTo>
                  <a:lnTo>
                    <a:pt x="114" y="406"/>
                  </a:lnTo>
                  <a:lnTo>
                    <a:pt x="114" y="404"/>
                  </a:lnTo>
                  <a:lnTo>
                    <a:pt x="112" y="404"/>
                  </a:lnTo>
                  <a:lnTo>
                    <a:pt x="112" y="404"/>
                  </a:lnTo>
                  <a:lnTo>
                    <a:pt x="110" y="408"/>
                  </a:lnTo>
                  <a:close/>
                  <a:moveTo>
                    <a:pt x="102" y="408"/>
                  </a:moveTo>
                  <a:lnTo>
                    <a:pt x="104" y="410"/>
                  </a:lnTo>
                  <a:lnTo>
                    <a:pt x="106" y="408"/>
                  </a:lnTo>
                  <a:lnTo>
                    <a:pt x="106" y="406"/>
                  </a:lnTo>
                  <a:lnTo>
                    <a:pt x="106" y="404"/>
                  </a:lnTo>
                  <a:lnTo>
                    <a:pt x="104" y="404"/>
                  </a:lnTo>
                  <a:lnTo>
                    <a:pt x="102" y="406"/>
                  </a:lnTo>
                  <a:lnTo>
                    <a:pt x="102" y="408"/>
                  </a:lnTo>
                  <a:close/>
                  <a:moveTo>
                    <a:pt x="88" y="420"/>
                  </a:moveTo>
                  <a:lnTo>
                    <a:pt x="88" y="422"/>
                  </a:lnTo>
                  <a:lnTo>
                    <a:pt x="88" y="424"/>
                  </a:lnTo>
                  <a:lnTo>
                    <a:pt x="90" y="424"/>
                  </a:lnTo>
                  <a:lnTo>
                    <a:pt x="90" y="422"/>
                  </a:lnTo>
                  <a:lnTo>
                    <a:pt x="88" y="420"/>
                  </a:lnTo>
                  <a:lnTo>
                    <a:pt x="88" y="420"/>
                  </a:lnTo>
                  <a:close/>
                  <a:moveTo>
                    <a:pt x="116" y="444"/>
                  </a:moveTo>
                  <a:lnTo>
                    <a:pt x="116" y="444"/>
                  </a:lnTo>
                  <a:lnTo>
                    <a:pt x="118" y="444"/>
                  </a:lnTo>
                  <a:lnTo>
                    <a:pt x="118" y="446"/>
                  </a:lnTo>
                  <a:lnTo>
                    <a:pt x="118" y="448"/>
                  </a:lnTo>
                  <a:lnTo>
                    <a:pt x="118" y="448"/>
                  </a:lnTo>
                  <a:lnTo>
                    <a:pt x="120" y="448"/>
                  </a:lnTo>
                  <a:lnTo>
                    <a:pt x="120" y="444"/>
                  </a:lnTo>
                  <a:lnTo>
                    <a:pt x="122" y="442"/>
                  </a:lnTo>
                  <a:lnTo>
                    <a:pt x="122" y="442"/>
                  </a:lnTo>
                  <a:lnTo>
                    <a:pt x="120" y="442"/>
                  </a:lnTo>
                  <a:lnTo>
                    <a:pt x="118" y="442"/>
                  </a:lnTo>
                  <a:lnTo>
                    <a:pt x="116" y="444"/>
                  </a:lnTo>
                  <a:close/>
                  <a:moveTo>
                    <a:pt x="88" y="452"/>
                  </a:moveTo>
                  <a:lnTo>
                    <a:pt x="88" y="452"/>
                  </a:lnTo>
                  <a:lnTo>
                    <a:pt x="92" y="452"/>
                  </a:lnTo>
                  <a:lnTo>
                    <a:pt x="94" y="454"/>
                  </a:lnTo>
                  <a:lnTo>
                    <a:pt x="94" y="456"/>
                  </a:lnTo>
                  <a:lnTo>
                    <a:pt x="96" y="454"/>
                  </a:lnTo>
                  <a:lnTo>
                    <a:pt x="104" y="452"/>
                  </a:lnTo>
                  <a:lnTo>
                    <a:pt x="108" y="452"/>
                  </a:lnTo>
                  <a:lnTo>
                    <a:pt x="112" y="450"/>
                  </a:lnTo>
                  <a:lnTo>
                    <a:pt x="110" y="446"/>
                  </a:lnTo>
                  <a:lnTo>
                    <a:pt x="108" y="442"/>
                  </a:lnTo>
                  <a:lnTo>
                    <a:pt x="106" y="442"/>
                  </a:lnTo>
                  <a:lnTo>
                    <a:pt x="104" y="442"/>
                  </a:lnTo>
                  <a:lnTo>
                    <a:pt x="102" y="436"/>
                  </a:lnTo>
                  <a:lnTo>
                    <a:pt x="100" y="432"/>
                  </a:lnTo>
                  <a:lnTo>
                    <a:pt x="96" y="430"/>
                  </a:lnTo>
                  <a:lnTo>
                    <a:pt x="94" y="428"/>
                  </a:lnTo>
                  <a:lnTo>
                    <a:pt x="90" y="428"/>
                  </a:lnTo>
                  <a:lnTo>
                    <a:pt x="88" y="426"/>
                  </a:lnTo>
                  <a:lnTo>
                    <a:pt x="88" y="428"/>
                  </a:lnTo>
                  <a:lnTo>
                    <a:pt x="86" y="430"/>
                  </a:lnTo>
                  <a:lnTo>
                    <a:pt x="86" y="434"/>
                  </a:lnTo>
                  <a:lnTo>
                    <a:pt x="88" y="436"/>
                  </a:lnTo>
                  <a:lnTo>
                    <a:pt x="88" y="438"/>
                  </a:lnTo>
                  <a:lnTo>
                    <a:pt x="86" y="436"/>
                  </a:lnTo>
                  <a:lnTo>
                    <a:pt x="84" y="438"/>
                  </a:lnTo>
                  <a:lnTo>
                    <a:pt x="84" y="438"/>
                  </a:lnTo>
                  <a:lnTo>
                    <a:pt x="84" y="440"/>
                  </a:lnTo>
                  <a:lnTo>
                    <a:pt x="88" y="442"/>
                  </a:lnTo>
                  <a:lnTo>
                    <a:pt x="84" y="444"/>
                  </a:lnTo>
                  <a:lnTo>
                    <a:pt x="84" y="444"/>
                  </a:lnTo>
                  <a:lnTo>
                    <a:pt x="86" y="446"/>
                  </a:lnTo>
                  <a:lnTo>
                    <a:pt x="90" y="448"/>
                  </a:lnTo>
                  <a:lnTo>
                    <a:pt x="92" y="448"/>
                  </a:lnTo>
                  <a:lnTo>
                    <a:pt x="94" y="450"/>
                  </a:lnTo>
                  <a:lnTo>
                    <a:pt x="98" y="446"/>
                  </a:lnTo>
                  <a:lnTo>
                    <a:pt x="94" y="450"/>
                  </a:lnTo>
                  <a:lnTo>
                    <a:pt x="92" y="450"/>
                  </a:lnTo>
                  <a:lnTo>
                    <a:pt x="88" y="448"/>
                  </a:lnTo>
                  <a:lnTo>
                    <a:pt x="88" y="450"/>
                  </a:lnTo>
                  <a:lnTo>
                    <a:pt x="88" y="452"/>
                  </a:lnTo>
                  <a:close/>
                </a:path>
              </a:pathLst>
            </a:custGeom>
            <a:grpFill/>
            <a:ln w="6350">
              <a:solidFill>
                <a:srgbClr val="00000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86" name="Canada">
              <a:extLst>
                <a:ext uri="{FF2B5EF4-FFF2-40B4-BE49-F238E27FC236}">
                  <a16:creationId xmlns:a16="http://schemas.microsoft.com/office/drawing/2014/main" id="{F15EC641-0D69-49B6-B75A-F45EDB4CC5A8}"/>
                </a:ext>
              </a:extLst>
            </p:cNvPr>
            <p:cNvSpPr>
              <a:spLocks noEditPoints="1"/>
            </p:cNvSpPr>
            <p:nvPr/>
          </p:nvSpPr>
          <p:spPr bwMode="auto">
            <a:xfrm>
              <a:off x="3029995" y="1428188"/>
              <a:ext cx="2047831" cy="1898549"/>
            </a:xfrm>
            <a:custGeom>
              <a:avLst/>
              <a:gdLst>
                <a:gd name="T0" fmla="*/ 782 w 1070"/>
                <a:gd name="T1" fmla="*/ 70 h 992"/>
                <a:gd name="T2" fmla="*/ 784 w 1070"/>
                <a:gd name="T3" fmla="*/ 168 h 992"/>
                <a:gd name="T4" fmla="*/ 778 w 1070"/>
                <a:gd name="T5" fmla="*/ 186 h 992"/>
                <a:gd name="T6" fmla="*/ 832 w 1070"/>
                <a:gd name="T7" fmla="*/ 116 h 992"/>
                <a:gd name="T8" fmla="*/ 836 w 1070"/>
                <a:gd name="T9" fmla="*/ 66 h 992"/>
                <a:gd name="T10" fmla="*/ 904 w 1070"/>
                <a:gd name="T11" fmla="*/ 24 h 992"/>
                <a:gd name="T12" fmla="*/ 1050 w 1070"/>
                <a:gd name="T13" fmla="*/ 38 h 992"/>
                <a:gd name="T14" fmla="*/ 916 w 1070"/>
                <a:gd name="T15" fmla="*/ 142 h 992"/>
                <a:gd name="T16" fmla="*/ 824 w 1070"/>
                <a:gd name="T17" fmla="*/ 208 h 992"/>
                <a:gd name="T18" fmla="*/ 852 w 1070"/>
                <a:gd name="T19" fmla="*/ 464 h 992"/>
                <a:gd name="T20" fmla="*/ 752 w 1070"/>
                <a:gd name="T21" fmla="*/ 198 h 992"/>
                <a:gd name="T22" fmla="*/ 668 w 1070"/>
                <a:gd name="T23" fmla="*/ 130 h 992"/>
                <a:gd name="T24" fmla="*/ 558 w 1070"/>
                <a:gd name="T25" fmla="*/ 110 h 992"/>
                <a:gd name="T26" fmla="*/ 728 w 1070"/>
                <a:gd name="T27" fmla="*/ 222 h 992"/>
                <a:gd name="T28" fmla="*/ 750 w 1070"/>
                <a:gd name="T29" fmla="*/ 298 h 992"/>
                <a:gd name="T30" fmla="*/ 454 w 1070"/>
                <a:gd name="T31" fmla="*/ 166 h 992"/>
                <a:gd name="T32" fmla="*/ 696 w 1070"/>
                <a:gd name="T33" fmla="*/ 302 h 992"/>
                <a:gd name="T34" fmla="*/ 614 w 1070"/>
                <a:gd name="T35" fmla="*/ 226 h 992"/>
                <a:gd name="T36" fmla="*/ 466 w 1070"/>
                <a:gd name="T37" fmla="*/ 182 h 992"/>
                <a:gd name="T38" fmla="*/ 552 w 1070"/>
                <a:gd name="T39" fmla="*/ 210 h 992"/>
                <a:gd name="T40" fmla="*/ 388 w 1070"/>
                <a:gd name="T41" fmla="*/ 232 h 992"/>
                <a:gd name="T42" fmla="*/ 564 w 1070"/>
                <a:gd name="T43" fmla="*/ 308 h 992"/>
                <a:gd name="T44" fmla="*/ 622 w 1070"/>
                <a:gd name="T45" fmla="*/ 314 h 992"/>
                <a:gd name="T46" fmla="*/ 628 w 1070"/>
                <a:gd name="T47" fmla="*/ 354 h 992"/>
                <a:gd name="T48" fmla="*/ 718 w 1070"/>
                <a:gd name="T49" fmla="*/ 450 h 992"/>
                <a:gd name="T50" fmla="*/ 652 w 1070"/>
                <a:gd name="T51" fmla="*/ 482 h 992"/>
                <a:gd name="T52" fmla="*/ 520 w 1070"/>
                <a:gd name="T53" fmla="*/ 370 h 992"/>
                <a:gd name="T54" fmla="*/ 446 w 1070"/>
                <a:gd name="T55" fmla="*/ 288 h 992"/>
                <a:gd name="T56" fmla="*/ 384 w 1070"/>
                <a:gd name="T57" fmla="*/ 382 h 992"/>
                <a:gd name="T58" fmla="*/ 526 w 1070"/>
                <a:gd name="T59" fmla="*/ 410 h 992"/>
                <a:gd name="T60" fmla="*/ 788 w 1070"/>
                <a:gd name="T61" fmla="*/ 620 h 992"/>
                <a:gd name="T62" fmla="*/ 786 w 1070"/>
                <a:gd name="T63" fmla="*/ 490 h 992"/>
                <a:gd name="T64" fmla="*/ 690 w 1070"/>
                <a:gd name="T65" fmla="*/ 426 h 992"/>
                <a:gd name="T66" fmla="*/ 710 w 1070"/>
                <a:gd name="T67" fmla="*/ 388 h 992"/>
                <a:gd name="T68" fmla="*/ 778 w 1070"/>
                <a:gd name="T69" fmla="*/ 374 h 992"/>
                <a:gd name="T70" fmla="*/ 830 w 1070"/>
                <a:gd name="T71" fmla="*/ 426 h 992"/>
                <a:gd name="T72" fmla="*/ 844 w 1070"/>
                <a:gd name="T73" fmla="*/ 476 h 992"/>
                <a:gd name="T74" fmla="*/ 886 w 1070"/>
                <a:gd name="T75" fmla="*/ 538 h 992"/>
                <a:gd name="T76" fmla="*/ 850 w 1070"/>
                <a:gd name="T77" fmla="*/ 556 h 992"/>
                <a:gd name="T78" fmla="*/ 838 w 1070"/>
                <a:gd name="T79" fmla="*/ 604 h 992"/>
                <a:gd name="T80" fmla="*/ 680 w 1070"/>
                <a:gd name="T81" fmla="*/ 584 h 992"/>
                <a:gd name="T82" fmla="*/ 830 w 1070"/>
                <a:gd name="T83" fmla="*/ 652 h 992"/>
                <a:gd name="T84" fmla="*/ 644 w 1070"/>
                <a:gd name="T85" fmla="*/ 750 h 992"/>
                <a:gd name="T86" fmla="*/ 844 w 1070"/>
                <a:gd name="T87" fmla="*/ 894 h 992"/>
                <a:gd name="T88" fmla="*/ 908 w 1070"/>
                <a:gd name="T89" fmla="*/ 926 h 992"/>
                <a:gd name="T90" fmla="*/ 870 w 1070"/>
                <a:gd name="T91" fmla="*/ 880 h 992"/>
                <a:gd name="T92" fmla="*/ 624 w 1070"/>
                <a:gd name="T93" fmla="*/ 822 h 992"/>
                <a:gd name="T94" fmla="*/ 62 w 1070"/>
                <a:gd name="T95" fmla="*/ 744 h 992"/>
                <a:gd name="T96" fmla="*/ 194 w 1070"/>
                <a:gd name="T97" fmla="*/ 328 h 992"/>
                <a:gd name="T98" fmla="*/ 86 w 1070"/>
                <a:gd name="T99" fmla="*/ 762 h 992"/>
                <a:gd name="T100" fmla="*/ 144 w 1070"/>
                <a:gd name="T101" fmla="*/ 298 h 992"/>
                <a:gd name="T102" fmla="*/ 292 w 1070"/>
                <a:gd name="T103" fmla="*/ 352 h 992"/>
                <a:gd name="T104" fmla="*/ 434 w 1070"/>
                <a:gd name="T105" fmla="*/ 454 h 992"/>
                <a:gd name="T106" fmla="*/ 556 w 1070"/>
                <a:gd name="T107" fmla="*/ 452 h 992"/>
                <a:gd name="T108" fmla="*/ 606 w 1070"/>
                <a:gd name="T109" fmla="*/ 358 h 992"/>
                <a:gd name="T110" fmla="*/ 680 w 1070"/>
                <a:gd name="T111" fmla="*/ 440 h 992"/>
                <a:gd name="T112" fmla="*/ 608 w 1070"/>
                <a:gd name="T113" fmla="*/ 528 h 992"/>
                <a:gd name="T114" fmla="*/ 496 w 1070"/>
                <a:gd name="T115" fmla="*/ 658 h 992"/>
                <a:gd name="T116" fmla="*/ 668 w 1070"/>
                <a:gd name="T117" fmla="*/ 754 h 992"/>
                <a:gd name="T118" fmla="*/ 780 w 1070"/>
                <a:gd name="T119" fmla="*/ 720 h 992"/>
                <a:gd name="T120" fmla="*/ 844 w 1070"/>
                <a:gd name="T121" fmla="*/ 782 h 992"/>
                <a:gd name="T122" fmla="*/ 840 w 1070"/>
                <a:gd name="T123" fmla="*/ 864 h 992"/>
                <a:gd name="T124" fmla="*/ 774 w 1070"/>
                <a:gd name="T125" fmla="*/ 95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0" h="992">
                  <a:moveTo>
                    <a:pt x="774" y="174"/>
                  </a:moveTo>
                  <a:lnTo>
                    <a:pt x="776" y="174"/>
                  </a:lnTo>
                  <a:lnTo>
                    <a:pt x="776" y="170"/>
                  </a:lnTo>
                  <a:lnTo>
                    <a:pt x="780" y="166"/>
                  </a:lnTo>
                  <a:lnTo>
                    <a:pt x="782" y="160"/>
                  </a:lnTo>
                  <a:lnTo>
                    <a:pt x="784" y="160"/>
                  </a:lnTo>
                  <a:lnTo>
                    <a:pt x="784" y="162"/>
                  </a:lnTo>
                  <a:lnTo>
                    <a:pt x="782" y="164"/>
                  </a:lnTo>
                  <a:lnTo>
                    <a:pt x="782" y="166"/>
                  </a:lnTo>
                  <a:lnTo>
                    <a:pt x="786" y="166"/>
                  </a:lnTo>
                  <a:lnTo>
                    <a:pt x="788" y="164"/>
                  </a:lnTo>
                  <a:lnTo>
                    <a:pt x="790" y="162"/>
                  </a:lnTo>
                  <a:lnTo>
                    <a:pt x="790" y="160"/>
                  </a:lnTo>
                  <a:lnTo>
                    <a:pt x="788" y="160"/>
                  </a:lnTo>
                  <a:lnTo>
                    <a:pt x="788" y="158"/>
                  </a:lnTo>
                  <a:lnTo>
                    <a:pt x="790" y="158"/>
                  </a:lnTo>
                  <a:lnTo>
                    <a:pt x="790" y="154"/>
                  </a:lnTo>
                  <a:lnTo>
                    <a:pt x="788" y="152"/>
                  </a:lnTo>
                  <a:lnTo>
                    <a:pt x="788" y="150"/>
                  </a:lnTo>
                  <a:lnTo>
                    <a:pt x="792" y="148"/>
                  </a:lnTo>
                  <a:lnTo>
                    <a:pt x="794" y="144"/>
                  </a:lnTo>
                  <a:lnTo>
                    <a:pt x="796" y="144"/>
                  </a:lnTo>
                  <a:lnTo>
                    <a:pt x="796" y="142"/>
                  </a:lnTo>
                  <a:lnTo>
                    <a:pt x="796" y="144"/>
                  </a:lnTo>
                  <a:lnTo>
                    <a:pt x="796" y="144"/>
                  </a:lnTo>
                  <a:lnTo>
                    <a:pt x="796" y="146"/>
                  </a:lnTo>
                  <a:lnTo>
                    <a:pt x="794" y="150"/>
                  </a:lnTo>
                  <a:lnTo>
                    <a:pt x="792" y="152"/>
                  </a:lnTo>
                  <a:lnTo>
                    <a:pt x="792" y="156"/>
                  </a:lnTo>
                  <a:lnTo>
                    <a:pt x="792" y="158"/>
                  </a:lnTo>
                  <a:lnTo>
                    <a:pt x="794" y="160"/>
                  </a:lnTo>
                  <a:lnTo>
                    <a:pt x="794" y="160"/>
                  </a:lnTo>
                  <a:lnTo>
                    <a:pt x="796" y="156"/>
                  </a:lnTo>
                  <a:lnTo>
                    <a:pt x="802" y="152"/>
                  </a:lnTo>
                  <a:lnTo>
                    <a:pt x="802" y="148"/>
                  </a:lnTo>
                  <a:lnTo>
                    <a:pt x="802" y="146"/>
                  </a:lnTo>
                  <a:lnTo>
                    <a:pt x="804" y="142"/>
                  </a:lnTo>
                  <a:lnTo>
                    <a:pt x="806" y="142"/>
                  </a:lnTo>
                  <a:lnTo>
                    <a:pt x="806" y="144"/>
                  </a:lnTo>
                  <a:lnTo>
                    <a:pt x="806" y="144"/>
                  </a:lnTo>
                  <a:lnTo>
                    <a:pt x="806" y="148"/>
                  </a:lnTo>
                  <a:lnTo>
                    <a:pt x="808" y="146"/>
                  </a:lnTo>
                  <a:lnTo>
                    <a:pt x="810" y="144"/>
                  </a:lnTo>
                  <a:lnTo>
                    <a:pt x="812" y="144"/>
                  </a:lnTo>
                  <a:lnTo>
                    <a:pt x="816" y="144"/>
                  </a:lnTo>
                  <a:lnTo>
                    <a:pt x="820" y="142"/>
                  </a:lnTo>
                  <a:lnTo>
                    <a:pt x="822" y="142"/>
                  </a:lnTo>
                  <a:lnTo>
                    <a:pt x="824" y="140"/>
                  </a:lnTo>
                  <a:lnTo>
                    <a:pt x="826" y="140"/>
                  </a:lnTo>
                  <a:lnTo>
                    <a:pt x="826" y="138"/>
                  </a:lnTo>
                  <a:lnTo>
                    <a:pt x="826" y="136"/>
                  </a:lnTo>
                  <a:lnTo>
                    <a:pt x="828" y="134"/>
                  </a:lnTo>
                  <a:lnTo>
                    <a:pt x="826" y="132"/>
                  </a:lnTo>
                  <a:lnTo>
                    <a:pt x="826" y="130"/>
                  </a:lnTo>
                  <a:lnTo>
                    <a:pt x="826" y="124"/>
                  </a:lnTo>
                  <a:lnTo>
                    <a:pt x="826" y="124"/>
                  </a:lnTo>
                  <a:lnTo>
                    <a:pt x="824" y="128"/>
                  </a:lnTo>
                  <a:lnTo>
                    <a:pt x="820" y="130"/>
                  </a:lnTo>
                  <a:lnTo>
                    <a:pt x="820" y="130"/>
                  </a:lnTo>
                  <a:lnTo>
                    <a:pt x="820" y="128"/>
                  </a:lnTo>
                  <a:lnTo>
                    <a:pt x="822" y="126"/>
                  </a:lnTo>
                  <a:lnTo>
                    <a:pt x="824" y="124"/>
                  </a:lnTo>
                  <a:lnTo>
                    <a:pt x="824" y="122"/>
                  </a:lnTo>
                  <a:lnTo>
                    <a:pt x="822" y="120"/>
                  </a:lnTo>
                  <a:lnTo>
                    <a:pt x="822" y="118"/>
                  </a:lnTo>
                  <a:lnTo>
                    <a:pt x="820" y="118"/>
                  </a:lnTo>
                  <a:lnTo>
                    <a:pt x="818" y="120"/>
                  </a:lnTo>
                  <a:lnTo>
                    <a:pt x="818" y="120"/>
                  </a:lnTo>
                  <a:lnTo>
                    <a:pt x="816" y="120"/>
                  </a:lnTo>
                  <a:lnTo>
                    <a:pt x="814" y="120"/>
                  </a:lnTo>
                  <a:lnTo>
                    <a:pt x="812" y="122"/>
                  </a:lnTo>
                  <a:lnTo>
                    <a:pt x="810" y="120"/>
                  </a:lnTo>
                  <a:lnTo>
                    <a:pt x="812" y="120"/>
                  </a:lnTo>
                  <a:lnTo>
                    <a:pt x="816" y="118"/>
                  </a:lnTo>
                  <a:lnTo>
                    <a:pt x="820" y="116"/>
                  </a:lnTo>
                  <a:lnTo>
                    <a:pt x="824" y="112"/>
                  </a:lnTo>
                  <a:lnTo>
                    <a:pt x="824" y="112"/>
                  </a:lnTo>
                  <a:lnTo>
                    <a:pt x="828" y="106"/>
                  </a:lnTo>
                  <a:lnTo>
                    <a:pt x="828" y="102"/>
                  </a:lnTo>
                  <a:lnTo>
                    <a:pt x="828" y="102"/>
                  </a:lnTo>
                  <a:lnTo>
                    <a:pt x="826" y="102"/>
                  </a:lnTo>
                  <a:lnTo>
                    <a:pt x="824" y="104"/>
                  </a:lnTo>
                  <a:lnTo>
                    <a:pt x="824" y="102"/>
                  </a:lnTo>
                  <a:lnTo>
                    <a:pt x="824" y="100"/>
                  </a:lnTo>
                  <a:lnTo>
                    <a:pt x="826" y="100"/>
                  </a:lnTo>
                  <a:lnTo>
                    <a:pt x="828" y="100"/>
                  </a:lnTo>
                  <a:lnTo>
                    <a:pt x="828" y="98"/>
                  </a:lnTo>
                  <a:lnTo>
                    <a:pt x="828" y="96"/>
                  </a:lnTo>
                  <a:lnTo>
                    <a:pt x="830" y="94"/>
                  </a:lnTo>
                  <a:lnTo>
                    <a:pt x="830" y="90"/>
                  </a:lnTo>
                  <a:lnTo>
                    <a:pt x="830" y="90"/>
                  </a:lnTo>
                  <a:lnTo>
                    <a:pt x="830" y="88"/>
                  </a:lnTo>
                  <a:lnTo>
                    <a:pt x="828" y="86"/>
                  </a:lnTo>
                  <a:lnTo>
                    <a:pt x="826" y="88"/>
                  </a:lnTo>
                  <a:lnTo>
                    <a:pt x="824" y="94"/>
                  </a:lnTo>
                  <a:lnTo>
                    <a:pt x="824" y="96"/>
                  </a:lnTo>
                  <a:lnTo>
                    <a:pt x="824" y="98"/>
                  </a:lnTo>
                  <a:lnTo>
                    <a:pt x="822" y="100"/>
                  </a:lnTo>
                  <a:lnTo>
                    <a:pt x="822" y="100"/>
                  </a:lnTo>
                  <a:lnTo>
                    <a:pt x="820" y="100"/>
                  </a:lnTo>
                  <a:lnTo>
                    <a:pt x="820" y="100"/>
                  </a:lnTo>
                  <a:lnTo>
                    <a:pt x="820" y="98"/>
                  </a:lnTo>
                  <a:lnTo>
                    <a:pt x="820" y="96"/>
                  </a:lnTo>
                  <a:lnTo>
                    <a:pt x="822" y="92"/>
                  </a:lnTo>
                  <a:lnTo>
                    <a:pt x="822" y="90"/>
                  </a:lnTo>
                  <a:lnTo>
                    <a:pt x="822" y="88"/>
                  </a:lnTo>
                  <a:lnTo>
                    <a:pt x="824" y="88"/>
                  </a:lnTo>
                  <a:lnTo>
                    <a:pt x="824" y="88"/>
                  </a:lnTo>
                  <a:lnTo>
                    <a:pt x="824" y="84"/>
                  </a:lnTo>
                  <a:lnTo>
                    <a:pt x="822" y="82"/>
                  </a:lnTo>
                  <a:lnTo>
                    <a:pt x="820" y="82"/>
                  </a:lnTo>
                  <a:lnTo>
                    <a:pt x="816" y="84"/>
                  </a:lnTo>
                  <a:lnTo>
                    <a:pt x="816" y="86"/>
                  </a:lnTo>
                  <a:lnTo>
                    <a:pt x="816" y="84"/>
                  </a:lnTo>
                  <a:lnTo>
                    <a:pt x="814" y="84"/>
                  </a:lnTo>
                  <a:lnTo>
                    <a:pt x="816" y="80"/>
                  </a:lnTo>
                  <a:lnTo>
                    <a:pt x="814" y="76"/>
                  </a:lnTo>
                  <a:lnTo>
                    <a:pt x="814" y="72"/>
                  </a:lnTo>
                  <a:lnTo>
                    <a:pt x="814" y="68"/>
                  </a:lnTo>
                  <a:lnTo>
                    <a:pt x="816" y="64"/>
                  </a:lnTo>
                  <a:lnTo>
                    <a:pt x="816" y="60"/>
                  </a:lnTo>
                  <a:lnTo>
                    <a:pt x="816" y="58"/>
                  </a:lnTo>
                  <a:lnTo>
                    <a:pt x="818" y="54"/>
                  </a:lnTo>
                  <a:lnTo>
                    <a:pt x="818" y="50"/>
                  </a:lnTo>
                  <a:lnTo>
                    <a:pt x="816" y="48"/>
                  </a:lnTo>
                  <a:lnTo>
                    <a:pt x="816" y="44"/>
                  </a:lnTo>
                  <a:lnTo>
                    <a:pt x="812" y="42"/>
                  </a:lnTo>
                  <a:lnTo>
                    <a:pt x="810" y="40"/>
                  </a:lnTo>
                  <a:lnTo>
                    <a:pt x="808" y="38"/>
                  </a:lnTo>
                  <a:lnTo>
                    <a:pt x="806" y="40"/>
                  </a:lnTo>
                  <a:lnTo>
                    <a:pt x="806" y="42"/>
                  </a:lnTo>
                  <a:lnTo>
                    <a:pt x="806" y="42"/>
                  </a:lnTo>
                  <a:lnTo>
                    <a:pt x="802" y="38"/>
                  </a:lnTo>
                  <a:lnTo>
                    <a:pt x="800" y="38"/>
                  </a:lnTo>
                  <a:lnTo>
                    <a:pt x="800" y="42"/>
                  </a:lnTo>
                  <a:lnTo>
                    <a:pt x="798" y="44"/>
                  </a:lnTo>
                  <a:lnTo>
                    <a:pt x="798" y="46"/>
                  </a:lnTo>
                  <a:lnTo>
                    <a:pt x="802" y="46"/>
                  </a:lnTo>
                  <a:lnTo>
                    <a:pt x="804" y="46"/>
                  </a:lnTo>
                  <a:lnTo>
                    <a:pt x="806" y="48"/>
                  </a:lnTo>
                  <a:lnTo>
                    <a:pt x="808" y="50"/>
                  </a:lnTo>
                  <a:lnTo>
                    <a:pt x="810" y="50"/>
                  </a:lnTo>
                  <a:lnTo>
                    <a:pt x="810" y="50"/>
                  </a:lnTo>
                  <a:lnTo>
                    <a:pt x="806" y="54"/>
                  </a:lnTo>
                  <a:lnTo>
                    <a:pt x="804" y="54"/>
                  </a:lnTo>
                  <a:lnTo>
                    <a:pt x="802" y="52"/>
                  </a:lnTo>
                  <a:lnTo>
                    <a:pt x="800" y="52"/>
                  </a:lnTo>
                  <a:lnTo>
                    <a:pt x="796" y="52"/>
                  </a:lnTo>
                  <a:lnTo>
                    <a:pt x="798" y="54"/>
                  </a:lnTo>
                  <a:lnTo>
                    <a:pt x="800" y="54"/>
                  </a:lnTo>
                  <a:lnTo>
                    <a:pt x="798" y="56"/>
                  </a:lnTo>
                  <a:lnTo>
                    <a:pt x="796" y="58"/>
                  </a:lnTo>
                  <a:lnTo>
                    <a:pt x="792" y="54"/>
                  </a:lnTo>
                  <a:lnTo>
                    <a:pt x="788" y="56"/>
                  </a:lnTo>
                  <a:lnTo>
                    <a:pt x="788" y="58"/>
                  </a:lnTo>
                  <a:lnTo>
                    <a:pt x="786" y="60"/>
                  </a:lnTo>
                  <a:lnTo>
                    <a:pt x="786" y="62"/>
                  </a:lnTo>
                  <a:lnTo>
                    <a:pt x="788" y="62"/>
                  </a:lnTo>
                  <a:lnTo>
                    <a:pt x="788" y="66"/>
                  </a:lnTo>
                  <a:lnTo>
                    <a:pt x="792" y="66"/>
                  </a:lnTo>
                  <a:lnTo>
                    <a:pt x="792" y="68"/>
                  </a:lnTo>
                  <a:lnTo>
                    <a:pt x="790" y="68"/>
                  </a:lnTo>
                  <a:lnTo>
                    <a:pt x="790" y="70"/>
                  </a:lnTo>
                  <a:lnTo>
                    <a:pt x="790" y="72"/>
                  </a:lnTo>
                  <a:lnTo>
                    <a:pt x="790" y="72"/>
                  </a:lnTo>
                  <a:lnTo>
                    <a:pt x="788" y="72"/>
                  </a:lnTo>
                  <a:lnTo>
                    <a:pt x="788" y="72"/>
                  </a:lnTo>
                  <a:lnTo>
                    <a:pt x="784" y="72"/>
                  </a:lnTo>
                  <a:lnTo>
                    <a:pt x="782" y="70"/>
                  </a:lnTo>
                  <a:lnTo>
                    <a:pt x="780" y="70"/>
                  </a:lnTo>
                  <a:lnTo>
                    <a:pt x="778" y="70"/>
                  </a:lnTo>
                  <a:lnTo>
                    <a:pt x="778" y="72"/>
                  </a:lnTo>
                  <a:lnTo>
                    <a:pt x="780" y="74"/>
                  </a:lnTo>
                  <a:lnTo>
                    <a:pt x="778" y="76"/>
                  </a:lnTo>
                  <a:lnTo>
                    <a:pt x="778" y="76"/>
                  </a:lnTo>
                  <a:lnTo>
                    <a:pt x="778" y="74"/>
                  </a:lnTo>
                  <a:lnTo>
                    <a:pt x="776" y="72"/>
                  </a:lnTo>
                  <a:lnTo>
                    <a:pt x="772" y="72"/>
                  </a:lnTo>
                  <a:lnTo>
                    <a:pt x="772" y="72"/>
                  </a:lnTo>
                  <a:lnTo>
                    <a:pt x="770" y="70"/>
                  </a:lnTo>
                  <a:lnTo>
                    <a:pt x="768" y="70"/>
                  </a:lnTo>
                  <a:lnTo>
                    <a:pt x="768" y="72"/>
                  </a:lnTo>
                  <a:lnTo>
                    <a:pt x="770" y="74"/>
                  </a:lnTo>
                  <a:lnTo>
                    <a:pt x="768" y="78"/>
                  </a:lnTo>
                  <a:lnTo>
                    <a:pt x="770" y="80"/>
                  </a:lnTo>
                  <a:lnTo>
                    <a:pt x="772" y="82"/>
                  </a:lnTo>
                  <a:lnTo>
                    <a:pt x="774" y="82"/>
                  </a:lnTo>
                  <a:lnTo>
                    <a:pt x="776" y="84"/>
                  </a:lnTo>
                  <a:lnTo>
                    <a:pt x="774" y="84"/>
                  </a:lnTo>
                  <a:lnTo>
                    <a:pt x="772" y="84"/>
                  </a:lnTo>
                  <a:lnTo>
                    <a:pt x="774" y="86"/>
                  </a:lnTo>
                  <a:lnTo>
                    <a:pt x="776" y="88"/>
                  </a:lnTo>
                  <a:lnTo>
                    <a:pt x="778" y="88"/>
                  </a:lnTo>
                  <a:lnTo>
                    <a:pt x="782" y="88"/>
                  </a:lnTo>
                  <a:lnTo>
                    <a:pt x="782" y="88"/>
                  </a:lnTo>
                  <a:lnTo>
                    <a:pt x="784" y="88"/>
                  </a:lnTo>
                  <a:lnTo>
                    <a:pt x="784" y="90"/>
                  </a:lnTo>
                  <a:lnTo>
                    <a:pt x="782" y="90"/>
                  </a:lnTo>
                  <a:lnTo>
                    <a:pt x="782" y="94"/>
                  </a:lnTo>
                  <a:lnTo>
                    <a:pt x="780" y="94"/>
                  </a:lnTo>
                  <a:lnTo>
                    <a:pt x="776" y="92"/>
                  </a:lnTo>
                  <a:lnTo>
                    <a:pt x="770" y="90"/>
                  </a:lnTo>
                  <a:lnTo>
                    <a:pt x="768" y="88"/>
                  </a:lnTo>
                  <a:lnTo>
                    <a:pt x="766" y="86"/>
                  </a:lnTo>
                  <a:lnTo>
                    <a:pt x="766" y="86"/>
                  </a:lnTo>
                  <a:lnTo>
                    <a:pt x="764" y="86"/>
                  </a:lnTo>
                  <a:lnTo>
                    <a:pt x="764" y="88"/>
                  </a:lnTo>
                  <a:lnTo>
                    <a:pt x="764" y="88"/>
                  </a:lnTo>
                  <a:lnTo>
                    <a:pt x="762" y="90"/>
                  </a:lnTo>
                  <a:lnTo>
                    <a:pt x="764" y="94"/>
                  </a:lnTo>
                  <a:lnTo>
                    <a:pt x="762" y="96"/>
                  </a:lnTo>
                  <a:lnTo>
                    <a:pt x="760" y="94"/>
                  </a:lnTo>
                  <a:lnTo>
                    <a:pt x="760" y="98"/>
                  </a:lnTo>
                  <a:lnTo>
                    <a:pt x="758" y="98"/>
                  </a:lnTo>
                  <a:lnTo>
                    <a:pt x="760" y="104"/>
                  </a:lnTo>
                  <a:lnTo>
                    <a:pt x="760" y="106"/>
                  </a:lnTo>
                  <a:lnTo>
                    <a:pt x="764" y="106"/>
                  </a:lnTo>
                  <a:lnTo>
                    <a:pt x="766" y="106"/>
                  </a:lnTo>
                  <a:lnTo>
                    <a:pt x="768" y="106"/>
                  </a:lnTo>
                  <a:lnTo>
                    <a:pt x="768" y="106"/>
                  </a:lnTo>
                  <a:lnTo>
                    <a:pt x="768" y="108"/>
                  </a:lnTo>
                  <a:lnTo>
                    <a:pt x="764" y="106"/>
                  </a:lnTo>
                  <a:lnTo>
                    <a:pt x="760" y="106"/>
                  </a:lnTo>
                  <a:lnTo>
                    <a:pt x="760" y="106"/>
                  </a:lnTo>
                  <a:lnTo>
                    <a:pt x="758" y="106"/>
                  </a:lnTo>
                  <a:lnTo>
                    <a:pt x="754" y="110"/>
                  </a:lnTo>
                  <a:lnTo>
                    <a:pt x="754" y="112"/>
                  </a:lnTo>
                  <a:lnTo>
                    <a:pt x="754" y="114"/>
                  </a:lnTo>
                  <a:lnTo>
                    <a:pt x="754" y="116"/>
                  </a:lnTo>
                  <a:lnTo>
                    <a:pt x="754" y="116"/>
                  </a:lnTo>
                  <a:lnTo>
                    <a:pt x="754" y="118"/>
                  </a:lnTo>
                  <a:lnTo>
                    <a:pt x="754" y="120"/>
                  </a:lnTo>
                  <a:lnTo>
                    <a:pt x="756" y="118"/>
                  </a:lnTo>
                  <a:lnTo>
                    <a:pt x="758" y="118"/>
                  </a:lnTo>
                  <a:lnTo>
                    <a:pt x="760" y="116"/>
                  </a:lnTo>
                  <a:lnTo>
                    <a:pt x="762" y="118"/>
                  </a:lnTo>
                  <a:lnTo>
                    <a:pt x="762" y="120"/>
                  </a:lnTo>
                  <a:lnTo>
                    <a:pt x="760" y="120"/>
                  </a:lnTo>
                  <a:lnTo>
                    <a:pt x="758" y="122"/>
                  </a:lnTo>
                  <a:lnTo>
                    <a:pt x="760" y="124"/>
                  </a:lnTo>
                  <a:lnTo>
                    <a:pt x="760" y="124"/>
                  </a:lnTo>
                  <a:lnTo>
                    <a:pt x="762" y="122"/>
                  </a:lnTo>
                  <a:lnTo>
                    <a:pt x="764" y="122"/>
                  </a:lnTo>
                  <a:lnTo>
                    <a:pt x="766" y="120"/>
                  </a:lnTo>
                  <a:lnTo>
                    <a:pt x="766" y="122"/>
                  </a:lnTo>
                  <a:lnTo>
                    <a:pt x="766" y="122"/>
                  </a:lnTo>
                  <a:lnTo>
                    <a:pt x="768" y="124"/>
                  </a:lnTo>
                  <a:lnTo>
                    <a:pt x="770" y="124"/>
                  </a:lnTo>
                  <a:lnTo>
                    <a:pt x="772" y="124"/>
                  </a:lnTo>
                  <a:lnTo>
                    <a:pt x="768" y="126"/>
                  </a:lnTo>
                  <a:lnTo>
                    <a:pt x="768" y="128"/>
                  </a:lnTo>
                  <a:lnTo>
                    <a:pt x="770" y="128"/>
                  </a:lnTo>
                  <a:lnTo>
                    <a:pt x="774" y="126"/>
                  </a:lnTo>
                  <a:lnTo>
                    <a:pt x="776" y="128"/>
                  </a:lnTo>
                  <a:lnTo>
                    <a:pt x="782" y="130"/>
                  </a:lnTo>
                  <a:lnTo>
                    <a:pt x="782" y="132"/>
                  </a:lnTo>
                  <a:lnTo>
                    <a:pt x="778" y="132"/>
                  </a:lnTo>
                  <a:lnTo>
                    <a:pt x="776" y="132"/>
                  </a:lnTo>
                  <a:lnTo>
                    <a:pt x="772" y="128"/>
                  </a:lnTo>
                  <a:lnTo>
                    <a:pt x="768" y="130"/>
                  </a:lnTo>
                  <a:lnTo>
                    <a:pt x="768" y="132"/>
                  </a:lnTo>
                  <a:lnTo>
                    <a:pt x="772" y="134"/>
                  </a:lnTo>
                  <a:lnTo>
                    <a:pt x="776" y="134"/>
                  </a:lnTo>
                  <a:lnTo>
                    <a:pt x="782" y="134"/>
                  </a:lnTo>
                  <a:lnTo>
                    <a:pt x="784" y="134"/>
                  </a:lnTo>
                  <a:lnTo>
                    <a:pt x="778" y="136"/>
                  </a:lnTo>
                  <a:lnTo>
                    <a:pt x="776" y="134"/>
                  </a:lnTo>
                  <a:lnTo>
                    <a:pt x="772" y="134"/>
                  </a:lnTo>
                  <a:lnTo>
                    <a:pt x="768" y="134"/>
                  </a:lnTo>
                  <a:lnTo>
                    <a:pt x="768" y="132"/>
                  </a:lnTo>
                  <a:lnTo>
                    <a:pt x="764" y="132"/>
                  </a:lnTo>
                  <a:lnTo>
                    <a:pt x="762" y="128"/>
                  </a:lnTo>
                  <a:lnTo>
                    <a:pt x="760" y="130"/>
                  </a:lnTo>
                  <a:lnTo>
                    <a:pt x="758" y="132"/>
                  </a:lnTo>
                  <a:lnTo>
                    <a:pt x="754" y="132"/>
                  </a:lnTo>
                  <a:lnTo>
                    <a:pt x="754" y="134"/>
                  </a:lnTo>
                  <a:lnTo>
                    <a:pt x="752" y="138"/>
                  </a:lnTo>
                  <a:lnTo>
                    <a:pt x="754" y="140"/>
                  </a:lnTo>
                  <a:lnTo>
                    <a:pt x="754" y="142"/>
                  </a:lnTo>
                  <a:lnTo>
                    <a:pt x="754" y="144"/>
                  </a:lnTo>
                  <a:lnTo>
                    <a:pt x="752" y="140"/>
                  </a:lnTo>
                  <a:lnTo>
                    <a:pt x="752" y="140"/>
                  </a:lnTo>
                  <a:lnTo>
                    <a:pt x="750" y="146"/>
                  </a:lnTo>
                  <a:lnTo>
                    <a:pt x="750" y="148"/>
                  </a:lnTo>
                  <a:lnTo>
                    <a:pt x="752" y="148"/>
                  </a:lnTo>
                  <a:lnTo>
                    <a:pt x="752" y="148"/>
                  </a:lnTo>
                  <a:lnTo>
                    <a:pt x="754" y="148"/>
                  </a:lnTo>
                  <a:lnTo>
                    <a:pt x="756" y="150"/>
                  </a:lnTo>
                  <a:lnTo>
                    <a:pt x="758" y="152"/>
                  </a:lnTo>
                  <a:lnTo>
                    <a:pt x="756" y="152"/>
                  </a:lnTo>
                  <a:lnTo>
                    <a:pt x="754" y="152"/>
                  </a:lnTo>
                  <a:lnTo>
                    <a:pt x="752" y="150"/>
                  </a:lnTo>
                  <a:lnTo>
                    <a:pt x="748" y="150"/>
                  </a:lnTo>
                  <a:lnTo>
                    <a:pt x="748" y="156"/>
                  </a:lnTo>
                  <a:lnTo>
                    <a:pt x="750" y="156"/>
                  </a:lnTo>
                  <a:lnTo>
                    <a:pt x="752" y="156"/>
                  </a:lnTo>
                  <a:lnTo>
                    <a:pt x="750" y="158"/>
                  </a:lnTo>
                  <a:lnTo>
                    <a:pt x="750" y="162"/>
                  </a:lnTo>
                  <a:lnTo>
                    <a:pt x="752" y="162"/>
                  </a:lnTo>
                  <a:lnTo>
                    <a:pt x="754" y="162"/>
                  </a:lnTo>
                  <a:lnTo>
                    <a:pt x="754" y="166"/>
                  </a:lnTo>
                  <a:lnTo>
                    <a:pt x="756" y="168"/>
                  </a:lnTo>
                  <a:lnTo>
                    <a:pt x="762" y="170"/>
                  </a:lnTo>
                  <a:lnTo>
                    <a:pt x="764" y="170"/>
                  </a:lnTo>
                  <a:lnTo>
                    <a:pt x="766" y="168"/>
                  </a:lnTo>
                  <a:lnTo>
                    <a:pt x="764" y="166"/>
                  </a:lnTo>
                  <a:lnTo>
                    <a:pt x="768" y="166"/>
                  </a:lnTo>
                  <a:lnTo>
                    <a:pt x="768" y="168"/>
                  </a:lnTo>
                  <a:lnTo>
                    <a:pt x="768" y="170"/>
                  </a:lnTo>
                  <a:lnTo>
                    <a:pt x="768" y="172"/>
                  </a:lnTo>
                  <a:lnTo>
                    <a:pt x="770" y="172"/>
                  </a:lnTo>
                  <a:lnTo>
                    <a:pt x="772" y="166"/>
                  </a:lnTo>
                  <a:lnTo>
                    <a:pt x="772" y="160"/>
                  </a:lnTo>
                  <a:lnTo>
                    <a:pt x="772" y="158"/>
                  </a:lnTo>
                  <a:lnTo>
                    <a:pt x="774" y="154"/>
                  </a:lnTo>
                  <a:lnTo>
                    <a:pt x="776" y="152"/>
                  </a:lnTo>
                  <a:lnTo>
                    <a:pt x="776" y="156"/>
                  </a:lnTo>
                  <a:lnTo>
                    <a:pt x="774" y="160"/>
                  </a:lnTo>
                  <a:lnTo>
                    <a:pt x="772" y="164"/>
                  </a:lnTo>
                  <a:lnTo>
                    <a:pt x="774" y="166"/>
                  </a:lnTo>
                  <a:lnTo>
                    <a:pt x="772" y="170"/>
                  </a:lnTo>
                  <a:lnTo>
                    <a:pt x="774" y="172"/>
                  </a:lnTo>
                  <a:lnTo>
                    <a:pt x="774" y="174"/>
                  </a:lnTo>
                  <a:lnTo>
                    <a:pt x="774" y="174"/>
                  </a:lnTo>
                  <a:close/>
                  <a:moveTo>
                    <a:pt x="780" y="66"/>
                  </a:moveTo>
                  <a:lnTo>
                    <a:pt x="780" y="66"/>
                  </a:lnTo>
                  <a:lnTo>
                    <a:pt x="782" y="66"/>
                  </a:lnTo>
                  <a:lnTo>
                    <a:pt x="782" y="66"/>
                  </a:lnTo>
                  <a:lnTo>
                    <a:pt x="784" y="66"/>
                  </a:lnTo>
                  <a:lnTo>
                    <a:pt x="786" y="68"/>
                  </a:lnTo>
                  <a:lnTo>
                    <a:pt x="784" y="68"/>
                  </a:lnTo>
                  <a:lnTo>
                    <a:pt x="782" y="68"/>
                  </a:lnTo>
                  <a:lnTo>
                    <a:pt x="780" y="68"/>
                  </a:lnTo>
                  <a:lnTo>
                    <a:pt x="780" y="66"/>
                  </a:lnTo>
                  <a:close/>
                  <a:moveTo>
                    <a:pt x="782" y="174"/>
                  </a:moveTo>
                  <a:lnTo>
                    <a:pt x="782" y="172"/>
                  </a:lnTo>
                  <a:lnTo>
                    <a:pt x="784" y="170"/>
                  </a:lnTo>
                  <a:lnTo>
                    <a:pt x="784" y="168"/>
                  </a:lnTo>
                  <a:lnTo>
                    <a:pt x="786" y="168"/>
                  </a:lnTo>
                  <a:lnTo>
                    <a:pt x="786" y="168"/>
                  </a:lnTo>
                  <a:lnTo>
                    <a:pt x="786" y="170"/>
                  </a:lnTo>
                  <a:lnTo>
                    <a:pt x="784" y="170"/>
                  </a:lnTo>
                  <a:lnTo>
                    <a:pt x="782" y="174"/>
                  </a:lnTo>
                  <a:lnTo>
                    <a:pt x="782" y="174"/>
                  </a:lnTo>
                  <a:close/>
                  <a:moveTo>
                    <a:pt x="808" y="150"/>
                  </a:moveTo>
                  <a:lnTo>
                    <a:pt x="810" y="146"/>
                  </a:lnTo>
                  <a:lnTo>
                    <a:pt x="812" y="146"/>
                  </a:lnTo>
                  <a:lnTo>
                    <a:pt x="814" y="144"/>
                  </a:lnTo>
                  <a:lnTo>
                    <a:pt x="816" y="146"/>
                  </a:lnTo>
                  <a:lnTo>
                    <a:pt x="818" y="148"/>
                  </a:lnTo>
                  <a:lnTo>
                    <a:pt x="818" y="150"/>
                  </a:lnTo>
                  <a:lnTo>
                    <a:pt x="814" y="150"/>
                  </a:lnTo>
                  <a:lnTo>
                    <a:pt x="812" y="152"/>
                  </a:lnTo>
                  <a:lnTo>
                    <a:pt x="810" y="152"/>
                  </a:lnTo>
                  <a:lnTo>
                    <a:pt x="808" y="152"/>
                  </a:lnTo>
                  <a:lnTo>
                    <a:pt x="808" y="150"/>
                  </a:lnTo>
                  <a:close/>
                  <a:moveTo>
                    <a:pt x="992" y="6"/>
                  </a:moveTo>
                  <a:lnTo>
                    <a:pt x="994" y="2"/>
                  </a:lnTo>
                  <a:lnTo>
                    <a:pt x="994" y="2"/>
                  </a:lnTo>
                  <a:lnTo>
                    <a:pt x="996" y="4"/>
                  </a:lnTo>
                  <a:lnTo>
                    <a:pt x="994" y="6"/>
                  </a:lnTo>
                  <a:lnTo>
                    <a:pt x="992" y="6"/>
                  </a:lnTo>
                  <a:close/>
                  <a:moveTo>
                    <a:pt x="904" y="178"/>
                  </a:moveTo>
                  <a:lnTo>
                    <a:pt x="902" y="180"/>
                  </a:lnTo>
                  <a:lnTo>
                    <a:pt x="904" y="182"/>
                  </a:lnTo>
                  <a:lnTo>
                    <a:pt x="906" y="182"/>
                  </a:lnTo>
                  <a:lnTo>
                    <a:pt x="906" y="180"/>
                  </a:lnTo>
                  <a:lnTo>
                    <a:pt x="904" y="178"/>
                  </a:lnTo>
                  <a:lnTo>
                    <a:pt x="904" y="178"/>
                  </a:lnTo>
                  <a:lnTo>
                    <a:pt x="904" y="178"/>
                  </a:lnTo>
                  <a:close/>
                  <a:moveTo>
                    <a:pt x="858" y="206"/>
                  </a:moveTo>
                  <a:lnTo>
                    <a:pt x="860" y="208"/>
                  </a:lnTo>
                  <a:lnTo>
                    <a:pt x="862" y="208"/>
                  </a:lnTo>
                  <a:lnTo>
                    <a:pt x="860" y="206"/>
                  </a:lnTo>
                  <a:lnTo>
                    <a:pt x="858" y="206"/>
                  </a:lnTo>
                  <a:close/>
                  <a:moveTo>
                    <a:pt x="796" y="204"/>
                  </a:moveTo>
                  <a:lnTo>
                    <a:pt x="796" y="202"/>
                  </a:lnTo>
                  <a:lnTo>
                    <a:pt x="796" y="200"/>
                  </a:lnTo>
                  <a:lnTo>
                    <a:pt x="796" y="200"/>
                  </a:lnTo>
                  <a:lnTo>
                    <a:pt x="798" y="202"/>
                  </a:lnTo>
                  <a:lnTo>
                    <a:pt x="798" y="204"/>
                  </a:lnTo>
                  <a:lnTo>
                    <a:pt x="798" y="204"/>
                  </a:lnTo>
                  <a:lnTo>
                    <a:pt x="796" y="204"/>
                  </a:lnTo>
                  <a:close/>
                  <a:moveTo>
                    <a:pt x="780" y="242"/>
                  </a:moveTo>
                  <a:lnTo>
                    <a:pt x="778" y="240"/>
                  </a:lnTo>
                  <a:lnTo>
                    <a:pt x="778" y="238"/>
                  </a:lnTo>
                  <a:lnTo>
                    <a:pt x="778" y="236"/>
                  </a:lnTo>
                  <a:lnTo>
                    <a:pt x="776" y="234"/>
                  </a:lnTo>
                  <a:lnTo>
                    <a:pt x="776" y="236"/>
                  </a:lnTo>
                  <a:lnTo>
                    <a:pt x="776" y="238"/>
                  </a:lnTo>
                  <a:lnTo>
                    <a:pt x="776" y="242"/>
                  </a:lnTo>
                  <a:lnTo>
                    <a:pt x="778" y="246"/>
                  </a:lnTo>
                  <a:lnTo>
                    <a:pt x="776" y="246"/>
                  </a:lnTo>
                  <a:lnTo>
                    <a:pt x="776" y="248"/>
                  </a:lnTo>
                  <a:lnTo>
                    <a:pt x="774" y="246"/>
                  </a:lnTo>
                  <a:lnTo>
                    <a:pt x="770" y="246"/>
                  </a:lnTo>
                  <a:lnTo>
                    <a:pt x="770" y="244"/>
                  </a:lnTo>
                  <a:lnTo>
                    <a:pt x="768" y="244"/>
                  </a:lnTo>
                  <a:lnTo>
                    <a:pt x="764" y="242"/>
                  </a:lnTo>
                  <a:lnTo>
                    <a:pt x="764" y="242"/>
                  </a:lnTo>
                  <a:lnTo>
                    <a:pt x="762" y="240"/>
                  </a:lnTo>
                  <a:lnTo>
                    <a:pt x="762" y="240"/>
                  </a:lnTo>
                  <a:lnTo>
                    <a:pt x="760" y="240"/>
                  </a:lnTo>
                  <a:lnTo>
                    <a:pt x="760" y="238"/>
                  </a:lnTo>
                  <a:lnTo>
                    <a:pt x="762" y="238"/>
                  </a:lnTo>
                  <a:lnTo>
                    <a:pt x="762" y="236"/>
                  </a:lnTo>
                  <a:lnTo>
                    <a:pt x="764" y="234"/>
                  </a:lnTo>
                  <a:lnTo>
                    <a:pt x="764" y="232"/>
                  </a:lnTo>
                  <a:lnTo>
                    <a:pt x="762" y="230"/>
                  </a:lnTo>
                  <a:lnTo>
                    <a:pt x="760" y="230"/>
                  </a:lnTo>
                  <a:lnTo>
                    <a:pt x="760" y="232"/>
                  </a:lnTo>
                  <a:lnTo>
                    <a:pt x="762" y="232"/>
                  </a:lnTo>
                  <a:lnTo>
                    <a:pt x="762" y="234"/>
                  </a:lnTo>
                  <a:lnTo>
                    <a:pt x="762" y="236"/>
                  </a:lnTo>
                  <a:lnTo>
                    <a:pt x="760" y="236"/>
                  </a:lnTo>
                  <a:lnTo>
                    <a:pt x="758" y="236"/>
                  </a:lnTo>
                  <a:lnTo>
                    <a:pt x="760" y="236"/>
                  </a:lnTo>
                  <a:lnTo>
                    <a:pt x="760" y="238"/>
                  </a:lnTo>
                  <a:lnTo>
                    <a:pt x="758" y="240"/>
                  </a:lnTo>
                  <a:lnTo>
                    <a:pt x="756" y="238"/>
                  </a:lnTo>
                  <a:lnTo>
                    <a:pt x="756" y="236"/>
                  </a:lnTo>
                  <a:lnTo>
                    <a:pt x="756" y="236"/>
                  </a:lnTo>
                  <a:lnTo>
                    <a:pt x="754" y="234"/>
                  </a:lnTo>
                  <a:lnTo>
                    <a:pt x="756" y="230"/>
                  </a:lnTo>
                  <a:lnTo>
                    <a:pt x="756" y="230"/>
                  </a:lnTo>
                  <a:lnTo>
                    <a:pt x="756" y="228"/>
                  </a:lnTo>
                  <a:lnTo>
                    <a:pt x="754" y="230"/>
                  </a:lnTo>
                  <a:lnTo>
                    <a:pt x="754" y="232"/>
                  </a:lnTo>
                  <a:lnTo>
                    <a:pt x="754" y="234"/>
                  </a:lnTo>
                  <a:lnTo>
                    <a:pt x="754" y="234"/>
                  </a:lnTo>
                  <a:lnTo>
                    <a:pt x="754" y="236"/>
                  </a:lnTo>
                  <a:lnTo>
                    <a:pt x="750" y="236"/>
                  </a:lnTo>
                  <a:lnTo>
                    <a:pt x="748" y="234"/>
                  </a:lnTo>
                  <a:lnTo>
                    <a:pt x="748" y="234"/>
                  </a:lnTo>
                  <a:lnTo>
                    <a:pt x="746" y="234"/>
                  </a:lnTo>
                  <a:lnTo>
                    <a:pt x="748" y="232"/>
                  </a:lnTo>
                  <a:lnTo>
                    <a:pt x="748" y="228"/>
                  </a:lnTo>
                  <a:lnTo>
                    <a:pt x="748" y="228"/>
                  </a:lnTo>
                  <a:lnTo>
                    <a:pt x="748" y="226"/>
                  </a:lnTo>
                  <a:lnTo>
                    <a:pt x="752" y="220"/>
                  </a:lnTo>
                  <a:lnTo>
                    <a:pt x="750" y="222"/>
                  </a:lnTo>
                  <a:lnTo>
                    <a:pt x="748" y="222"/>
                  </a:lnTo>
                  <a:lnTo>
                    <a:pt x="746" y="228"/>
                  </a:lnTo>
                  <a:lnTo>
                    <a:pt x="746" y="230"/>
                  </a:lnTo>
                  <a:lnTo>
                    <a:pt x="746" y="232"/>
                  </a:lnTo>
                  <a:lnTo>
                    <a:pt x="744" y="232"/>
                  </a:lnTo>
                  <a:lnTo>
                    <a:pt x="746" y="230"/>
                  </a:lnTo>
                  <a:lnTo>
                    <a:pt x="746" y="230"/>
                  </a:lnTo>
                  <a:lnTo>
                    <a:pt x="746" y="228"/>
                  </a:lnTo>
                  <a:lnTo>
                    <a:pt x="744" y="232"/>
                  </a:lnTo>
                  <a:lnTo>
                    <a:pt x="740" y="232"/>
                  </a:lnTo>
                  <a:lnTo>
                    <a:pt x="740" y="230"/>
                  </a:lnTo>
                  <a:lnTo>
                    <a:pt x="740" y="228"/>
                  </a:lnTo>
                  <a:lnTo>
                    <a:pt x="740" y="226"/>
                  </a:lnTo>
                  <a:lnTo>
                    <a:pt x="740" y="224"/>
                  </a:lnTo>
                  <a:lnTo>
                    <a:pt x="742" y="222"/>
                  </a:lnTo>
                  <a:lnTo>
                    <a:pt x="744" y="222"/>
                  </a:lnTo>
                  <a:lnTo>
                    <a:pt x="744" y="220"/>
                  </a:lnTo>
                  <a:lnTo>
                    <a:pt x="744" y="218"/>
                  </a:lnTo>
                  <a:lnTo>
                    <a:pt x="746" y="216"/>
                  </a:lnTo>
                  <a:lnTo>
                    <a:pt x="748" y="216"/>
                  </a:lnTo>
                  <a:lnTo>
                    <a:pt x="748" y="214"/>
                  </a:lnTo>
                  <a:lnTo>
                    <a:pt x="752" y="214"/>
                  </a:lnTo>
                  <a:lnTo>
                    <a:pt x="754" y="212"/>
                  </a:lnTo>
                  <a:lnTo>
                    <a:pt x="756" y="212"/>
                  </a:lnTo>
                  <a:lnTo>
                    <a:pt x="758" y="212"/>
                  </a:lnTo>
                  <a:lnTo>
                    <a:pt x="758" y="210"/>
                  </a:lnTo>
                  <a:lnTo>
                    <a:pt x="758" y="210"/>
                  </a:lnTo>
                  <a:lnTo>
                    <a:pt x="760" y="210"/>
                  </a:lnTo>
                  <a:lnTo>
                    <a:pt x="764" y="210"/>
                  </a:lnTo>
                  <a:lnTo>
                    <a:pt x="768" y="210"/>
                  </a:lnTo>
                  <a:lnTo>
                    <a:pt x="768" y="210"/>
                  </a:lnTo>
                  <a:lnTo>
                    <a:pt x="770" y="210"/>
                  </a:lnTo>
                  <a:lnTo>
                    <a:pt x="772" y="212"/>
                  </a:lnTo>
                  <a:lnTo>
                    <a:pt x="774" y="212"/>
                  </a:lnTo>
                  <a:lnTo>
                    <a:pt x="774" y="210"/>
                  </a:lnTo>
                  <a:lnTo>
                    <a:pt x="776" y="210"/>
                  </a:lnTo>
                  <a:lnTo>
                    <a:pt x="778" y="212"/>
                  </a:lnTo>
                  <a:lnTo>
                    <a:pt x="778" y="212"/>
                  </a:lnTo>
                  <a:lnTo>
                    <a:pt x="782" y="212"/>
                  </a:lnTo>
                  <a:lnTo>
                    <a:pt x="782" y="210"/>
                  </a:lnTo>
                  <a:lnTo>
                    <a:pt x="782" y="210"/>
                  </a:lnTo>
                  <a:lnTo>
                    <a:pt x="780" y="210"/>
                  </a:lnTo>
                  <a:lnTo>
                    <a:pt x="778" y="210"/>
                  </a:lnTo>
                  <a:lnTo>
                    <a:pt x="776" y="210"/>
                  </a:lnTo>
                  <a:lnTo>
                    <a:pt x="776" y="208"/>
                  </a:lnTo>
                  <a:lnTo>
                    <a:pt x="778" y="208"/>
                  </a:lnTo>
                  <a:lnTo>
                    <a:pt x="778" y="206"/>
                  </a:lnTo>
                  <a:lnTo>
                    <a:pt x="776" y="204"/>
                  </a:lnTo>
                  <a:lnTo>
                    <a:pt x="776" y="204"/>
                  </a:lnTo>
                  <a:lnTo>
                    <a:pt x="780" y="204"/>
                  </a:lnTo>
                  <a:lnTo>
                    <a:pt x="780" y="204"/>
                  </a:lnTo>
                  <a:lnTo>
                    <a:pt x="778" y="204"/>
                  </a:lnTo>
                  <a:lnTo>
                    <a:pt x="776" y="204"/>
                  </a:lnTo>
                  <a:lnTo>
                    <a:pt x="774" y="204"/>
                  </a:lnTo>
                  <a:lnTo>
                    <a:pt x="774" y="202"/>
                  </a:lnTo>
                  <a:lnTo>
                    <a:pt x="774" y="200"/>
                  </a:lnTo>
                  <a:lnTo>
                    <a:pt x="776" y="198"/>
                  </a:lnTo>
                  <a:lnTo>
                    <a:pt x="776" y="198"/>
                  </a:lnTo>
                  <a:lnTo>
                    <a:pt x="774" y="198"/>
                  </a:lnTo>
                  <a:lnTo>
                    <a:pt x="774" y="196"/>
                  </a:lnTo>
                  <a:lnTo>
                    <a:pt x="774" y="192"/>
                  </a:lnTo>
                  <a:lnTo>
                    <a:pt x="774" y="190"/>
                  </a:lnTo>
                  <a:lnTo>
                    <a:pt x="774" y="188"/>
                  </a:lnTo>
                  <a:lnTo>
                    <a:pt x="774" y="186"/>
                  </a:lnTo>
                  <a:lnTo>
                    <a:pt x="776" y="186"/>
                  </a:lnTo>
                  <a:lnTo>
                    <a:pt x="778" y="186"/>
                  </a:lnTo>
                  <a:lnTo>
                    <a:pt x="782" y="186"/>
                  </a:lnTo>
                  <a:lnTo>
                    <a:pt x="782" y="186"/>
                  </a:lnTo>
                  <a:lnTo>
                    <a:pt x="786" y="186"/>
                  </a:lnTo>
                  <a:lnTo>
                    <a:pt x="788" y="186"/>
                  </a:lnTo>
                  <a:lnTo>
                    <a:pt x="790" y="190"/>
                  </a:lnTo>
                  <a:lnTo>
                    <a:pt x="792" y="194"/>
                  </a:lnTo>
                  <a:lnTo>
                    <a:pt x="792" y="202"/>
                  </a:lnTo>
                  <a:lnTo>
                    <a:pt x="790" y="204"/>
                  </a:lnTo>
                  <a:lnTo>
                    <a:pt x="792" y="206"/>
                  </a:lnTo>
                  <a:lnTo>
                    <a:pt x="792" y="204"/>
                  </a:lnTo>
                  <a:lnTo>
                    <a:pt x="798" y="206"/>
                  </a:lnTo>
                  <a:lnTo>
                    <a:pt x="798" y="210"/>
                  </a:lnTo>
                  <a:lnTo>
                    <a:pt x="800" y="210"/>
                  </a:lnTo>
                  <a:lnTo>
                    <a:pt x="800" y="208"/>
                  </a:lnTo>
                  <a:lnTo>
                    <a:pt x="806" y="208"/>
                  </a:lnTo>
                  <a:lnTo>
                    <a:pt x="808" y="212"/>
                  </a:lnTo>
                  <a:lnTo>
                    <a:pt x="810" y="210"/>
                  </a:lnTo>
                  <a:lnTo>
                    <a:pt x="808" y="210"/>
                  </a:lnTo>
                  <a:lnTo>
                    <a:pt x="810" y="208"/>
                  </a:lnTo>
                  <a:lnTo>
                    <a:pt x="814" y="206"/>
                  </a:lnTo>
                  <a:lnTo>
                    <a:pt x="816" y="202"/>
                  </a:lnTo>
                  <a:lnTo>
                    <a:pt x="822" y="200"/>
                  </a:lnTo>
                  <a:lnTo>
                    <a:pt x="824" y="196"/>
                  </a:lnTo>
                  <a:lnTo>
                    <a:pt x="826" y="192"/>
                  </a:lnTo>
                  <a:lnTo>
                    <a:pt x="826" y="192"/>
                  </a:lnTo>
                  <a:lnTo>
                    <a:pt x="824" y="192"/>
                  </a:lnTo>
                  <a:lnTo>
                    <a:pt x="824" y="192"/>
                  </a:lnTo>
                  <a:lnTo>
                    <a:pt x="824" y="194"/>
                  </a:lnTo>
                  <a:lnTo>
                    <a:pt x="820" y="198"/>
                  </a:lnTo>
                  <a:lnTo>
                    <a:pt x="816" y="200"/>
                  </a:lnTo>
                  <a:lnTo>
                    <a:pt x="816" y="202"/>
                  </a:lnTo>
                  <a:lnTo>
                    <a:pt x="814" y="204"/>
                  </a:lnTo>
                  <a:lnTo>
                    <a:pt x="810" y="206"/>
                  </a:lnTo>
                  <a:lnTo>
                    <a:pt x="808" y="204"/>
                  </a:lnTo>
                  <a:lnTo>
                    <a:pt x="806" y="204"/>
                  </a:lnTo>
                  <a:lnTo>
                    <a:pt x="806" y="206"/>
                  </a:lnTo>
                  <a:lnTo>
                    <a:pt x="802" y="206"/>
                  </a:lnTo>
                  <a:lnTo>
                    <a:pt x="800" y="204"/>
                  </a:lnTo>
                  <a:lnTo>
                    <a:pt x="800" y="202"/>
                  </a:lnTo>
                  <a:lnTo>
                    <a:pt x="802" y="200"/>
                  </a:lnTo>
                  <a:lnTo>
                    <a:pt x="804" y="200"/>
                  </a:lnTo>
                  <a:lnTo>
                    <a:pt x="804" y="196"/>
                  </a:lnTo>
                  <a:lnTo>
                    <a:pt x="802" y="198"/>
                  </a:lnTo>
                  <a:lnTo>
                    <a:pt x="802" y="200"/>
                  </a:lnTo>
                  <a:lnTo>
                    <a:pt x="798" y="200"/>
                  </a:lnTo>
                  <a:lnTo>
                    <a:pt x="798" y="198"/>
                  </a:lnTo>
                  <a:lnTo>
                    <a:pt x="798" y="196"/>
                  </a:lnTo>
                  <a:lnTo>
                    <a:pt x="798" y="196"/>
                  </a:lnTo>
                  <a:lnTo>
                    <a:pt x="802" y="196"/>
                  </a:lnTo>
                  <a:lnTo>
                    <a:pt x="802" y="194"/>
                  </a:lnTo>
                  <a:lnTo>
                    <a:pt x="800" y="194"/>
                  </a:lnTo>
                  <a:lnTo>
                    <a:pt x="800" y="194"/>
                  </a:lnTo>
                  <a:lnTo>
                    <a:pt x="800" y="192"/>
                  </a:lnTo>
                  <a:lnTo>
                    <a:pt x="802" y="192"/>
                  </a:lnTo>
                  <a:lnTo>
                    <a:pt x="804" y="192"/>
                  </a:lnTo>
                  <a:lnTo>
                    <a:pt x="804" y="192"/>
                  </a:lnTo>
                  <a:lnTo>
                    <a:pt x="802" y="192"/>
                  </a:lnTo>
                  <a:lnTo>
                    <a:pt x="800" y="190"/>
                  </a:lnTo>
                  <a:lnTo>
                    <a:pt x="800" y="192"/>
                  </a:lnTo>
                  <a:lnTo>
                    <a:pt x="798" y="192"/>
                  </a:lnTo>
                  <a:lnTo>
                    <a:pt x="796" y="190"/>
                  </a:lnTo>
                  <a:lnTo>
                    <a:pt x="798" y="188"/>
                  </a:lnTo>
                  <a:lnTo>
                    <a:pt x="800" y="188"/>
                  </a:lnTo>
                  <a:lnTo>
                    <a:pt x="802" y="186"/>
                  </a:lnTo>
                  <a:lnTo>
                    <a:pt x="804" y="186"/>
                  </a:lnTo>
                  <a:lnTo>
                    <a:pt x="806" y="188"/>
                  </a:lnTo>
                  <a:lnTo>
                    <a:pt x="808" y="186"/>
                  </a:lnTo>
                  <a:lnTo>
                    <a:pt x="806" y="186"/>
                  </a:lnTo>
                  <a:lnTo>
                    <a:pt x="804" y="186"/>
                  </a:lnTo>
                  <a:lnTo>
                    <a:pt x="808" y="182"/>
                  </a:lnTo>
                  <a:lnTo>
                    <a:pt x="810" y="182"/>
                  </a:lnTo>
                  <a:lnTo>
                    <a:pt x="810" y="182"/>
                  </a:lnTo>
                  <a:lnTo>
                    <a:pt x="808" y="182"/>
                  </a:lnTo>
                  <a:lnTo>
                    <a:pt x="808" y="180"/>
                  </a:lnTo>
                  <a:lnTo>
                    <a:pt x="810" y="178"/>
                  </a:lnTo>
                  <a:lnTo>
                    <a:pt x="812" y="178"/>
                  </a:lnTo>
                  <a:lnTo>
                    <a:pt x="810" y="176"/>
                  </a:lnTo>
                  <a:lnTo>
                    <a:pt x="814" y="172"/>
                  </a:lnTo>
                  <a:lnTo>
                    <a:pt x="816" y="170"/>
                  </a:lnTo>
                  <a:lnTo>
                    <a:pt x="816" y="168"/>
                  </a:lnTo>
                  <a:lnTo>
                    <a:pt x="814" y="168"/>
                  </a:lnTo>
                  <a:lnTo>
                    <a:pt x="810" y="174"/>
                  </a:lnTo>
                  <a:lnTo>
                    <a:pt x="808" y="178"/>
                  </a:lnTo>
                  <a:lnTo>
                    <a:pt x="804" y="182"/>
                  </a:lnTo>
                  <a:lnTo>
                    <a:pt x="802" y="184"/>
                  </a:lnTo>
                  <a:lnTo>
                    <a:pt x="800" y="184"/>
                  </a:lnTo>
                  <a:lnTo>
                    <a:pt x="796" y="184"/>
                  </a:lnTo>
                  <a:lnTo>
                    <a:pt x="796" y="182"/>
                  </a:lnTo>
                  <a:lnTo>
                    <a:pt x="798" y="180"/>
                  </a:lnTo>
                  <a:lnTo>
                    <a:pt x="800" y="178"/>
                  </a:lnTo>
                  <a:lnTo>
                    <a:pt x="800" y="176"/>
                  </a:lnTo>
                  <a:lnTo>
                    <a:pt x="796" y="178"/>
                  </a:lnTo>
                  <a:lnTo>
                    <a:pt x="794" y="178"/>
                  </a:lnTo>
                  <a:lnTo>
                    <a:pt x="794" y="180"/>
                  </a:lnTo>
                  <a:lnTo>
                    <a:pt x="792" y="182"/>
                  </a:lnTo>
                  <a:lnTo>
                    <a:pt x="788" y="182"/>
                  </a:lnTo>
                  <a:lnTo>
                    <a:pt x="784" y="178"/>
                  </a:lnTo>
                  <a:lnTo>
                    <a:pt x="786" y="176"/>
                  </a:lnTo>
                  <a:lnTo>
                    <a:pt x="788" y="176"/>
                  </a:lnTo>
                  <a:lnTo>
                    <a:pt x="788" y="176"/>
                  </a:lnTo>
                  <a:lnTo>
                    <a:pt x="786" y="176"/>
                  </a:lnTo>
                  <a:lnTo>
                    <a:pt x="788" y="172"/>
                  </a:lnTo>
                  <a:lnTo>
                    <a:pt x="790" y="170"/>
                  </a:lnTo>
                  <a:lnTo>
                    <a:pt x="790" y="168"/>
                  </a:lnTo>
                  <a:lnTo>
                    <a:pt x="792" y="168"/>
                  </a:lnTo>
                  <a:lnTo>
                    <a:pt x="796" y="166"/>
                  </a:lnTo>
                  <a:lnTo>
                    <a:pt x="798" y="166"/>
                  </a:lnTo>
                  <a:lnTo>
                    <a:pt x="798" y="162"/>
                  </a:lnTo>
                  <a:lnTo>
                    <a:pt x="800" y="160"/>
                  </a:lnTo>
                  <a:lnTo>
                    <a:pt x="802" y="156"/>
                  </a:lnTo>
                  <a:lnTo>
                    <a:pt x="804" y="156"/>
                  </a:lnTo>
                  <a:lnTo>
                    <a:pt x="810" y="156"/>
                  </a:lnTo>
                  <a:lnTo>
                    <a:pt x="814" y="156"/>
                  </a:lnTo>
                  <a:lnTo>
                    <a:pt x="816" y="156"/>
                  </a:lnTo>
                  <a:lnTo>
                    <a:pt x="816" y="156"/>
                  </a:lnTo>
                  <a:lnTo>
                    <a:pt x="820" y="154"/>
                  </a:lnTo>
                  <a:lnTo>
                    <a:pt x="822" y="154"/>
                  </a:lnTo>
                  <a:lnTo>
                    <a:pt x="822" y="154"/>
                  </a:lnTo>
                  <a:lnTo>
                    <a:pt x="824" y="156"/>
                  </a:lnTo>
                  <a:lnTo>
                    <a:pt x="826" y="158"/>
                  </a:lnTo>
                  <a:lnTo>
                    <a:pt x="832" y="162"/>
                  </a:lnTo>
                  <a:lnTo>
                    <a:pt x="832" y="162"/>
                  </a:lnTo>
                  <a:lnTo>
                    <a:pt x="834" y="164"/>
                  </a:lnTo>
                  <a:lnTo>
                    <a:pt x="836" y="164"/>
                  </a:lnTo>
                  <a:lnTo>
                    <a:pt x="838" y="170"/>
                  </a:lnTo>
                  <a:lnTo>
                    <a:pt x="838" y="166"/>
                  </a:lnTo>
                  <a:lnTo>
                    <a:pt x="840" y="166"/>
                  </a:lnTo>
                  <a:lnTo>
                    <a:pt x="840" y="164"/>
                  </a:lnTo>
                  <a:lnTo>
                    <a:pt x="838" y="164"/>
                  </a:lnTo>
                  <a:lnTo>
                    <a:pt x="836" y="164"/>
                  </a:lnTo>
                  <a:lnTo>
                    <a:pt x="836" y="162"/>
                  </a:lnTo>
                  <a:lnTo>
                    <a:pt x="838" y="162"/>
                  </a:lnTo>
                  <a:lnTo>
                    <a:pt x="844" y="162"/>
                  </a:lnTo>
                  <a:lnTo>
                    <a:pt x="846" y="162"/>
                  </a:lnTo>
                  <a:lnTo>
                    <a:pt x="846" y="162"/>
                  </a:lnTo>
                  <a:lnTo>
                    <a:pt x="846" y="158"/>
                  </a:lnTo>
                  <a:lnTo>
                    <a:pt x="848" y="156"/>
                  </a:lnTo>
                  <a:lnTo>
                    <a:pt x="848" y="154"/>
                  </a:lnTo>
                  <a:lnTo>
                    <a:pt x="846" y="156"/>
                  </a:lnTo>
                  <a:lnTo>
                    <a:pt x="846" y="156"/>
                  </a:lnTo>
                  <a:lnTo>
                    <a:pt x="844" y="158"/>
                  </a:lnTo>
                  <a:lnTo>
                    <a:pt x="842" y="160"/>
                  </a:lnTo>
                  <a:lnTo>
                    <a:pt x="838" y="158"/>
                  </a:lnTo>
                  <a:lnTo>
                    <a:pt x="834" y="158"/>
                  </a:lnTo>
                  <a:lnTo>
                    <a:pt x="832" y="156"/>
                  </a:lnTo>
                  <a:lnTo>
                    <a:pt x="830" y="156"/>
                  </a:lnTo>
                  <a:lnTo>
                    <a:pt x="826" y="156"/>
                  </a:lnTo>
                  <a:lnTo>
                    <a:pt x="824" y="150"/>
                  </a:lnTo>
                  <a:lnTo>
                    <a:pt x="824" y="146"/>
                  </a:lnTo>
                  <a:lnTo>
                    <a:pt x="826" y="146"/>
                  </a:lnTo>
                  <a:lnTo>
                    <a:pt x="828" y="146"/>
                  </a:lnTo>
                  <a:lnTo>
                    <a:pt x="828" y="148"/>
                  </a:lnTo>
                  <a:lnTo>
                    <a:pt x="830" y="150"/>
                  </a:lnTo>
                  <a:lnTo>
                    <a:pt x="830" y="148"/>
                  </a:lnTo>
                  <a:lnTo>
                    <a:pt x="832" y="144"/>
                  </a:lnTo>
                  <a:lnTo>
                    <a:pt x="830" y="144"/>
                  </a:lnTo>
                  <a:lnTo>
                    <a:pt x="830" y="144"/>
                  </a:lnTo>
                  <a:lnTo>
                    <a:pt x="830" y="142"/>
                  </a:lnTo>
                  <a:lnTo>
                    <a:pt x="830" y="138"/>
                  </a:lnTo>
                  <a:lnTo>
                    <a:pt x="830" y="134"/>
                  </a:lnTo>
                  <a:lnTo>
                    <a:pt x="832" y="130"/>
                  </a:lnTo>
                  <a:lnTo>
                    <a:pt x="832" y="124"/>
                  </a:lnTo>
                  <a:lnTo>
                    <a:pt x="830" y="120"/>
                  </a:lnTo>
                  <a:lnTo>
                    <a:pt x="830" y="120"/>
                  </a:lnTo>
                  <a:lnTo>
                    <a:pt x="828" y="116"/>
                  </a:lnTo>
                  <a:lnTo>
                    <a:pt x="830" y="114"/>
                  </a:lnTo>
                  <a:lnTo>
                    <a:pt x="830" y="114"/>
                  </a:lnTo>
                  <a:lnTo>
                    <a:pt x="832" y="114"/>
                  </a:lnTo>
                  <a:lnTo>
                    <a:pt x="832" y="116"/>
                  </a:lnTo>
                  <a:lnTo>
                    <a:pt x="834" y="116"/>
                  </a:lnTo>
                  <a:lnTo>
                    <a:pt x="836" y="118"/>
                  </a:lnTo>
                  <a:lnTo>
                    <a:pt x="838" y="118"/>
                  </a:lnTo>
                  <a:lnTo>
                    <a:pt x="838" y="116"/>
                  </a:lnTo>
                  <a:lnTo>
                    <a:pt x="836" y="114"/>
                  </a:lnTo>
                  <a:lnTo>
                    <a:pt x="834" y="112"/>
                  </a:lnTo>
                  <a:lnTo>
                    <a:pt x="832" y="112"/>
                  </a:lnTo>
                  <a:lnTo>
                    <a:pt x="832" y="108"/>
                  </a:lnTo>
                  <a:lnTo>
                    <a:pt x="832" y="106"/>
                  </a:lnTo>
                  <a:lnTo>
                    <a:pt x="840" y="98"/>
                  </a:lnTo>
                  <a:lnTo>
                    <a:pt x="844" y="98"/>
                  </a:lnTo>
                  <a:lnTo>
                    <a:pt x="846" y="98"/>
                  </a:lnTo>
                  <a:lnTo>
                    <a:pt x="846" y="100"/>
                  </a:lnTo>
                  <a:lnTo>
                    <a:pt x="850" y="102"/>
                  </a:lnTo>
                  <a:lnTo>
                    <a:pt x="852" y="102"/>
                  </a:lnTo>
                  <a:lnTo>
                    <a:pt x="858" y="106"/>
                  </a:lnTo>
                  <a:lnTo>
                    <a:pt x="858" y="108"/>
                  </a:lnTo>
                  <a:lnTo>
                    <a:pt x="860" y="112"/>
                  </a:lnTo>
                  <a:lnTo>
                    <a:pt x="862" y="118"/>
                  </a:lnTo>
                  <a:lnTo>
                    <a:pt x="860" y="122"/>
                  </a:lnTo>
                  <a:lnTo>
                    <a:pt x="862" y="126"/>
                  </a:lnTo>
                  <a:lnTo>
                    <a:pt x="864" y="128"/>
                  </a:lnTo>
                  <a:lnTo>
                    <a:pt x="864" y="128"/>
                  </a:lnTo>
                  <a:lnTo>
                    <a:pt x="864" y="128"/>
                  </a:lnTo>
                  <a:lnTo>
                    <a:pt x="868" y="130"/>
                  </a:lnTo>
                  <a:lnTo>
                    <a:pt x="868" y="132"/>
                  </a:lnTo>
                  <a:lnTo>
                    <a:pt x="868" y="130"/>
                  </a:lnTo>
                  <a:lnTo>
                    <a:pt x="870" y="130"/>
                  </a:lnTo>
                  <a:lnTo>
                    <a:pt x="872" y="130"/>
                  </a:lnTo>
                  <a:lnTo>
                    <a:pt x="870" y="128"/>
                  </a:lnTo>
                  <a:lnTo>
                    <a:pt x="868" y="128"/>
                  </a:lnTo>
                  <a:lnTo>
                    <a:pt x="866" y="126"/>
                  </a:lnTo>
                  <a:lnTo>
                    <a:pt x="864" y="124"/>
                  </a:lnTo>
                  <a:lnTo>
                    <a:pt x="864" y="122"/>
                  </a:lnTo>
                  <a:lnTo>
                    <a:pt x="866" y="120"/>
                  </a:lnTo>
                  <a:lnTo>
                    <a:pt x="866" y="120"/>
                  </a:lnTo>
                  <a:lnTo>
                    <a:pt x="866" y="110"/>
                  </a:lnTo>
                  <a:lnTo>
                    <a:pt x="864" y="108"/>
                  </a:lnTo>
                  <a:lnTo>
                    <a:pt x="866" y="106"/>
                  </a:lnTo>
                  <a:lnTo>
                    <a:pt x="870" y="104"/>
                  </a:lnTo>
                  <a:lnTo>
                    <a:pt x="872" y="106"/>
                  </a:lnTo>
                  <a:lnTo>
                    <a:pt x="876" y="106"/>
                  </a:lnTo>
                  <a:lnTo>
                    <a:pt x="878" y="106"/>
                  </a:lnTo>
                  <a:lnTo>
                    <a:pt x="884" y="108"/>
                  </a:lnTo>
                  <a:lnTo>
                    <a:pt x="888" y="108"/>
                  </a:lnTo>
                  <a:lnTo>
                    <a:pt x="892" y="106"/>
                  </a:lnTo>
                  <a:lnTo>
                    <a:pt x="894" y="106"/>
                  </a:lnTo>
                  <a:lnTo>
                    <a:pt x="896" y="108"/>
                  </a:lnTo>
                  <a:lnTo>
                    <a:pt x="900" y="110"/>
                  </a:lnTo>
                  <a:lnTo>
                    <a:pt x="904" y="110"/>
                  </a:lnTo>
                  <a:lnTo>
                    <a:pt x="906" y="110"/>
                  </a:lnTo>
                  <a:lnTo>
                    <a:pt x="906" y="108"/>
                  </a:lnTo>
                  <a:lnTo>
                    <a:pt x="904" y="106"/>
                  </a:lnTo>
                  <a:lnTo>
                    <a:pt x="900" y="106"/>
                  </a:lnTo>
                  <a:lnTo>
                    <a:pt x="896" y="106"/>
                  </a:lnTo>
                  <a:lnTo>
                    <a:pt x="896" y="106"/>
                  </a:lnTo>
                  <a:lnTo>
                    <a:pt x="896" y="104"/>
                  </a:lnTo>
                  <a:lnTo>
                    <a:pt x="898" y="104"/>
                  </a:lnTo>
                  <a:lnTo>
                    <a:pt x="902" y="102"/>
                  </a:lnTo>
                  <a:lnTo>
                    <a:pt x="910" y="102"/>
                  </a:lnTo>
                  <a:lnTo>
                    <a:pt x="916" y="102"/>
                  </a:lnTo>
                  <a:lnTo>
                    <a:pt x="920" y="104"/>
                  </a:lnTo>
                  <a:lnTo>
                    <a:pt x="922" y="106"/>
                  </a:lnTo>
                  <a:lnTo>
                    <a:pt x="924" y="104"/>
                  </a:lnTo>
                  <a:lnTo>
                    <a:pt x="928" y="104"/>
                  </a:lnTo>
                  <a:lnTo>
                    <a:pt x="926" y="102"/>
                  </a:lnTo>
                  <a:lnTo>
                    <a:pt x="924" y="102"/>
                  </a:lnTo>
                  <a:lnTo>
                    <a:pt x="922" y="102"/>
                  </a:lnTo>
                  <a:lnTo>
                    <a:pt x="922" y="100"/>
                  </a:lnTo>
                  <a:lnTo>
                    <a:pt x="920" y="98"/>
                  </a:lnTo>
                  <a:lnTo>
                    <a:pt x="918" y="98"/>
                  </a:lnTo>
                  <a:lnTo>
                    <a:pt x="916" y="98"/>
                  </a:lnTo>
                  <a:lnTo>
                    <a:pt x="910" y="98"/>
                  </a:lnTo>
                  <a:lnTo>
                    <a:pt x="910" y="98"/>
                  </a:lnTo>
                  <a:lnTo>
                    <a:pt x="910" y="96"/>
                  </a:lnTo>
                  <a:lnTo>
                    <a:pt x="912" y="92"/>
                  </a:lnTo>
                  <a:lnTo>
                    <a:pt x="914" y="92"/>
                  </a:lnTo>
                  <a:lnTo>
                    <a:pt x="918" y="90"/>
                  </a:lnTo>
                  <a:lnTo>
                    <a:pt x="918" y="86"/>
                  </a:lnTo>
                  <a:lnTo>
                    <a:pt x="926" y="82"/>
                  </a:lnTo>
                  <a:lnTo>
                    <a:pt x="928" y="82"/>
                  </a:lnTo>
                  <a:lnTo>
                    <a:pt x="934" y="80"/>
                  </a:lnTo>
                  <a:lnTo>
                    <a:pt x="934" y="78"/>
                  </a:lnTo>
                  <a:lnTo>
                    <a:pt x="928" y="82"/>
                  </a:lnTo>
                  <a:lnTo>
                    <a:pt x="922" y="82"/>
                  </a:lnTo>
                  <a:lnTo>
                    <a:pt x="916" y="86"/>
                  </a:lnTo>
                  <a:lnTo>
                    <a:pt x="916" y="90"/>
                  </a:lnTo>
                  <a:lnTo>
                    <a:pt x="914" y="90"/>
                  </a:lnTo>
                  <a:lnTo>
                    <a:pt x="914" y="86"/>
                  </a:lnTo>
                  <a:lnTo>
                    <a:pt x="914" y="86"/>
                  </a:lnTo>
                  <a:lnTo>
                    <a:pt x="912" y="88"/>
                  </a:lnTo>
                  <a:lnTo>
                    <a:pt x="910" y="90"/>
                  </a:lnTo>
                  <a:lnTo>
                    <a:pt x="906" y="92"/>
                  </a:lnTo>
                  <a:lnTo>
                    <a:pt x="908" y="92"/>
                  </a:lnTo>
                  <a:lnTo>
                    <a:pt x="908" y="94"/>
                  </a:lnTo>
                  <a:lnTo>
                    <a:pt x="904" y="98"/>
                  </a:lnTo>
                  <a:lnTo>
                    <a:pt x="900" y="98"/>
                  </a:lnTo>
                  <a:lnTo>
                    <a:pt x="892" y="102"/>
                  </a:lnTo>
                  <a:lnTo>
                    <a:pt x="890" y="102"/>
                  </a:lnTo>
                  <a:lnTo>
                    <a:pt x="888" y="102"/>
                  </a:lnTo>
                  <a:lnTo>
                    <a:pt x="880" y="102"/>
                  </a:lnTo>
                  <a:lnTo>
                    <a:pt x="878" y="98"/>
                  </a:lnTo>
                  <a:lnTo>
                    <a:pt x="874" y="100"/>
                  </a:lnTo>
                  <a:lnTo>
                    <a:pt x="872" y="98"/>
                  </a:lnTo>
                  <a:lnTo>
                    <a:pt x="872" y="96"/>
                  </a:lnTo>
                  <a:lnTo>
                    <a:pt x="874" y="94"/>
                  </a:lnTo>
                  <a:lnTo>
                    <a:pt x="878" y="94"/>
                  </a:lnTo>
                  <a:lnTo>
                    <a:pt x="880" y="92"/>
                  </a:lnTo>
                  <a:lnTo>
                    <a:pt x="884" y="92"/>
                  </a:lnTo>
                  <a:lnTo>
                    <a:pt x="886" y="90"/>
                  </a:lnTo>
                  <a:lnTo>
                    <a:pt x="884" y="90"/>
                  </a:lnTo>
                  <a:lnTo>
                    <a:pt x="882" y="92"/>
                  </a:lnTo>
                  <a:lnTo>
                    <a:pt x="878" y="90"/>
                  </a:lnTo>
                  <a:lnTo>
                    <a:pt x="876" y="92"/>
                  </a:lnTo>
                  <a:lnTo>
                    <a:pt x="874" y="92"/>
                  </a:lnTo>
                  <a:lnTo>
                    <a:pt x="874" y="90"/>
                  </a:lnTo>
                  <a:lnTo>
                    <a:pt x="876" y="88"/>
                  </a:lnTo>
                  <a:lnTo>
                    <a:pt x="874" y="88"/>
                  </a:lnTo>
                  <a:lnTo>
                    <a:pt x="870" y="88"/>
                  </a:lnTo>
                  <a:lnTo>
                    <a:pt x="870" y="92"/>
                  </a:lnTo>
                  <a:lnTo>
                    <a:pt x="866" y="96"/>
                  </a:lnTo>
                  <a:lnTo>
                    <a:pt x="862" y="96"/>
                  </a:lnTo>
                  <a:lnTo>
                    <a:pt x="858" y="94"/>
                  </a:lnTo>
                  <a:lnTo>
                    <a:pt x="852" y="94"/>
                  </a:lnTo>
                  <a:lnTo>
                    <a:pt x="850" y="92"/>
                  </a:lnTo>
                  <a:lnTo>
                    <a:pt x="850" y="90"/>
                  </a:lnTo>
                  <a:lnTo>
                    <a:pt x="848" y="90"/>
                  </a:lnTo>
                  <a:lnTo>
                    <a:pt x="844" y="88"/>
                  </a:lnTo>
                  <a:lnTo>
                    <a:pt x="844" y="86"/>
                  </a:lnTo>
                  <a:lnTo>
                    <a:pt x="848" y="86"/>
                  </a:lnTo>
                  <a:lnTo>
                    <a:pt x="850" y="82"/>
                  </a:lnTo>
                  <a:lnTo>
                    <a:pt x="852" y="80"/>
                  </a:lnTo>
                  <a:lnTo>
                    <a:pt x="854" y="78"/>
                  </a:lnTo>
                  <a:lnTo>
                    <a:pt x="858" y="74"/>
                  </a:lnTo>
                  <a:lnTo>
                    <a:pt x="860" y="74"/>
                  </a:lnTo>
                  <a:lnTo>
                    <a:pt x="862" y="74"/>
                  </a:lnTo>
                  <a:lnTo>
                    <a:pt x="866" y="74"/>
                  </a:lnTo>
                  <a:lnTo>
                    <a:pt x="868" y="74"/>
                  </a:lnTo>
                  <a:lnTo>
                    <a:pt x="872" y="74"/>
                  </a:lnTo>
                  <a:lnTo>
                    <a:pt x="876" y="76"/>
                  </a:lnTo>
                  <a:lnTo>
                    <a:pt x="880" y="76"/>
                  </a:lnTo>
                  <a:lnTo>
                    <a:pt x="882" y="78"/>
                  </a:lnTo>
                  <a:lnTo>
                    <a:pt x="886" y="76"/>
                  </a:lnTo>
                  <a:lnTo>
                    <a:pt x="886" y="76"/>
                  </a:lnTo>
                  <a:lnTo>
                    <a:pt x="884" y="74"/>
                  </a:lnTo>
                  <a:lnTo>
                    <a:pt x="880" y="76"/>
                  </a:lnTo>
                  <a:lnTo>
                    <a:pt x="874" y="74"/>
                  </a:lnTo>
                  <a:lnTo>
                    <a:pt x="872" y="72"/>
                  </a:lnTo>
                  <a:lnTo>
                    <a:pt x="868" y="72"/>
                  </a:lnTo>
                  <a:lnTo>
                    <a:pt x="864" y="72"/>
                  </a:lnTo>
                  <a:lnTo>
                    <a:pt x="858" y="72"/>
                  </a:lnTo>
                  <a:lnTo>
                    <a:pt x="858" y="72"/>
                  </a:lnTo>
                  <a:lnTo>
                    <a:pt x="856" y="72"/>
                  </a:lnTo>
                  <a:lnTo>
                    <a:pt x="854" y="76"/>
                  </a:lnTo>
                  <a:lnTo>
                    <a:pt x="850" y="78"/>
                  </a:lnTo>
                  <a:lnTo>
                    <a:pt x="844" y="80"/>
                  </a:lnTo>
                  <a:lnTo>
                    <a:pt x="842" y="84"/>
                  </a:lnTo>
                  <a:lnTo>
                    <a:pt x="840" y="86"/>
                  </a:lnTo>
                  <a:lnTo>
                    <a:pt x="838" y="84"/>
                  </a:lnTo>
                  <a:lnTo>
                    <a:pt x="836" y="80"/>
                  </a:lnTo>
                  <a:lnTo>
                    <a:pt x="834" y="78"/>
                  </a:lnTo>
                  <a:lnTo>
                    <a:pt x="832" y="78"/>
                  </a:lnTo>
                  <a:lnTo>
                    <a:pt x="832" y="74"/>
                  </a:lnTo>
                  <a:lnTo>
                    <a:pt x="832" y="72"/>
                  </a:lnTo>
                  <a:lnTo>
                    <a:pt x="830" y="70"/>
                  </a:lnTo>
                  <a:lnTo>
                    <a:pt x="830" y="66"/>
                  </a:lnTo>
                  <a:lnTo>
                    <a:pt x="830" y="66"/>
                  </a:lnTo>
                  <a:lnTo>
                    <a:pt x="834" y="66"/>
                  </a:lnTo>
                  <a:lnTo>
                    <a:pt x="836" y="66"/>
                  </a:lnTo>
                  <a:lnTo>
                    <a:pt x="838" y="66"/>
                  </a:lnTo>
                  <a:lnTo>
                    <a:pt x="844" y="66"/>
                  </a:lnTo>
                  <a:lnTo>
                    <a:pt x="848" y="70"/>
                  </a:lnTo>
                  <a:lnTo>
                    <a:pt x="850" y="70"/>
                  </a:lnTo>
                  <a:lnTo>
                    <a:pt x="852" y="70"/>
                  </a:lnTo>
                  <a:lnTo>
                    <a:pt x="854" y="70"/>
                  </a:lnTo>
                  <a:lnTo>
                    <a:pt x="858" y="68"/>
                  </a:lnTo>
                  <a:lnTo>
                    <a:pt x="860" y="70"/>
                  </a:lnTo>
                  <a:lnTo>
                    <a:pt x="860" y="68"/>
                  </a:lnTo>
                  <a:lnTo>
                    <a:pt x="864" y="68"/>
                  </a:lnTo>
                  <a:lnTo>
                    <a:pt x="864" y="68"/>
                  </a:lnTo>
                  <a:lnTo>
                    <a:pt x="870" y="66"/>
                  </a:lnTo>
                  <a:lnTo>
                    <a:pt x="874" y="66"/>
                  </a:lnTo>
                  <a:lnTo>
                    <a:pt x="874" y="64"/>
                  </a:lnTo>
                  <a:lnTo>
                    <a:pt x="874" y="62"/>
                  </a:lnTo>
                  <a:lnTo>
                    <a:pt x="872" y="64"/>
                  </a:lnTo>
                  <a:lnTo>
                    <a:pt x="872" y="64"/>
                  </a:lnTo>
                  <a:lnTo>
                    <a:pt x="870" y="64"/>
                  </a:lnTo>
                  <a:lnTo>
                    <a:pt x="866" y="64"/>
                  </a:lnTo>
                  <a:lnTo>
                    <a:pt x="862" y="64"/>
                  </a:lnTo>
                  <a:lnTo>
                    <a:pt x="858" y="66"/>
                  </a:lnTo>
                  <a:lnTo>
                    <a:pt x="856" y="68"/>
                  </a:lnTo>
                  <a:lnTo>
                    <a:pt x="852" y="66"/>
                  </a:lnTo>
                  <a:lnTo>
                    <a:pt x="852" y="68"/>
                  </a:lnTo>
                  <a:lnTo>
                    <a:pt x="850" y="68"/>
                  </a:lnTo>
                  <a:lnTo>
                    <a:pt x="846" y="64"/>
                  </a:lnTo>
                  <a:lnTo>
                    <a:pt x="844" y="64"/>
                  </a:lnTo>
                  <a:lnTo>
                    <a:pt x="844" y="64"/>
                  </a:lnTo>
                  <a:lnTo>
                    <a:pt x="842" y="64"/>
                  </a:lnTo>
                  <a:lnTo>
                    <a:pt x="838" y="62"/>
                  </a:lnTo>
                  <a:lnTo>
                    <a:pt x="834" y="64"/>
                  </a:lnTo>
                  <a:lnTo>
                    <a:pt x="832" y="62"/>
                  </a:lnTo>
                  <a:lnTo>
                    <a:pt x="832" y="60"/>
                  </a:lnTo>
                  <a:lnTo>
                    <a:pt x="832" y="58"/>
                  </a:lnTo>
                  <a:lnTo>
                    <a:pt x="832" y="56"/>
                  </a:lnTo>
                  <a:lnTo>
                    <a:pt x="834" y="54"/>
                  </a:lnTo>
                  <a:lnTo>
                    <a:pt x="836" y="54"/>
                  </a:lnTo>
                  <a:lnTo>
                    <a:pt x="838" y="58"/>
                  </a:lnTo>
                  <a:lnTo>
                    <a:pt x="840" y="56"/>
                  </a:lnTo>
                  <a:lnTo>
                    <a:pt x="842" y="56"/>
                  </a:lnTo>
                  <a:lnTo>
                    <a:pt x="840" y="54"/>
                  </a:lnTo>
                  <a:lnTo>
                    <a:pt x="838" y="54"/>
                  </a:lnTo>
                  <a:lnTo>
                    <a:pt x="836" y="52"/>
                  </a:lnTo>
                  <a:lnTo>
                    <a:pt x="838" y="50"/>
                  </a:lnTo>
                  <a:lnTo>
                    <a:pt x="840" y="50"/>
                  </a:lnTo>
                  <a:lnTo>
                    <a:pt x="844" y="48"/>
                  </a:lnTo>
                  <a:lnTo>
                    <a:pt x="848" y="48"/>
                  </a:lnTo>
                  <a:lnTo>
                    <a:pt x="850" y="46"/>
                  </a:lnTo>
                  <a:lnTo>
                    <a:pt x="852" y="46"/>
                  </a:lnTo>
                  <a:lnTo>
                    <a:pt x="854" y="48"/>
                  </a:lnTo>
                  <a:lnTo>
                    <a:pt x="856" y="48"/>
                  </a:lnTo>
                  <a:lnTo>
                    <a:pt x="856" y="46"/>
                  </a:lnTo>
                  <a:lnTo>
                    <a:pt x="854" y="44"/>
                  </a:lnTo>
                  <a:lnTo>
                    <a:pt x="850" y="46"/>
                  </a:lnTo>
                  <a:lnTo>
                    <a:pt x="844" y="46"/>
                  </a:lnTo>
                  <a:lnTo>
                    <a:pt x="842" y="48"/>
                  </a:lnTo>
                  <a:lnTo>
                    <a:pt x="840" y="48"/>
                  </a:lnTo>
                  <a:lnTo>
                    <a:pt x="838" y="50"/>
                  </a:lnTo>
                  <a:lnTo>
                    <a:pt x="836" y="50"/>
                  </a:lnTo>
                  <a:lnTo>
                    <a:pt x="836" y="48"/>
                  </a:lnTo>
                  <a:lnTo>
                    <a:pt x="836" y="44"/>
                  </a:lnTo>
                  <a:lnTo>
                    <a:pt x="838" y="44"/>
                  </a:lnTo>
                  <a:lnTo>
                    <a:pt x="842" y="40"/>
                  </a:lnTo>
                  <a:lnTo>
                    <a:pt x="846" y="40"/>
                  </a:lnTo>
                  <a:lnTo>
                    <a:pt x="848" y="40"/>
                  </a:lnTo>
                  <a:lnTo>
                    <a:pt x="844" y="40"/>
                  </a:lnTo>
                  <a:lnTo>
                    <a:pt x="844" y="38"/>
                  </a:lnTo>
                  <a:lnTo>
                    <a:pt x="844" y="34"/>
                  </a:lnTo>
                  <a:lnTo>
                    <a:pt x="844" y="36"/>
                  </a:lnTo>
                  <a:lnTo>
                    <a:pt x="842" y="38"/>
                  </a:lnTo>
                  <a:lnTo>
                    <a:pt x="842" y="38"/>
                  </a:lnTo>
                  <a:lnTo>
                    <a:pt x="840" y="36"/>
                  </a:lnTo>
                  <a:lnTo>
                    <a:pt x="838" y="36"/>
                  </a:lnTo>
                  <a:lnTo>
                    <a:pt x="838" y="38"/>
                  </a:lnTo>
                  <a:lnTo>
                    <a:pt x="836" y="38"/>
                  </a:lnTo>
                  <a:lnTo>
                    <a:pt x="836" y="40"/>
                  </a:lnTo>
                  <a:lnTo>
                    <a:pt x="834" y="42"/>
                  </a:lnTo>
                  <a:lnTo>
                    <a:pt x="832" y="42"/>
                  </a:lnTo>
                  <a:lnTo>
                    <a:pt x="830" y="40"/>
                  </a:lnTo>
                  <a:lnTo>
                    <a:pt x="832" y="38"/>
                  </a:lnTo>
                  <a:lnTo>
                    <a:pt x="830" y="36"/>
                  </a:lnTo>
                  <a:lnTo>
                    <a:pt x="830" y="36"/>
                  </a:lnTo>
                  <a:lnTo>
                    <a:pt x="830" y="34"/>
                  </a:lnTo>
                  <a:lnTo>
                    <a:pt x="832" y="36"/>
                  </a:lnTo>
                  <a:lnTo>
                    <a:pt x="832" y="32"/>
                  </a:lnTo>
                  <a:lnTo>
                    <a:pt x="834" y="32"/>
                  </a:lnTo>
                  <a:lnTo>
                    <a:pt x="838" y="32"/>
                  </a:lnTo>
                  <a:lnTo>
                    <a:pt x="838" y="30"/>
                  </a:lnTo>
                  <a:lnTo>
                    <a:pt x="842" y="28"/>
                  </a:lnTo>
                  <a:lnTo>
                    <a:pt x="844" y="28"/>
                  </a:lnTo>
                  <a:lnTo>
                    <a:pt x="848" y="26"/>
                  </a:lnTo>
                  <a:lnTo>
                    <a:pt x="852" y="26"/>
                  </a:lnTo>
                  <a:lnTo>
                    <a:pt x="854" y="24"/>
                  </a:lnTo>
                  <a:lnTo>
                    <a:pt x="856" y="26"/>
                  </a:lnTo>
                  <a:lnTo>
                    <a:pt x="856" y="28"/>
                  </a:lnTo>
                  <a:lnTo>
                    <a:pt x="854" y="28"/>
                  </a:lnTo>
                  <a:lnTo>
                    <a:pt x="854" y="34"/>
                  </a:lnTo>
                  <a:lnTo>
                    <a:pt x="856" y="34"/>
                  </a:lnTo>
                  <a:lnTo>
                    <a:pt x="858" y="30"/>
                  </a:lnTo>
                  <a:lnTo>
                    <a:pt x="858" y="28"/>
                  </a:lnTo>
                  <a:lnTo>
                    <a:pt x="860" y="30"/>
                  </a:lnTo>
                  <a:lnTo>
                    <a:pt x="858" y="30"/>
                  </a:lnTo>
                  <a:lnTo>
                    <a:pt x="860" y="32"/>
                  </a:lnTo>
                  <a:lnTo>
                    <a:pt x="860" y="32"/>
                  </a:lnTo>
                  <a:lnTo>
                    <a:pt x="860" y="30"/>
                  </a:lnTo>
                  <a:lnTo>
                    <a:pt x="862" y="28"/>
                  </a:lnTo>
                  <a:lnTo>
                    <a:pt x="862" y="26"/>
                  </a:lnTo>
                  <a:lnTo>
                    <a:pt x="862" y="24"/>
                  </a:lnTo>
                  <a:lnTo>
                    <a:pt x="864" y="24"/>
                  </a:lnTo>
                  <a:lnTo>
                    <a:pt x="866" y="22"/>
                  </a:lnTo>
                  <a:lnTo>
                    <a:pt x="868" y="22"/>
                  </a:lnTo>
                  <a:lnTo>
                    <a:pt x="868" y="22"/>
                  </a:lnTo>
                  <a:lnTo>
                    <a:pt x="868" y="26"/>
                  </a:lnTo>
                  <a:lnTo>
                    <a:pt x="870" y="28"/>
                  </a:lnTo>
                  <a:lnTo>
                    <a:pt x="870" y="30"/>
                  </a:lnTo>
                  <a:lnTo>
                    <a:pt x="870" y="32"/>
                  </a:lnTo>
                  <a:lnTo>
                    <a:pt x="872" y="34"/>
                  </a:lnTo>
                  <a:lnTo>
                    <a:pt x="870" y="36"/>
                  </a:lnTo>
                  <a:lnTo>
                    <a:pt x="872" y="38"/>
                  </a:lnTo>
                  <a:lnTo>
                    <a:pt x="874" y="36"/>
                  </a:lnTo>
                  <a:lnTo>
                    <a:pt x="872" y="36"/>
                  </a:lnTo>
                  <a:lnTo>
                    <a:pt x="872" y="32"/>
                  </a:lnTo>
                  <a:lnTo>
                    <a:pt x="874" y="32"/>
                  </a:lnTo>
                  <a:lnTo>
                    <a:pt x="876" y="28"/>
                  </a:lnTo>
                  <a:lnTo>
                    <a:pt x="878" y="28"/>
                  </a:lnTo>
                  <a:lnTo>
                    <a:pt x="880" y="30"/>
                  </a:lnTo>
                  <a:lnTo>
                    <a:pt x="880" y="34"/>
                  </a:lnTo>
                  <a:lnTo>
                    <a:pt x="878" y="36"/>
                  </a:lnTo>
                  <a:lnTo>
                    <a:pt x="880" y="38"/>
                  </a:lnTo>
                  <a:lnTo>
                    <a:pt x="880" y="40"/>
                  </a:lnTo>
                  <a:lnTo>
                    <a:pt x="882" y="38"/>
                  </a:lnTo>
                  <a:lnTo>
                    <a:pt x="882" y="34"/>
                  </a:lnTo>
                  <a:lnTo>
                    <a:pt x="884" y="34"/>
                  </a:lnTo>
                  <a:lnTo>
                    <a:pt x="884" y="34"/>
                  </a:lnTo>
                  <a:lnTo>
                    <a:pt x="886" y="34"/>
                  </a:lnTo>
                  <a:lnTo>
                    <a:pt x="884" y="36"/>
                  </a:lnTo>
                  <a:lnTo>
                    <a:pt x="884" y="38"/>
                  </a:lnTo>
                  <a:lnTo>
                    <a:pt x="886" y="38"/>
                  </a:lnTo>
                  <a:lnTo>
                    <a:pt x="888" y="36"/>
                  </a:lnTo>
                  <a:lnTo>
                    <a:pt x="888" y="36"/>
                  </a:lnTo>
                  <a:lnTo>
                    <a:pt x="888" y="40"/>
                  </a:lnTo>
                  <a:lnTo>
                    <a:pt x="890" y="38"/>
                  </a:lnTo>
                  <a:lnTo>
                    <a:pt x="890" y="36"/>
                  </a:lnTo>
                  <a:lnTo>
                    <a:pt x="888" y="32"/>
                  </a:lnTo>
                  <a:lnTo>
                    <a:pt x="886" y="32"/>
                  </a:lnTo>
                  <a:lnTo>
                    <a:pt x="886" y="30"/>
                  </a:lnTo>
                  <a:lnTo>
                    <a:pt x="886" y="28"/>
                  </a:lnTo>
                  <a:lnTo>
                    <a:pt x="884" y="26"/>
                  </a:lnTo>
                  <a:lnTo>
                    <a:pt x="882" y="22"/>
                  </a:lnTo>
                  <a:lnTo>
                    <a:pt x="882" y="22"/>
                  </a:lnTo>
                  <a:lnTo>
                    <a:pt x="882" y="20"/>
                  </a:lnTo>
                  <a:lnTo>
                    <a:pt x="884" y="20"/>
                  </a:lnTo>
                  <a:lnTo>
                    <a:pt x="886" y="22"/>
                  </a:lnTo>
                  <a:lnTo>
                    <a:pt x="888" y="20"/>
                  </a:lnTo>
                  <a:lnTo>
                    <a:pt x="890" y="22"/>
                  </a:lnTo>
                  <a:lnTo>
                    <a:pt x="892" y="20"/>
                  </a:lnTo>
                  <a:lnTo>
                    <a:pt x="892" y="16"/>
                  </a:lnTo>
                  <a:lnTo>
                    <a:pt x="890" y="14"/>
                  </a:lnTo>
                  <a:lnTo>
                    <a:pt x="890" y="12"/>
                  </a:lnTo>
                  <a:lnTo>
                    <a:pt x="894" y="10"/>
                  </a:lnTo>
                  <a:lnTo>
                    <a:pt x="894" y="12"/>
                  </a:lnTo>
                  <a:lnTo>
                    <a:pt x="900" y="12"/>
                  </a:lnTo>
                  <a:lnTo>
                    <a:pt x="900" y="14"/>
                  </a:lnTo>
                  <a:lnTo>
                    <a:pt x="900" y="16"/>
                  </a:lnTo>
                  <a:lnTo>
                    <a:pt x="900" y="16"/>
                  </a:lnTo>
                  <a:lnTo>
                    <a:pt x="900" y="18"/>
                  </a:lnTo>
                  <a:lnTo>
                    <a:pt x="904" y="20"/>
                  </a:lnTo>
                  <a:lnTo>
                    <a:pt x="904" y="22"/>
                  </a:lnTo>
                  <a:lnTo>
                    <a:pt x="904" y="24"/>
                  </a:lnTo>
                  <a:lnTo>
                    <a:pt x="904" y="30"/>
                  </a:lnTo>
                  <a:lnTo>
                    <a:pt x="906" y="30"/>
                  </a:lnTo>
                  <a:lnTo>
                    <a:pt x="908" y="26"/>
                  </a:lnTo>
                  <a:lnTo>
                    <a:pt x="908" y="26"/>
                  </a:lnTo>
                  <a:lnTo>
                    <a:pt x="908" y="28"/>
                  </a:lnTo>
                  <a:lnTo>
                    <a:pt x="910" y="30"/>
                  </a:lnTo>
                  <a:lnTo>
                    <a:pt x="912" y="28"/>
                  </a:lnTo>
                  <a:lnTo>
                    <a:pt x="912" y="26"/>
                  </a:lnTo>
                  <a:lnTo>
                    <a:pt x="914" y="26"/>
                  </a:lnTo>
                  <a:lnTo>
                    <a:pt x="916" y="24"/>
                  </a:lnTo>
                  <a:lnTo>
                    <a:pt x="914" y="20"/>
                  </a:lnTo>
                  <a:lnTo>
                    <a:pt x="916" y="18"/>
                  </a:lnTo>
                  <a:lnTo>
                    <a:pt x="918" y="18"/>
                  </a:lnTo>
                  <a:lnTo>
                    <a:pt x="918" y="18"/>
                  </a:lnTo>
                  <a:lnTo>
                    <a:pt x="922" y="20"/>
                  </a:lnTo>
                  <a:lnTo>
                    <a:pt x="922" y="18"/>
                  </a:lnTo>
                  <a:lnTo>
                    <a:pt x="918" y="14"/>
                  </a:lnTo>
                  <a:lnTo>
                    <a:pt x="918" y="12"/>
                  </a:lnTo>
                  <a:lnTo>
                    <a:pt x="918" y="10"/>
                  </a:lnTo>
                  <a:lnTo>
                    <a:pt x="920" y="8"/>
                  </a:lnTo>
                  <a:lnTo>
                    <a:pt x="920" y="8"/>
                  </a:lnTo>
                  <a:lnTo>
                    <a:pt x="926" y="10"/>
                  </a:lnTo>
                  <a:lnTo>
                    <a:pt x="926" y="14"/>
                  </a:lnTo>
                  <a:lnTo>
                    <a:pt x="926" y="16"/>
                  </a:lnTo>
                  <a:lnTo>
                    <a:pt x="926" y="20"/>
                  </a:lnTo>
                  <a:lnTo>
                    <a:pt x="928" y="22"/>
                  </a:lnTo>
                  <a:lnTo>
                    <a:pt x="928" y="24"/>
                  </a:lnTo>
                  <a:lnTo>
                    <a:pt x="930" y="26"/>
                  </a:lnTo>
                  <a:lnTo>
                    <a:pt x="930" y="26"/>
                  </a:lnTo>
                  <a:lnTo>
                    <a:pt x="930" y="22"/>
                  </a:lnTo>
                  <a:lnTo>
                    <a:pt x="930" y="20"/>
                  </a:lnTo>
                  <a:lnTo>
                    <a:pt x="930" y="18"/>
                  </a:lnTo>
                  <a:lnTo>
                    <a:pt x="928" y="14"/>
                  </a:lnTo>
                  <a:lnTo>
                    <a:pt x="928" y="10"/>
                  </a:lnTo>
                  <a:lnTo>
                    <a:pt x="928" y="6"/>
                  </a:lnTo>
                  <a:lnTo>
                    <a:pt x="930" y="2"/>
                  </a:lnTo>
                  <a:lnTo>
                    <a:pt x="932" y="2"/>
                  </a:lnTo>
                  <a:lnTo>
                    <a:pt x="934" y="4"/>
                  </a:lnTo>
                  <a:lnTo>
                    <a:pt x="934" y="4"/>
                  </a:lnTo>
                  <a:lnTo>
                    <a:pt x="936" y="6"/>
                  </a:lnTo>
                  <a:lnTo>
                    <a:pt x="936" y="8"/>
                  </a:lnTo>
                  <a:lnTo>
                    <a:pt x="938" y="12"/>
                  </a:lnTo>
                  <a:lnTo>
                    <a:pt x="936" y="14"/>
                  </a:lnTo>
                  <a:lnTo>
                    <a:pt x="938" y="18"/>
                  </a:lnTo>
                  <a:lnTo>
                    <a:pt x="938" y="20"/>
                  </a:lnTo>
                  <a:lnTo>
                    <a:pt x="938" y="16"/>
                  </a:lnTo>
                  <a:lnTo>
                    <a:pt x="940" y="16"/>
                  </a:lnTo>
                  <a:lnTo>
                    <a:pt x="940" y="16"/>
                  </a:lnTo>
                  <a:lnTo>
                    <a:pt x="944" y="20"/>
                  </a:lnTo>
                  <a:lnTo>
                    <a:pt x="944" y="20"/>
                  </a:lnTo>
                  <a:lnTo>
                    <a:pt x="948" y="18"/>
                  </a:lnTo>
                  <a:lnTo>
                    <a:pt x="948" y="18"/>
                  </a:lnTo>
                  <a:lnTo>
                    <a:pt x="946" y="16"/>
                  </a:lnTo>
                  <a:lnTo>
                    <a:pt x="944" y="14"/>
                  </a:lnTo>
                  <a:lnTo>
                    <a:pt x="944" y="14"/>
                  </a:lnTo>
                  <a:lnTo>
                    <a:pt x="944" y="12"/>
                  </a:lnTo>
                  <a:lnTo>
                    <a:pt x="942" y="10"/>
                  </a:lnTo>
                  <a:lnTo>
                    <a:pt x="940" y="8"/>
                  </a:lnTo>
                  <a:lnTo>
                    <a:pt x="942" y="8"/>
                  </a:lnTo>
                  <a:lnTo>
                    <a:pt x="944" y="6"/>
                  </a:lnTo>
                  <a:lnTo>
                    <a:pt x="942" y="6"/>
                  </a:lnTo>
                  <a:lnTo>
                    <a:pt x="942" y="6"/>
                  </a:lnTo>
                  <a:lnTo>
                    <a:pt x="940" y="4"/>
                  </a:lnTo>
                  <a:lnTo>
                    <a:pt x="942" y="2"/>
                  </a:lnTo>
                  <a:lnTo>
                    <a:pt x="942" y="2"/>
                  </a:lnTo>
                  <a:lnTo>
                    <a:pt x="946" y="0"/>
                  </a:lnTo>
                  <a:lnTo>
                    <a:pt x="950" y="2"/>
                  </a:lnTo>
                  <a:lnTo>
                    <a:pt x="952" y="2"/>
                  </a:lnTo>
                  <a:lnTo>
                    <a:pt x="952" y="6"/>
                  </a:lnTo>
                  <a:lnTo>
                    <a:pt x="950" y="8"/>
                  </a:lnTo>
                  <a:lnTo>
                    <a:pt x="950" y="8"/>
                  </a:lnTo>
                  <a:lnTo>
                    <a:pt x="952" y="8"/>
                  </a:lnTo>
                  <a:lnTo>
                    <a:pt x="954" y="6"/>
                  </a:lnTo>
                  <a:lnTo>
                    <a:pt x="956" y="4"/>
                  </a:lnTo>
                  <a:lnTo>
                    <a:pt x="956" y="6"/>
                  </a:lnTo>
                  <a:lnTo>
                    <a:pt x="956" y="10"/>
                  </a:lnTo>
                  <a:lnTo>
                    <a:pt x="956" y="10"/>
                  </a:lnTo>
                  <a:lnTo>
                    <a:pt x="958" y="10"/>
                  </a:lnTo>
                  <a:lnTo>
                    <a:pt x="958" y="8"/>
                  </a:lnTo>
                  <a:lnTo>
                    <a:pt x="962" y="6"/>
                  </a:lnTo>
                  <a:lnTo>
                    <a:pt x="962" y="8"/>
                  </a:lnTo>
                  <a:lnTo>
                    <a:pt x="962" y="10"/>
                  </a:lnTo>
                  <a:lnTo>
                    <a:pt x="962" y="12"/>
                  </a:lnTo>
                  <a:lnTo>
                    <a:pt x="962" y="16"/>
                  </a:lnTo>
                  <a:lnTo>
                    <a:pt x="960" y="18"/>
                  </a:lnTo>
                  <a:lnTo>
                    <a:pt x="962" y="18"/>
                  </a:lnTo>
                  <a:lnTo>
                    <a:pt x="964" y="18"/>
                  </a:lnTo>
                  <a:lnTo>
                    <a:pt x="966" y="18"/>
                  </a:lnTo>
                  <a:lnTo>
                    <a:pt x="968" y="18"/>
                  </a:lnTo>
                  <a:lnTo>
                    <a:pt x="968" y="14"/>
                  </a:lnTo>
                  <a:lnTo>
                    <a:pt x="968" y="10"/>
                  </a:lnTo>
                  <a:lnTo>
                    <a:pt x="966" y="4"/>
                  </a:lnTo>
                  <a:lnTo>
                    <a:pt x="968" y="2"/>
                  </a:lnTo>
                  <a:lnTo>
                    <a:pt x="970" y="0"/>
                  </a:lnTo>
                  <a:lnTo>
                    <a:pt x="970" y="2"/>
                  </a:lnTo>
                  <a:lnTo>
                    <a:pt x="972" y="2"/>
                  </a:lnTo>
                  <a:lnTo>
                    <a:pt x="974" y="2"/>
                  </a:lnTo>
                  <a:lnTo>
                    <a:pt x="978" y="2"/>
                  </a:lnTo>
                  <a:lnTo>
                    <a:pt x="980" y="2"/>
                  </a:lnTo>
                  <a:lnTo>
                    <a:pt x="982" y="4"/>
                  </a:lnTo>
                  <a:lnTo>
                    <a:pt x="984" y="4"/>
                  </a:lnTo>
                  <a:lnTo>
                    <a:pt x="988" y="4"/>
                  </a:lnTo>
                  <a:lnTo>
                    <a:pt x="990" y="6"/>
                  </a:lnTo>
                  <a:lnTo>
                    <a:pt x="990" y="8"/>
                  </a:lnTo>
                  <a:lnTo>
                    <a:pt x="992" y="8"/>
                  </a:lnTo>
                  <a:lnTo>
                    <a:pt x="992" y="12"/>
                  </a:lnTo>
                  <a:lnTo>
                    <a:pt x="990" y="16"/>
                  </a:lnTo>
                  <a:lnTo>
                    <a:pt x="992" y="16"/>
                  </a:lnTo>
                  <a:lnTo>
                    <a:pt x="994" y="16"/>
                  </a:lnTo>
                  <a:lnTo>
                    <a:pt x="996" y="14"/>
                  </a:lnTo>
                  <a:lnTo>
                    <a:pt x="1000" y="10"/>
                  </a:lnTo>
                  <a:lnTo>
                    <a:pt x="1002" y="8"/>
                  </a:lnTo>
                  <a:lnTo>
                    <a:pt x="1004" y="8"/>
                  </a:lnTo>
                  <a:lnTo>
                    <a:pt x="1006" y="10"/>
                  </a:lnTo>
                  <a:lnTo>
                    <a:pt x="1010" y="10"/>
                  </a:lnTo>
                  <a:lnTo>
                    <a:pt x="1010" y="12"/>
                  </a:lnTo>
                  <a:lnTo>
                    <a:pt x="1006" y="14"/>
                  </a:lnTo>
                  <a:lnTo>
                    <a:pt x="1008" y="16"/>
                  </a:lnTo>
                  <a:lnTo>
                    <a:pt x="1010" y="16"/>
                  </a:lnTo>
                  <a:lnTo>
                    <a:pt x="1010" y="14"/>
                  </a:lnTo>
                  <a:lnTo>
                    <a:pt x="1012" y="12"/>
                  </a:lnTo>
                  <a:lnTo>
                    <a:pt x="1016" y="10"/>
                  </a:lnTo>
                  <a:lnTo>
                    <a:pt x="1018" y="12"/>
                  </a:lnTo>
                  <a:lnTo>
                    <a:pt x="1024" y="14"/>
                  </a:lnTo>
                  <a:lnTo>
                    <a:pt x="1024" y="16"/>
                  </a:lnTo>
                  <a:lnTo>
                    <a:pt x="1024" y="16"/>
                  </a:lnTo>
                  <a:lnTo>
                    <a:pt x="1022" y="16"/>
                  </a:lnTo>
                  <a:lnTo>
                    <a:pt x="1024" y="18"/>
                  </a:lnTo>
                  <a:lnTo>
                    <a:pt x="1022" y="20"/>
                  </a:lnTo>
                  <a:lnTo>
                    <a:pt x="1022" y="22"/>
                  </a:lnTo>
                  <a:lnTo>
                    <a:pt x="1024" y="20"/>
                  </a:lnTo>
                  <a:lnTo>
                    <a:pt x="1026" y="20"/>
                  </a:lnTo>
                  <a:lnTo>
                    <a:pt x="1026" y="22"/>
                  </a:lnTo>
                  <a:lnTo>
                    <a:pt x="1028" y="22"/>
                  </a:lnTo>
                  <a:lnTo>
                    <a:pt x="1030" y="20"/>
                  </a:lnTo>
                  <a:lnTo>
                    <a:pt x="1034" y="20"/>
                  </a:lnTo>
                  <a:lnTo>
                    <a:pt x="1034" y="22"/>
                  </a:lnTo>
                  <a:lnTo>
                    <a:pt x="1032" y="22"/>
                  </a:lnTo>
                  <a:lnTo>
                    <a:pt x="1032" y="24"/>
                  </a:lnTo>
                  <a:lnTo>
                    <a:pt x="1034" y="26"/>
                  </a:lnTo>
                  <a:lnTo>
                    <a:pt x="1036" y="24"/>
                  </a:lnTo>
                  <a:lnTo>
                    <a:pt x="1038" y="22"/>
                  </a:lnTo>
                  <a:lnTo>
                    <a:pt x="1038" y="22"/>
                  </a:lnTo>
                  <a:lnTo>
                    <a:pt x="1040" y="24"/>
                  </a:lnTo>
                  <a:lnTo>
                    <a:pt x="1044" y="28"/>
                  </a:lnTo>
                  <a:lnTo>
                    <a:pt x="1046" y="28"/>
                  </a:lnTo>
                  <a:lnTo>
                    <a:pt x="1046" y="28"/>
                  </a:lnTo>
                  <a:lnTo>
                    <a:pt x="1046" y="30"/>
                  </a:lnTo>
                  <a:lnTo>
                    <a:pt x="1042" y="32"/>
                  </a:lnTo>
                  <a:lnTo>
                    <a:pt x="1038" y="36"/>
                  </a:lnTo>
                  <a:lnTo>
                    <a:pt x="1036" y="36"/>
                  </a:lnTo>
                  <a:lnTo>
                    <a:pt x="1032" y="36"/>
                  </a:lnTo>
                  <a:lnTo>
                    <a:pt x="1032" y="36"/>
                  </a:lnTo>
                  <a:lnTo>
                    <a:pt x="1028" y="36"/>
                  </a:lnTo>
                  <a:lnTo>
                    <a:pt x="1028" y="38"/>
                  </a:lnTo>
                  <a:lnTo>
                    <a:pt x="1024" y="38"/>
                  </a:lnTo>
                  <a:lnTo>
                    <a:pt x="1030" y="38"/>
                  </a:lnTo>
                  <a:lnTo>
                    <a:pt x="1034" y="40"/>
                  </a:lnTo>
                  <a:lnTo>
                    <a:pt x="1036" y="40"/>
                  </a:lnTo>
                  <a:lnTo>
                    <a:pt x="1038" y="40"/>
                  </a:lnTo>
                  <a:lnTo>
                    <a:pt x="1038" y="38"/>
                  </a:lnTo>
                  <a:lnTo>
                    <a:pt x="1040" y="36"/>
                  </a:lnTo>
                  <a:lnTo>
                    <a:pt x="1042" y="36"/>
                  </a:lnTo>
                  <a:lnTo>
                    <a:pt x="1044" y="34"/>
                  </a:lnTo>
                  <a:lnTo>
                    <a:pt x="1048" y="34"/>
                  </a:lnTo>
                  <a:lnTo>
                    <a:pt x="1050" y="32"/>
                  </a:lnTo>
                  <a:lnTo>
                    <a:pt x="1052" y="34"/>
                  </a:lnTo>
                  <a:lnTo>
                    <a:pt x="1050" y="38"/>
                  </a:lnTo>
                  <a:lnTo>
                    <a:pt x="1050" y="38"/>
                  </a:lnTo>
                  <a:lnTo>
                    <a:pt x="1052" y="38"/>
                  </a:lnTo>
                  <a:lnTo>
                    <a:pt x="1052" y="36"/>
                  </a:lnTo>
                  <a:lnTo>
                    <a:pt x="1056" y="34"/>
                  </a:lnTo>
                  <a:lnTo>
                    <a:pt x="1056" y="34"/>
                  </a:lnTo>
                  <a:lnTo>
                    <a:pt x="1056" y="36"/>
                  </a:lnTo>
                  <a:lnTo>
                    <a:pt x="1056" y="38"/>
                  </a:lnTo>
                  <a:lnTo>
                    <a:pt x="1054" y="40"/>
                  </a:lnTo>
                  <a:lnTo>
                    <a:pt x="1056" y="40"/>
                  </a:lnTo>
                  <a:lnTo>
                    <a:pt x="1058" y="40"/>
                  </a:lnTo>
                  <a:lnTo>
                    <a:pt x="1058" y="38"/>
                  </a:lnTo>
                  <a:lnTo>
                    <a:pt x="1058" y="36"/>
                  </a:lnTo>
                  <a:lnTo>
                    <a:pt x="1062" y="36"/>
                  </a:lnTo>
                  <a:lnTo>
                    <a:pt x="1064" y="36"/>
                  </a:lnTo>
                  <a:lnTo>
                    <a:pt x="1062" y="42"/>
                  </a:lnTo>
                  <a:lnTo>
                    <a:pt x="1060" y="44"/>
                  </a:lnTo>
                  <a:lnTo>
                    <a:pt x="1062" y="44"/>
                  </a:lnTo>
                  <a:lnTo>
                    <a:pt x="1062" y="46"/>
                  </a:lnTo>
                  <a:lnTo>
                    <a:pt x="1062" y="50"/>
                  </a:lnTo>
                  <a:lnTo>
                    <a:pt x="1060" y="50"/>
                  </a:lnTo>
                  <a:lnTo>
                    <a:pt x="1060" y="52"/>
                  </a:lnTo>
                  <a:lnTo>
                    <a:pt x="1056" y="56"/>
                  </a:lnTo>
                  <a:lnTo>
                    <a:pt x="1058" y="58"/>
                  </a:lnTo>
                  <a:lnTo>
                    <a:pt x="1060" y="58"/>
                  </a:lnTo>
                  <a:lnTo>
                    <a:pt x="1060" y="54"/>
                  </a:lnTo>
                  <a:lnTo>
                    <a:pt x="1062" y="54"/>
                  </a:lnTo>
                  <a:lnTo>
                    <a:pt x="1064" y="54"/>
                  </a:lnTo>
                  <a:lnTo>
                    <a:pt x="1066" y="54"/>
                  </a:lnTo>
                  <a:lnTo>
                    <a:pt x="1068" y="56"/>
                  </a:lnTo>
                  <a:lnTo>
                    <a:pt x="1070" y="58"/>
                  </a:lnTo>
                  <a:lnTo>
                    <a:pt x="1070" y="62"/>
                  </a:lnTo>
                  <a:lnTo>
                    <a:pt x="1068" y="68"/>
                  </a:lnTo>
                  <a:lnTo>
                    <a:pt x="1066" y="74"/>
                  </a:lnTo>
                  <a:lnTo>
                    <a:pt x="1060" y="76"/>
                  </a:lnTo>
                  <a:lnTo>
                    <a:pt x="1060" y="78"/>
                  </a:lnTo>
                  <a:lnTo>
                    <a:pt x="1058" y="76"/>
                  </a:lnTo>
                  <a:lnTo>
                    <a:pt x="1056" y="78"/>
                  </a:lnTo>
                  <a:lnTo>
                    <a:pt x="1056" y="78"/>
                  </a:lnTo>
                  <a:lnTo>
                    <a:pt x="1054" y="80"/>
                  </a:lnTo>
                  <a:lnTo>
                    <a:pt x="1046" y="84"/>
                  </a:lnTo>
                  <a:lnTo>
                    <a:pt x="1044" y="86"/>
                  </a:lnTo>
                  <a:lnTo>
                    <a:pt x="1042" y="86"/>
                  </a:lnTo>
                  <a:lnTo>
                    <a:pt x="1038" y="88"/>
                  </a:lnTo>
                  <a:lnTo>
                    <a:pt x="1034" y="88"/>
                  </a:lnTo>
                  <a:lnTo>
                    <a:pt x="1032" y="86"/>
                  </a:lnTo>
                  <a:lnTo>
                    <a:pt x="1032" y="88"/>
                  </a:lnTo>
                  <a:lnTo>
                    <a:pt x="1030" y="88"/>
                  </a:lnTo>
                  <a:lnTo>
                    <a:pt x="1028" y="86"/>
                  </a:lnTo>
                  <a:lnTo>
                    <a:pt x="1024" y="86"/>
                  </a:lnTo>
                  <a:lnTo>
                    <a:pt x="1020" y="86"/>
                  </a:lnTo>
                  <a:lnTo>
                    <a:pt x="1020" y="86"/>
                  </a:lnTo>
                  <a:lnTo>
                    <a:pt x="1024" y="88"/>
                  </a:lnTo>
                  <a:lnTo>
                    <a:pt x="1026" y="88"/>
                  </a:lnTo>
                  <a:lnTo>
                    <a:pt x="1024" y="90"/>
                  </a:lnTo>
                  <a:lnTo>
                    <a:pt x="1020" y="88"/>
                  </a:lnTo>
                  <a:lnTo>
                    <a:pt x="1018" y="88"/>
                  </a:lnTo>
                  <a:lnTo>
                    <a:pt x="1018" y="88"/>
                  </a:lnTo>
                  <a:lnTo>
                    <a:pt x="1012" y="86"/>
                  </a:lnTo>
                  <a:lnTo>
                    <a:pt x="1010" y="86"/>
                  </a:lnTo>
                  <a:lnTo>
                    <a:pt x="1010" y="86"/>
                  </a:lnTo>
                  <a:lnTo>
                    <a:pt x="1008" y="86"/>
                  </a:lnTo>
                  <a:lnTo>
                    <a:pt x="1004" y="82"/>
                  </a:lnTo>
                  <a:lnTo>
                    <a:pt x="1002" y="80"/>
                  </a:lnTo>
                  <a:lnTo>
                    <a:pt x="1002" y="82"/>
                  </a:lnTo>
                  <a:lnTo>
                    <a:pt x="1006" y="86"/>
                  </a:lnTo>
                  <a:lnTo>
                    <a:pt x="1006" y="86"/>
                  </a:lnTo>
                  <a:lnTo>
                    <a:pt x="1004" y="86"/>
                  </a:lnTo>
                  <a:lnTo>
                    <a:pt x="1000" y="86"/>
                  </a:lnTo>
                  <a:lnTo>
                    <a:pt x="1002" y="88"/>
                  </a:lnTo>
                  <a:lnTo>
                    <a:pt x="1010" y="88"/>
                  </a:lnTo>
                  <a:lnTo>
                    <a:pt x="1014" y="90"/>
                  </a:lnTo>
                  <a:lnTo>
                    <a:pt x="1016" y="92"/>
                  </a:lnTo>
                  <a:lnTo>
                    <a:pt x="1014" y="92"/>
                  </a:lnTo>
                  <a:lnTo>
                    <a:pt x="1004" y="96"/>
                  </a:lnTo>
                  <a:lnTo>
                    <a:pt x="996" y="98"/>
                  </a:lnTo>
                  <a:lnTo>
                    <a:pt x="994" y="98"/>
                  </a:lnTo>
                  <a:lnTo>
                    <a:pt x="990" y="98"/>
                  </a:lnTo>
                  <a:lnTo>
                    <a:pt x="986" y="98"/>
                  </a:lnTo>
                  <a:lnTo>
                    <a:pt x="986" y="96"/>
                  </a:lnTo>
                  <a:lnTo>
                    <a:pt x="984" y="98"/>
                  </a:lnTo>
                  <a:lnTo>
                    <a:pt x="982" y="98"/>
                  </a:lnTo>
                  <a:lnTo>
                    <a:pt x="980" y="98"/>
                  </a:lnTo>
                  <a:lnTo>
                    <a:pt x="978" y="100"/>
                  </a:lnTo>
                  <a:lnTo>
                    <a:pt x="980" y="100"/>
                  </a:lnTo>
                  <a:lnTo>
                    <a:pt x="982" y="102"/>
                  </a:lnTo>
                  <a:lnTo>
                    <a:pt x="984" y="100"/>
                  </a:lnTo>
                  <a:lnTo>
                    <a:pt x="992" y="100"/>
                  </a:lnTo>
                  <a:lnTo>
                    <a:pt x="994" y="100"/>
                  </a:lnTo>
                  <a:lnTo>
                    <a:pt x="1004" y="100"/>
                  </a:lnTo>
                  <a:lnTo>
                    <a:pt x="1010" y="100"/>
                  </a:lnTo>
                  <a:lnTo>
                    <a:pt x="1014" y="94"/>
                  </a:lnTo>
                  <a:lnTo>
                    <a:pt x="1016" y="94"/>
                  </a:lnTo>
                  <a:lnTo>
                    <a:pt x="1018" y="96"/>
                  </a:lnTo>
                  <a:lnTo>
                    <a:pt x="1022" y="94"/>
                  </a:lnTo>
                  <a:lnTo>
                    <a:pt x="1026" y="94"/>
                  </a:lnTo>
                  <a:lnTo>
                    <a:pt x="1024" y="98"/>
                  </a:lnTo>
                  <a:lnTo>
                    <a:pt x="1022" y="102"/>
                  </a:lnTo>
                  <a:lnTo>
                    <a:pt x="1018" y="104"/>
                  </a:lnTo>
                  <a:lnTo>
                    <a:pt x="1016" y="106"/>
                  </a:lnTo>
                  <a:lnTo>
                    <a:pt x="1012" y="106"/>
                  </a:lnTo>
                  <a:lnTo>
                    <a:pt x="1010" y="108"/>
                  </a:lnTo>
                  <a:lnTo>
                    <a:pt x="1008" y="108"/>
                  </a:lnTo>
                  <a:lnTo>
                    <a:pt x="1006" y="112"/>
                  </a:lnTo>
                  <a:lnTo>
                    <a:pt x="1002" y="114"/>
                  </a:lnTo>
                  <a:lnTo>
                    <a:pt x="998" y="114"/>
                  </a:lnTo>
                  <a:lnTo>
                    <a:pt x="996" y="114"/>
                  </a:lnTo>
                  <a:lnTo>
                    <a:pt x="994" y="114"/>
                  </a:lnTo>
                  <a:lnTo>
                    <a:pt x="992" y="116"/>
                  </a:lnTo>
                  <a:lnTo>
                    <a:pt x="988" y="116"/>
                  </a:lnTo>
                  <a:lnTo>
                    <a:pt x="986" y="120"/>
                  </a:lnTo>
                  <a:lnTo>
                    <a:pt x="982" y="120"/>
                  </a:lnTo>
                  <a:lnTo>
                    <a:pt x="980" y="122"/>
                  </a:lnTo>
                  <a:lnTo>
                    <a:pt x="978" y="120"/>
                  </a:lnTo>
                  <a:lnTo>
                    <a:pt x="976" y="122"/>
                  </a:lnTo>
                  <a:lnTo>
                    <a:pt x="974" y="122"/>
                  </a:lnTo>
                  <a:lnTo>
                    <a:pt x="972" y="124"/>
                  </a:lnTo>
                  <a:lnTo>
                    <a:pt x="972" y="126"/>
                  </a:lnTo>
                  <a:lnTo>
                    <a:pt x="970" y="128"/>
                  </a:lnTo>
                  <a:lnTo>
                    <a:pt x="968" y="130"/>
                  </a:lnTo>
                  <a:lnTo>
                    <a:pt x="962" y="130"/>
                  </a:lnTo>
                  <a:lnTo>
                    <a:pt x="962" y="132"/>
                  </a:lnTo>
                  <a:lnTo>
                    <a:pt x="960" y="132"/>
                  </a:lnTo>
                  <a:lnTo>
                    <a:pt x="958" y="130"/>
                  </a:lnTo>
                  <a:lnTo>
                    <a:pt x="960" y="128"/>
                  </a:lnTo>
                  <a:lnTo>
                    <a:pt x="960" y="126"/>
                  </a:lnTo>
                  <a:lnTo>
                    <a:pt x="958" y="124"/>
                  </a:lnTo>
                  <a:lnTo>
                    <a:pt x="958" y="128"/>
                  </a:lnTo>
                  <a:lnTo>
                    <a:pt x="958" y="130"/>
                  </a:lnTo>
                  <a:lnTo>
                    <a:pt x="956" y="132"/>
                  </a:lnTo>
                  <a:lnTo>
                    <a:pt x="960" y="134"/>
                  </a:lnTo>
                  <a:lnTo>
                    <a:pt x="960" y="134"/>
                  </a:lnTo>
                  <a:lnTo>
                    <a:pt x="958" y="138"/>
                  </a:lnTo>
                  <a:lnTo>
                    <a:pt x="956" y="138"/>
                  </a:lnTo>
                  <a:lnTo>
                    <a:pt x="954" y="136"/>
                  </a:lnTo>
                  <a:lnTo>
                    <a:pt x="952" y="136"/>
                  </a:lnTo>
                  <a:lnTo>
                    <a:pt x="948" y="136"/>
                  </a:lnTo>
                  <a:lnTo>
                    <a:pt x="946" y="136"/>
                  </a:lnTo>
                  <a:lnTo>
                    <a:pt x="946" y="136"/>
                  </a:lnTo>
                  <a:lnTo>
                    <a:pt x="944" y="134"/>
                  </a:lnTo>
                  <a:lnTo>
                    <a:pt x="944" y="134"/>
                  </a:lnTo>
                  <a:lnTo>
                    <a:pt x="942" y="136"/>
                  </a:lnTo>
                  <a:lnTo>
                    <a:pt x="942" y="136"/>
                  </a:lnTo>
                  <a:lnTo>
                    <a:pt x="940" y="138"/>
                  </a:lnTo>
                  <a:lnTo>
                    <a:pt x="946" y="138"/>
                  </a:lnTo>
                  <a:lnTo>
                    <a:pt x="952" y="138"/>
                  </a:lnTo>
                  <a:lnTo>
                    <a:pt x="954" y="140"/>
                  </a:lnTo>
                  <a:lnTo>
                    <a:pt x="952" y="142"/>
                  </a:lnTo>
                  <a:lnTo>
                    <a:pt x="950" y="144"/>
                  </a:lnTo>
                  <a:lnTo>
                    <a:pt x="948" y="144"/>
                  </a:lnTo>
                  <a:lnTo>
                    <a:pt x="944" y="144"/>
                  </a:lnTo>
                  <a:lnTo>
                    <a:pt x="942" y="146"/>
                  </a:lnTo>
                  <a:lnTo>
                    <a:pt x="944" y="146"/>
                  </a:lnTo>
                  <a:lnTo>
                    <a:pt x="946" y="146"/>
                  </a:lnTo>
                  <a:lnTo>
                    <a:pt x="946" y="146"/>
                  </a:lnTo>
                  <a:lnTo>
                    <a:pt x="946" y="148"/>
                  </a:lnTo>
                  <a:lnTo>
                    <a:pt x="942" y="152"/>
                  </a:lnTo>
                  <a:lnTo>
                    <a:pt x="940" y="152"/>
                  </a:lnTo>
                  <a:lnTo>
                    <a:pt x="934" y="152"/>
                  </a:lnTo>
                  <a:lnTo>
                    <a:pt x="932" y="150"/>
                  </a:lnTo>
                  <a:lnTo>
                    <a:pt x="930" y="150"/>
                  </a:lnTo>
                  <a:lnTo>
                    <a:pt x="928" y="148"/>
                  </a:lnTo>
                  <a:lnTo>
                    <a:pt x="928" y="144"/>
                  </a:lnTo>
                  <a:lnTo>
                    <a:pt x="926" y="144"/>
                  </a:lnTo>
                  <a:lnTo>
                    <a:pt x="924" y="142"/>
                  </a:lnTo>
                  <a:lnTo>
                    <a:pt x="924" y="142"/>
                  </a:lnTo>
                  <a:lnTo>
                    <a:pt x="922" y="140"/>
                  </a:lnTo>
                  <a:lnTo>
                    <a:pt x="920" y="140"/>
                  </a:lnTo>
                  <a:lnTo>
                    <a:pt x="920" y="140"/>
                  </a:lnTo>
                  <a:lnTo>
                    <a:pt x="916" y="140"/>
                  </a:lnTo>
                  <a:lnTo>
                    <a:pt x="916" y="142"/>
                  </a:lnTo>
                  <a:lnTo>
                    <a:pt x="916" y="142"/>
                  </a:lnTo>
                  <a:lnTo>
                    <a:pt x="918" y="142"/>
                  </a:lnTo>
                  <a:lnTo>
                    <a:pt x="920" y="142"/>
                  </a:lnTo>
                  <a:lnTo>
                    <a:pt x="926" y="148"/>
                  </a:lnTo>
                  <a:lnTo>
                    <a:pt x="926" y="154"/>
                  </a:lnTo>
                  <a:lnTo>
                    <a:pt x="924" y="156"/>
                  </a:lnTo>
                  <a:lnTo>
                    <a:pt x="922" y="154"/>
                  </a:lnTo>
                  <a:lnTo>
                    <a:pt x="920" y="152"/>
                  </a:lnTo>
                  <a:lnTo>
                    <a:pt x="918" y="152"/>
                  </a:lnTo>
                  <a:lnTo>
                    <a:pt x="918" y="156"/>
                  </a:lnTo>
                  <a:lnTo>
                    <a:pt x="916" y="156"/>
                  </a:lnTo>
                  <a:lnTo>
                    <a:pt x="914" y="154"/>
                  </a:lnTo>
                  <a:lnTo>
                    <a:pt x="912" y="154"/>
                  </a:lnTo>
                  <a:lnTo>
                    <a:pt x="910" y="156"/>
                  </a:lnTo>
                  <a:lnTo>
                    <a:pt x="910" y="156"/>
                  </a:lnTo>
                  <a:lnTo>
                    <a:pt x="908" y="154"/>
                  </a:lnTo>
                  <a:lnTo>
                    <a:pt x="906" y="152"/>
                  </a:lnTo>
                  <a:lnTo>
                    <a:pt x="904" y="150"/>
                  </a:lnTo>
                  <a:lnTo>
                    <a:pt x="904" y="152"/>
                  </a:lnTo>
                  <a:lnTo>
                    <a:pt x="902" y="148"/>
                  </a:lnTo>
                  <a:lnTo>
                    <a:pt x="902" y="148"/>
                  </a:lnTo>
                  <a:lnTo>
                    <a:pt x="898" y="148"/>
                  </a:lnTo>
                  <a:lnTo>
                    <a:pt x="896" y="146"/>
                  </a:lnTo>
                  <a:lnTo>
                    <a:pt x="896" y="146"/>
                  </a:lnTo>
                  <a:lnTo>
                    <a:pt x="896" y="148"/>
                  </a:lnTo>
                  <a:lnTo>
                    <a:pt x="898" y="150"/>
                  </a:lnTo>
                  <a:lnTo>
                    <a:pt x="900" y="150"/>
                  </a:lnTo>
                  <a:lnTo>
                    <a:pt x="904" y="156"/>
                  </a:lnTo>
                  <a:lnTo>
                    <a:pt x="902" y="156"/>
                  </a:lnTo>
                  <a:lnTo>
                    <a:pt x="896" y="154"/>
                  </a:lnTo>
                  <a:lnTo>
                    <a:pt x="894" y="154"/>
                  </a:lnTo>
                  <a:lnTo>
                    <a:pt x="894" y="150"/>
                  </a:lnTo>
                  <a:lnTo>
                    <a:pt x="892" y="148"/>
                  </a:lnTo>
                  <a:lnTo>
                    <a:pt x="892" y="150"/>
                  </a:lnTo>
                  <a:lnTo>
                    <a:pt x="892" y="152"/>
                  </a:lnTo>
                  <a:lnTo>
                    <a:pt x="892" y="152"/>
                  </a:lnTo>
                  <a:lnTo>
                    <a:pt x="890" y="152"/>
                  </a:lnTo>
                  <a:lnTo>
                    <a:pt x="888" y="150"/>
                  </a:lnTo>
                  <a:lnTo>
                    <a:pt x="886" y="152"/>
                  </a:lnTo>
                  <a:lnTo>
                    <a:pt x="886" y="154"/>
                  </a:lnTo>
                  <a:lnTo>
                    <a:pt x="890" y="154"/>
                  </a:lnTo>
                  <a:lnTo>
                    <a:pt x="890" y="156"/>
                  </a:lnTo>
                  <a:lnTo>
                    <a:pt x="890" y="156"/>
                  </a:lnTo>
                  <a:lnTo>
                    <a:pt x="892" y="156"/>
                  </a:lnTo>
                  <a:lnTo>
                    <a:pt x="894" y="156"/>
                  </a:lnTo>
                  <a:lnTo>
                    <a:pt x="896" y="158"/>
                  </a:lnTo>
                  <a:lnTo>
                    <a:pt x="898" y="158"/>
                  </a:lnTo>
                  <a:lnTo>
                    <a:pt x="900" y="160"/>
                  </a:lnTo>
                  <a:lnTo>
                    <a:pt x="902" y="160"/>
                  </a:lnTo>
                  <a:lnTo>
                    <a:pt x="904" y="160"/>
                  </a:lnTo>
                  <a:lnTo>
                    <a:pt x="910" y="162"/>
                  </a:lnTo>
                  <a:lnTo>
                    <a:pt x="912" y="162"/>
                  </a:lnTo>
                  <a:lnTo>
                    <a:pt x="910" y="164"/>
                  </a:lnTo>
                  <a:lnTo>
                    <a:pt x="910" y="166"/>
                  </a:lnTo>
                  <a:lnTo>
                    <a:pt x="910" y="168"/>
                  </a:lnTo>
                  <a:lnTo>
                    <a:pt x="910" y="170"/>
                  </a:lnTo>
                  <a:lnTo>
                    <a:pt x="908" y="172"/>
                  </a:lnTo>
                  <a:lnTo>
                    <a:pt x="908" y="172"/>
                  </a:lnTo>
                  <a:lnTo>
                    <a:pt x="906" y="170"/>
                  </a:lnTo>
                  <a:lnTo>
                    <a:pt x="902" y="168"/>
                  </a:lnTo>
                  <a:lnTo>
                    <a:pt x="900" y="166"/>
                  </a:lnTo>
                  <a:lnTo>
                    <a:pt x="900" y="164"/>
                  </a:lnTo>
                  <a:lnTo>
                    <a:pt x="900" y="162"/>
                  </a:lnTo>
                  <a:lnTo>
                    <a:pt x="898" y="160"/>
                  </a:lnTo>
                  <a:lnTo>
                    <a:pt x="894" y="160"/>
                  </a:lnTo>
                  <a:lnTo>
                    <a:pt x="888" y="158"/>
                  </a:lnTo>
                  <a:lnTo>
                    <a:pt x="886" y="158"/>
                  </a:lnTo>
                  <a:lnTo>
                    <a:pt x="884" y="158"/>
                  </a:lnTo>
                  <a:lnTo>
                    <a:pt x="884" y="158"/>
                  </a:lnTo>
                  <a:lnTo>
                    <a:pt x="886" y="160"/>
                  </a:lnTo>
                  <a:lnTo>
                    <a:pt x="892" y="160"/>
                  </a:lnTo>
                  <a:lnTo>
                    <a:pt x="898" y="162"/>
                  </a:lnTo>
                  <a:lnTo>
                    <a:pt x="898" y="164"/>
                  </a:lnTo>
                  <a:lnTo>
                    <a:pt x="896" y="166"/>
                  </a:lnTo>
                  <a:lnTo>
                    <a:pt x="894" y="164"/>
                  </a:lnTo>
                  <a:lnTo>
                    <a:pt x="888" y="162"/>
                  </a:lnTo>
                  <a:lnTo>
                    <a:pt x="886" y="164"/>
                  </a:lnTo>
                  <a:lnTo>
                    <a:pt x="886" y="162"/>
                  </a:lnTo>
                  <a:lnTo>
                    <a:pt x="884" y="162"/>
                  </a:lnTo>
                  <a:lnTo>
                    <a:pt x="880" y="162"/>
                  </a:lnTo>
                  <a:lnTo>
                    <a:pt x="878" y="160"/>
                  </a:lnTo>
                  <a:lnTo>
                    <a:pt x="878" y="162"/>
                  </a:lnTo>
                  <a:lnTo>
                    <a:pt x="882" y="162"/>
                  </a:lnTo>
                  <a:lnTo>
                    <a:pt x="882" y="164"/>
                  </a:lnTo>
                  <a:lnTo>
                    <a:pt x="882" y="166"/>
                  </a:lnTo>
                  <a:lnTo>
                    <a:pt x="884" y="166"/>
                  </a:lnTo>
                  <a:lnTo>
                    <a:pt x="886" y="166"/>
                  </a:lnTo>
                  <a:lnTo>
                    <a:pt x="886" y="166"/>
                  </a:lnTo>
                  <a:lnTo>
                    <a:pt x="888" y="166"/>
                  </a:lnTo>
                  <a:lnTo>
                    <a:pt x="888" y="164"/>
                  </a:lnTo>
                  <a:lnTo>
                    <a:pt x="890" y="166"/>
                  </a:lnTo>
                  <a:lnTo>
                    <a:pt x="892" y="166"/>
                  </a:lnTo>
                  <a:lnTo>
                    <a:pt x="894" y="166"/>
                  </a:lnTo>
                  <a:lnTo>
                    <a:pt x="898" y="168"/>
                  </a:lnTo>
                  <a:lnTo>
                    <a:pt x="898" y="170"/>
                  </a:lnTo>
                  <a:lnTo>
                    <a:pt x="894" y="170"/>
                  </a:lnTo>
                  <a:lnTo>
                    <a:pt x="892" y="172"/>
                  </a:lnTo>
                  <a:lnTo>
                    <a:pt x="892" y="174"/>
                  </a:lnTo>
                  <a:lnTo>
                    <a:pt x="894" y="172"/>
                  </a:lnTo>
                  <a:lnTo>
                    <a:pt x="896" y="172"/>
                  </a:lnTo>
                  <a:lnTo>
                    <a:pt x="898" y="172"/>
                  </a:lnTo>
                  <a:lnTo>
                    <a:pt x="900" y="174"/>
                  </a:lnTo>
                  <a:lnTo>
                    <a:pt x="902" y="176"/>
                  </a:lnTo>
                  <a:lnTo>
                    <a:pt x="902" y="178"/>
                  </a:lnTo>
                  <a:lnTo>
                    <a:pt x="900" y="182"/>
                  </a:lnTo>
                  <a:lnTo>
                    <a:pt x="898" y="186"/>
                  </a:lnTo>
                  <a:lnTo>
                    <a:pt x="898" y="186"/>
                  </a:lnTo>
                  <a:lnTo>
                    <a:pt x="894" y="190"/>
                  </a:lnTo>
                  <a:lnTo>
                    <a:pt x="892" y="188"/>
                  </a:lnTo>
                  <a:lnTo>
                    <a:pt x="890" y="188"/>
                  </a:lnTo>
                  <a:lnTo>
                    <a:pt x="888" y="188"/>
                  </a:lnTo>
                  <a:lnTo>
                    <a:pt x="888" y="186"/>
                  </a:lnTo>
                  <a:lnTo>
                    <a:pt x="886" y="184"/>
                  </a:lnTo>
                  <a:lnTo>
                    <a:pt x="884" y="184"/>
                  </a:lnTo>
                  <a:lnTo>
                    <a:pt x="884" y="186"/>
                  </a:lnTo>
                  <a:lnTo>
                    <a:pt x="886" y="186"/>
                  </a:lnTo>
                  <a:lnTo>
                    <a:pt x="886" y="188"/>
                  </a:lnTo>
                  <a:lnTo>
                    <a:pt x="888" y="188"/>
                  </a:lnTo>
                  <a:lnTo>
                    <a:pt x="892" y="190"/>
                  </a:lnTo>
                  <a:lnTo>
                    <a:pt x="892" y="194"/>
                  </a:lnTo>
                  <a:lnTo>
                    <a:pt x="890" y="196"/>
                  </a:lnTo>
                  <a:lnTo>
                    <a:pt x="888" y="196"/>
                  </a:lnTo>
                  <a:lnTo>
                    <a:pt x="886" y="198"/>
                  </a:lnTo>
                  <a:lnTo>
                    <a:pt x="884" y="198"/>
                  </a:lnTo>
                  <a:lnTo>
                    <a:pt x="880" y="196"/>
                  </a:lnTo>
                  <a:lnTo>
                    <a:pt x="878" y="196"/>
                  </a:lnTo>
                  <a:lnTo>
                    <a:pt x="878" y="194"/>
                  </a:lnTo>
                  <a:lnTo>
                    <a:pt x="874" y="194"/>
                  </a:lnTo>
                  <a:lnTo>
                    <a:pt x="874" y="196"/>
                  </a:lnTo>
                  <a:lnTo>
                    <a:pt x="874" y="196"/>
                  </a:lnTo>
                  <a:lnTo>
                    <a:pt x="882" y="200"/>
                  </a:lnTo>
                  <a:lnTo>
                    <a:pt x="884" y="200"/>
                  </a:lnTo>
                  <a:lnTo>
                    <a:pt x="884" y="202"/>
                  </a:lnTo>
                  <a:lnTo>
                    <a:pt x="882" y="204"/>
                  </a:lnTo>
                  <a:lnTo>
                    <a:pt x="880" y="206"/>
                  </a:lnTo>
                  <a:lnTo>
                    <a:pt x="878" y="206"/>
                  </a:lnTo>
                  <a:lnTo>
                    <a:pt x="876" y="204"/>
                  </a:lnTo>
                  <a:lnTo>
                    <a:pt x="874" y="204"/>
                  </a:lnTo>
                  <a:lnTo>
                    <a:pt x="872" y="206"/>
                  </a:lnTo>
                  <a:lnTo>
                    <a:pt x="868" y="206"/>
                  </a:lnTo>
                  <a:lnTo>
                    <a:pt x="866" y="204"/>
                  </a:lnTo>
                  <a:lnTo>
                    <a:pt x="862" y="202"/>
                  </a:lnTo>
                  <a:lnTo>
                    <a:pt x="858" y="204"/>
                  </a:lnTo>
                  <a:lnTo>
                    <a:pt x="858" y="208"/>
                  </a:lnTo>
                  <a:lnTo>
                    <a:pt x="856" y="210"/>
                  </a:lnTo>
                  <a:lnTo>
                    <a:pt x="858" y="210"/>
                  </a:lnTo>
                  <a:lnTo>
                    <a:pt x="858" y="210"/>
                  </a:lnTo>
                  <a:lnTo>
                    <a:pt x="858" y="212"/>
                  </a:lnTo>
                  <a:lnTo>
                    <a:pt x="856" y="216"/>
                  </a:lnTo>
                  <a:lnTo>
                    <a:pt x="854" y="218"/>
                  </a:lnTo>
                  <a:lnTo>
                    <a:pt x="852" y="218"/>
                  </a:lnTo>
                  <a:lnTo>
                    <a:pt x="852" y="218"/>
                  </a:lnTo>
                  <a:lnTo>
                    <a:pt x="850" y="218"/>
                  </a:lnTo>
                  <a:lnTo>
                    <a:pt x="850" y="220"/>
                  </a:lnTo>
                  <a:lnTo>
                    <a:pt x="848" y="222"/>
                  </a:lnTo>
                  <a:lnTo>
                    <a:pt x="846" y="222"/>
                  </a:lnTo>
                  <a:lnTo>
                    <a:pt x="846" y="220"/>
                  </a:lnTo>
                  <a:lnTo>
                    <a:pt x="846" y="220"/>
                  </a:lnTo>
                  <a:lnTo>
                    <a:pt x="844" y="222"/>
                  </a:lnTo>
                  <a:lnTo>
                    <a:pt x="842" y="224"/>
                  </a:lnTo>
                  <a:lnTo>
                    <a:pt x="842" y="226"/>
                  </a:lnTo>
                  <a:lnTo>
                    <a:pt x="836" y="222"/>
                  </a:lnTo>
                  <a:lnTo>
                    <a:pt x="832" y="222"/>
                  </a:lnTo>
                  <a:lnTo>
                    <a:pt x="832" y="224"/>
                  </a:lnTo>
                  <a:lnTo>
                    <a:pt x="830" y="222"/>
                  </a:lnTo>
                  <a:lnTo>
                    <a:pt x="824" y="216"/>
                  </a:lnTo>
                  <a:lnTo>
                    <a:pt x="822" y="210"/>
                  </a:lnTo>
                  <a:lnTo>
                    <a:pt x="824" y="210"/>
                  </a:lnTo>
                  <a:lnTo>
                    <a:pt x="824" y="208"/>
                  </a:lnTo>
                  <a:lnTo>
                    <a:pt x="824" y="206"/>
                  </a:lnTo>
                  <a:lnTo>
                    <a:pt x="824" y="204"/>
                  </a:lnTo>
                  <a:lnTo>
                    <a:pt x="822" y="208"/>
                  </a:lnTo>
                  <a:lnTo>
                    <a:pt x="822" y="210"/>
                  </a:lnTo>
                  <a:lnTo>
                    <a:pt x="820" y="212"/>
                  </a:lnTo>
                  <a:lnTo>
                    <a:pt x="820" y="214"/>
                  </a:lnTo>
                  <a:lnTo>
                    <a:pt x="822" y="218"/>
                  </a:lnTo>
                  <a:lnTo>
                    <a:pt x="822" y="218"/>
                  </a:lnTo>
                  <a:lnTo>
                    <a:pt x="820" y="218"/>
                  </a:lnTo>
                  <a:lnTo>
                    <a:pt x="816" y="218"/>
                  </a:lnTo>
                  <a:lnTo>
                    <a:pt x="816" y="218"/>
                  </a:lnTo>
                  <a:lnTo>
                    <a:pt x="814" y="218"/>
                  </a:lnTo>
                  <a:lnTo>
                    <a:pt x="816" y="220"/>
                  </a:lnTo>
                  <a:lnTo>
                    <a:pt x="814" y="224"/>
                  </a:lnTo>
                  <a:lnTo>
                    <a:pt x="816" y="224"/>
                  </a:lnTo>
                  <a:lnTo>
                    <a:pt x="818" y="222"/>
                  </a:lnTo>
                  <a:lnTo>
                    <a:pt x="820" y="222"/>
                  </a:lnTo>
                  <a:lnTo>
                    <a:pt x="822" y="220"/>
                  </a:lnTo>
                  <a:lnTo>
                    <a:pt x="824" y="220"/>
                  </a:lnTo>
                  <a:lnTo>
                    <a:pt x="826" y="222"/>
                  </a:lnTo>
                  <a:lnTo>
                    <a:pt x="828" y="224"/>
                  </a:lnTo>
                  <a:lnTo>
                    <a:pt x="826" y="226"/>
                  </a:lnTo>
                  <a:lnTo>
                    <a:pt x="830" y="224"/>
                  </a:lnTo>
                  <a:lnTo>
                    <a:pt x="834" y="224"/>
                  </a:lnTo>
                  <a:lnTo>
                    <a:pt x="838" y="224"/>
                  </a:lnTo>
                  <a:lnTo>
                    <a:pt x="838" y="228"/>
                  </a:lnTo>
                  <a:lnTo>
                    <a:pt x="836" y="228"/>
                  </a:lnTo>
                  <a:lnTo>
                    <a:pt x="834" y="232"/>
                  </a:lnTo>
                  <a:lnTo>
                    <a:pt x="834" y="232"/>
                  </a:lnTo>
                  <a:lnTo>
                    <a:pt x="832" y="234"/>
                  </a:lnTo>
                  <a:lnTo>
                    <a:pt x="834" y="236"/>
                  </a:lnTo>
                  <a:lnTo>
                    <a:pt x="836" y="236"/>
                  </a:lnTo>
                  <a:lnTo>
                    <a:pt x="836" y="238"/>
                  </a:lnTo>
                  <a:lnTo>
                    <a:pt x="834" y="238"/>
                  </a:lnTo>
                  <a:lnTo>
                    <a:pt x="836" y="238"/>
                  </a:lnTo>
                  <a:lnTo>
                    <a:pt x="836" y="238"/>
                  </a:lnTo>
                  <a:lnTo>
                    <a:pt x="840" y="236"/>
                  </a:lnTo>
                  <a:lnTo>
                    <a:pt x="842" y="236"/>
                  </a:lnTo>
                  <a:lnTo>
                    <a:pt x="842" y="236"/>
                  </a:lnTo>
                  <a:lnTo>
                    <a:pt x="844" y="236"/>
                  </a:lnTo>
                  <a:lnTo>
                    <a:pt x="844" y="238"/>
                  </a:lnTo>
                  <a:lnTo>
                    <a:pt x="844" y="240"/>
                  </a:lnTo>
                  <a:lnTo>
                    <a:pt x="842" y="244"/>
                  </a:lnTo>
                  <a:lnTo>
                    <a:pt x="840" y="248"/>
                  </a:lnTo>
                  <a:lnTo>
                    <a:pt x="838" y="248"/>
                  </a:lnTo>
                  <a:lnTo>
                    <a:pt x="836" y="250"/>
                  </a:lnTo>
                  <a:lnTo>
                    <a:pt x="834" y="252"/>
                  </a:lnTo>
                  <a:lnTo>
                    <a:pt x="832" y="254"/>
                  </a:lnTo>
                  <a:lnTo>
                    <a:pt x="830" y="254"/>
                  </a:lnTo>
                  <a:lnTo>
                    <a:pt x="832" y="252"/>
                  </a:lnTo>
                  <a:lnTo>
                    <a:pt x="832" y="248"/>
                  </a:lnTo>
                  <a:lnTo>
                    <a:pt x="832" y="248"/>
                  </a:lnTo>
                  <a:lnTo>
                    <a:pt x="830" y="248"/>
                  </a:lnTo>
                  <a:lnTo>
                    <a:pt x="828" y="252"/>
                  </a:lnTo>
                  <a:lnTo>
                    <a:pt x="826" y="252"/>
                  </a:lnTo>
                  <a:lnTo>
                    <a:pt x="822" y="256"/>
                  </a:lnTo>
                  <a:lnTo>
                    <a:pt x="822" y="254"/>
                  </a:lnTo>
                  <a:lnTo>
                    <a:pt x="818" y="254"/>
                  </a:lnTo>
                  <a:lnTo>
                    <a:pt x="816" y="258"/>
                  </a:lnTo>
                  <a:lnTo>
                    <a:pt x="814" y="258"/>
                  </a:lnTo>
                  <a:lnTo>
                    <a:pt x="812" y="258"/>
                  </a:lnTo>
                  <a:lnTo>
                    <a:pt x="810" y="258"/>
                  </a:lnTo>
                  <a:lnTo>
                    <a:pt x="810" y="256"/>
                  </a:lnTo>
                  <a:lnTo>
                    <a:pt x="808" y="256"/>
                  </a:lnTo>
                  <a:lnTo>
                    <a:pt x="810" y="254"/>
                  </a:lnTo>
                  <a:lnTo>
                    <a:pt x="812" y="252"/>
                  </a:lnTo>
                  <a:lnTo>
                    <a:pt x="812" y="250"/>
                  </a:lnTo>
                  <a:lnTo>
                    <a:pt x="810" y="246"/>
                  </a:lnTo>
                  <a:lnTo>
                    <a:pt x="808" y="248"/>
                  </a:lnTo>
                  <a:lnTo>
                    <a:pt x="804" y="246"/>
                  </a:lnTo>
                  <a:lnTo>
                    <a:pt x="804" y="246"/>
                  </a:lnTo>
                  <a:lnTo>
                    <a:pt x="804" y="242"/>
                  </a:lnTo>
                  <a:lnTo>
                    <a:pt x="806" y="242"/>
                  </a:lnTo>
                  <a:lnTo>
                    <a:pt x="806" y="240"/>
                  </a:lnTo>
                  <a:lnTo>
                    <a:pt x="804" y="240"/>
                  </a:lnTo>
                  <a:lnTo>
                    <a:pt x="802" y="238"/>
                  </a:lnTo>
                  <a:lnTo>
                    <a:pt x="802" y="236"/>
                  </a:lnTo>
                  <a:lnTo>
                    <a:pt x="802" y="232"/>
                  </a:lnTo>
                  <a:lnTo>
                    <a:pt x="802" y="232"/>
                  </a:lnTo>
                  <a:lnTo>
                    <a:pt x="802" y="234"/>
                  </a:lnTo>
                  <a:lnTo>
                    <a:pt x="800" y="238"/>
                  </a:lnTo>
                  <a:lnTo>
                    <a:pt x="802" y="240"/>
                  </a:lnTo>
                  <a:lnTo>
                    <a:pt x="802" y="242"/>
                  </a:lnTo>
                  <a:lnTo>
                    <a:pt x="802" y="244"/>
                  </a:lnTo>
                  <a:lnTo>
                    <a:pt x="802" y="246"/>
                  </a:lnTo>
                  <a:lnTo>
                    <a:pt x="800" y="248"/>
                  </a:lnTo>
                  <a:lnTo>
                    <a:pt x="798" y="246"/>
                  </a:lnTo>
                  <a:lnTo>
                    <a:pt x="796" y="248"/>
                  </a:lnTo>
                  <a:lnTo>
                    <a:pt x="794" y="246"/>
                  </a:lnTo>
                  <a:lnTo>
                    <a:pt x="794" y="244"/>
                  </a:lnTo>
                  <a:lnTo>
                    <a:pt x="796" y="240"/>
                  </a:lnTo>
                  <a:lnTo>
                    <a:pt x="794" y="238"/>
                  </a:lnTo>
                  <a:lnTo>
                    <a:pt x="794" y="236"/>
                  </a:lnTo>
                  <a:lnTo>
                    <a:pt x="796" y="232"/>
                  </a:lnTo>
                  <a:lnTo>
                    <a:pt x="794" y="234"/>
                  </a:lnTo>
                  <a:lnTo>
                    <a:pt x="792" y="236"/>
                  </a:lnTo>
                  <a:lnTo>
                    <a:pt x="792" y="238"/>
                  </a:lnTo>
                  <a:lnTo>
                    <a:pt x="794" y="240"/>
                  </a:lnTo>
                  <a:lnTo>
                    <a:pt x="790" y="244"/>
                  </a:lnTo>
                  <a:lnTo>
                    <a:pt x="788" y="246"/>
                  </a:lnTo>
                  <a:lnTo>
                    <a:pt x="786" y="244"/>
                  </a:lnTo>
                  <a:lnTo>
                    <a:pt x="788" y="242"/>
                  </a:lnTo>
                  <a:lnTo>
                    <a:pt x="786" y="240"/>
                  </a:lnTo>
                  <a:lnTo>
                    <a:pt x="786" y="238"/>
                  </a:lnTo>
                  <a:lnTo>
                    <a:pt x="788" y="238"/>
                  </a:lnTo>
                  <a:lnTo>
                    <a:pt x="788" y="236"/>
                  </a:lnTo>
                  <a:lnTo>
                    <a:pt x="788" y="234"/>
                  </a:lnTo>
                  <a:lnTo>
                    <a:pt x="786" y="232"/>
                  </a:lnTo>
                  <a:lnTo>
                    <a:pt x="786" y="234"/>
                  </a:lnTo>
                  <a:lnTo>
                    <a:pt x="786" y="236"/>
                  </a:lnTo>
                  <a:lnTo>
                    <a:pt x="784" y="238"/>
                  </a:lnTo>
                  <a:lnTo>
                    <a:pt x="784" y="240"/>
                  </a:lnTo>
                  <a:lnTo>
                    <a:pt x="782" y="240"/>
                  </a:lnTo>
                  <a:lnTo>
                    <a:pt x="782" y="240"/>
                  </a:lnTo>
                  <a:lnTo>
                    <a:pt x="780" y="242"/>
                  </a:lnTo>
                  <a:lnTo>
                    <a:pt x="780" y="242"/>
                  </a:lnTo>
                  <a:close/>
                  <a:moveTo>
                    <a:pt x="846" y="608"/>
                  </a:moveTo>
                  <a:lnTo>
                    <a:pt x="844" y="610"/>
                  </a:lnTo>
                  <a:lnTo>
                    <a:pt x="844" y="614"/>
                  </a:lnTo>
                  <a:lnTo>
                    <a:pt x="846" y="616"/>
                  </a:lnTo>
                  <a:lnTo>
                    <a:pt x="846" y="614"/>
                  </a:lnTo>
                  <a:lnTo>
                    <a:pt x="846" y="614"/>
                  </a:lnTo>
                  <a:lnTo>
                    <a:pt x="846" y="610"/>
                  </a:lnTo>
                  <a:lnTo>
                    <a:pt x="846" y="608"/>
                  </a:lnTo>
                  <a:lnTo>
                    <a:pt x="846" y="608"/>
                  </a:lnTo>
                  <a:close/>
                  <a:moveTo>
                    <a:pt x="844" y="594"/>
                  </a:moveTo>
                  <a:lnTo>
                    <a:pt x="842" y="592"/>
                  </a:lnTo>
                  <a:lnTo>
                    <a:pt x="844" y="592"/>
                  </a:lnTo>
                  <a:lnTo>
                    <a:pt x="844" y="592"/>
                  </a:lnTo>
                  <a:lnTo>
                    <a:pt x="844" y="594"/>
                  </a:lnTo>
                  <a:lnTo>
                    <a:pt x="844" y="594"/>
                  </a:lnTo>
                  <a:close/>
                  <a:moveTo>
                    <a:pt x="840" y="586"/>
                  </a:moveTo>
                  <a:lnTo>
                    <a:pt x="842" y="584"/>
                  </a:lnTo>
                  <a:lnTo>
                    <a:pt x="844" y="582"/>
                  </a:lnTo>
                  <a:lnTo>
                    <a:pt x="844" y="584"/>
                  </a:lnTo>
                  <a:lnTo>
                    <a:pt x="842" y="586"/>
                  </a:lnTo>
                  <a:lnTo>
                    <a:pt x="840" y="586"/>
                  </a:lnTo>
                  <a:lnTo>
                    <a:pt x="840" y="586"/>
                  </a:lnTo>
                  <a:close/>
                  <a:moveTo>
                    <a:pt x="820" y="402"/>
                  </a:moveTo>
                  <a:lnTo>
                    <a:pt x="820" y="400"/>
                  </a:lnTo>
                  <a:lnTo>
                    <a:pt x="820" y="400"/>
                  </a:lnTo>
                  <a:lnTo>
                    <a:pt x="820" y="402"/>
                  </a:lnTo>
                  <a:lnTo>
                    <a:pt x="820" y="402"/>
                  </a:lnTo>
                  <a:close/>
                  <a:moveTo>
                    <a:pt x="824" y="404"/>
                  </a:moveTo>
                  <a:lnTo>
                    <a:pt x="824" y="404"/>
                  </a:lnTo>
                  <a:lnTo>
                    <a:pt x="824" y="402"/>
                  </a:lnTo>
                  <a:lnTo>
                    <a:pt x="824" y="400"/>
                  </a:lnTo>
                  <a:lnTo>
                    <a:pt x="824" y="402"/>
                  </a:lnTo>
                  <a:lnTo>
                    <a:pt x="824" y="404"/>
                  </a:lnTo>
                  <a:lnTo>
                    <a:pt x="824" y="404"/>
                  </a:lnTo>
                  <a:close/>
                  <a:moveTo>
                    <a:pt x="820" y="410"/>
                  </a:moveTo>
                  <a:lnTo>
                    <a:pt x="818" y="408"/>
                  </a:lnTo>
                  <a:lnTo>
                    <a:pt x="818" y="408"/>
                  </a:lnTo>
                  <a:lnTo>
                    <a:pt x="818" y="406"/>
                  </a:lnTo>
                  <a:lnTo>
                    <a:pt x="820" y="404"/>
                  </a:lnTo>
                  <a:lnTo>
                    <a:pt x="820" y="406"/>
                  </a:lnTo>
                  <a:lnTo>
                    <a:pt x="822" y="406"/>
                  </a:lnTo>
                  <a:lnTo>
                    <a:pt x="824" y="406"/>
                  </a:lnTo>
                  <a:lnTo>
                    <a:pt x="822" y="408"/>
                  </a:lnTo>
                  <a:lnTo>
                    <a:pt x="820" y="410"/>
                  </a:lnTo>
                  <a:lnTo>
                    <a:pt x="820" y="410"/>
                  </a:lnTo>
                  <a:close/>
                  <a:moveTo>
                    <a:pt x="856" y="466"/>
                  </a:moveTo>
                  <a:lnTo>
                    <a:pt x="858" y="464"/>
                  </a:lnTo>
                  <a:lnTo>
                    <a:pt x="860" y="464"/>
                  </a:lnTo>
                  <a:lnTo>
                    <a:pt x="858" y="466"/>
                  </a:lnTo>
                  <a:lnTo>
                    <a:pt x="858" y="466"/>
                  </a:lnTo>
                  <a:lnTo>
                    <a:pt x="856" y="466"/>
                  </a:lnTo>
                  <a:close/>
                  <a:moveTo>
                    <a:pt x="852" y="464"/>
                  </a:moveTo>
                  <a:lnTo>
                    <a:pt x="852" y="464"/>
                  </a:lnTo>
                  <a:lnTo>
                    <a:pt x="854" y="462"/>
                  </a:lnTo>
                  <a:lnTo>
                    <a:pt x="856" y="462"/>
                  </a:lnTo>
                  <a:lnTo>
                    <a:pt x="856" y="464"/>
                  </a:lnTo>
                  <a:lnTo>
                    <a:pt x="854" y="466"/>
                  </a:lnTo>
                  <a:lnTo>
                    <a:pt x="852" y="466"/>
                  </a:lnTo>
                  <a:lnTo>
                    <a:pt x="852" y="464"/>
                  </a:lnTo>
                  <a:close/>
                  <a:moveTo>
                    <a:pt x="844" y="490"/>
                  </a:moveTo>
                  <a:lnTo>
                    <a:pt x="846" y="492"/>
                  </a:lnTo>
                  <a:lnTo>
                    <a:pt x="848" y="490"/>
                  </a:lnTo>
                  <a:lnTo>
                    <a:pt x="846" y="490"/>
                  </a:lnTo>
                  <a:lnTo>
                    <a:pt x="844" y="490"/>
                  </a:lnTo>
                  <a:close/>
                  <a:moveTo>
                    <a:pt x="854" y="502"/>
                  </a:moveTo>
                  <a:lnTo>
                    <a:pt x="858" y="502"/>
                  </a:lnTo>
                  <a:lnTo>
                    <a:pt x="858" y="502"/>
                  </a:lnTo>
                  <a:lnTo>
                    <a:pt x="858" y="500"/>
                  </a:lnTo>
                  <a:lnTo>
                    <a:pt x="856" y="500"/>
                  </a:lnTo>
                  <a:lnTo>
                    <a:pt x="854" y="502"/>
                  </a:lnTo>
                  <a:lnTo>
                    <a:pt x="854" y="502"/>
                  </a:lnTo>
                  <a:close/>
                  <a:moveTo>
                    <a:pt x="874" y="520"/>
                  </a:moveTo>
                  <a:lnTo>
                    <a:pt x="872" y="516"/>
                  </a:lnTo>
                  <a:lnTo>
                    <a:pt x="874" y="516"/>
                  </a:lnTo>
                  <a:lnTo>
                    <a:pt x="876" y="516"/>
                  </a:lnTo>
                  <a:lnTo>
                    <a:pt x="876" y="520"/>
                  </a:lnTo>
                  <a:lnTo>
                    <a:pt x="876" y="520"/>
                  </a:lnTo>
                  <a:lnTo>
                    <a:pt x="874" y="520"/>
                  </a:lnTo>
                  <a:close/>
                  <a:moveTo>
                    <a:pt x="884" y="532"/>
                  </a:moveTo>
                  <a:lnTo>
                    <a:pt x="884" y="530"/>
                  </a:lnTo>
                  <a:lnTo>
                    <a:pt x="886" y="528"/>
                  </a:lnTo>
                  <a:lnTo>
                    <a:pt x="886" y="528"/>
                  </a:lnTo>
                  <a:lnTo>
                    <a:pt x="888" y="528"/>
                  </a:lnTo>
                  <a:lnTo>
                    <a:pt x="886" y="530"/>
                  </a:lnTo>
                  <a:lnTo>
                    <a:pt x="884" y="530"/>
                  </a:lnTo>
                  <a:lnTo>
                    <a:pt x="884" y="532"/>
                  </a:lnTo>
                  <a:lnTo>
                    <a:pt x="884" y="532"/>
                  </a:lnTo>
                  <a:close/>
                  <a:moveTo>
                    <a:pt x="816" y="270"/>
                  </a:moveTo>
                  <a:lnTo>
                    <a:pt x="816" y="266"/>
                  </a:lnTo>
                  <a:lnTo>
                    <a:pt x="816" y="266"/>
                  </a:lnTo>
                  <a:lnTo>
                    <a:pt x="818" y="264"/>
                  </a:lnTo>
                  <a:lnTo>
                    <a:pt x="824" y="260"/>
                  </a:lnTo>
                  <a:lnTo>
                    <a:pt x="826" y="260"/>
                  </a:lnTo>
                  <a:lnTo>
                    <a:pt x="824" y="262"/>
                  </a:lnTo>
                  <a:lnTo>
                    <a:pt x="820" y="264"/>
                  </a:lnTo>
                  <a:lnTo>
                    <a:pt x="820" y="266"/>
                  </a:lnTo>
                  <a:lnTo>
                    <a:pt x="820" y="268"/>
                  </a:lnTo>
                  <a:lnTo>
                    <a:pt x="820" y="270"/>
                  </a:lnTo>
                  <a:lnTo>
                    <a:pt x="820" y="268"/>
                  </a:lnTo>
                  <a:lnTo>
                    <a:pt x="818" y="268"/>
                  </a:lnTo>
                  <a:lnTo>
                    <a:pt x="818" y="268"/>
                  </a:lnTo>
                  <a:lnTo>
                    <a:pt x="816" y="270"/>
                  </a:lnTo>
                  <a:lnTo>
                    <a:pt x="816" y="270"/>
                  </a:lnTo>
                  <a:close/>
                  <a:moveTo>
                    <a:pt x="804" y="258"/>
                  </a:moveTo>
                  <a:lnTo>
                    <a:pt x="804" y="258"/>
                  </a:lnTo>
                  <a:lnTo>
                    <a:pt x="804" y="260"/>
                  </a:lnTo>
                  <a:lnTo>
                    <a:pt x="806" y="260"/>
                  </a:lnTo>
                  <a:lnTo>
                    <a:pt x="806" y="258"/>
                  </a:lnTo>
                  <a:lnTo>
                    <a:pt x="806" y="256"/>
                  </a:lnTo>
                  <a:lnTo>
                    <a:pt x="804" y="258"/>
                  </a:lnTo>
                  <a:close/>
                  <a:moveTo>
                    <a:pt x="736" y="228"/>
                  </a:moveTo>
                  <a:lnTo>
                    <a:pt x="734" y="226"/>
                  </a:lnTo>
                  <a:lnTo>
                    <a:pt x="734" y="224"/>
                  </a:lnTo>
                  <a:lnTo>
                    <a:pt x="734" y="220"/>
                  </a:lnTo>
                  <a:lnTo>
                    <a:pt x="732" y="218"/>
                  </a:lnTo>
                  <a:lnTo>
                    <a:pt x="732" y="216"/>
                  </a:lnTo>
                  <a:lnTo>
                    <a:pt x="732" y="216"/>
                  </a:lnTo>
                  <a:lnTo>
                    <a:pt x="736" y="214"/>
                  </a:lnTo>
                  <a:lnTo>
                    <a:pt x="740" y="216"/>
                  </a:lnTo>
                  <a:lnTo>
                    <a:pt x="740" y="218"/>
                  </a:lnTo>
                  <a:lnTo>
                    <a:pt x="738" y="224"/>
                  </a:lnTo>
                  <a:lnTo>
                    <a:pt x="738" y="224"/>
                  </a:lnTo>
                  <a:lnTo>
                    <a:pt x="738" y="226"/>
                  </a:lnTo>
                  <a:lnTo>
                    <a:pt x="738" y="228"/>
                  </a:lnTo>
                  <a:lnTo>
                    <a:pt x="736" y="228"/>
                  </a:lnTo>
                  <a:close/>
                  <a:moveTo>
                    <a:pt x="736" y="92"/>
                  </a:moveTo>
                  <a:lnTo>
                    <a:pt x="740" y="90"/>
                  </a:lnTo>
                  <a:lnTo>
                    <a:pt x="740" y="86"/>
                  </a:lnTo>
                  <a:lnTo>
                    <a:pt x="740" y="84"/>
                  </a:lnTo>
                  <a:lnTo>
                    <a:pt x="744" y="82"/>
                  </a:lnTo>
                  <a:lnTo>
                    <a:pt x="746" y="78"/>
                  </a:lnTo>
                  <a:lnTo>
                    <a:pt x="744" y="78"/>
                  </a:lnTo>
                  <a:lnTo>
                    <a:pt x="742" y="78"/>
                  </a:lnTo>
                  <a:lnTo>
                    <a:pt x="740" y="76"/>
                  </a:lnTo>
                  <a:lnTo>
                    <a:pt x="740" y="74"/>
                  </a:lnTo>
                  <a:lnTo>
                    <a:pt x="740" y="74"/>
                  </a:lnTo>
                  <a:lnTo>
                    <a:pt x="738" y="76"/>
                  </a:lnTo>
                  <a:lnTo>
                    <a:pt x="734" y="78"/>
                  </a:lnTo>
                  <a:lnTo>
                    <a:pt x="732" y="80"/>
                  </a:lnTo>
                  <a:lnTo>
                    <a:pt x="732" y="80"/>
                  </a:lnTo>
                  <a:lnTo>
                    <a:pt x="732" y="82"/>
                  </a:lnTo>
                  <a:lnTo>
                    <a:pt x="734" y="84"/>
                  </a:lnTo>
                  <a:lnTo>
                    <a:pt x="736" y="82"/>
                  </a:lnTo>
                  <a:lnTo>
                    <a:pt x="736" y="86"/>
                  </a:lnTo>
                  <a:lnTo>
                    <a:pt x="734" y="86"/>
                  </a:lnTo>
                  <a:lnTo>
                    <a:pt x="734" y="90"/>
                  </a:lnTo>
                  <a:lnTo>
                    <a:pt x="736" y="90"/>
                  </a:lnTo>
                  <a:lnTo>
                    <a:pt x="736" y="92"/>
                  </a:lnTo>
                  <a:close/>
                  <a:moveTo>
                    <a:pt x="704" y="166"/>
                  </a:moveTo>
                  <a:lnTo>
                    <a:pt x="704" y="162"/>
                  </a:lnTo>
                  <a:lnTo>
                    <a:pt x="706" y="162"/>
                  </a:lnTo>
                  <a:lnTo>
                    <a:pt x="704" y="160"/>
                  </a:lnTo>
                  <a:lnTo>
                    <a:pt x="704" y="156"/>
                  </a:lnTo>
                  <a:lnTo>
                    <a:pt x="702" y="156"/>
                  </a:lnTo>
                  <a:lnTo>
                    <a:pt x="704" y="154"/>
                  </a:lnTo>
                  <a:lnTo>
                    <a:pt x="704" y="152"/>
                  </a:lnTo>
                  <a:lnTo>
                    <a:pt x="706" y="152"/>
                  </a:lnTo>
                  <a:lnTo>
                    <a:pt x="710" y="156"/>
                  </a:lnTo>
                  <a:lnTo>
                    <a:pt x="710" y="156"/>
                  </a:lnTo>
                  <a:lnTo>
                    <a:pt x="710" y="152"/>
                  </a:lnTo>
                  <a:lnTo>
                    <a:pt x="708" y="148"/>
                  </a:lnTo>
                  <a:lnTo>
                    <a:pt x="706" y="148"/>
                  </a:lnTo>
                  <a:lnTo>
                    <a:pt x="704" y="146"/>
                  </a:lnTo>
                  <a:lnTo>
                    <a:pt x="708" y="146"/>
                  </a:lnTo>
                  <a:lnTo>
                    <a:pt x="706" y="144"/>
                  </a:lnTo>
                  <a:lnTo>
                    <a:pt x="708" y="142"/>
                  </a:lnTo>
                  <a:lnTo>
                    <a:pt x="708" y="138"/>
                  </a:lnTo>
                  <a:lnTo>
                    <a:pt x="710" y="134"/>
                  </a:lnTo>
                  <a:lnTo>
                    <a:pt x="710" y="134"/>
                  </a:lnTo>
                  <a:lnTo>
                    <a:pt x="712" y="134"/>
                  </a:lnTo>
                  <a:lnTo>
                    <a:pt x="712" y="130"/>
                  </a:lnTo>
                  <a:lnTo>
                    <a:pt x="714" y="128"/>
                  </a:lnTo>
                  <a:lnTo>
                    <a:pt x="718" y="126"/>
                  </a:lnTo>
                  <a:lnTo>
                    <a:pt x="720" y="126"/>
                  </a:lnTo>
                  <a:lnTo>
                    <a:pt x="722" y="130"/>
                  </a:lnTo>
                  <a:lnTo>
                    <a:pt x="724" y="132"/>
                  </a:lnTo>
                  <a:lnTo>
                    <a:pt x="724" y="134"/>
                  </a:lnTo>
                  <a:lnTo>
                    <a:pt x="724" y="136"/>
                  </a:lnTo>
                  <a:lnTo>
                    <a:pt x="726" y="136"/>
                  </a:lnTo>
                  <a:lnTo>
                    <a:pt x="726" y="138"/>
                  </a:lnTo>
                  <a:lnTo>
                    <a:pt x="726" y="140"/>
                  </a:lnTo>
                  <a:lnTo>
                    <a:pt x="728" y="142"/>
                  </a:lnTo>
                  <a:lnTo>
                    <a:pt x="728" y="144"/>
                  </a:lnTo>
                  <a:lnTo>
                    <a:pt x="732" y="144"/>
                  </a:lnTo>
                  <a:lnTo>
                    <a:pt x="732" y="146"/>
                  </a:lnTo>
                  <a:lnTo>
                    <a:pt x="732" y="148"/>
                  </a:lnTo>
                  <a:lnTo>
                    <a:pt x="732" y="152"/>
                  </a:lnTo>
                  <a:lnTo>
                    <a:pt x="730" y="154"/>
                  </a:lnTo>
                  <a:lnTo>
                    <a:pt x="730" y="156"/>
                  </a:lnTo>
                  <a:lnTo>
                    <a:pt x="726" y="156"/>
                  </a:lnTo>
                  <a:lnTo>
                    <a:pt x="726" y="156"/>
                  </a:lnTo>
                  <a:lnTo>
                    <a:pt x="726" y="156"/>
                  </a:lnTo>
                  <a:lnTo>
                    <a:pt x="728" y="156"/>
                  </a:lnTo>
                  <a:lnTo>
                    <a:pt x="728" y="160"/>
                  </a:lnTo>
                  <a:lnTo>
                    <a:pt x="728" y="162"/>
                  </a:lnTo>
                  <a:lnTo>
                    <a:pt x="724" y="166"/>
                  </a:lnTo>
                  <a:lnTo>
                    <a:pt x="722" y="168"/>
                  </a:lnTo>
                  <a:lnTo>
                    <a:pt x="720" y="166"/>
                  </a:lnTo>
                  <a:lnTo>
                    <a:pt x="720" y="164"/>
                  </a:lnTo>
                  <a:lnTo>
                    <a:pt x="720" y="164"/>
                  </a:lnTo>
                  <a:lnTo>
                    <a:pt x="718" y="166"/>
                  </a:lnTo>
                  <a:lnTo>
                    <a:pt x="714" y="166"/>
                  </a:lnTo>
                  <a:lnTo>
                    <a:pt x="712" y="166"/>
                  </a:lnTo>
                  <a:lnTo>
                    <a:pt x="710" y="166"/>
                  </a:lnTo>
                  <a:lnTo>
                    <a:pt x="710" y="164"/>
                  </a:lnTo>
                  <a:lnTo>
                    <a:pt x="708" y="162"/>
                  </a:lnTo>
                  <a:lnTo>
                    <a:pt x="706" y="164"/>
                  </a:lnTo>
                  <a:lnTo>
                    <a:pt x="704" y="166"/>
                  </a:lnTo>
                  <a:close/>
                  <a:moveTo>
                    <a:pt x="732" y="162"/>
                  </a:moveTo>
                  <a:lnTo>
                    <a:pt x="734" y="162"/>
                  </a:lnTo>
                  <a:lnTo>
                    <a:pt x="734" y="160"/>
                  </a:lnTo>
                  <a:lnTo>
                    <a:pt x="734" y="156"/>
                  </a:lnTo>
                  <a:lnTo>
                    <a:pt x="732" y="156"/>
                  </a:lnTo>
                  <a:lnTo>
                    <a:pt x="732" y="158"/>
                  </a:lnTo>
                  <a:lnTo>
                    <a:pt x="732" y="160"/>
                  </a:lnTo>
                  <a:lnTo>
                    <a:pt x="732" y="162"/>
                  </a:lnTo>
                  <a:close/>
                  <a:moveTo>
                    <a:pt x="742" y="200"/>
                  </a:moveTo>
                  <a:lnTo>
                    <a:pt x="742" y="202"/>
                  </a:lnTo>
                  <a:lnTo>
                    <a:pt x="744" y="204"/>
                  </a:lnTo>
                  <a:lnTo>
                    <a:pt x="746" y="204"/>
                  </a:lnTo>
                  <a:lnTo>
                    <a:pt x="748" y="202"/>
                  </a:lnTo>
                  <a:lnTo>
                    <a:pt x="752" y="198"/>
                  </a:lnTo>
                  <a:lnTo>
                    <a:pt x="752" y="196"/>
                  </a:lnTo>
                  <a:lnTo>
                    <a:pt x="750" y="196"/>
                  </a:lnTo>
                  <a:lnTo>
                    <a:pt x="752" y="194"/>
                  </a:lnTo>
                  <a:lnTo>
                    <a:pt x="750" y="192"/>
                  </a:lnTo>
                  <a:lnTo>
                    <a:pt x="748" y="192"/>
                  </a:lnTo>
                  <a:lnTo>
                    <a:pt x="746" y="190"/>
                  </a:lnTo>
                  <a:lnTo>
                    <a:pt x="746" y="190"/>
                  </a:lnTo>
                  <a:lnTo>
                    <a:pt x="742" y="192"/>
                  </a:lnTo>
                  <a:lnTo>
                    <a:pt x="742" y="194"/>
                  </a:lnTo>
                  <a:lnTo>
                    <a:pt x="740" y="196"/>
                  </a:lnTo>
                  <a:lnTo>
                    <a:pt x="742" y="200"/>
                  </a:lnTo>
                  <a:close/>
                  <a:moveTo>
                    <a:pt x="738" y="200"/>
                  </a:moveTo>
                  <a:lnTo>
                    <a:pt x="738" y="202"/>
                  </a:lnTo>
                  <a:lnTo>
                    <a:pt x="738" y="204"/>
                  </a:lnTo>
                  <a:lnTo>
                    <a:pt x="740" y="204"/>
                  </a:lnTo>
                  <a:lnTo>
                    <a:pt x="740" y="204"/>
                  </a:lnTo>
                  <a:lnTo>
                    <a:pt x="740" y="202"/>
                  </a:lnTo>
                  <a:lnTo>
                    <a:pt x="740" y="202"/>
                  </a:lnTo>
                  <a:lnTo>
                    <a:pt x="740" y="200"/>
                  </a:lnTo>
                  <a:lnTo>
                    <a:pt x="738" y="200"/>
                  </a:lnTo>
                  <a:close/>
                  <a:moveTo>
                    <a:pt x="702" y="182"/>
                  </a:moveTo>
                  <a:lnTo>
                    <a:pt x="702" y="178"/>
                  </a:lnTo>
                  <a:lnTo>
                    <a:pt x="704" y="174"/>
                  </a:lnTo>
                  <a:lnTo>
                    <a:pt x="704" y="172"/>
                  </a:lnTo>
                  <a:lnTo>
                    <a:pt x="708" y="172"/>
                  </a:lnTo>
                  <a:lnTo>
                    <a:pt x="710" y="172"/>
                  </a:lnTo>
                  <a:lnTo>
                    <a:pt x="712" y="172"/>
                  </a:lnTo>
                  <a:lnTo>
                    <a:pt x="712" y="172"/>
                  </a:lnTo>
                  <a:lnTo>
                    <a:pt x="714" y="172"/>
                  </a:lnTo>
                  <a:lnTo>
                    <a:pt x="714" y="174"/>
                  </a:lnTo>
                  <a:lnTo>
                    <a:pt x="718" y="174"/>
                  </a:lnTo>
                  <a:lnTo>
                    <a:pt x="718" y="172"/>
                  </a:lnTo>
                  <a:lnTo>
                    <a:pt x="720" y="174"/>
                  </a:lnTo>
                  <a:lnTo>
                    <a:pt x="722" y="174"/>
                  </a:lnTo>
                  <a:lnTo>
                    <a:pt x="724" y="178"/>
                  </a:lnTo>
                  <a:lnTo>
                    <a:pt x="726" y="178"/>
                  </a:lnTo>
                  <a:lnTo>
                    <a:pt x="726" y="180"/>
                  </a:lnTo>
                  <a:lnTo>
                    <a:pt x="726" y="180"/>
                  </a:lnTo>
                  <a:lnTo>
                    <a:pt x="726" y="180"/>
                  </a:lnTo>
                  <a:lnTo>
                    <a:pt x="728" y="180"/>
                  </a:lnTo>
                  <a:lnTo>
                    <a:pt x="730" y="182"/>
                  </a:lnTo>
                  <a:lnTo>
                    <a:pt x="732" y="182"/>
                  </a:lnTo>
                  <a:lnTo>
                    <a:pt x="732" y="184"/>
                  </a:lnTo>
                  <a:lnTo>
                    <a:pt x="732" y="186"/>
                  </a:lnTo>
                  <a:lnTo>
                    <a:pt x="732" y="186"/>
                  </a:lnTo>
                  <a:lnTo>
                    <a:pt x="728" y="186"/>
                  </a:lnTo>
                  <a:lnTo>
                    <a:pt x="726" y="188"/>
                  </a:lnTo>
                  <a:lnTo>
                    <a:pt x="724" y="190"/>
                  </a:lnTo>
                  <a:lnTo>
                    <a:pt x="720" y="188"/>
                  </a:lnTo>
                  <a:lnTo>
                    <a:pt x="716" y="186"/>
                  </a:lnTo>
                  <a:lnTo>
                    <a:pt x="714" y="184"/>
                  </a:lnTo>
                  <a:lnTo>
                    <a:pt x="710" y="184"/>
                  </a:lnTo>
                  <a:lnTo>
                    <a:pt x="708" y="182"/>
                  </a:lnTo>
                  <a:lnTo>
                    <a:pt x="706" y="182"/>
                  </a:lnTo>
                  <a:lnTo>
                    <a:pt x="704" y="182"/>
                  </a:lnTo>
                  <a:lnTo>
                    <a:pt x="702" y="182"/>
                  </a:lnTo>
                  <a:close/>
                  <a:moveTo>
                    <a:pt x="672" y="140"/>
                  </a:moveTo>
                  <a:lnTo>
                    <a:pt x="672" y="140"/>
                  </a:lnTo>
                  <a:lnTo>
                    <a:pt x="674" y="138"/>
                  </a:lnTo>
                  <a:lnTo>
                    <a:pt x="676" y="140"/>
                  </a:lnTo>
                  <a:lnTo>
                    <a:pt x="674" y="142"/>
                  </a:lnTo>
                  <a:lnTo>
                    <a:pt x="674" y="142"/>
                  </a:lnTo>
                  <a:lnTo>
                    <a:pt x="672" y="140"/>
                  </a:lnTo>
                  <a:close/>
                  <a:moveTo>
                    <a:pt x="674" y="154"/>
                  </a:moveTo>
                  <a:lnTo>
                    <a:pt x="676" y="158"/>
                  </a:lnTo>
                  <a:lnTo>
                    <a:pt x="678" y="160"/>
                  </a:lnTo>
                  <a:lnTo>
                    <a:pt x="678" y="160"/>
                  </a:lnTo>
                  <a:lnTo>
                    <a:pt x="680" y="160"/>
                  </a:lnTo>
                  <a:lnTo>
                    <a:pt x="682" y="162"/>
                  </a:lnTo>
                  <a:lnTo>
                    <a:pt x="684" y="162"/>
                  </a:lnTo>
                  <a:lnTo>
                    <a:pt x="688" y="158"/>
                  </a:lnTo>
                  <a:lnTo>
                    <a:pt x="688" y="158"/>
                  </a:lnTo>
                  <a:lnTo>
                    <a:pt x="690" y="156"/>
                  </a:lnTo>
                  <a:lnTo>
                    <a:pt x="692" y="154"/>
                  </a:lnTo>
                  <a:lnTo>
                    <a:pt x="692" y="150"/>
                  </a:lnTo>
                  <a:lnTo>
                    <a:pt x="692" y="146"/>
                  </a:lnTo>
                  <a:lnTo>
                    <a:pt x="694" y="144"/>
                  </a:lnTo>
                  <a:lnTo>
                    <a:pt x="692" y="142"/>
                  </a:lnTo>
                  <a:lnTo>
                    <a:pt x="692" y="142"/>
                  </a:lnTo>
                  <a:lnTo>
                    <a:pt x="694" y="140"/>
                  </a:lnTo>
                  <a:lnTo>
                    <a:pt x="696" y="136"/>
                  </a:lnTo>
                  <a:lnTo>
                    <a:pt x="698" y="136"/>
                  </a:lnTo>
                  <a:lnTo>
                    <a:pt x="700" y="134"/>
                  </a:lnTo>
                  <a:lnTo>
                    <a:pt x="702" y="132"/>
                  </a:lnTo>
                  <a:lnTo>
                    <a:pt x="702" y="128"/>
                  </a:lnTo>
                  <a:lnTo>
                    <a:pt x="702" y="128"/>
                  </a:lnTo>
                  <a:lnTo>
                    <a:pt x="704" y="126"/>
                  </a:lnTo>
                  <a:lnTo>
                    <a:pt x="704" y="124"/>
                  </a:lnTo>
                  <a:lnTo>
                    <a:pt x="704" y="122"/>
                  </a:lnTo>
                  <a:lnTo>
                    <a:pt x="704" y="120"/>
                  </a:lnTo>
                  <a:lnTo>
                    <a:pt x="702" y="120"/>
                  </a:lnTo>
                  <a:lnTo>
                    <a:pt x="700" y="118"/>
                  </a:lnTo>
                  <a:lnTo>
                    <a:pt x="698" y="118"/>
                  </a:lnTo>
                  <a:lnTo>
                    <a:pt x="696" y="116"/>
                  </a:lnTo>
                  <a:lnTo>
                    <a:pt x="698" y="114"/>
                  </a:lnTo>
                  <a:lnTo>
                    <a:pt x="700" y="112"/>
                  </a:lnTo>
                  <a:lnTo>
                    <a:pt x="700" y="112"/>
                  </a:lnTo>
                  <a:lnTo>
                    <a:pt x="700" y="110"/>
                  </a:lnTo>
                  <a:lnTo>
                    <a:pt x="700" y="106"/>
                  </a:lnTo>
                  <a:lnTo>
                    <a:pt x="700" y="104"/>
                  </a:lnTo>
                  <a:lnTo>
                    <a:pt x="698" y="102"/>
                  </a:lnTo>
                  <a:lnTo>
                    <a:pt x="696" y="102"/>
                  </a:lnTo>
                  <a:lnTo>
                    <a:pt x="694" y="104"/>
                  </a:lnTo>
                  <a:lnTo>
                    <a:pt x="690" y="106"/>
                  </a:lnTo>
                  <a:lnTo>
                    <a:pt x="690" y="106"/>
                  </a:lnTo>
                  <a:lnTo>
                    <a:pt x="688" y="108"/>
                  </a:lnTo>
                  <a:lnTo>
                    <a:pt x="686" y="108"/>
                  </a:lnTo>
                  <a:lnTo>
                    <a:pt x="686" y="106"/>
                  </a:lnTo>
                  <a:lnTo>
                    <a:pt x="688" y="106"/>
                  </a:lnTo>
                  <a:lnTo>
                    <a:pt x="690" y="104"/>
                  </a:lnTo>
                  <a:lnTo>
                    <a:pt x="690" y="100"/>
                  </a:lnTo>
                  <a:lnTo>
                    <a:pt x="690" y="96"/>
                  </a:lnTo>
                  <a:lnTo>
                    <a:pt x="690" y="92"/>
                  </a:lnTo>
                  <a:lnTo>
                    <a:pt x="688" y="92"/>
                  </a:lnTo>
                  <a:lnTo>
                    <a:pt x="688" y="90"/>
                  </a:lnTo>
                  <a:lnTo>
                    <a:pt x="684" y="88"/>
                  </a:lnTo>
                  <a:lnTo>
                    <a:pt x="682" y="88"/>
                  </a:lnTo>
                  <a:lnTo>
                    <a:pt x="678" y="88"/>
                  </a:lnTo>
                  <a:lnTo>
                    <a:pt x="676" y="90"/>
                  </a:lnTo>
                  <a:lnTo>
                    <a:pt x="674" y="90"/>
                  </a:lnTo>
                  <a:lnTo>
                    <a:pt x="674" y="86"/>
                  </a:lnTo>
                  <a:lnTo>
                    <a:pt x="674" y="86"/>
                  </a:lnTo>
                  <a:lnTo>
                    <a:pt x="672" y="88"/>
                  </a:lnTo>
                  <a:lnTo>
                    <a:pt x="670" y="90"/>
                  </a:lnTo>
                  <a:lnTo>
                    <a:pt x="668" y="90"/>
                  </a:lnTo>
                  <a:lnTo>
                    <a:pt x="668" y="92"/>
                  </a:lnTo>
                  <a:lnTo>
                    <a:pt x="664" y="96"/>
                  </a:lnTo>
                  <a:lnTo>
                    <a:pt x="664" y="98"/>
                  </a:lnTo>
                  <a:lnTo>
                    <a:pt x="666" y="100"/>
                  </a:lnTo>
                  <a:lnTo>
                    <a:pt x="668" y="98"/>
                  </a:lnTo>
                  <a:lnTo>
                    <a:pt x="670" y="98"/>
                  </a:lnTo>
                  <a:lnTo>
                    <a:pt x="672" y="100"/>
                  </a:lnTo>
                  <a:lnTo>
                    <a:pt x="668" y="102"/>
                  </a:lnTo>
                  <a:lnTo>
                    <a:pt x="666" y="104"/>
                  </a:lnTo>
                  <a:lnTo>
                    <a:pt x="664" y="106"/>
                  </a:lnTo>
                  <a:lnTo>
                    <a:pt x="664" y="108"/>
                  </a:lnTo>
                  <a:lnTo>
                    <a:pt x="668" y="106"/>
                  </a:lnTo>
                  <a:lnTo>
                    <a:pt x="670" y="104"/>
                  </a:lnTo>
                  <a:lnTo>
                    <a:pt x="672" y="104"/>
                  </a:lnTo>
                  <a:lnTo>
                    <a:pt x="674" y="102"/>
                  </a:lnTo>
                  <a:lnTo>
                    <a:pt x="674" y="104"/>
                  </a:lnTo>
                  <a:lnTo>
                    <a:pt x="674" y="106"/>
                  </a:lnTo>
                  <a:lnTo>
                    <a:pt x="672" y="106"/>
                  </a:lnTo>
                  <a:lnTo>
                    <a:pt x="670" y="110"/>
                  </a:lnTo>
                  <a:lnTo>
                    <a:pt x="668" y="112"/>
                  </a:lnTo>
                  <a:lnTo>
                    <a:pt x="670" y="114"/>
                  </a:lnTo>
                  <a:lnTo>
                    <a:pt x="672" y="112"/>
                  </a:lnTo>
                  <a:lnTo>
                    <a:pt x="676" y="114"/>
                  </a:lnTo>
                  <a:lnTo>
                    <a:pt x="672" y="116"/>
                  </a:lnTo>
                  <a:lnTo>
                    <a:pt x="670" y="116"/>
                  </a:lnTo>
                  <a:lnTo>
                    <a:pt x="668" y="116"/>
                  </a:lnTo>
                  <a:lnTo>
                    <a:pt x="666" y="118"/>
                  </a:lnTo>
                  <a:lnTo>
                    <a:pt x="670" y="118"/>
                  </a:lnTo>
                  <a:lnTo>
                    <a:pt x="670" y="120"/>
                  </a:lnTo>
                  <a:lnTo>
                    <a:pt x="666" y="124"/>
                  </a:lnTo>
                  <a:lnTo>
                    <a:pt x="664" y="124"/>
                  </a:lnTo>
                  <a:lnTo>
                    <a:pt x="664" y="120"/>
                  </a:lnTo>
                  <a:lnTo>
                    <a:pt x="662" y="120"/>
                  </a:lnTo>
                  <a:lnTo>
                    <a:pt x="660" y="116"/>
                  </a:lnTo>
                  <a:lnTo>
                    <a:pt x="654" y="118"/>
                  </a:lnTo>
                  <a:lnTo>
                    <a:pt x="654" y="120"/>
                  </a:lnTo>
                  <a:lnTo>
                    <a:pt x="652" y="124"/>
                  </a:lnTo>
                  <a:lnTo>
                    <a:pt x="654" y="128"/>
                  </a:lnTo>
                  <a:lnTo>
                    <a:pt x="654" y="130"/>
                  </a:lnTo>
                  <a:lnTo>
                    <a:pt x="656" y="130"/>
                  </a:lnTo>
                  <a:lnTo>
                    <a:pt x="658" y="128"/>
                  </a:lnTo>
                  <a:lnTo>
                    <a:pt x="660" y="128"/>
                  </a:lnTo>
                  <a:lnTo>
                    <a:pt x="664" y="130"/>
                  </a:lnTo>
                  <a:lnTo>
                    <a:pt x="668" y="130"/>
                  </a:lnTo>
                  <a:lnTo>
                    <a:pt x="668" y="130"/>
                  </a:lnTo>
                  <a:lnTo>
                    <a:pt x="672" y="130"/>
                  </a:lnTo>
                  <a:lnTo>
                    <a:pt x="672" y="132"/>
                  </a:lnTo>
                  <a:lnTo>
                    <a:pt x="670" y="132"/>
                  </a:lnTo>
                  <a:lnTo>
                    <a:pt x="668" y="134"/>
                  </a:lnTo>
                  <a:lnTo>
                    <a:pt x="670" y="136"/>
                  </a:lnTo>
                  <a:lnTo>
                    <a:pt x="672" y="136"/>
                  </a:lnTo>
                  <a:lnTo>
                    <a:pt x="676" y="138"/>
                  </a:lnTo>
                  <a:lnTo>
                    <a:pt x="678" y="142"/>
                  </a:lnTo>
                  <a:lnTo>
                    <a:pt x="678" y="142"/>
                  </a:lnTo>
                  <a:lnTo>
                    <a:pt x="680" y="142"/>
                  </a:lnTo>
                  <a:lnTo>
                    <a:pt x="678" y="144"/>
                  </a:lnTo>
                  <a:lnTo>
                    <a:pt x="678" y="148"/>
                  </a:lnTo>
                  <a:lnTo>
                    <a:pt x="674" y="154"/>
                  </a:lnTo>
                  <a:close/>
                  <a:moveTo>
                    <a:pt x="662" y="136"/>
                  </a:moveTo>
                  <a:lnTo>
                    <a:pt x="662" y="134"/>
                  </a:lnTo>
                  <a:lnTo>
                    <a:pt x="664" y="132"/>
                  </a:lnTo>
                  <a:lnTo>
                    <a:pt x="668" y="132"/>
                  </a:lnTo>
                  <a:lnTo>
                    <a:pt x="666" y="134"/>
                  </a:lnTo>
                  <a:lnTo>
                    <a:pt x="666" y="134"/>
                  </a:lnTo>
                  <a:lnTo>
                    <a:pt x="664" y="136"/>
                  </a:lnTo>
                  <a:lnTo>
                    <a:pt x="662" y="136"/>
                  </a:lnTo>
                  <a:close/>
                  <a:moveTo>
                    <a:pt x="656" y="150"/>
                  </a:moveTo>
                  <a:lnTo>
                    <a:pt x="658" y="148"/>
                  </a:lnTo>
                  <a:lnTo>
                    <a:pt x="662" y="148"/>
                  </a:lnTo>
                  <a:lnTo>
                    <a:pt x="664" y="148"/>
                  </a:lnTo>
                  <a:lnTo>
                    <a:pt x="668" y="152"/>
                  </a:lnTo>
                  <a:lnTo>
                    <a:pt x="668" y="156"/>
                  </a:lnTo>
                  <a:lnTo>
                    <a:pt x="668" y="158"/>
                  </a:lnTo>
                  <a:lnTo>
                    <a:pt x="668" y="160"/>
                  </a:lnTo>
                  <a:lnTo>
                    <a:pt x="664" y="158"/>
                  </a:lnTo>
                  <a:lnTo>
                    <a:pt x="662" y="158"/>
                  </a:lnTo>
                  <a:lnTo>
                    <a:pt x="660" y="158"/>
                  </a:lnTo>
                  <a:lnTo>
                    <a:pt x="658" y="156"/>
                  </a:lnTo>
                  <a:lnTo>
                    <a:pt x="656" y="154"/>
                  </a:lnTo>
                  <a:lnTo>
                    <a:pt x="656" y="150"/>
                  </a:lnTo>
                  <a:close/>
                  <a:moveTo>
                    <a:pt x="626" y="170"/>
                  </a:moveTo>
                  <a:lnTo>
                    <a:pt x="628" y="168"/>
                  </a:lnTo>
                  <a:lnTo>
                    <a:pt x="630" y="168"/>
                  </a:lnTo>
                  <a:lnTo>
                    <a:pt x="630" y="170"/>
                  </a:lnTo>
                  <a:lnTo>
                    <a:pt x="628" y="172"/>
                  </a:lnTo>
                  <a:lnTo>
                    <a:pt x="626" y="170"/>
                  </a:lnTo>
                  <a:close/>
                  <a:moveTo>
                    <a:pt x="624" y="168"/>
                  </a:moveTo>
                  <a:lnTo>
                    <a:pt x="622" y="164"/>
                  </a:lnTo>
                  <a:lnTo>
                    <a:pt x="624" y="162"/>
                  </a:lnTo>
                  <a:lnTo>
                    <a:pt x="624" y="158"/>
                  </a:lnTo>
                  <a:lnTo>
                    <a:pt x="624" y="156"/>
                  </a:lnTo>
                  <a:lnTo>
                    <a:pt x="626" y="154"/>
                  </a:lnTo>
                  <a:lnTo>
                    <a:pt x="628" y="152"/>
                  </a:lnTo>
                  <a:lnTo>
                    <a:pt x="628" y="152"/>
                  </a:lnTo>
                  <a:lnTo>
                    <a:pt x="628" y="150"/>
                  </a:lnTo>
                  <a:lnTo>
                    <a:pt x="630" y="146"/>
                  </a:lnTo>
                  <a:lnTo>
                    <a:pt x="630" y="144"/>
                  </a:lnTo>
                  <a:lnTo>
                    <a:pt x="630" y="144"/>
                  </a:lnTo>
                  <a:lnTo>
                    <a:pt x="632" y="144"/>
                  </a:lnTo>
                  <a:lnTo>
                    <a:pt x="632" y="148"/>
                  </a:lnTo>
                  <a:lnTo>
                    <a:pt x="634" y="150"/>
                  </a:lnTo>
                  <a:lnTo>
                    <a:pt x="632" y="154"/>
                  </a:lnTo>
                  <a:lnTo>
                    <a:pt x="632" y="156"/>
                  </a:lnTo>
                  <a:lnTo>
                    <a:pt x="630" y="158"/>
                  </a:lnTo>
                  <a:lnTo>
                    <a:pt x="632" y="160"/>
                  </a:lnTo>
                  <a:lnTo>
                    <a:pt x="630" y="166"/>
                  </a:lnTo>
                  <a:lnTo>
                    <a:pt x="626" y="168"/>
                  </a:lnTo>
                  <a:lnTo>
                    <a:pt x="624" y="168"/>
                  </a:lnTo>
                  <a:close/>
                  <a:moveTo>
                    <a:pt x="596" y="112"/>
                  </a:moveTo>
                  <a:lnTo>
                    <a:pt x="594" y="108"/>
                  </a:lnTo>
                  <a:lnTo>
                    <a:pt x="594" y="106"/>
                  </a:lnTo>
                  <a:lnTo>
                    <a:pt x="594" y="104"/>
                  </a:lnTo>
                  <a:lnTo>
                    <a:pt x="594" y="104"/>
                  </a:lnTo>
                  <a:lnTo>
                    <a:pt x="590" y="104"/>
                  </a:lnTo>
                  <a:lnTo>
                    <a:pt x="590" y="102"/>
                  </a:lnTo>
                  <a:lnTo>
                    <a:pt x="588" y="104"/>
                  </a:lnTo>
                  <a:lnTo>
                    <a:pt x="586" y="104"/>
                  </a:lnTo>
                  <a:lnTo>
                    <a:pt x="582" y="104"/>
                  </a:lnTo>
                  <a:lnTo>
                    <a:pt x="582" y="102"/>
                  </a:lnTo>
                  <a:lnTo>
                    <a:pt x="584" y="100"/>
                  </a:lnTo>
                  <a:lnTo>
                    <a:pt x="586" y="98"/>
                  </a:lnTo>
                  <a:lnTo>
                    <a:pt x="588" y="98"/>
                  </a:lnTo>
                  <a:lnTo>
                    <a:pt x="590" y="98"/>
                  </a:lnTo>
                  <a:lnTo>
                    <a:pt x="598" y="96"/>
                  </a:lnTo>
                  <a:lnTo>
                    <a:pt x="600" y="96"/>
                  </a:lnTo>
                  <a:lnTo>
                    <a:pt x="602" y="98"/>
                  </a:lnTo>
                  <a:lnTo>
                    <a:pt x="604" y="98"/>
                  </a:lnTo>
                  <a:lnTo>
                    <a:pt x="606" y="98"/>
                  </a:lnTo>
                  <a:lnTo>
                    <a:pt x="610" y="96"/>
                  </a:lnTo>
                  <a:lnTo>
                    <a:pt x="614" y="94"/>
                  </a:lnTo>
                  <a:lnTo>
                    <a:pt x="614" y="96"/>
                  </a:lnTo>
                  <a:lnTo>
                    <a:pt x="616" y="94"/>
                  </a:lnTo>
                  <a:lnTo>
                    <a:pt x="618" y="94"/>
                  </a:lnTo>
                  <a:lnTo>
                    <a:pt x="618" y="96"/>
                  </a:lnTo>
                  <a:lnTo>
                    <a:pt x="618" y="100"/>
                  </a:lnTo>
                  <a:lnTo>
                    <a:pt x="618" y="102"/>
                  </a:lnTo>
                  <a:lnTo>
                    <a:pt x="616" y="104"/>
                  </a:lnTo>
                  <a:lnTo>
                    <a:pt x="618" y="108"/>
                  </a:lnTo>
                  <a:lnTo>
                    <a:pt x="616" y="114"/>
                  </a:lnTo>
                  <a:lnTo>
                    <a:pt x="614" y="114"/>
                  </a:lnTo>
                  <a:lnTo>
                    <a:pt x="612" y="116"/>
                  </a:lnTo>
                  <a:lnTo>
                    <a:pt x="610" y="116"/>
                  </a:lnTo>
                  <a:lnTo>
                    <a:pt x="608" y="116"/>
                  </a:lnTo>
                  <a:lnTo>
                    <a:pt x="606" y="114"/>
                  </a:lnTo>
                  <a:lnTo>
                    <a:pt x="604" y="116"/>
                  </a:lnTo>
                  <a:lnTo>
                    <a:pt x="600" y="112"/>
                  </a:lnTo>
                  <a:lnTo>
                    <a:pt x="600" y="108"/>
                  </a:lnTo>
                  <a:lnTo>
                    <a:pt x="600" y="106"/>
                  </a:lnTo>
                  <a:lnTo>
                    <a:pt x="598" y="108"/>
                  </a:lnTo>
                  <a:lnTo>
                    <a:pt x="598" y="110"/>
                  </a:lnTo>
                  <a:lnTo>
                    <a:pt x="596" y="112"/>
                  </a:lnTo>
                  <a:close/>
                  <a:moveTo>
                    <a:pt x="562" y="130"/>
                  </a:moveTo>
                  <a:lnTo>
                    <a:pt x="564" y="128"/>
                  </a:lnTo>
                  <a:lnTo>
                    <a:pt x="564" y="126"/>
                  </a:lnTo>
                  <a:lnTo>
                    <a:pt x="566" y="124"/>
                  </a:lnTo>
                  <a:lnTo>
                    <a:pt x="566" y="120"/>
                  </a:lnTo>
                  <a:lnTo>
                    <a:pt x="570" y="120"/>
                  </a:lnTo>
                  <a:lnTo>
                    <a:pt x="572" y="118"/>
                  </a:lnTo>
                  <a:lnTo>
                    <a:pt x="574" y="118"/>
                  </a:lnTo>
                  <a:lnTo>
                    <a:pt x="580" y="116"/>
                  </a:lnTo>
                  <a:lnTo>
                    <a:pt x="580" y="118"/>
                  </a:lnTo>
                  <a:lnTo>
                    <a:pt x="582" y="118"/>
                  </a:lnTo>
                  <a:lnTo>
                    <a:pt x="584" y="118"/>
                  </a:lnTo>
                  <a:lnTo>
                    <a:pt x="588" y="118"/>
                  </a:lnTo>
                  <a:lnTo>
                    <a:pt x="588" y="118"/>
                  </a:lnTo>
                  <a:lnTo>
                    <a:pt x="592" y="120"/>
                  </a:lnTo>
                  <a:lnTo>
                    <a:pt x="592" y="120"/>
                  </a:lnTo>
                  <a:lnTo>
                    <a:pt x="596" y="120"/>
                  </a:lnTo>
                  <a:lnTo>
                    <a:pt x="600" y="120"/>
                  </a:lnTo>
                  <a:lnTo>
                    <a:pt x="600" y="122"/>
                  </a:lnTo>
                  <a:lnTo>
                    <a:pt x="602" y="122"/>
                  </a:lnTo>
                  <a:lnTo>
                    <a:pt x="604" y="122"/>
                  </a:lnTo>
                  <a:lnTo>
                    <a:pt x="600" y="128"/>
                  </a:lnTo>
                  <a:lnTo>
                    <a:pt x="600" y="126"/>
                  </a:lnTo>
                  <a:lnTo>
                    <a:pt x="594" y="128"/>
                  </a:lnTo>
                  <a:lnTo>
                    <a:pt x="590" y="128"/>
                  </a:lnTo>
                  <a:lnTo>
                    <a:pt x="588" y="132"/>
                  </a:lnTo>
                  <a:lnTo>
                    <a:pt x="588" y="132"/>
                  </a:lnTo>
                  <a:lnTo>
                    <a:pt x="590" y="134"/>
                  </a:lnTo>
                  <a:lnTo>
                    <a:pt x="592" y="132"/>
                  </a:lnTo>
                  <a:lnTo>
                    <a:pt x="592" y="134"/>
                  </a:lnTo>
                  <a:lnTo>
                    <a:pt x="588" y="138"/>
                  </a:lnTo>
                  <a:lnTo>
                    <a:pt x="588" y="140"/>
                  </a:lnTo>
                  <a:lnTo>
                    <a:pt x="586" y="140"/>
                  </a:lnTo>
                  <a:lnTo>
                    <a:pt x="586" y="142"/>
                  </a:lnTo>
                  <a:lnTo>
                    <a:pt x="584" y="144"/>
                  </a:lnTo>
                  <a:lnTo>
                    <a:pt x="582" y="144"/>
                  </a:lnTo>
                  <a:lnTo>
                    <a:pt x="580" y="144"/>
                  </a:lnTo>
                  <a:lnTo>
                    <a:pt x="576" y="144"/>
                  </a:lnTo>
                  <a:lnTo>
                    <a:pt x="574" y="142"/>
                  </a:lnTo>
                  <a:lnTo>
                    <a:pt x="572" y="144"/>
                  </a:lnTo>
                  <a:lnTo>
                    <a:pt x="570" y="144"/>
                  </a:lnTo>
                  <a:lnTo>
                    <a:pt x="568" y="144"/>
                  </a:lnTo>
                  <a:lnTo>
                    <a:pt x="566" y="142"/>
                  </a:lnTo>
                  <a:lnTo>
                    <a:pt x="568" y="142"/>
                  </a:lnTo>
                  <a:lnTo>
                    <a:pt x="566" y="138"/>
                  </a:lnTo>
                  <a:lnTo>
                    <a:pt x="564" y="136"/>
                  </a:lnTo>
                  <a:lnTo>
                    <a:pt x="562" y="136"/>
                  </a:lnTo>
                  <a:lnTo>
                    <a:pt x="562" y="134"/>
                  </a:lnTo>
                  <a:lnTo>
                    <a:pt x="562" y="130"/>
                  </a:lnTo>
                  <a:close/>
                  <a:moveTo>
                    <a:pt x="558" y="122"/>
                  </a:moveTo>
                  <a:lnTo>
                    <a:pt x="560" y="122"/>
                  </a:lnTo>
                  <a:lnTo>
                    <a:pt x="564" y="122"/>
                  </a:lnTo>
                  <a:lnTo>
                    <a:pt x="566" y="118"/>
                  </a:lnTo>
                  <a:lnTo>
                    <a:pt x="566" y="116"/>
                  </a:lnTo>
                  <a:lnTo>
                    <a:pt x="566" y="114"/>
                  </a:lnTo>
                  <a:lnTo>
                    <a:pt x="566" y="112"/>
                  </a:lnTo>
                  <a:lnTo>
                    <a:pt x="566" y="108"/>
                  </a:lnTo>
                  <a:lnTo>
                    <a:pt x="564" y="110"/>
                  </a:lnTo>
                  <a:lnTo>
                    <a:pt x="564" y="110"/>
                  </a:lnTo>
                  <a:lnTo>
                    <a:pt x="562" y="108"/>
                  </a:lnTo>
                  <a:lnTo>
                    <a:pt x="560" y="110"/>
                  </a:lnTo>
                  <a:lnTo>
                    <a:pt x="558" y="110"/>
                  </a:lnTo>
                  <a:lnTo>
                    <a:pt x="558" y="112"/>
                  </a:lnTo>
                  <a:lnTo>
                    <a:pt x="558" y="116"/>
                  </a:lnTo>
                  <a:lnTo>
                    <a:pt x="556" y="118"/>
                  </a:lnTo>
                  <a:lnTo>
                    <a:pt x="558" y="122"/>
                  </a:lnTo>
                  <a:close/>
                  <a:moveTo>
                    <a:pt x="766" y="302"/>
                  </a:moveTo>
                  <a:lnTo>
                    <a:pt x="768" y="304"/>
                  </a:lnTo>
                  <a:lnTo>
                    <a:pt x="770" y="302"/>
                  </a:lnTo>
                  <a:lnTo>
                    <a:pt x="772" y="304"/>
                  </a:lnTo>
                  <a:lnTo>
                    <a:pt x="774" y="304"/>
                  </a:lnTo>
                  <a:lnTo>
                    <a:pt x="774" y="306"/>
                  </a:lnTo>
                  <a:lnTo>
                    <a:pt x="776" y="306"/>
                  </a:lnTo>
                  <a:lnTo>
                    <a:pt x="780" y="304"/>
                  </a:lnTo>
                  <a:lnTo>
                    <a:pt x="782" y="302"/>
                  </a:lnTo>
                  <a:lnTo>
                    <a:pt x="786" y="304"/>
                  </a:lnTo>
                  <a:lnTo>
                    <a:pt x="788" y="304"/>
                  </a:lnTo>
                  <a:lnTo>
                    <a:pt x="790" y="306"/>
                  </a:lnTo>
                  <a:lnTo>
                    <a:pt x="792" y="304"/>
                  </a:lnTo>
                  <a:lnTo>
                    <a:pt x="792" y="302"/>
                  </a:lnTo>
                  <a:lnTo>
                    <a:pt x="794" y="300"/>
                  </a:lnTo>
                  <a:lnTo>
                    <a:pt x="794" y="300"/>
                  </a:lnTo>
                  <a:lnTo>
                    <a:pt x="794" y="298"/>
                  </a:lnTo>
                  <a:lnTo>
                    <a:pt x="794" y="296"/>
                  </a:lnTo>
                  <a:lnTo>
                    <a:pt x="794" y="292"/>
                  </a:lnTo>
                  <a:lnTo>
                    <a:pt x="796" y="294"/>
                  </a:lnTo>
                  <a:lnTo>
                    <a:pt x="794" y="296"/>
                  </a:lnTo>
                  <a:lnTo>
                    <a:pt x="796" y="298"/>
                  </a:lnTo>
                  <a:lnTo>
                    <a:pt x="798" y="296"/>
                  </a:lnTo>
                  <a:lnTo>
                    <a:pt x="800" y="298"/>
                  </a:lnTo>
                  <a:lnTo>
                    <a:pt x="802" y="296"/>
                  </a:lnTo>
                  <a:lnTo>
                    <a:pt x="802" y="298"/>
                  </a:lnTo>
                  <a:lnTo>
                    <a:pt x="802" y="296"/>
                  </a:lnTo>
                  <a:lnTo>
                    <a:pt x="802" y="294"/>
                  </a:lnTo>
                  <a:lnTo>
                    <a:pt x="802" y="292"/>
                  </a:lnTo>
                  <a:lnTo>
                    <a:pt x="800" y="290"/>
                  </a:lnTo>
                  <a:lnTo>
                    <a:pt x="798" y="292"/>
                  </a:lnTo>
                  <a:lnTo>
                    <a:pt x="796" y="292"/>
                  </a:lnTo>
                  <a:lnTo>
                    <a:pt x="794" y="290"/>
                  </a:lnTo>
                  <a:lnTo>
                    <a:pt x="796" y="288"/>
                  </a:lnTo>
                  <a:lnTo>
                    <a:pt x="796" y="290"/>
                  </a:lnTo>
                  <a:lnTo>
                    <a:pt x="800" y="288"/>
                  </a:lnTo>
                  <a:lnTo>
                    <a:pt x="802" y="288"/>
                  </a:lnTo>
                  <a:lnTo>
                    <a:pt x="802" y="288"/>
                  </a:lnTo>
                  <a:lnTo>
                    <a:pt x="804" y="288"/>
                  </a:lnTo>
                  <a:lnTo>
                    <a:pt x="806" y="286"/>
                  </a:lnTo>
                  <a:lnTo>
                    <a:pt x="804" y="284"/>
                  </a:lnTo>
                  <a:lnTo>
                    <a:pt x="806" y="282"/>
                  </a:lnTo>
                  <a:lnTo>
                    <a:pt x="806" y="280"/>
                  </a:lnTo>
                  <a:lnTo>
                    <a:pt x="808" y="280"/>
                  </a:lnTo>
                  <a:lnTo>
                    <a:pt x="808" y="278"/>
                  </a:lnTo>
                  <a:lnTo>
                    <a:pt x="804" y="278"/>
                  </a:lnTo>
                  <a:lnTo>
                    <a:pt x="802" y="278"/>
                  </a:lnTo>
                  <a:lnTo>
                    <a:pt x="802" y="276"/>
                  </a:lnTo>
                  <a:lnTo>
                    <a:pt x="804" y="276"/>
                  </a:lnTo>
                  <a:lnTo>
                    <a:pt x="804" y="274"/>
                  </a:lnTo>
                  <a:lnTo>
                    <a:pt x="802" y="272"/>
                  </a:lnTo>
                  <a:lnTo>
                    <a:pt x="798" y="272"/>
                  </a:lnTo>
                  <a:lnTo>
                    <a:pt x="796" y="270"/>
                  </a:lnTo>
                  <a:lnTo>
                    <a:pt x="796" y="270"/>
                  </a:lnTo>
                  <a:lnTo>
                    <a:pt x="798" y="268"/>
                  </a:lnTo>
                  <a:lnTo>
                    <a:pt x="798" y="266"/>
                  </a:lnTo>
                  <a:lnTo>
                    <a:pt x="794" y="264"/>
                  </a:lnTo>
                  <a:lnTo>
                    <a:pt x="792" y="264"/>
                  </a:lnTo>
                  <a:lnTo>
                    <a:pt x="790" y="264"/>
                  </a:lnTo>
                  <a:lnTo>
                    <a:pt x="786" y="264"/>
                  </a:lnTo>
                  <a:lnTo>
                    <a:pt x="782" y="266"/>
                  </a:lnTo>
                  <a:lnTo>
                    <a:pt x="778" y="262"/>
                  </a:lnTo>
                  <a:lnTo>
                    <a:pt x="778" y="260"/>
                  </a:lnTo>
                  <a:lnTo>
                    <a:pt x="776" y="260"/>
                  </a:lnTo>
                  <a:lnTo>
                    <a:pt x="774" y="262"/>
                  </a:lnTo>
                  <a:lnTo>
                    <a:pt x="772" y="262"/>
                  </a:lnTo>
                  <a:lnTo>
                    <a:pt x="772" y="262"/>
                  </a:lnTo>
                  <a:lnTo>
                    <a:pt x="768" y="262"/>
                  </a:lnTo>
                  <a:lnTo>
                    <a:pt x="768" y="264"/>
                  </a:lnTo>
                  <a:lnTo>
                    <a:pt x="766" y="262"/>
                  </a:lnTo>
                  <a:lnTo>
                    <a:pt x="764" y="262"/>
                  </a:lnTo>
                  <a:lnTo>
                    <a:pt x="762" y="262"/>
                  </a:lnTo>
                  <a:lnTo>
                    <a:pt x="760" y="262"/>
                  </a:lnTo>
                  <a:lnTo>
                    <a:pt x="760" y="264"/>
                  </a:lnTo>
                  <a:lnTo>
                    <a:pt x="758" y="266"/>
                  </a:lnTo>
                  <a:lnTo>
                    <a:pt x="758" y="264"/>
                  </a:lnTo>
                  <a:lnTo>
                    <a:pt x="758" y="262"/>
                  </a:lnTo>
                  <a:lnTo>
                    <a:pt x="754" y="264"/>
                  </a:lnTo>
                  <a:lnTo>
                    <a:pt x="750" y="262"/>
                  </a:lnTo>
                  <a:lnTo>
                    <a:pt x="750" y="264"/>
                  </a:lnTo>
                  <a:lnTo>
                    <a:pt x="750" y="266"/>
                  </a:lnTo>
                  <a:lnTo>
                    <a:pt x="750" y="266"/>
                  </a:lnTo>
                  <a:lnTo>
                    <a:pt x="752" y="268"/>
                  </a:lnTo>
                  <a:lnTo>
                    <a:pt x="750" y="268"/>
                  </a:lnTo>
                  <a:lnTo>
                    <a:pt x="750" y="266"/>
                  </a:lnTo>
                  <a:lnTo>
                    <a:pt x="748" y="266"/>
                  </a:lnTo>
                  <a:lnTo>
                    <a:pt x="744" y="266"/>
                  </a:lnTo>
                  <a:lnTo>
                    <a:pt x="742" y="266"/>
                  </a:lnTo>
                  <a:lnTo>
                    <a:pt x="746" y="266"/>
                  </a:lnTo>
                  <a:lnTo>
                    <a:pt x="746" y="264"/>
                  </a:lnTo>
                  <a:lnTo>
                    <a:pt x="742" y="260"/>
                  </a:lnTo>
                  <a:lnTo>
                    <a:pt x="744" y="258"/>
                  </a:lnTo>
                  <a:lnTo>
                    <a:pt x="742" y="258"/>
                  </a:lnTo>
                  <a:lnTo>
                    <a:pt x="740" y="260"/>
                  </a:lnTo>
                  <a:lnTo>
                    <a:pt x="740" y="260"/>
                  </a:lnTo>
                  <a:lnTo>
                    <a:pt x="740" y="262"/>
                  </a:lnTo>
                  <a:lnTo>
                    <a:pt x="738" y="262"/>
                  </a:lnTo>
                  <a:lnTo>
                    <a:pt x="738" y="260"/>
                  </a:lnTo>
                  <a:lnTo>
                    <a:pt x="738" y="258"/>
                  </a:lnTo>
                  <a:lnTo>
                    <a:pt x="736" y="258"/>
                  </a:lnTo>
                  <a:lnTo>
                    <a:pt x="734" y="260"/>
                  </a:lnTo>
                  <a:lnTo>
                    <a:pt x="732" y="260"/>
                  </a:lnTo>
                  <a:lnTo>
                    <a:pt x="732" y="256"/>
                  </a:lnTo>
                  <a:lnTo>
                    <a:pt x="732" y="256"/>
                  </a:lnTo>
                  <a:lnTo>
                    <a:pt x="732" y="252"/>
                  </a:lnTo>
                  <a:lnTo>
                    <a:pt x="730" y="254"/>
                  </a:lnTo>
                  <a:lnTo>
                    <a:pt x="728" y="256"/>
                  </a:lnTo>
                  <a:lnTo>
                    <a:pt x="728" y="260"/>
                  </a:lnTo>
                  <a:lnTo>
                    <a:pt x="726" y="260"/>
                  </a:lnTo>
                  <a:lnTo>
                    <a:pt x="726" y="258"/>
                  </a:lnTo>
                  <a:lnTo>
                    <a:pt x="726" y="256"/>
                  </a:lnTo>
                  <a:lnTo>
                    <a:pt x="726" y="254"/>
                  </a:lnTo>
                  <a:lnTo>
                    <a:pt x="728" y="250"/>
                  </a:lnTo>
                  <a:lnTo>
                    <a:pt x="726" y="248"/>
                  </a:lnTo>
                  <a:lnTo>
                    <a:pt x="724" y="250"/>
                  </a:lnTo>
                  <a:lnTo>
                    <a:pt x="724" y="248"/>
                  </a:lnTo>
                  <a:lnTo>
                    <a:pt x="726" y="248"/>
                  </a:lnTo>
                  <a:lnTo>
                    <a:pt x="726" y="244"/>
                  </a:lnTo>
                  <a:lnTo>
                    <a:pt x="726" y="242"/>
                  </a:lnTo>
                  <a:lnTo>
                    <a:pt x="724" y="244"/>
                  </a:lnTo>
                  <a:lnTo>
                    <a:pt x="722" y="242"/>
                  </a:lnTo>
                  <a:lnTo>
                    <a:pt x="722" y="244"/>
                  </a:lnTo>
                  <a:lnTo>
                    <a:pt x="720" y="244"/>
                  </a:lnTo>
                  <a:lnTo>
                    <a:pt x="720" y="242"/>
                  </a:lnTo>
                  <a:lnTo>
                    <a:pt x="720" y="242"/>
                  </a:lnTo>
                  <a:lnTo>
                    <a:pt x="718" y="242"/>
                  </a:lnTo>
                  <a:lnTo>
                    <a:pt x="718" y="242"/>
                  </a:lnTo>
                  <a:lnTo>
                    <a:pt x="714" y="244"/>
                  </a:lnTo>
                  <a:lnTo>
                    <a:pt x="714" y="242"/>
                  </a:lnTo>
                  <a:lnTo>
                    <a:pt x="716" y="242"/>
                  </a:lnTo>
                  <a:lnTo>
                    <a:pt x="716" y="240"/>
                  </a:lnTo>
                  <a:lnTo>
                    <a:pt x="718" y="238"/>
                  </a:lnTo>
                  <a:lnTo>
                    <a:pt x="718" y="238"/>
                  </a:lnTo>
                  <a:lnTo>
                    <a:pt x="720" y="240"/>
                  </a:lnTo>
                  <a:lnTo>
                    <a:pt x="724" y="240"/>
                  </a:lnTo>
                  <a:lnTo>
                    <a:pt x="724" y="238"/>
                  </a:lnTo>
                  <a:lnTo>
                    <a:pt x="722" y="236"/>
                  </a:lnTo>
                  <a:lnTo>
                    <a:pt x="720" y="236"/>
                  </a:lnTo>
                  <a:lnTo>
                    <a:pt x="720" y="234"/>
                  </a:lnTo>
                  <a:lnTo>
                    <a:pt x="718" y="232"/>
                  </a:lnTo>
                  <a:lnTo>
                    <a:pt x="716" y="230"/>
                  </a:lnTo>
                  <a:lnTo>
                    <a:pt x="716" y="230"/>
                  </a:lnTo>
                  <a:lnTo>
                    <a:pt x="718" y="228"/>
                  </a:lnTo>
                  <a:lnTo>
                    <a:pt x="718" y="228"/>
                  </a:lnTo>
                  <a:lnTo>
                    <a:pt x="720" y="232"/>
                  </a:lnTo>
                  <a:lnTo>
                    <a:pt x="722" y="234"/>
                  </a:lnTo>
                  <a:lnTo>
                    <a:pt x="724" y="234"/>
                  </a:lnTo>
                  <a:lnTo>
                    <a:pt x="726" y="236"/>
                  </a:lnTo>
                  <a:lnTo>
                    <a:pt x="728" y="234"/>
                  </a:lnTo>
                  <a:lnTo>
                    <a:pt x="730" y="236"/>
                  </a:lnTo>
                  <a:lnTo>
                    <a:pt x="732" y="238"/>
                  </a:lnTo>
                  <a:lnTo>
                    <a:pt x="736" y="238"/>
                  </a:lnTo>
                  <a:lnTo>
                    <a:pt x="736" y="236"/>
                  </a:lnTo>
                  <a:lnTo>
                    <a:pt x="736" y="232"/>
                  </a:lnTo>
                  <a:lnTo>
                    <a:pt x="732" y="228"/>
                  </a:lnTo>
                  <a:lnTo>
                    <a:pt x="728" y="226"/>
                  </a:lnTo>
                  <a:lnTo>
                    <a:pt x="728" y="226"/>
                  </a:lnTo>
                  <a:lnTo>
                    <a:pt x="726" y="224"/>
                  </a:lnTo>
                  <a:lnTo>
                    <a:pt x="724" y="222"/>
                  </a:lnTo>
                  <a:lnTo>
                    <a:pt x="724" y="222"/>
                  </a:lnTo>
                  <a:lnTo>
                    <a:pt x="722" y="222"/>
                  </a:lnTo>
                  <a:lnTo>
                    <a:pt x="724" y="220"/>
                  </a:lnTo>
                  <a:lnTo>
                    <a:pt x="726" y="220"/>
                  </a:lnTo>
                  <a:lnTo>
                    <a:pt x="726" y="222"/>
                  </a:lnTo>
                  <a:lnTo>
                    <a:pt x="728" y="222"/>
                  </a:lnTo>
                  <a:lnTo>
                    <a:pt x="728" y="224"/>
                  </a:lnTo>
                  <a:lnTo>
                    <a:pt x="730" y="224"/>
                  </a:lnTo>
                  <a:lnTo>
                    <a:pt x="732" y="224"/>
                  </a:lnTo>
                  <a:lnTo>
                    <a:pt x="730" y="218"/>
                  </a:lnTo>
                  <a:lnTo>
                    <a:pt x="728" y="216"/>
                  </a:lnTo>
                  <a:lnTo>
                    <a:pt x="726" y="216"/>
                  </a:lnTo>
                  <a:lnTo>
                    <a:pt x="724" y="216"/>
                  </a:lnTo>
                  <a:lnTo>
                    <a:pt x="722" y="216"/>
                  </a:lnTo>
                  <a:lnTo>
                    <a:pt x="720" y="218"/>
                  </a:lnTo>
                  <a:lnTo>
                    <a:pt x="718" y="218"/>
                  </a:lnTo>
                  <a:lnTo>
                    <a:pt x="716" y="216"/>
                  </a:lnTo>
                  <a:lnTo>
                    <a:pt x="714" y="216"/>
                  </a:lnTo>
                  <a:lnTo>
                    <a:pt x="712" y="214"/>
                  </a:lnTo>
                  <a:lnTo>
                    <a:pt x="710" y="218"/>
                  </a:lnTo>
                  <a:lnTo>
                    <a:pt x="706" y="218"/>
                  </a:lnTo>
                  <a:lnTo>
                    <a:pt x="706" y="220"/>
                  </a:lnTo>
                  <a:lnTo>
                    <a:pt x="704" y="222"/>
                  </a:lnTo>
                  <a:lnTo>
                    <a:pt x="704" y="220"/>
                  </a:lnTo>
                  <a:lnTo>
                    <a:pt x="704" y="218"/>
                  </a:lnTo>
                  <a:lnTo>
                    <a:pt x="706" y="218"/>
                  </a:lnTo>
                  <a:lnTo>
                    <a:pt x="712" y="212"/>
                  </a:lnTo>
                  <a:lnTo>
                    <a:pt x="712" y="212"/>
                  </a:lnTo>
                  <a:lnTo>
                    <a:pt x="712" y="210"/>
                  </a:lnTo>
                  <a:lnTo>
                    <a:pt x="712" y="204"/>
                  </a:lnTo>
                  <a:lnTo>
                    <a:pt x="712" y="204"/>
                  </a:lnTo>
                  <a:lnTo>
                    <a:pt x="710" y="200"/>
                  </a:lnTo>
                  <a:lnTo>
                    <a:pt x="708" y="202"/>
                  </a:lnTo>
                  <a:lnTo>
                    <a:pt x="706" y="202"/>
                  </a:lnTo>
                  <a:lnTo>
                    <a:pt x="704" y="200"/>
                  </a:lnTo>
                  <a:lnTo>
                    <a:pt x="704" y="198"/>
                  </a:lnTo>
                  <a:lnTo>
                    <a:pt x="704" y="196"/>
                  </a:lnTo>
                  <a:lnTo>
                    <a:pt x="700" y="196"/>
                  </a:lnTo>
                  <a:lnTo>
                    <a:pt x="698" y="194"/>
                  </a:lnTo>
                  <a:lnTo>
                    <a:pt x="696" y="194"/>
                  </a:lnTo>
                  <a:lnTo>
                    <a:pt x="694" y="192"/>
                  </a:lnTo>
                  <a:lnTo>
                    <a:pt x="692" y="194"/>
                  </a:lnTo>
                  <a:lnTo>
                    <a:pt x="688" y="194"/>
                  </a:lnTo>
                  <a:lnTo>
                    <a:pt x="688" y="194"/>
                  </a:lnTo>
                  <a:lnTo>
                    <a:pt x="686" y="194"/>
                  </a:lnTo>
                  <a:lnTo>
                    <a:pt x="686" y="196"/>
                  </a:lnTo>
                  <a:lnTo>
                    <a:pt x="686" y="198"/>
                  </a:lnTo>
                  <a:lnTo>
                    <a:pt x="688" y="202"/>
                  </a:lnTo>
                  <a:lnTo>
                    <a:pt x="686" y="202"/>
                  </a:lnTo>
                  <a:lnTo>
                    <a:pt x="684" y="198"/>
                  </a:lnTo>
                  <a:lnTo>
                    <a:pt x="684" y="200"/>
                  </a:lnTo>
                  <a:lnTo>
                    <a:pt x="684" y="202"/>
                  </a:lnTo>
                  <a:lnTo>
                    <a:pt x="686" y="204"/>
                  </a:lnTo>
                  <a:lnTo>
                    <a:pt x="688" y="208"/>
                  </a:lnTo>
                  <a:lnTo>
                    <a:pt x="692" y="208"/>
                  </a:lnTo>
                  <a:lnTo>
                    <a:pt x="690" y="208"/>
                  </a:lnTo>
                  <a:lnTo>
                    <a:pt x="688" y="208"/>
                  </a:lnTo>
                  <a:lnTo>
                    <a:pt x="686" y="210"/>
                  </a:lnTo>
                  <a:lnTo>
                    <a:pt x="690" y="216"/>
                  </a:lnTo>
                  <a:lnTo>
                    <a:pt x="692" y="216"/>
                  </a:lnTo>
                  <a:lnTo>
                    <a:pt x="692" y="218"/>
                  </a:lnTo>
                  <a:lnTo>
                    <a:pt x="692" y="216"/>
                  </a:lnTo>
                  <a:lnTo>
                    <a:pt x="688" y="216"/>
                  </a:lnTo>
                  <a:lnTo>
                    <a:pt x="688" y="218"/>
                  </a:lnTo>
                  <a:lnTo>
                    <a:pt x="686" y="218"/>
                  </a:lnTo>
                  <a:lnTo>
                    <a:pt x="686" y="220"/>
                  </a:lnTo>
                  <a:lnTo>
                    <a:pt x="688" y="220"/>
                  </a:lnTo>
                  <a:lnTo>
                    <a:pt x="690" y="220"/>
                  </a:lnTo>
                  <a:lnTo>
                    <a:pt x="694" y="218"/>
                  </a:lnTo>
                  <a:lnTo>
                    <a:pt x="694" y="220"/>
                  </a:lnTo>
                  <a:lnTo>
                    <a:pt x="698" y="222"/>
                  </a:lnTo>
                  <a:lnTo>
                    <a:pt x="698" y="224"/>
                  </a:lnTo>
                  <a:lnTo>
                    <a:pt x="700" y="226"/>
                  </a:lnTo>
                  <a:lnTo>
                    <a:pt x="702" y="226"/>
                  </a:lnTo>
                  <a:lnTo>
                    <a:pt x="702" y="224"/>
                  </a:lnTo>
                  <a:lnTo>
                    <a:pt x="704" y="224"/>
                  </a:lnTo>
                  <a:lnTo>
                    <a:pt x="706" y="224"/>
                  </a:lnTo>
                  <a:lnTo>
                    <a:pt x="708" y="224"/>
                  </a:lnTo>
                  <a:lnTo>
                    <a:pt x="708" y="226"/>
                  </a:lnTo>
                  <a:lnTo>
                    <a:pt x="706" y="228"/>
                  </a:lnTo>
                  <a:lnTo>
                    <a:pt x="706" y="232"/>
                  </a:lnTo>
                  <a:lnTo>
                    <a:pt x="706" y="234"/>
                  </a:lnTo>
                  <a:lnTo>
                    <a:pt x="706" y="238"/>
                  </a:lnTo>
                  <a:lnTo>
                    <a:pt x="708" y="240"/>
                  </a:lnTo>
                  <a:lnTo>
                    <a:pt x="706" y="242"/>
                  </a:lnTo>
                  <a:lnTo>
                    <a:pt x="706" y="244"/>
                  </a:lnTo>
                  <a:lnTo>
                    <a:pt x="706" y="246"/>
                  </a:lnTo>
                  <a:lnTo>
                    <a:pt x="702" y="250"/>
                  </a:lnTo>
                  <a:lnTo>
                    <a:pt x="700" y="250"/>
                  </a:lnTo>
                  <a:lnTo>
                    <a:pt x="698" y="252"/>
                  </a:lnTo>
                  <a:lnTo>
                    <a:pt x="696" y="256"/>
                  </a:lnTo>
                  <a:lnTo>
                    <a:pt x="696" y="256"/>
                  </a:lnTo>
                  <a:lnTo>
                    <a:pt x="694" y="258"/>
                  </a:lnTo>
                  <a:lnTo>
                    <a:pt x="692" y="260"/>
                  </a:lnTo>
                  <a:lnTo>
                    <a:pt x="692" y="264"/>
                  </a:lnTo>
                  <a:lnTo>
                    <a:pt x="694" y="264"/>
                  </a:lnTo>
                  <a:lnTo>
                    <a:pt x="694" y="266"/>
                  </a:lnTo>
                  <a:lnTo>
                    <a:pt x="692" y="266"/>
                  </a:lnTo>
                  <a:lnTo>
                    <a:pt x="692" y="268"/>
                  </a:lnTo>
                  <a:lnTo>
                    <a:pt x="694" y="268"/>
                  </a:lnTo>
                  <a:lnTo>
                    <a:pt x="692" y="272"/>
                  </a:lnTo>
                  <a:lnTo>
                    <a:pt x="692" y="274"/>
                  </a:lnTo>
                  <a:lnTo>
                    <a:pt x="692" y="276"/>
                  </a:lnTo>
                  <a:lnTo>
                    <a:pt x="694" y="276"/>
                  </a:lnTo>
                  <a:lnTo>
                    <a:pt x="694" y="278"/>
                  </a:lnTo>
                  <a:lnTo>
                    <a:pt x="696" y="280"/>
                  </a:lnTo>
                  <a:lnTo>
                    <a:pt x="696" y="280"/>
                  </a:lnTo>
                  <a:lnTo>
                    <a:pt x="698" y="278"/>
                  </a:lnTo>
                  <a:lnTo>
                    <a:pt x="698" y="276"/>
                  </a:lnTo>
                  <a:lnTo>
                    <a:pt x="698" y="278"/>
                  </a:lnTo>
                  <a:lnTo>
                    <a:pt x="700" y="278"/>
                  </a:lnTo>
                  <a:lnTo>
                    <a:pt x="702" y="274"/>
                  </a:lnTo>
                  <a:lnTo>
                    <a:pt x="704" y="274"/>
                  </a:lnTo>
                  <a:lnTo>
                    <a:pt x="702" y="278"/>
                  </a:lnTo>
                  <a:lnTo>
                    <a:pt x="700" y="278"/>
                  </a:lnTo>
                  <a:lnTo>
                    <a:pt x="700" y="280"/>
                  </a:lnTo>
                  <a:lnTo>
                    <a:pt x="700" y="280"/>
                  </a:lnTo>
                  <a:lnTo>
                    <a:pt x="700" y="282"/>
                  </a:lnTo>
                  <a:lnTo>
                    <a:pt x="702" y="286"/>
                  </a:lnTo>
                  <a:lnTo>
                    <a:pt x="704" y="284"/>
                  </a:lnTo>
                  <a:lnTo>
                    <a:pt x="706" y="286"/>
                  </a:lnTo>
                  <a:lnTo>
                    <a:pt x="708" y="286"/>
                  </a:lnTo>
                  <a:lnTo>
                    <a:pt x="710" y="284"/>
                  </a:lnTo>
                  <a:lnTo>
                    <a:pt x="712" y="284"/>
                  </a:lnTo>
                  <a:lnTo>
                    <a:pt x="712" y="280"/>
                  </a:lnTo>
                  <a:lnTo>
                    <a:pt x="714" y="280"/>
                  </a:lnTo>
                  <a:lnTo>
                    <a:pt x="716" y="280"/>
                  </a:lnTo>
                  <a:lnTo>
                    <a:pt x="716" y="280"/>
                  </a:lnTo>
                  <a:lnTo>
                    <a:pt x="716" y="282"/>
                  </a:lnTo>
                  <a:lnTo>
                    <a:pt x="716" y="284"/>
                  </a:lnTo>
                  <a:lnTo>
                    <a:pt x="716" y="284"/>
                  </a:lnTo>
                  <a:lnTo>
                    <a:pt x="718" y="280"/>
                  </a:lnTo>
                  <a:lnTo>
                    <a:pt x="720" y="280"/>
                  </a:lnTo>
                  <a:lnTo>
                    <a:pt x="720" y="280"/>
                  </a:lnTo>
                  <a:lnTo>
                    <a:pt x="720" y="282"/>
                  </a:lnTo>
                  <a:lnTo>
                    <a:pt x="716" y="288"/>
                  </a:lnTo>
                  <a:lnTo>
                    <a:pt x="714" y="288"/>
                  </a:lnTo>
                  <a:lnTo>
                    <a:pt x="714" y="290"/>
                  </a:lnTo>
                  <a:lnTo>
                    <a:pt x="718" y="292"/>
                  </a:lnTo>
                  <a:lnTo>
                    <a:pt x="720" y="294"/>
                  </a:lnTo>
                  <a:lnTo>
                    <a:pt x="722" y="292"/>
                  </a:lnTo>
                  <a:lnTo>
                    <a:pt x="722" y="294"/>
                  </a:lnTo>
                  <a:lnTo>
                    <a:pt x="726" y="294"/>
                  </a:lnTo>
                  <a:lnTo>
                    <a:pt x="726" y="292"/>
                  </a:lnTo>
                  <a:lnTo>
                    <a:pt x="728" y="292"/>
                  </a:lnTo>
                  <a:lnTo>
                    <a:pt x="728" y="294"/>
                  </a:lnTo>
                  <a:lnTo>
                    <a:pt x="728" y="294"/>
                  </a:lnTo>
                  <a:lnTo>
                    <a:pt x="730" y="294"/>
                  </a:lnTo>
                  <a:lnTo>
                    <a:pt x="732" y="296"/>
                  </a:lnTo>
                  <a:lnTo>
                    <a:pt x="732" y="296"/>
                  </a:lnTo>
                  <a:lnTo>
                    <a:pt x="732" y="294"/>
                  </a:lnTo>
                  <a:lnTo>
                    <a:pt x="732" y="292"/>
                  </a:lnTo>
                  <a:lnTo>
                    <a:pt x="734" y="290"/>
                  </a:lnTo>
                  <a:lnTo>
                    <a:pt x="734" y="292"/>
                  </a:lnTo>
                  <a:lnTo>
                    <a:pt x="734" y="294"/>
                  </a:lnTo>
                  <a:lnTo>
                    <a:pt x="734" y="296"/>
                  </a:lnTo>
                  <a:lnTo>
                    <a:pt x="736" y="296"/>
                  </a:lnTo>
                  <a:lnTo>
                    <a:pt x="736" y="294"/>
                  </a:lnTo>
                  <a:lnTo>
                    <a:pt x="738" y="292"/>
                  </a:lnTo>
                  <a:lnTo>
                    <a:pt x="740" y="292"/>
                  </a:lnTo>
                  <a:lnTo>
                    <a:pt x="738" y="294"/>
                  </a:lnTo>
                  <a:lnTo>
                    <a:pt x="738" y="294"/>
                  </a:lnTo>
                  <a:lnTo>
                    <a:pt x="738" y="296"/>
                  </a:lnTo>
                  <a:lnTo>
                    <a:pt x="740" y="296"/>
                  </a:lnTo>
                  <a:lnTo>
                    <a:pt x="742" y="296"/>
                  </a:lnTo>
                  <a:lnTo>
                    <a:pt x="744" y="292"/>
                  </a:lnTo>
                  <a:lnTo>
                    <a:pt x="744" y="294"/>
                  </a:lnTo>
                  <a:lnTo>
                    <a:pt x="744" y="294"/>
                  </a:lnTo>
                  <a:lnTo>
                    <a:pt x="744" y="296"/>
                  </a:lnTo>
                  <a:lnTo>
                    <a:pt x="746" y="296"/>
                  </a:lnTo>
                  <a:lnTo>
                    <a:pt x="748" y="294"/>
                  </a:lnTo>
                  <a:lnTo>
                    <a:pt x="748" y="292"/>
                  </a:lnTo>
                  <a:lnTo>
                    <a:pt x="748" y="296"/>
                  </a:lnTo>
                  <a:lnTo>
                    <a:pt x="748" y="298"/>
                  </a:lnTo>
                  <a:lnTo>
                    <a:pt x="750" y="298"/>
                  </a:lnTo>
                  <a:lnTo>
                    <a:pt x="754" y="300"/>
                  </a:lnTo>
                  <a:lnTo>
                    <a:pt x="756" y="300"/>
                  </a:lnTo>
                  <a:lnTo>
                    <a:pt x="758" y="300"/>
                  </a:lnTo>
                  <a:lnTo>
                    <a:pt x="758" y="300"/>
                  </a:lnTo>
                  <a:lnTo>
                    <a:pt x="760" y="300"/>
                  </a:lnTo>
                  <a:lnTo>
                    <a:pt x="762" y="298"/>
                  </a:lnTo>
                  <a:lnTo>
                    <a:pt x="762" y="296"/>
                  </a:lnTo>
                  <a:lnTo>
                    <a:pt x="766" y="294"/>
                  </a:lnTo>
                  <a:lnTo>
                    <a:pt x="766" y="292"/>
                  </a:lnTo>
                  <a:lnTo>
                    <a:pt x="764" y="290"/>
                  </a:lnTo>
                  <a:lnTo>
                    <a:pt x="766" y="288"/>
                  </a:lnTo>
                  <a:lnTo>
                    <a:pt x="768" y="288"/>
                  </a:lnTo>
                  <a:lnTo>
                    <a:pt x="768" y="292"/>
                  </a:lnTo>
                  <a:lnTo>
                    <a:pt x="768" y="292"/>
                  </a:lnTo>
                  <a:lnTo>
                    <a:pt x="768" y="292"/>
                  </a:lnTo>
                  <a:lnTo>
                    <a:pt x="768" y="294"/>
                  </a:lnTo>
                  <a:lnTo>
                    <a:pt x="766" y="298"/>
                  </a:lnTo>
                  <a:lnTo>
                    <a:pt x="766" y="302"/>
                  </a:lnTo>
                  <a:close/>
                  <a:moveTo>
                    <a:pt x="682" y="192"/>
                  </a:moveTo>
                  <a:lnTo>
                    <a:pt x="684" y="190"/>
                  </a:lnTo>
                  <a:lnTo>
                    <a:pt x="684" y="190"/>
                  </a:lnTo>
                  <a:lnTo>
                    <a:pt x="682" y="190"/>
                  </a:lnTo>
                  <a:lnTo>
                    <a:pt x="680" y="190"/>
                  </a:lnTo>
                  <a:lnTo>
                    <a:pt x="682" y="192"/>
                  </a:lnTo>
                  <a:close/>
                  <a:moveTo>
                    <a:pt x="678" y="206"/>
                  </a:moveTo>
                  <a:lnTo>
                    <a:pt x="678" y="204"/>
                  </a:lnTo>
                  <a:lnTo>
                    <a:pt x="680" y="204"/>
                  </a:lnTo>
                  <a:lnTo>
                    <a:pt x="680" y="204"/>
                  </a:lnTo>
                  <a:lnTo>
                    <a:pt x="678" y="206"/>
                  </a:lnTo>
                  <a:lnTo>
                    <a:pt x="678" y="206"/>
                  </a:lnTo>
                  <a:close/>
                  <a:moveTo>
                    <a:pt x="618" y="228"/>
                  </a:moveTo>
                  <a:lnTo>
                    <a:pt x="618" y="228"/>
                  </a:lnTo>
                  <a:lnTo>
                    <a:pt x="618" y="230"/>
                  </a:lnTo>
                  <a:lnTo>
                    <a:pt x="620" y="228"/>
                  </a:lnTo>
                  <a:lnTo>
                    <a:pt x="618" y="228"/>
                  </a:lnTo>
                  <a:close/>
                  <a:moveTo>
                    <a:pt x="656" y="190"/>
                  </a:moveTo>
                  <a:lnTo>
                    <a:pt x="656" y="192"/>
                  </a:lnTo>
                  <a:lnTo>
                    <a:pt x="658" y="194"/>
                  </a:lnTo>
                  <a:lnTo>
                    <a:pt x="658" y="196"/>
                  </a:lnTo>
                  <a:lnTo>
                    <a:pt x="660" y="194"/>
                  </a:lnTo>
                  <a:lnTo>
                    <a:pt x="660" y="192"/>
                  </a:lnTo>
                  <a:lnTo>
                    <a:pt x="658" y="190"/>
                  </a:lnTo>
                  <a:lnTo>
                    <a:pt x="656" y="190"/>
                  </a:lnTo>
                  <a:close/>
                  <a:moveTo>
                    <a:pt x="638" y="192"/>
                  </a:moveTo>
                  <a:lnTo>
                    <a:pt x="638" y="192"/>
                  </a:lnTo>
                  <a:lnTo>
                    <a:pt x="640" y="194"/>
                  </a:lnTo>
                  <a:lnTo>
                    <a:pt x="642" y="192"/>
                  </a:lnTo>
                  <a:lnTo>
                    <a:pt x="644" y="192"/>
                  </a:lnTo>
                  <a:lnTo>
                    <a:pt x="646" y="192"/>
                  </a:lnTo>
                  <a:lnTo>
                    <a:pt x="650" y="190"/>
                  </a:lnTo>
                  <a:lnTo>
                    <a:pt x="650" y="190"/>
                  </a:lnTo>
                  <a:lnTo>
                    <a:pt x="652" y="190"/>
                  </a:lnTo>
                  <a:lnTo>
                    <a:pt x="652" y="190"/>
                  </a:lnTo>
                  <a:lnTo>
                    <a:pt x="648" y="188"/>
                  </a:lnTo>
                  <a:lnTo>
                    <a:pt x="646" y="190"/>
                  </a:lnTo>
                  <a:lnTo>
                    <a:pt x="646" y="190"/>
                  </a:lnTo>
                  <a:lnTo>
                    <a:pt x="644" y="190"/>
                  </a:lnTo>
                  <a:lnTo>
                    <a:pt x="642" y="190"/>
                  </a:lnTo>
                  <a:lnTo>
                    <a:pt x="640" y="190"/>
                  </a:lnTo>
                  <a:lnTo>
                    <a:pt x="638" y="192"/>
                  </a:lnTo>
                  <a:close/>
                  <a:moveTo>
                    <a:pt x="620" y="198"/>
                  </a:moveTo>
                  <a:lnTo>
                    <a:pt x="618" y="196"/>
                  </a:lnTo>
                  <a:lnTo>
                    <a:pt x="614" y="196"/>
                  </a:lnTo>
                  <a:lnTo>
                    <a:pt x="612" y="196"/>
                  </a:lnTo>
                  <a:lnTo>
                    <a:pt x="612" y="192"/>
                  </a:lnTo>
                  <a:lnTo>
                    <a:pt x="614" y="190"/>
                  </a:lnTo>
                  <a:lnTo>
                    <a:pt x="614" y="188"/>
                  </a:lnTo>
                  <a:lnTo>
                    <a:pt x="614" y="188"/>
                  </a:lnTo>
                  <a:lnTo>
                    <a:pt x="614" y="184"/>
                  </a:lnTo>
                  <a:lnTo>
                    <a:pt x="614" y="184"/>
                  </a:lnTo>
                  <a:lnTo>
                    <a:pt x="618" y="184"/>
                  </a:lnTo>
                  <a:lnTo>
                    <a:pt x="620" y="184"/>
                  </a:lnTo>
                  <a:lnTo>
                    <a:pt x="620" y="184"/>
                  </a:lnTo>
                  <a:lnTo>
                    <a:pt x="620" y="186"/>
                  </a:lnTo>
                  <a:lnTo>
                    <a:pt x="620" y="188"/>
                  </a:lnTo>
                  <a:lnTo>
                    <a:pt x="618" y="188"/>
                  </a:lnTo>
                  <a:lnTo>
                    <a:pt x="620" y="188"/>
                  </a:lnTo>
                  <a:lnTo>
                    <a:pt x="622" y="188"/>
                  </a:lnTo>
                  <a:lnTo>
                    <a:pt x="622" y="190"/>
                  </a:lnTo>
                  <a:lnTo>
                    <a:pt x="622" y="190"/>
                  </a:lnTo>
                  <a:lnTo>
                    <a:pt x="622" y="192"/>
                  </a:lnTo>
                  <a:lnTo>
                    <a:pt x="622" y="196"/>
                  </a:lnTo>
                  <a:lnTo>
                    <a:pt x="622" y="196"/>
                  </a:lnTo>
                  <a:lnTo>
                    <a:pt x="620" y="198"/>
                  </a:lnTo>
                  <a:close/>
                  <a:moveTo>
                    <a:pt x="616" y="206"/>
                  </a:moveTo>
                  <a:lnTo>
                    <a:pt x="622" y="208"/>
                  </a:lnTo>
                  <a:lnTo>
                    <a:pt x="622" y="206"/>
                  </a:lnTo>
                  <a:lnTo>
                    <a:pt x="624" y="202"/>
                  </a:lnTo>
                  <a:lnTo>
                    <a:pt x="622" y="200"/>
                  </a:lnTo>
                  <a:lnTo>
                    <a:pt x="620" y="200"/>
                  </a:lnTo>
                  <a:lnTo>
                    <a:pt x="618" y="200"/>
                  </a:lnTo>
                  <a:lnTo>
                    <a:pt x="614" y="200"/>
                  </a:lnTo>
                  <a:lnTo>
                    <a:pt x="612" y="198"/>
                  </a:lnTo>
                  <a:lnTo>
                    <a:pt x="610" y="198"/>
                  </a:lnTo>
                  <a:lnTo>
                    <a:pt x="608" y="200"/>
                  </a:lnTo>
                  <a:lnTo>
                    <a:pt x="608" y="200"/>
                  </a:lnTo>
                  <a:lnTo>
                    <a:pt x="608" y="202"/>
                  </a:lnTo>
                  <a:lnTo>
                    <a:pt x="608" y="204"/>
                  </a:lnTo>
                  <a:lnTo>
                    <a:pt x="608" y="204"/>
                  </a:lnTo>
                  <a:lnTo>
                    <a:pt x="610" y="204"/>
                  </a:lnTo>
                  <a:lnTo>
                    <a:pt x="612" y="206"/>
                  </a:lnTo>
                  <a:lnTo>
                    <a:pt x="614" y="206"/>
                  </a:lnTo>
                  <a:lnTo>
                    <a:pt x="616" y="206"/>
                  </a:lnTo>
                  <a:close/>
                  <a:moveTo>
                    <a:pt x="608" y="210"/>
                  </a:moveTo>
                  <a:lnTo>
                    <a:pt x="612" y="212"/>
                  </a:lnTo>
                  <a:lnTo>
                    <a:pt x="614" y="210"/>
                  </a:lnTo>
                  <a:lnTo>
                    <a:pt x="616" y="210"/>
                  </a:lnTo>
                  <a:lnTo>
                    <a:pt x="618" y="212"/>
                  </a:lnTo>
                  <a:lnTo>
                    <a:pt x="620" y="210"/>
                  </a:lnTo>
                  <a:lnTo>
                    <a:pt x="622" y="210"/>
                  </a:lnTo>
                  <a:lnTo>
                    <a:pt x="622" y="210"/>
                  </a:lnTo>
                  <a:lnTo>
                    <a:pt x="620" y="208"/>
                  </a:lnTo>
                  <a:lnTo>
                    <a:pt x="614" y="210"/>
                  </a:lnTo>
                  <a:lnTo>
                    <a:pt x="612" y="210"/>
                  </a:lnTo>
                  <a:lnTo>
                    <a:pt x="612" y="208"/>
                  </a:lnTo>
                  <a:lnTo>
                    <a:pt x="608" y="208"/>
                  </a:lnTo>
                  <a:lnTo>
                    <a:pt x="606" y="210"/>
                  </a:lnTo>
                  <a:lnTo>
                    <a:pt x="608" y="210"/>
                  </a:lnTo>
                  <a:close/>
                  <a:moveTo>
                    <a:pt x="606" y="216"/>
                  </a:moveTo>
                  <a:lnTo>
                    <a:pt x="608" y="216"/>
                  </a:lnTo>
                  <a:lnTo>
                    <a:pt x="610" y="216"/>
                  </a:lnTo>
                  <a:lnTo>
                    <a:pt x="612" y="214"/>
                  </a:lnTo>
                  <a:lnTo>
                    <a:pt x="618" y="212"/>
                  </a:lnTo>
                  <a:lnTo>
                    <a:pt x="618" y="214"/>
                  </a:lnTo>
                  <a:lnTo>
                    <a:pt x="620" y="212"/>
                  </a:lnTo>
                  <a:lnTo>
                    <a:pt x="622" y="212"/>
                  </a:lnTo>
                  <a:lnTo>
                    <a:pt x="622" y="214"/>
                  </a:lnTo>
                  <a:lnTo>
                    <a:pt x="620" y="216"/>
                  </a:lnTo>
                  <a:lnTo>
                    <a:pt x="618" y="216"/>
                  </a:lnTo>
                  <a:lnTo>
                    <a:pt x="616" y="216"/>
                  </a:lnTo>
                  <a:lnTo>
                    <a:pt x="614" y="218"/>
                  </a:lnTo>
                  <a:lnTo>
                    <a:pt x="612" y="218"/>
                  </a:lnTo>
                  <a:lnTo>
                    <a:pt x="610" y="218"/>
                  </a:lnTo>
                  <a:lnTo>
                    <a:pt x="608" y="218"/>
                  </a:lnTo>
                  <a:lnTo>
                    <a:pt x="608" y="218"/>
                  </a:lnTo>
                  <a:lnTo>
                    <a:pt x="606" y="218"/>
                  </a:lnTo>
                  <a:lnTo>
                    <a:pt x="606" y="216"/>
                  </a:lnTo>
                  <a:close/>
                  <a:moveTo>
                    <a:pt x="548" y="142"/>
                  </a:moveTo>
                  <a:lnTo>
                    <a:pt x="548" y="142"/>
                  </a:lnTo>
                  <a:lnTo>
                    <a:pt x="548" y="140"/>
                  </a:lnTo>
                  <a:lnTo>
                    <a:pt x="552" y="140"/>
                  </a:lnTo>
                  <a:lnTo>
                    <a:pt x="550" y="142"/>
                  </a:lnTo>
                  <a:lnTo>
                    <a:pt x="548" y="142"/>
                  </a:lnTo>
                  <a:close/>
                  <a:moveTo>
                    <a:pt x="532" y="150"/>
                  </a:moveTo>
                  <a:lnTo>
                    <a:pt x="534" y="150"/>
                  </a:lnTo>
                  <a:lnTo>
                    <a:pt x="536" y="148"/>
                  </a:lnTo>
                  <a:lnTo>
                    <a:pt x="538" y="150"/>
                  </a:lnTo>
                  <a:lnTo>
                    <a:pt x="540" y="150"/>
                  </a:lnTo>
                  <a:lnTo>
                    <a:pt x="542" y="150"/>
                  </a:lnTo>
                  <a:lnTo>
                    <a:pt x="542" y="152"/>
                  </a:lnTo>
                  <a:lnTo>
                    <a:pt x="544" y="154"/>
                  </a:lnTo>
                  <a:lnTo>
                    <a:pt x="542" y="156"/>
                  </a:lnTo>
                  <a:lnTo>
                    <a:pt x="540" y="156"/>
                  </a:lnTo>
                  <a:lnTo>
                    <a:pt x="538" y="156"/>
                  </a:lnTo>
                  <a:lnTo>
                    <a:pt x="536" y="156"/>
                  </a:lnTo>
                  <a:lnTo>
                    <a:pt x="536" y="154"/>
                  </a:lnTo>
                  <a:lnTo>
                    <a:pt x="534" y="152"/>
                  </a:lnTo>
                  <a:lnTo>
                    <a:pt x="532" y="150"/>
                  </a:lnTo>
                  <a:lnTo>
                    <a:pt x="532" y="150"/>
                  </a:lnTo>
                  <a:lnTo>
                    <a:pt x="532" y="150"/>
                  </a:lnTo>
                  <a:lnTo>
                    <a:pt x="532" y="150"/>
                  </a:lnTo>
                  <a:close/>
                  <a:moveTo>
                    <a:pt x="446" y="154"/>
                  </a:moveTo>
                  <a:lnTo>
                    <a:pt x="444" y="154"/>
                  </a:lnTo>
                  <a:lnTo>
                    <a:pt x="442" y="152"/>
                  </a:lnTo>
                  <a:lnTo>
                    <a:pt x="444" y="152"/>
                  </a:lnTo>
                  <a:lnTo>
                    <a:pt x="446" y="152"/>
                  </a:lnTo>
                  <a:lnTo>
                    <a:pt x="446" y="154"/>
                  </a:lnTo>
                  <a:lnTo>
                    <a:pt x="446" y="154"/>
                  </a:lnTo>
                  <a:close/>
                  <a:moveTo>
                    <a:pt x="454" y="166"/>
                  </a:moveTo>
                  <a:lnTo>
                    <a:pt x="458" y="164"/>
                  </a:lnTo>
                  <a:lnTo>
                    <a:pt x="458" y="166"/>
                  </a:lnTo>
                  <a:lnTo>
                    <a:pt x="454" y="168"/>
                  </a:lnTo>
                  <a:lnTo>
                    <a:pt x="454" y="166"/>
                  </a:lnTo>
                  <a:lnTo>
                    <a:pt x="454" y="166"/>
                  </a:lnTo>
                  <a:close/>
                  <a:moveTo>
                    <a:pt x="460" y="162"/>
                  </a:moveTo>
                  <a:lnTo>
                    <a:pt x="460" y="162"/>
                  </a:lnTo>
                  <a:lnTo>
                    <a:pt x="460" y="160"/>
                  </a:lnTo>
                  <a:lnTo>
                    <a:pt x="462" y="160"/>
                  </a:lnTo>
                  <a:lnTo>
                    <a:pt x="462" y="156"/>
                  </a:lnTo>
                  <a:lnTo>
                    <a:pt x="464" y="156"/>
                  </a:lnTo>
                  <a:lnTo>
                    <a:pt x="466" y="154"/>
                  </a:lnTo>
                  <a:lnTo>
                    <a:pt x="468" y="156"/>
                  </a:lnTo>
                  <a:lnTo>
                    <a:pt x="468" y="156"/>
                  </a:lnTo>
                  <a:lnTo>
                    <a:pt x="466" y="158"/>
                  </a:lnTo>
                  <a:lnTo>
                    <a:pt x="464" y="162"/>
                  </a:lnTo>
                  <a:lnTo>
                    <a:pt x="464" y="162"/>
                  </a:lnTo>
                  <a:lnTo>
                    <a:pt x="462" y="164"/>
                  </a:lnTo>
                  <a:lnTo>
                    <a:pt x="462" y="166"/>
                  </a:lnTo>
                  <a:lnTo>
                    <a:pt x="464" y="168"/>
                  </a:lnTo>
                  <a:lnTo>
                    <a:pt x="464" y="166"/>
                  </a:lnTo>
                  <a:lnTo>
                    <a:pt x="466" y="168"/>
                  </a:lnTo>
                  <a:lnTo>
                    <a:pt x="466" y="168"/>
                  </a:lnTo>
                  <a:lnTo>
                    <a:pt x="468" y="168"/>
                  </a:lnTo>
                  <a:lnTo>
                    <a:pt x="470" y="166"/>
                  </a:lnTo>
                  <a:lnTo>
                    <a:pt x="472" y="164"/>
                  </a:lnTo>
                  <a:lnTo>
                    <a:pt x="474" y="164"/>
                  </a:lnTo>
                  <a:lnTo>
                    <a:pt x="476" y="162"/>
                  </a:lnTo>
                  <a:lnTo>
                    <a:pt x="476" y="160"/>
                  </a:lnTo>
                  <a:lnTo>
                    <a:pt x="476" y="160"/>
                  </a:lnTo>
                  <a:lnTo>
                    <a:pt x="478" y="158"/>
                  </a:lnTo>
                  <a:lnTo>
                    <a:pt x="478" y="156"/>
                  </a:lnTo>
                  <a:lnTo>
                    <a:pt x="480" y="154"/>
                  </a:lnTo>
                  <a:lnTo>
                    <a:pt x="480" y="154"/>
                  </a:lnTo>
                  <a:lnTo>
                    <a:pt x="480" y="156"/>
                  </a:lnTo>
                  <a:lnTo>
                    <a:pt x="480" y="158"/>
                  </a:lnTo>
                  <a:lnTo>
                    <a:pt x="480" y="162"/>
                  </a:lnTo>
                  <a:lnTo>
                    <a:pt x="480" y="164"/>
                  </a:lnTo>
                  <a:lnTo>
                    <a:pt x="482" y="164"/>
                  </a:lnTo>
                  <a:lnTo>
                    <a:pt x="484" y="162"/>
                  </a:lnTo>
                  <a:lnTo>
                    <a:pt x="484" y="158"/>
                  </a:lnTo>
                  <a:lnTo>
                    <a:pt x="484" y="158"/>
                  </a:lnTo>
                  <a:lnTo>
                    <a:pt x="486" y="156"/>
                  </a:lnTo>
                  <a:lnTo>
                    <a:pt x="490" y="154"/>
                  </a:lnTo>
                  <a:lnTo>
                    <a:pt x="490" y="150"/>
                  </a:lnTo>
                  <a:lnTo>
                    <a:pt x="490" y="148"/>
                  </a:lnTo>
                  <a:lnTo>
                    <a:pt x="490" y="146"/>
                  </a:lnTo>
                  <a:lnTo>
                    <a:pt x="492" y="148"/>
                  </a:lnTo>
                  <a:lnTo>
                    <a:pt x="496" y="146"/>
                  </a:lnTo>
                  <a:lnTo>
                    <a:pt x="498" y="142"/>
                  </a:lnTo>
                  <a:lnTo>
                    <a:pt x="498" y="140"/>
                  </a:lnTo>
                  <a:lnTo>
                    <a:pt x="500" y="140"/>
                  </a:lnTo>
                  <a:lnTo>
                    <a:pt x="502" y="140"/>
                  </a:lnTo>
                  <a:lnTo>
                    <a:pt x="504" y="140"/>
                  </a:lnTo>
                  <a:lnTo>
                    <a:pt x="504" y="138"/>
                  </a:lnTo>
                  <a:lnTo>
                    <a:pt x="506" y="140"/>
                  </a:lnTo>
                  <a:lnTo>
                    <a:pt x="504" y="144"/>
                  </a:lnTo>
                  <a:lnTo>
                    <a:pt x="502" y="148"/>
                  </a:lnTo>
                  <a:lnTo>
                    <a:pt x="502" y="150"/>
                  </a:lnTo>
                  <a:lnTo>
                    <a:pt x="500" y="152"/>
                  </a:lnTo>
                  <a:lnTo>
                    <a:pt x="500" y="152"/>
                  </a:lnTo>
                  <a:lnTo>
                    <a:pt x="498" y="154"/>
                  </a:lnTo>
                  <a:lnTo>
                    <a:pt x="494" y="158"/>
                  </a:lnTo>
                  <a:lnTo>
                    <a:pt x="494" y="160"/>
                  </a:lnTo>
                  <a:lnTo>
                    <a:pt x="496" y="162"/>
                  </a:lnTo>
                  <a:lnTo>
                    <a:pt x="496" y="164"/>
                  </a:lnTo>
                  <a:lnTo>
                    <a:pt x="496" y="164"/>
                  </a:lnTo>
                  <a:lnTo>
                    <a:pt x="500" y="166"/>
                  </a:lnTo>
                  <a:lnTo>
                    <a:pt x="500" y="164"/>
                  </a:lnTo>
                  <a:lnTo>
                    <a:pt x="504" y="162"/>
                  </a:lnTo>
                  <a:lnTo>
                    <a:pt x="504" y="160"/>
                  </a:lnTo>
                  <a:lnTo>
                    <a:pt x="504" y="158"/>
                  </a:lnTo>
                  <a:lnTo>
                    <a:pt x="504" y="156"/>
                  </a:lnTo>
                  <a:lnTo>
                    <a:pt x="506" y="154"/>
                  </a:lnTo>
                  <a:lnTo>
                    <a:pt x="508" y="154"/>
                  </a:lnTo>
                  <a:lnTo>
                    <a:pt x="510" y="154"/>
                  </a:lnTo>
                  <a:lnTo>
                    <a:pt x="510" y="156"/>
                  </a:lnTo>
                  <a:lnTo>
                    <a:pt x="512" y="156"/>
                  </a:lnTo>
                  <a:lnTo>
                    <a:pt x="514" y="154"/>
                  </a:lnTo>
                  <a:lnTo>
                    <a:pt x="518" y="154"/>
                  </a:lnTo>
                  <a:lnTo>
                    <a:pt x="520" y="152"/>
                  </a:lnTo>
                  <a:lnTo>
                    <a:pt x="520" y="148"/>
                  </a:lnTo>
                  <a:lnTo>
                    <a:pt x="522" y="144"/>
                  </a:lnTo>
                  <a:lnTo>
                    <a:pt x="524" y="142"/>
                  </a:lnTo>
                  <a:lnTo>
                    <a:pt x="524" y="140"/>
                  </a:lnTo>
                  <a:lnTo>
                    <a:pt x="526" y="142"/>
                  </a:lnTo>
                  <a:lnTo>
                    <a:pt x="528" y="144"/>
                  </a:lnTo>
                  <a:lnTo>
                    <a:pt x="528" y="142"/>
                  </a:lnTo>
                  <a:lnTo>
                    <a:pt x="528" y="142"/>
                  </a:lnTo>
                  <a:lnTo>
                    <a:pt x="526" y="138"/>
                  </a:lnTo>
                  <a:lnTo>
                    <a:pt x="526" y="136"/>
                  </a:lnTo>
                  <a:lnTo>
                    <a:pt x="528" y="134"/>
                  </a:lnTo>
                  <a:lnTo>
                    <a:pt x="530" y="134"/>
                  </a:lnTo>
                  <a:lnTo>
                    <a:pt x="532" y="132"/>
                  </a:lnTo>
                  <a:lnTo>
                    <a:pt x="534" y="132"/>
                  </a:lnTo>
                  <a:lnTo>
                    <a:pt x="536" y="132"/>
                  </a:lnTo>
                  <a:lnTo>
                    <a:pt x="538" y="130"/>
                  </a:lnTo>
                  <a:lnTo>
                    <a:pt x="538" y="128"/>
                  </a:lnTo>
                  <a:lnTo>
                    <a:pt x="538" y="122"/>
                  </a:lnTo>
                  <a:lnTo>
                    <a:pt x="538" y="122"/>
                  </a:lnTo>
                  <a:lnTo>
                    <a:pt x="538" y="120"/>
                  </a:lnTo>
                  <a:lnTo>
                    <a:pt x="538" y="118"/>
                  </a:lnTo>
                  <a:lnTo>
                    <a:pt x="536" y="116"/>
                  </a:lnTo>
                  <a:lnTo>
                    <a:pt x="534" y="118"/>
                  </a:lnTo>
                  <a:lnTo>
                    <a:pt x="532" y="120"/>
                  </a:lnTo>
                  <a:lnTo>
                    <a:pt x="532" y="122"/>
                  </a:lnTo>
                  <a:lnTo>
                    <a:pt x="532" y="124"/>
                  </a:lnTo>
                  <a:lnTo>
                    <a:pt x="532" y="126"/>
                  </a:lnTo>
                  <a:lnTo>
                    <a:pt x="530" y="126"/>
                  </a:lnTo>
                  <a:lnTo>
                    <a:pt x="528" y="124"/>
                  </a:lnTo>
                  <a:lnTo>
                    <a:pt x="528" y="124"/>
                  </a:lnTo>
                  <a:lnTo>
                    <a:pt x="528" y="126"/>
                  </a:lnTo>
                  <a:lnTo>
                    <a:pt x="526" y="126"/>
                  </a:lnTo>
                  <a:lnTo>
                    <a:pt x="526" y="124"/>
                  </a:lnTo>
                  <a:lnTo>
                    <a:pt x="524" y="120"/>
                  </a:lnTo>
                  <a:lnTo>
                    <a:pt x="522" y="118"/>
                  </a:lnTo>
                  <a:lnTo>
                    <a:pt x="522" y="118"/>
                  </a:lnTo>
                  <a:lnTo>
                    <a:pt x="520" y="120"/>
                  </a:lnTo>
                  <a:lnTo>
                    <a:pt x="518" y="120"/>
                  </a:lnTo>
                  <a:lnTo>
                    <a:pt x="516" y="118"/>
                  </a:lnTo>
                  <a:lnTo>
                    <a:pt x="514" y="118"/>
                  </a:lnTo>
                  <a:lnTo>
                    <a:pt x="508" y="118"/>
                  </a:lnTo>
                  <a:lnTo>
                    <a:pt x="506" y="120"/>
                  </a:lnTo>
                  <a:lnTo>
                    <a:pt x="504" y="122"/>
                  </a:lnTo>
                  <a:lnTo>
                    <a:pt x="504" y="124"/>
                  </a:lnTo>
                  <a:lnTo>
                    <a:pt x="502" y="122"/>
                  </a:lnTo>
                  <a:lnTo>
                    <a:pt x="502" y="122"/>
                  </a:lnTo>
                  <a:lnTo>
                    <a:pt x="496" y="128"/>
                  </a:lnTo>
                  <a:lnTo>
                    <a:pt x="494" y="128"/>
                  </a:lnTo>
                  <a:lnTo>
                    <a:pt x="492" y="130"/>
                  </a:lnTo>
                  <a:lnTo>
                    <a:pt x="488" y="132"/>
                  </a:lnTo>
                  <a:lnTo>
                    <a:pt x="486" y="132"/>
                  </a:lnTo>
                  <a:lnTo>
                    <a:pt x="484" y="134"/>
                  </a:lnTo>
                  <a:lnTo>
                    <a:pt x="484" y="134"/>
                  </a:lnTo>
                  <a:lnTo>
                    <a:pt x="480" y="134"/>
                  </a:lnTo>
                  <a:lnTo>
                    <a:pt x="478" y="136"/>
                  </a:lnTo>
                  <a:lnTo>
                    <a:pt x="476" y="136"/>
                  </a:lnTo>
                  <a:lnTo>
                    <a:pt x="476" y="136"/>
                  </a:lnTo>
                  <a:lnTo>
                    <a:pt x="474" y="136"/>
                  </a:lnTo>
                  <a:lnTo>
                    <a:pt x="468" y="140"/>
                  </a:lnTo>
                  <a:lnTo>
                    <a:pt x="466" y="142"/>
                  </a:lnTo>
                  <a:lnTo>
                    <a:pt x="464" y="140"/>
                  </a:lnTo>
                  <a:lnTo>
                    <a:pt x="462" y="142"/>
                  </a:lnTo>
                  <a:lnTo>
                    <a:pt x="456" y="142"/>
                  </a:lnTo>
                  <a:lnTo>
                    <a:pt x="454" y="146"/>
                  </a:lnTo>
                  <a:lnTo>
                    <a:pt x="452" y="146"/>
                  </a:lnTo>
                  <a:lnTo>
                    <a:pt x="448" y="148"/>
                  </a:lnTo>
                  <a:lnTo>
                    <a:pt x="448" y="150"/>
                  </a:lnTo>
                  <a:lnTo>
                    <a:pt x="448" y="150"/>
                  </a:lnTo>
                  <a:lnTo>
                    <a:pt x="450" y="150"/>
                  </a:lnTo>
                  <a:lnTo>
                    <a:pt x="448" y="150"/>
                  </a:lnTo>
                  <a:lnTo>
                    <a:pt x="448" y="152"/>
                  </a:lnTo>
                  <a:lnTo>
                    <a:pt x="448" y="154"/>
                  </a:lnTo>
                  <a:lnTo>
                    <a:pt x="448" y="156"/>
                  </a:lnTo>
                  <a:lnTo>
                    <a:pt x="446" y="156"/>
                  </a:lnTo>
                  <a:lnTo>
                    <a:pt x="446" y="158"/>
                  </a:lnTo>
                  <a:lnTo>
                    <a:pt x="448" y="158"/>
                  </a:lnTo>
                  <a:lnTo>
                    <a:pt x="450" y="158"/>
                  </a:lnTo>
                  <a:lnTo>
                    <a:pt x="450" y="156"/>
                  </a:lnTo>
                  <a:lnTo>
                    <a:pt x="452" y="156"/>
                  </a:lnTo>
                  <a:lnTo>
                    <a:pt x="454" y="156"/>
                  </a:lnTo>
                  <a:lnTo>
                    <a:pt x="456" y="160"/>
                  </a:lnTo>
                  <a:lnTo>
                    <a:pt x="456" y="162"/>
                  </a:lnTo>
                  <a:lnTo>
                    <a:pt x="460" y="162"/>
                  </a:lnTo>
                  <a:close/>
                  <a:moveTo>
                    <a:pt x="694" y="302"/>
                  </a:moveTo>
                  <a:lnTo>
                    <a:pt x="694" y="300"/>
                  </a:lnTo>
                  <a:lnTo>
                    <a:pt x="698" y="302"/>
                  </a:lnTo>
                  <a:lnTo>
                    <a:pt x="698" y="302"/>
                  </a:lnTo>
                  <a:lnTo>
                    <a:pt x="696" y="302"/>
                  </a:lnTo>
                  <a:lnTo>
                    <a:pt x="696" y="302"/>
                  </a:lnTo>
                  <a:lnTo>
                    <a:pt x="694" y="302"/>
                  </a:lnTo>
                  <a:close/>
                  <a:moveTo>
                    <a:pt x="666" y="246"/>
                  </a:moveTo>
                  <a:lnTo>
                    <a:pt x="664" y="246"/>
                  </a:lnTo>
                  <a:lnTo>
                    <a:pt x="662" y="246"/>
                  </a:lnTo>
                  <a:lnTo>
                    <a:pt x="662" y="246"/>
                  </a:lnTo>
                  <a:lnTo>
                    <a:pt x="664" y="246"/>
                  </a:lnTo>
                  <a:lnTo>
                    <a:pt x="664" y="248"/>
                  </a:lnTo>
                  <a:lnTo>
                    <a:pt x="664" y="248"/>
                  </a:lnTo>
                  <a:lnTo>
                    <a:pt x="662" y="250"/>
                  </a:lnTo>
                  <a:lnTo>
                    <a:pt x="660" y="250"/>
                  </a:lnTo>
                  <a:lnTo>
                    <a:pt x="662" y="252"/>
                  </a:lnTo>
                  <a:lnTo>
                    <a:pt x="662" y="252"/>
                  </a:lnTo>
                  <a:lnTo>
                    <a:pt x="662" y="254"/>
                  </a:lnTo>
                  <a:lnTo>
                    <a:pt x="660" y="252"/>
                  </a:lnTo>
                  <a:lnTo>
                    <a:pt x="656" y="252"/>
                  </a:lnTo>
                  <a:lnTo>
                    <a:pt x="654" y="254"/>
                  </a:lnTo>
                  <a:lnTo>
                    <a:pt x="654" y="258"/>
                  </a:lnTo>
                  <a:lnTo>
                    <a:pt x="652" y="258"/>
                  </a:lnTo>
                  <a:lnTo>
                    <a:pt x="654" y="258"/>
                  </a:lnTo>
                  <a:lnTo>
                    <a:pt x="654" y="260"/>
                  </a:lnTo>
                  <a:lnTo>
                    <a:pt x="654" y="260"/>
                  </a:lnTo>
                  <a:lnTo>
                    <a:pt x="654" y="262"/>
                  </a:lnTo>
                  <a:lnTo>
                    <a:pt x="654" y="262"/>
                  </a:lnTo>
                  <a:lnTo>
                    <a:pt x="656" y="260"/>
                  </a:lnTo>
                  <a:lnTo>
                    <a:pt x="656" y="260"/>
                  </a:lnTo>
                  <a:lnTo>
                    <a:pt x="656" y="262"/>
                  </a:lnTo>
                  <a:lnTo>
                    <a:pt x="656" y="264"/>
                  </a:lnTo>
                  <a:lnTo>
                    <a:pt x="658" y="266"/>
                  </a:lnTo>
                  <a:lnTo>
                    <a:pt x="658" y="264"/>
                  </a:lnTo>
                  <a:lnTo>
                    <a:pt x="660" y="266"/>
                  </a:lnTo>
                  <a:lnTo>
                    <a:pt x="660" y="268"/>
                  </a:lnTo>
                  <a:lnTo>
                    <a:pt x="660" y="266"/>
                  </a:lnTo>
                  <a:lnTo>
                    <a:pt x="662" y="266"/>
                  </a:lnTo>
                  <a:lnTo>
                    <a:pt x="662" y="266"/>
                  </a:lnTo>
                  <a:lnTo>
                    <a:pt x="662" y="270"/>
                  </a:lnTo>
                  <a:lnTo>
                    <a:pt x="664" y="270"/>
                  </a:lnTo>
                  <a:lnTo>
                    <a:pt x="666" y="270"/>
                  </a:lnTo>
                  <a:lnTo>
                    <a:pt x="666" y="272"/>
                  </a:lnTo>
                  <a:lnTo>
                    <a:pt x="668" y="272"/>
                  </a:lnTo>
                  <a:lnTo>
                    <a:pt x="670" y="274"/>
                  </a:lnTo>
                  <a:lnTo>
                    <a:pt x="674" y="274"/>
                  </a:lnTo>
                  <a:lnTo>
                    <a:pt x="674" y="274"/>
                  </a:lnTo>
                  <a:lnTo>
                    <a:pt x="674" y="274"/>
                  </a:lnTo>
                  <a:lnTo>
                    <a:pt x="674" y="272"/>
                  </a:lnTo>
                  <a:lnTo>
                    <a:pt x="676" y="272"/>
                  </a:lnTo>
                  <a:lnTo>
                    <a:pt x="678" y="268"/>
                  </a:lnTo>
                  <a:lnTo>
                    <a:pt x="676" y="266"/>
                  </a:lnTo>
                  <a:lnTo>
                    <a:pt x="678" y="262"/>
                  </a:lnTo>
                  <a:lnTo>
                    <a:pt x="680" y="262"/>
                  </a:lnTo>
                  <a:lnTo>
                    <a:pt x="680" y="258"/>
                  </a:lnTo>
                  <a:lnTo>
                    <a:pt x="680" y="254"/>
                  </a:lnTo>
                  <a:lnTo>
                    <a:pt x="682" y="254"/>
                  </a:lnTo>
                  <a:lnTo>
                    <a:pt x="680" y="252"/>
                  </a:lnTo>
                  <a:lnTo>
                    <a:pt x="678" y="250"/>
                  </a:lnTo>
                  <a:lnTo>
                    <a:pt x="678" y="246"/>
                  </a:lnTo>
                  <a:lnTo>
                    <a:pt x="678" y="246"/>
                  </a:lnTo>
                  <a:lnTo>
                    <a:pt x="678" y="244"/>
                  </a:lnTo>
                  <a:lnTo>
                    <a:pt x="674" y="242"/>
                  </a:lnTo>
                  <a:lnTo>
                    <a:pt x="672" y="244"/>
                  </a:lnTo>
                  <a:lnTo>
                    <a:pt x="670" y="242"/>
                  </a:lnTo>
                  <a:lnTo>
                    <a:pt x="666" y="244"/>
                  </a:lnTo>
                  <a:lnTo>
                    <a:pt x="666" y="244"/>
                  </a:lnTo>
                  <a:lnTo>
                    <a:pt x="668" y="246"/>
                  </a:lnTo>
                  <a:lnTo>
                    <a:pt x="668" y="248"/>
                  </a:lnTo>
                  <a:lnTo>
                    <a:pt x="666" y="246"/>
                  </a:lnTo>
                  <a:close/>
                  <a:moveTo>
                    <a:pt x="682" y="228"/>
                  </a:moveTo>
                  <a:lnTo>
                    <a:pt x="680" y="226"/>
                  </a:lnTo>
                  <a:lnTo>
                    <a:pt x="682" y="226"/>
                  </a:lnTo>
                  <a:lnTo>
                    <a:pt x="684" y="226"/>
                  </a:lnTo>
                  <a:lnTo>
                    <a:pt x="682" y="228"/>
                  </a:lnTo>
                  <a:lnTo>
                    <a:pt x="682" y="228"/>
                  </a:lnTo>
                  <a:close/>
                  <a:moveTo>
                    <a:pt x="680" y="240"/>
                  </a:moveTo>
                  <a:lnTo>
                    <a:pt x="678" y="238"/>
                  </a:lnTo>
                  <a:lnTo>
                    <a:pt x="678" y="238"/>
                  </a:lnTo>
                  <a:lnTo>
                    <a:pt x="678" y="236"/>
                  </a:lnTo>
                  <a:lnTo>
                    <a:pt x="678" y="236"/>
                  </a:lnTo>
                  <a:lnTo>
                    <a:pt x="678" y="232"/>
                  </a:lnTo>
                  <a:lnTo>
                    <a:pt x="680" y="232"/>
                  </a:lnTo>
                  <a:lnTo>
                    <a:pt x="684" y="232"/>
                  </a:lnTo>
                  <a:lnTo>
                    <a:pt x="682" y="238"/>
                  </a:lnTo>
                  <a:lnTo>
                    <a:pt x="680" y="240"/>
                  </a:lnTo>
                  <a:lnTo>
                    <a:pt x="680" y="240"/>
                  </a:lnTo>
                  <a:lnTo>
                    <a:pt x="680" y="240"/>
                  </a:lnTo>
                  <a:close/>
                  <a:moveTo>
                    <a:pt x="662" y="234"/>
                  </a:moveTo>
                  <a:lnTo>
                    <a:pt x="662" y="234"/>
                  </a:lnTo>
                  <a:lnTo>
                    <a:pt x="662" y="232"/>
                  </a:lnTo>
                  <a:lnTo>
                    <a:pt x="664" y="232"/>
                  </a:lnTo>
                  <a:lnTo>
                    <a:pt x="666" y="232"/>
                  </a:lnTo>
                  <a:lnTo>
                    <a:pt x="664" y="234"/>
                  </a:lnTo>
                  <a:lnTo>
                    <a:pt x="664" y="234"/>
                  </a:lnTo>
                  <a:lnTo>
                    <a:pt x="662" y="234"/>
                  </a:lnTo>
                  <a:close/>
                  <a:moveTo>
                    <a:pt x="658" y="238"/>
                  </a:moveTo>
                  <a:lnTo>
                    <a:pt x="658" y="238"/>
                  </a:lnTo>
                  <a:lnTo>
                    <a:pt x="658" y="236"/>
                  </a:lnTo>
                  <a:lnTo>
                    <a:pt x="660" y="236"/>
                  </a:lnTo>
                  <a:lnTo>
                    <a:pt x="658" y="238"/>
                  </a:lnTo>
                  <a:lnTo>
                    <a:pt x="658" y="238"/>
                  </a:lnTo>
                  <a:close/>
                  <a:moveTo>
                    <a:pt x="662" y="244"/>
                  </a:moveTo>
                  <a:lnTo>
                    <a:pt x="662" y="242"/>
                  </a:lnTo>
                  <a:lnTo>
                    <a:pt x="662" y="240"/>
                  </a:lnTo>
                  <a:lnTo>
                    <a:pt x="662" y="238"/>
                  </a:lnTo>
                  <a:lnTo>
                    <a:pt x="662" y="238"/>
                  </a:lnTo>
                  <a:lnTo>
                    <a:pt x="664" y="240"/>
                  </a:lnTo>
                  <a:lnTo>
                    <a:pt x="664" y="242"/>
                  </a:lnTo>
                  <a:lnTo>
                    <a:pt x="662" y="244"/>
                  </a:lnTo>
                  <a:lnTo>
                    <a:pt x="662" y="244"/>
                  </a:lnTo>
                  <a:close/>
                  <a:moveTo>
                    <a:pt x="656" y="246"/>
                  </a:moveTo>
                  <a:lnTo>
                    <a:pt x="656" y="246"/>
                  </a:lnTo>
                  <a:lnTo>
                    <a:pt x="654" y="242"/>
                  </a:lnTo>
                  <a:lnTo>
                    <a:pt x="656" y="240"/>
                  </a:lnTo>
                  <a:lnTo>
                    <a:pt x="656" y="240"/>
                  </a:lnTo>
                  <a:lnTo>
                    <a:pt x="658" y="240"/>
                  </a:lnTo>
                  <a:lnTo>
                    <a:pt x="660" y="240"/>
                  </a:lnTo>
                  <a:lnTo>
                    <a:pt x="660" y="242"/>
                  </a:lnTo>
                  <a:lnTo>
                    <a:pt x="660" y="242"/>
                  </a:lnTo>
                  <a:lnTo>
                    <a:pt x="660" y="244"/>
                  </a:lnTo>
                  <a:lnTo>
                    <a:pt x="658" y="244"/>
                  </a:lnTo>
                  <a:lnTo>
                    <a:pt x="658" y="246"/>
                  </a:lnTo>
                  <a:lnTo>
                    <a:pt x="656" y="246"/>
                  </a:lnTo>
                  <a:close/>
                  <a:moveTo>
                    <a:pt x="650" y="246"/>
                  </a:moveTo>
                  <a:lnTo>
                    <a:pt x="650" y="246"/>
                  </a:lnTo>
                  <a:lnTo>
                    <a:pt x="650" y="244"/>
                  </a:lnTo>
                  <a:lnTo>
                    <a:pt x="652" y="246"/>
                  </a:lnTo>
                  <a:lnTo>
                    <a:pt x="650" y="246"/>
                  </a:lnTo>
                  <a:lnTo>
                    <a:pt x="650" y="246"/>
                  </a:lnTo>
                  <a:close/>
                  <a:moveTo>
                    <a:pt x="624" y="250"/>
                  </a:moveTo>
                  <a:lnTo>
                    <a:pt x="624" y="248"/>
                  </a:lnTo>
                  <a:lnTo>
                    <a:pt x="622" y="248"/>
                  </a:lnTo>
                  <a:lnTo>
                    <a:pt x="620" y="248"/>
                  </a:lnTo>
                  <a:lnTo>
                    <a:pt x="620" y="246"/>
                  </a:lnTo>
                  <a:lnTo>
                    <a:pt x="620" y="244"/>
                  </a:lnTo>
                  <a:lnTo>
                    <a:pt x="620" y="244"/>
                  </a:lnTo>
                  <a:lnTo>
                    <a:pt x="622" y="240"/>
                  </a:lnTo>
                  <a:lnTo>
                    <a:pt x="622" y="240"/>
                  </a:lnTo>
                  <a:lnTo>
                    <a:pt x="624" y="242"/>
                  </a:lnTo>
                  <a:lnTo>
                    <a:pt x="624" y="242"/>
                  </a:lnTo>
                  <a:lnTo>
                    <a:pt x="622" y="240"/>
                  </a:lnTo>
                  <a:lnTo>
                    <a:pt x="624" y="238"/>
                  </a:lnTo>
                  <a:lnTo>
                    <a:pt x="622" y="238"/>
                  </a:lnTo>
                  <a:lnTo>
                    <a:pt x="620" y="238"/>
                  </a:lnTo>
                  <a:lnTo>
                    <a:pt x="620" y="236"/>
                  </a:lnTo>
                  <a:lnTo>
                    <a:pt x="620" y="236"/>
                  </a:lnTo>
                  <a:lnTo>
                    <a:pt x="622" y="236"/>
                  </a:lnTo>
                  <a:lnTo>
                    <a:pt x="622" y="236"/>
                  </a:lnTo>
                  <a:lnTo>
                    <a:pt x="622" y="236"/>
                  </a:lnTo>
                  <a:lnTo>
                    <a:pt x="622" y="234"/>
                  </a:lnTo>
                  <a:lnTo>
                    <a:pt x="624" y="234"/>
                  </a:lnTo>
                  <a:lnTo>
                    <a:pt x="626" y="234"/>
                  </a:lnTo>
                  <a:lnTo>
                    <a:pt x="630" y="236"/>
                  </a:lnTo>
                  <a:lnTo>
                    <a:pt x="630" y="234"/>
                  </a:lnTo>
                  <a:lnTo>
                    <a:pt x="630" y="234"/>
                  </a:lnTo>
                  <a:lnTo>
                    <a:pt x="628" y="234"/>
                  </a:lnTo>
                  <a:lnTo>
                    <a:pt x="628" y="232"/>
                  </a:lnTo>
                  <a:lnTo>
                    <a:pt x="632" y="232"/>
                  </a:lnTo>
                  <a:lnTo>
                    <a:pt x="636" y="232"/>
                  </a:lnTo>
                  <a:lnTo>
                    <a:pt x="638" y="232"/>
                  </a:lnTo>
                  <a:lnTo>
                    <a:pt x="640" y="232"/>
                  </a:lnTo>
                  <a:lnTo>
                    <a:pt x="642" y="230"/>
                  </a:lnTo>
                  <a:lnTo>
                    <a:pt x="642" y="230"/>
                  </a:lnTo>
                  <a:lnTo>
                    <a:pt x="632" y="228"/>
                  </a:lnTo>
                  <a:lnTo>
                    <a:pt x="628" y="228"/>
                  </a:lnTo>
                  <a:lnTo>
                    <a:pt x="628" y="226"/>
                  </a:lnTo>
                  <a:lnTo>
                    <a:pt x="624" y="226"/>
                  </a:lnTo>
                  <a:lnTo>
                    <a:pt x="622" y="226"/>
                  </a:lnTo>
                  <a:lnTo>
                    <a:pt x="620" y="226"/>
                  </a:lnTo>
                  <a:lnTo>
                    <a:pt x="618" y="226"/>
                  </a:lnTo>
                  <a:lnTo>
                    <a:pt x="616" y="226"/>
                  </a:lnTo>
                  <a:lnTo>
                    <a:pt x="614" y="226"/>
                  </a:lnTo>
                  <a:lnTo>
                    <a:pt x="614" y="226"/>
                  </a:lnTo>
                  <a:lnTo>
                    <a:pt x="612" y="226"/>
                  </a:lnTo>
                  <a:lnTo>
                    <a:pt x="612" y="224"/>
                  </a:lnTo>
                  <a:lnTo>
                    <a:pt x="612" y="222"/>
                  </a:lnTo>
                  <a:lnTo>
                    <a:pt x="614" y="222"/>
                  </a:lnTo>
                  <a:lnTo>
                    <a:pt x="614" y="222"/>
                  </a:lnTo>
                  <a:lnTo>
                    <a:pt x="616" y="222"/>
                  </a:lnTo>
                  <a:lnTo>
                    <a:pt x="618" y="222"/>
                  </a:lnTo>
                  <a:lnTo>
                    <a:pt x="616" y="220"/>
                  </a:lnTo>
                  <a:lnTo>
                    <a:pt x="616" y="218"/>
                  </a:lnTo>
                  <a:lnTo>
                    <a:pt x="618" y="218"/>
                  </a:lnTo>
                  <a:lnTo>
                    <a:pt x="620" y="218"/>
                  </a:lnTo>
                  <a:lnTo>
                    <a:pt x="622" y="218"/>
                  </a:lnTo>
                  <a:lnTo>
                    <a:pt x="622" y="218"/>
                  </a:lnTo>
                  <a:lnTo>
                    <a:pt x="624" y="220"/>
                  </a:lnTo>
                  <a:lnTo>
                    <a:pt x="624" y="224"/>
                  </a:lnTo>
                  <a:lnTo>
                    <a:pt x="624" y="224"/>
                  </a:lnTo>
                  <a:lnTo>
                    <a:pt x="626" y="222"/>
                  </a:lnTo>
                  <a:lnTo>
                    <a:pt x="626" y="220"/>
                  </a:lnTo>
                  <a:lnTo>
                    <a:pt x="624" y="218"/>
                  </a:lnTo>
                  <a:lnTo>
                    <a:pt x="624" y="216"/>
                  </a:lnTo>
                  <a:lnTo>
                    <a:pt x="628" y="216"/>
                  </a:lnTo>
                  <a:lnTo>
                    <a:pt x="628" y="214"/>
                  </a:lnTo>
                  <a:lnTo>
                    <a:pt x="626" y="214"/>
                  </a:lnTo>
                  <a:lnTo>
                    <a:pt x="626" y="210"/>
                  </a:lnTo>
                  <a:lnTo>
                    <a:pt x="628" y="210"/>
                  </a:lnTo>
                  <a:lnTo>
                    <a:pt x="628" y="208"/>
                  </a:lnTo>
                  <a:lnTo>
                    <a:pt x="632" y="206"/>
                  </a:lnTo>
                  <a:lnTo>
                    <a:pt x="630" y="204"/>
                  </a:lnTo>
                  <a:lnTo>
                    <a:pt x="628" y="204"/>
                  </a:lnTo>
                  <a:lnTo>
                    <a:pt x="628" y="204"/>
                  </a:lnTo>
                  <a:lnTo>
                    <a:pt x="628" y="204"/>
                  </a:lnTo>
                  <a:lnTo>
                    <a:pt x="630" y="202"/>
                  </a:lnTo>
                  <a:lnTo>
                    <a:pt x="630" y="200"/>
                  </a:lnTo>
                  <a:lnTo>
                    <a:pt x="634" y="200"/>
                  </a:lnTo>
                  <a:lnTo>
                    <a:pt x="634" y="200"/>
                  </a:lnTo>
                  <a:lnTo>
                    <a:pt x="634" y="202"/>
                  </a:lnTo>
                  <a:lnTo>
                    <a:pt x="636" y="204"/>
                  </a:lnTo>
                  <a:lnTo>
                    <a:pt x="636" y="206"/>
                  </a:lnTo>
                  <a:lnTo>
                    <a:pt x="636" y="206"/>
                  </a:lnTo>
                  <a:lnTo>
                    <a:pt x="636" y="208"/>
                  </a:lnTo>
                  <a:lnTo>
                    <a:pt x="638" y="210"/>
                  </a:lnTo>
                  <a:lnTo>
                    <a:pt x="638" y="216"/>
                  </a:lnTo>
                  <a:lnTo>
                    <a:pt x="638" y="218"/>
                  </a:lnTo>
                  <a:lnTo>
                    <a:pt x="638" y="220"/>
                  </a:lnTo>
                  <a:lnTo>
                    <a:pt x="640" y="222"/>
                  </a:lnTo>
                  <a:lnTo>
                    <a:pt x="642" y="220"/>
                  </a:lnTo>
                  <a:lnTo>
                    <a:pt x="642" y="218"/>
                  </a:lnTo>
                  <a:lnTo>
                    <a:pt x="642" y="214"/>
                  </a:lnTo>
                  <a:lnTo>
                    <a:pt x="644" y="214"/>
                  </a:lnTo>
                  <a:lnTo>
                    <a:pt x="644" y="212"/>
                  </a:lnTo>
                  <a:lnTo>
                    <a:pt x="640" y="210"/>
                  </a:lnTo>
                  <a:lnTo>
                    <a:pt x="640" y="208"/>
                  </a:lnTo>
                  <a:lnTo>
                    <a:pt x="642" y="208"/>
                  </a:lnTo>
                  <a:lnTo>
                    <a:pt x="644" y="210"/>
                  </a:lnTo>
                  <a:lnTo>
                    <a:pt x="644" y="208"/>
                  </a:lnTo>
                  <a:lnTo>
                    <a:pt x="642" y="204"/>
                  </a:lnTo>
                  <a:lnTo>
                    <a:pt x="642" y="202"/>
                  </a:lnTo>
                  <a:lnTo>
                    <a:pt x="642" y="200"/>
                  </a:lnTo>
                  <a:lnTo>
                    <a:pt x="642" y="198"/>
                  </a:lnTo>
                  <a:lnTo>
                    <a:pt x="644" y="196"/>
                  </a:lnTo>
                  <a:lnTo>
                    <a:pt x="646" y="196"/>
                  </a:lnTo>
                  <a:lnTo>
                    <a:pt x="646" y="196"/>
                  </a:lnTo>
                  <a:lnTo>
                    <a:pt x="648" y="196"/>
                  </a:lnTo>
                  <a:lnTo>
                    <a:pt x="648" y="196"/>
                  </a:lnTo>
                  <a:lnTo>
                    <a:pt x="652" y="194"/>
                  </a:lnTo>
                  <a:lnTo>
                    <a:pt x="652" y="194"/>
                  </a:lnTo>
                  <a:lnTo>
                    <a:pt x="654" y="196"/>
                  </a:lnTo>
                  <a:lnTo>
                    <a:pt x="656" y="196"/>
                  </a:lnTo>
                  <a:lnTo>
                    <a:pt x="656" y="196"/>
                  </a:lnTo>
                  <a:lnTo>
                    <a:pt x="658" y="198"/>
                  </a:lnTo>
                  <a:lnTo>
                    <a:pt x="658" y="202"/>
                  </a:lnTo>
                  <a:lnTo>
                    <a:pt x="656" y="204"/>
                  </a:lnTo>
                  <a:lnTo>
                    <a:pt x="656" y="206"/>
                  </a:lnTo>
                  <a:lnTo>
                    <a:pt x="658" y="206"/>
                  </a:lnTo>
                  <a:lnTo>
                    <a:pt x="658" y="204"/>
                  </a:lnTo>
                  <a:lnTo>
                    <a:pt x="660" y="204"/>
                  </a:lnTo>
                  <a:lnTo>
                    <a:pt x="660" y="204"/>
                  </a:lnTo>
                  <a:lnTo>
                    <a:pt x="662" y="200"/>
                  </a:lnTo>
                  <a:lnTo>
                    <a:pt x="662" y="198"/>
                  </a:lnTo>
                  <a:lnTo>
                    <a:pt x="664" y="200"/>
                  </a:lnTo>
                  <a:lnTo>
                    <a:pt x="666" y="200"/>
                  </a:lnTo>
                  <a:lnTo>
                    <a:pt x="666" y="196"/>
                  </a:lnTo>
                  <a:lnTo>
                    <a:pt x="666" y="196"/>
                  </a:lnTo>
                  <a:lnTo>
                    <a:pt x="668" y="196"/>
                  </a:lnTo>
                  <a:lnTo>
                    <a:pt x="668" y="198"/>
                  </a:lnTo>
                  <a:lnTo>
                    <a:pt x="668" y="200"/>
                  </a:lnTo>
                  <a:lnTo>
                    <a:pt x="668" y="200"/>
                  </a:lnTo>
                  <a:lnTo>
                    <a:pt x="668" y="202"/>
                  </a:lnTo>
                  <a:lnTo>
                    <a:pt x="666" y="202"/>
                  </a:lnTo>
                  <a:lnTo>
                    <a:pt x="668" y="204"/>
                  </a:lnTo>
                  <a:lnTo>
                    <a:pt x="670" y="204"/>
                  </a:lnTo>
                  <a:lnTo>
                    <a:pt x="670" y="206"/>
                  </a:lnTo>
                  <a:lnTo>
                    <a:pt x="670" y="210"/>
                  </a:lnTo>
                  <a:lnTo>
                    <a:pt x="668" y="210"/>
                  </a:lnTo>
                  <a:lnTo>
                    <a:pt x="666" y="214"/>
                  </a:lnTo>
                  <a:lnTo>
                    <a:pt x="666" y="218"/>
                  </a:lnTo>
                  <a:lnTo>
                    <a:pt x="666" y="218"/>
                  </a:lnTo>
                  <a:lnTo>
                    <a:pt x="664" y="220"/>
                  </a:lnTo>
                  <a:lnTo>
                    <a:pt x="660" y="224"/>
                  </a:lnTo>
                  <a:lnTo>
                    <a:pt x="660" y="224"/>
                  </a:lnTo>
                  <a:lnTo>
                    <a:pt x="658" y="228"/>
                  </a:lnTo>
                  <a:lnTo>
                    <a:pt x="658" y="228"/>
                  </a:lnTo>
                  <a:lnTo>
                    <a:pt x="656" y="230"/>
                  </a:lnTo>
                  <a:lnTo>
                    <a:pt x="656" y="230"/>
                  </a:lnTo>
                  <a:lnTo>
                    <a:pt x="654" y="230"/>
                  </a:lnTo>
                  <a:lnTo>
                    <a:pt x="652" y="232"/>
                  </a:lnTo>
                  <a:lnTo>
                    <a:pt x="652" y="232"/>
                  </a:lnTo>
                  <a:lnTo>
                    <a:pt x="656" y="234"/>
                  </a:lnTo>
                  <a:lnTo>
                    <a:pt x="656" y="234"/>
                  </a:lnTo>
                  <a:lnTo>
                    <a:pt x="652" y="238"/>
                  </a:lnTo>
                  <a:lnTo>
                    <a:pt x="652" y="240"/>
                  </a:lnTo>
                  <a:lnTo>
                    <a:pt x="652" y="238"/>
                  </a:lnTo>
                  <a:lnTo>
                    <a:pt x="652" y="238"/>
                  </a:lnTo>
                  <a:lnTo>
                    <a:pt x="650" y="236"/>
                  </a:lnTo>
                  <a:lnTo>
                    <a:pt x="648" y="238"/>
                  </a:lnTo>
                  <a:lnTo>
                    <a:pt x="648" y="238"/>
                  </a:lnTo>
                  <a:lnTo>
                    <a:pt x="646" y="240"/>
                  </a:lnTo>
                  <a:lnTo>
                    <a:pt x="646" y="242"/>
                  </a:lnTo>
                  <a:lnTo>
                    <a:pt x="644" y="242"/>
                  </a:lnTo>
                  <a:lnTo>
                    <a:pt x="642" y="244"/>
                  </a:lnTo>
                  <a:lnTo>
                    <a:pt x="644" y="244"/>
                  </a:lnTo>
                  <a:lnTo>
                    <a:pt x="646" y="244"/>
                  </a:lnTo>
                  <a:lnTo>
                    <a:pt x="646" y="246"/>
                  </a:lnTo>
                  <a:lnTo>
                    <a:pt x="644" y="248"/>
                  </a:lnTo>
                  <a:lnTo>
                    <a:pt x="644" y="248"/>
                  </a:lnTo>
                  <a:lnTo>
                    <a:pt x="644" y="250"/>
                  </a:lnTo>
                  <a:lnTo>
                    <a:pt x="644" y="252"/>
                  </a:lnTo>
                  <a:lnTo>
                    <a:pt x="642" y="250"/>
                  </a:lnTo>
                  <a:lnTo>
                    <a:pt x="642" y="246"/>
                  </a:lnTo>
                  <a:lnTo>
                    <a:pt x="642" y="246"/>
                  </a:lnTo>
                  <a:lnTo>
                    <a:pt x="640" y="246"/>
                  </a:lnTo>
                  <a:lnTo>
                    <a:pt x="640" y="248"/>
                  </a:lnTo>
                  <a:lnTo>
                    <a:pt x="642" y="250"/>
                  </a:lnTo>
                  <a:lnTo>
                    <a:pt x="640" y="252"/>
                  </a:lnTo>
                  <a:lnTo>
                    <a:pt x="632" y="252"/>
                  </a:lnTo>
                  <a:lnTo>
                    <a:pt x="632" y="250"/>
                  </a:lnTo>
                  <a:lnTo>
                    <a:pt x="632" y="248"/>
                  </a:lnTo>
                  <a:lnTo>
                    <a:pt x="630" y="250"/>
                  </a:lnTo>
                  <a:lnTo>
                    <a:pt x="628" y="250"/>
                  </a:lnTo>
                  <a:lnTo>
                    <a:pt x="628" y="250"/>
                  </a:lnTo>
                  <a:lnTo>
                    <a:pt x="630" y="246"/>
                  </a:lnTo>
                  <a:lnTo>
                    <a:pt x="626" y="248"/>
                  </a:lnTo>
                  <a:lnTo>
                    <a:pt x="626" y="250"/>
                  </a:lnTo>
                  <a:lnTo>
                    <a:pt x="624" y="250"/>
                  </a:lnTo>
                  <a:close/>
                  <a:moveTo>
                    <a:pt x="464" y="182"/>
                  </a:moveTo>
                  <a:lnTo>
                    <a:pt x="464" y="182"/>
                  </a:lnTo>
                  <a:lnTo>
                    <a:pt x="466" y="180"/>
                  </a:lnTo>
                  <a:lnTo>
                    <a:pt x="470" y="176"/>
                  </a:lnTo>
                  <a:lnTo>
                    <a:pt x="474" y="174"/>
                  </a:lnTo>
                  <a:lnTo>
                    <a:pt x="476" y="172"/>
                  </a:lnTo>
                  <a:lnTo>
                    <a:pt x="476" y="172"/>
                  </a:lnTo>
                  <a:lnTo>
                    <a:pt x="480" y="170"/>
                  </a:lnTo>
                  <a:lnTo>
                    <a:pt x="484" y="170"/>
                  </a:lnTo>
                  <a:lnTo>
                    <a:pt x="486" y="168"/>
                  </a:lnTo>
                  <a:lnTo>
                    <a:pt x="486" y="168"/>
                  </a:lnTo>
                  <a:lnTo>
                    <a:pt x="490" y="168"/>
                  </a:lnTo>
                  <a:lnTo>
                    <a:pt x="492" y="168"/>
                  </a:lnTo>
                  <a:lnTo>
                    <a:pt x="492" y="170"/>
                  </a:lnTo>
                  <a:lnTo>
                    <a:pt x="488" y="172"/>
                  </a:lnTo>
                  <a:lnTo>
                    <a:pt x="484" y="174"/>
                  </a:lnTo>
                  <a:lnTo>
                    <a:pt x="476" y="180"/>
                  </a:lnTo>
                  <a:lnTo>
                    <a:pt x="474" y="182"/>
                  </a:lnTo>
                  <a:lnTo>
                    <a:pt x="472" y="184"/>
                  </a:lnTo>
                  <a:lnTo>
                    <a:pt x="470" y="184"/>
                  </a:lnTo>
                  <a:lnTo>
                    <a:pt x="470" y="186"/>
                  </a:lnTo>
                  <a:lnTo>
                    <a:pt x="468" y="186"/>
                  </a:lnTo>
                  <a:lnTo>
                    <a:pt x="468" y="182"/>
                  </a:lnTo>
                  <a:lnTo>
                    <a:pt x="466" y="182"/>
                  </a:lnTo>
                  <a:lnTo>
                    <a:pt x="464" y="182"/>
                  </a:lnTo>
                  <a:close/>
                  <a:moveTo>
                    <a:pt x="584" y="232"/>
                  </a:moveTo>
                  <a:lnTo>
                    <a:pt x="582" y="232"/>
                  </a:lnTo>
                  <a:lnTo>
                    <a:pt x="584" y="232"/>
                  </a:lnTo>
                  <a:lnTo>
                    <a:pt x="586" y="230"/>
                  </a:lnTo>
                  <a:lnTo>
                    <a:pt x="588" y="228"/>
                  </a:lnTo>
                  <a:lnTo>
                    <a:pt x="588" y="228"/>
                  </a:lnTo>
                  <a:lnTo>
                    <a:pt x="590" y="226"/>
                  </a:lnTo>
                  <a:lnTo>
                    <a:pt x="592" y="224"/>
                  </a:lnTo>
                  <a:lnTo>
                    <a:pt x="594" y="224"/>
                  </a:lnTo>
                  <a:lnTo>
                    <a:pt x="594" y="226"/>
                  </a:lnTo>
                  <a:lnTo>
                    <a:pt x="594" y="228"/>
                  </a:lnTo>
                  <a:lnTo>
                    <a:pt x="594" y="232"/>
                  </a:lnTo>
                  <a:lnTo>
                    <a:pt x="594" y="234"/>
                  </a:lnTo>
                  <a:lnTo>
                    <a:pt x="592" y="236"/>
                  </a:lnTo>
                  <a:lnTo>
                    <a:pt x="588" y="236"/>
                  </a:lnTo>
                  <a:lnTo>
                    <a:pt x="588" y="236"/>
                  </a:lnTo>
                  <a:lnTo>
                    <a:pt x="586" y="236"/>
                  </a:lnTo>
                  <a:lnTo>
                    <a:pt x="586" y="234"/>
                  </a:lnTo>
                  <a:lnTo>
                    <a:pt x="584" y="232"/>
                  </a:lnTo>
                  <a:close/>
                  <a:moveTo>
                    <a:pt x="488" y="230"/>
                  </a:moveTo>
                  <a:lnTo>
                    <a:pt x="490" y="226"/>
                  </a:lnTo>
                  <a:lnTo>
                    <a:pt x="490" y="224"/>
                  </a:lnTo>
                  <a:lnTo>
                    <a:pt x="490" y="222"/>
                  </a:lnTo>
                  <a:lnTo>
                    <a:pt x="492" y="220"/>
                  </a:lnTo>
                  <a:lnTo>
                    <a:pt x="496" y="222"/>
                  </a:lnTo>
                  <a:lnTo>
                    <a:pt x="498" y="220"/>
                  </a:lnTo>
                  <a:lnTo>
                    <a:pt x="502" y="220"/>
                  </a:lnTo>
                  <a:lnTo>
                    <a:pt x="504" y="220"/>
                  </a:lnTo>
                  <a:lnTo>
                    <a:pt x="506" y="218"/>
                  </a:lnTo>
                  <a:lnTo>
                    <a:pt x="510" y="218"/>
                  </a:lnTo>
                  <a:lnTo>
                    <a:pt x="514" y="220"/>
                  </a:lnTo>
                  <a:lnTo>
                    <a:pt x="518" y="220"/>
                  </a:lnTo>
                  <a:lnTo>
                    <a:pt x="518" y="220"/>
                  </a:lnTo>
                  <a:lnTo>
                    <a:pt x="520" y="218"/>
                  </a:lnTo>
                  <a:lnTo>
                    <a:pt x="526" y="218"/>
                  </a:lnTo>
                  <a:lnTo>
                    <a:pt x="528" y="218"/>
                  </a:lnTo>
                  <a:lnTo>
                    <a:pt x="530" y="216"/>
                  </a:lnTo>
                  <a:lnTo>
                    <a:pt x="528" y="214"/>
                  </a:lnTo>
                  <a:lnTo>
                    <a:pt x="526" y="216"/>
                  </a:lnTo>
                  <a:lnTo>
                    <a:pt x="524" y="216"/>
                  </a:lnTo>
                  <a:lnTo>
                    <a:pt x="524" y="216"/>
                  </a:lnTo>
                  <a:lnTo>
                    <a:pt x="520" y="218"/>
                  </a:lnTo>
                  <a:lnTo>
                    <a:pt x="516" y="218"/>
                  </a:lnTo>
                  <a:lnTo>
                    <a:pt x="516" y="214"/>
                  </a:lnTo>
                  <a:lnTo>
                    <a:pt x="514" y="214"/>
                  </a:lnTo>
                  <a:lnTo>
                    <a:pt x="512" y="216"/>
                  </a:lnTo>
                  <a:lnTo>
                    <a:pt x="510" y="216"/>
                  </a:lnTo>
                  <a:lnTo>
                    <a:pt x="508" y="216"/>
                  </a:lnTo>
                  <a:lnTo>
                    <a:pt x="508" y="216"/>
                  </a:lnTo>
                  <a:lnTo>
                    <a:pt x="504" y="216"/>
                  </a:lnTo>
                  <a:lnTo>
                    <a:pt x="502" y="214"/>
                  </a:lnTo>
                  <a:lnTo>
                    <a:pt x="502" y="212"/>
                  </a:lnTo>
                  <a:lnTo>
                    <a:pt x="504" y="210"/>
                  </a:lnTo>
                  <a:lnTo>
                    <a:pt x="508" y="208"/>
                  </a:lnTo>
                  <a:lnTo>
                    <a:pt x="506" y="208"/>
                  </a:lnTo>
                  <a:lnTo>
                    <a:pt x="504" y="210"/>
                  </a:lnTo>
                  <a:lnTo>
                    <a:pt x="502" y="210"/>
                  </a:lnTo>
                  <a:lnTo>
                    <a:pt x="500" y="208"/>
                  </a:lnTo>
                  <a:lnTo>
                    <a:pt x="500" y="210"/>
                  </a:lnTo>
                  <a:lnTo>
                    <a:pt x="498" y="212"/>
                  </a:lnTo>
                  <a:lnTo>
                    <a:pt x="496" y="214"/>
                  </a:lnTo>
                  <a:lnTo>
                    <a:pt x="494" y="216"/>
                  </a:lnTo>
                  <a:lnTo>
                    <a:pt x="492" y="216"/>
                  </a:lnTo>
                  <a:lnTo>
                    <a:pt x="490" y="214"/>
                  </a:lnTo>
                  <a:lnTo>
                    <a:pt x="490" y="212"/>
                  </a:lnTo>
                  <a:lnTo>
                    <a:pt x="490" y="210"/>
                  </a:lnTo>
                  <a:lnTo>
                    <a:pt x="488" y="210"/>
                  </a:lnTo>
                  <a:lnTo>
                    <a:pt x="488" y="210"/>
                  </a:lnTo>
                  <a:lnTo>
                    <a:pt x="488" y="212"/>
                  </a:lnTo>
                  <a:lnTo>
                    <a:pt x="486" y="214"/>
                  </a:lnTo>
                  <a:lnTo>
                    <a:pt x="482" y="212"/>
                  </a:lnTo>
                  <a:lnTo>
                    <a:pt x="484" y="210"/>
                  </a:lnTo>
                  <a:lnTo>
                    <a:pt x="480" y="208"/>
                  </a:lnTo>
                  <a:lnTo>
                    <a:pt x="482" y="206"/>
                  </a:lnTo>
                  <a:lnTo>
                    <a:pt x="480" y="206"/>
                  </a:lnTo>
                  <a:lnTo>
                    <a:pt x="480" y="208"/>
                  </a:lnTo>
                  <a:lnTo>
                    <a:pt x="478" y="208"/>
                  </a:lnTo>
                  <a:lnTo>
                    <a:pt x="476" y="204"/>
                  </a:lnTo>
                  <a:lnTo>
                    <a:pt x="472" y="202"/>
                  </a:lnTo>
                  <a:lnTo>
                    <a:pt x="472" y="200"/>
                  </a:lnTo>
                  <a:lnTo>
                    <a:pt x="474" y="200"/>
                  </a:lnTo>
                  <a:lnTo>
                    <a:pt x="474" y="198"/>
                  </a:lnTo>
                  <a:lnTo>
                    <a:pt x="474" y="196"/>
                  </a:lnTo>
                  <a:lnTo>
                    <a:pt x="478" y="194"/>
                  </a:lnTo>
                  <a:lnTo>
                    <a:pt x="480" y="192"/>
                  </a:lnTo>
                  <a:lnTo>
                    <a:pt x="482" y="194"/>
                  </a:lnTo>
                  <a:lnTo>
                    <a:pt x="486" y="194"/>
                  </a:lnTo>
                  <a:lnTo>
                    <a:pt x="490" y="196"/>
                  </a:lnTo>
                  <a:lnTo>
                    <a:pt x="492" y="196"/>
                  </a:lnTo>
                  <a:lnTo>
                    <a:pt x="494" y="194"/>
                  </a:lnTo>
                  <a:lnTo>
                    <a:pt x="496" y="194"/>
                  </a:lnTo>
                  <a:lnTo>
                    <a:pt x="500" y="192"/>
                  </a:lnTo>
                  <a:lnTo>
                    <a:pt x="498" y="190"/>
                  </a:lnTo>
                  <a:lnTo>
                    <a:pt x="496" y="190"/>
                  </a:lnTo>
                  <a:lnTo>
                    <a:pt x="494" y="190"/>
                  </a:lnTo>
                  <a:lnTo>
                    <a:pt x="492" y="190"/>
                  </a:lnTo>
                  <a:lnTo>
                    <a:pt x="488" y="188"/>
                  </a:lnTo>
                  <a:lnTo>
                    <a:pt x="486" y="188"/>
                  </a:lnTo>
                  <a:lnTo>
                    <a:pt x="484" y="188"/>
                  </a:lnTo>
                  <a:lnTo>
                    <a:pt x="488" y="184"/>
                  </a:lnTo>
                  <a:lnTo>
                    <a:pt x="490" y="182"/>
                  </a:lnTo>
                  <a:lnTo>
                    <a:pt x="494" y="180"/>
                  </a:lnTo>
                  <a:lnTo>
                    <a:pt x="496" y="182"/>
                  </a:lnTo>
                  <a:lnTo>
                    <a:pt x="500" y="180"/>
                  </a:lnTo>
                  <a:lnTo>
                    <a:pt x="504" y="180"/>
                  </a:lnTo>
                  <a:lnTo>
                    <a:pt x="508" y="182"/>
                  </a:lnTo>
                  <a:lnTo>
                    <a:pt x="510" y="182"/>
                  </a:lnTo>
                  <a:lnTo>
                    <a:pt x="508" y="180"/>
                  </a:lnTo>
                  <a:lnTo>
                    <a:pt x="506" y="180"/>
                  </a:lnTo>
                  <a:lnTo>
                    <a:pt x="504" y="178"/>
                  </a:lnTo>
                  <a:lnTo>
                    <a:pt x="502" y="178"/>
                  </a:lnTo>
                  <a:lnTo>
                    <a:pt x="496" y="176"/>
                  </a:lnTo>
                  <a:lnTo>
                    <a:pt x="496" y="176"/>
                  </a:lnTo>
                  <a:lnTo>
                    <a:pt x="498" y="172"/>
                  </a:lnTo>
                  <a:lnTo>
                    <a:pt x="500" y="170"/>
                  </a:lnTo>
                  <a:lnTo>
                    <a:pt x="502" y="170"/>
                  </a:lnTo>
                  <a:lnTo>
                    <a:pt x="504" y="170"/>
                  </a:lnTo>
                  <a:lnTo>
                    <a:pt x="506" y="168"/>
                  </a:lnTo>
                  <a:lnTo>
                    <a:pt x="508" y="168"/>
                  </a:lnTo>
                  <a:lnTo>
                    <a:pt x="508" y="168"/>
                  </a:lnTo>
                  <a:lnTo>
                    <a:pt x="510" y="168"/>
                  </a:lnTo>
                  <a:lnTo>
                    <a:pt x="514" y="172"/>
                  </a:lnTo>
                  <a:lnTo>
                    <a:pt x="516" y="172"/>
                  </a:lnTo>
                  <a:lnTo>
                    <a:pt x="514" y="170"/>
                  </a:lnTo>
                  <a:lnTo>
                    <a:pt x="512" y="168"/>
                  </a:lnTo>
                  <a:lnTo>
                    <a:pt x="510" y="166"/>
                  </a:lnTo>
                  <a:lnTo>
                    <a:pt x="510" y="164"/>
                  </a:lnTo>
                  <a:lnTo>
                    <a:pt x="512" y="164"/>
                  </a:lnTo>
                  <a:lnTo>
                    <a:pt x="518" y="162"/>
                  </a:lnTo>
                  <a:lnTo>
                    <a:pt x="520" y="162"/>
                  </a:lnTo>
                  <a:lnTo>
                    <a:pt x="524" y="162"/>
                  </a:lnTo>
                  <a:lnTo>
                    <a:pt x="526" y="164"/>
                  </a:lnTo>
                  <a:lnTo>
                    <a:pt x="528" y="168"/>
                  </a:lnTo>
                  <a:lnTo>
                    <a:pt x="526" y="170"/>
                  </a:lnTo>
                  <a:lnTo>
                    <a:pt x="524" y="172"/>
                  </a:lnTo>
                  <a:lnTo>
                    <a:pt x="524" y="174"/>
                  </a:lnTo>
                  <a:lnTo>
                    <a:pt x="530" y="174"/>
                  </a:lnTo>
                  <a:lnTo>
                    <a:pt x="530" y="174"/>
                  </a:lnTo>
                  <a:lnTo>
                    <a:pt x="532" y="174"/>
                  </a:lnTo>
                  <a:lnTo>
                    <a:pt x="534" y="174"/>
                  </a:lnTo>
                  <a:lnTo>
                    <a:pt x="534" y="176"/>
                  </a:lnTo>
                  <a:lnTo>
                    <a:pt x="534" y="178"/>
                  </a:lnTo>
                  <a:lnTo>
                    <a:pt x="536" y="178"/>
                  </a:lnTo>
                  <a:lnTo>
                    <a:pt x="536" y="180"/>
                  </a:lnTo>
                  <a:lnTo>
                    <a:pt x="534" y="182"/>
                  </a:lnTo>
                  <a:lnTo>
                    <a:pt x="534" y="182"/>
                  </a:lnTo>
                  <a:lnTo>
                    <a:pt x="536" y="186"/>
                  </a:lnTo>
                  <a:lnTo>
                    <a:pt x="536" y="190"/>
                  </a:lnTo>
                  <a:lnTo>
                    <a:pt x="536" y="192"/>
                  </a:lnTo>
                  <a:lnTo>
                    <a:pt x="532" y="192"/>
                  </a:lnTo>
                  <a:lnTo>
                    <a:pt x="530" y="192"/>
                  </a:lnTo>
                  <a:lnTo>
                    <a:pt x="532" y="194"/>
                  </a:lnTo>
                  <a:lnTo>
                    <a:pt x="534" y="194"/>
                  </a:lnTo>
                  <a:lnTo>
                    <a:pt x="536" y="194"/>
                  </a:lnTo>
                  <a:lnTo>
                    <a:pt x="538" y="194"/>
                  </a:lnTo>
                  <a:lnTo>
                    <a:pt x="536" y="200"/>
                  </a:lnTo>
                  <a:lnTo>
                    <a:pt x="534" y="202"/>
                  </a:lnTo>
                  <a:lnTo>
                    <a:pt x="534" y="206"/>
                  </a:lnTo>
                  <a:lnTo>
                    <a:pt x="536" y="206"/>
                  </a:lnTo>
                  <a:lnTo>
                    <a:pt x="538" y="206"/>
                  </a:lnTo>
                  <a:lnTo>
                    <a:pt x="540" y="204"/>
                  </a:lnTo>
                  <a:lnTo>
                    <a:pt x="540" y="204"/>
                  </a:lnTo>
                  <a:lnTo>
                    <a:pt x="542" y="206"/>
                  </a:lnTo>
                  <a:lnTo>
                    <a:pt x="544" y="208"/>
                  </a:lnTo>
                  <a:lnTo>
                    <a:pt x="546" y="206"/>
                  </a:lnTo>
                  <a:lnTo>
                    <a:pt x="550" y="208"/>
                  </a:lnTo>
                  <a:lnTo>
                    <a:pt x="552" y="210"/>
                  </a:lnTo>
                  <a:lnTo>
                    <a:pt x="552" y="210"/>
                  </a:lnTo>
                  <a:lnTo>
                    <a:pt x="552" y="208"/>
                  </a:lnTo>
                  <a:lnTo>
                    <a:pt x="552" y="208"/>
                  </a:lnTo>
                  <a:lnTo>
                    <a:pt x="556" y="206"/>
                  </a:lnTo>
                  <a:lnTo>
                    <a:pt x="554" y="202"/>
                  </a:lnTo>
                  <a:lnTo>
                    <a:pt x="552" y="200"/>
                  </a:lnTo>
                  <a:lnTo>
                    <a:pt x="552" y="198"/>
                  </a:lnTo>
                  <a:lnTo>
                    <a:pt x="552" y="196"/>
                  </a:lnTo>
                  <a:lnTo>
                    <a:pt x="552" y="194"/>
                  </a:lnTo>
                  <a:lnTo>
                    <a:pt x="554" y="194"/>
                  </a:lnTo>
                  <a:lnTo>
                    <a:pt x="558" y="194"/>
                  </a:lnTo>
                  <a:lnTo>
                    <a:pt x="560" y="194"/>
                  </a:lnTo>
                  <a:lnTo>
                    <a:pt x="562" y="190"/>
                  </a:lnTo>
                  <a:lnTo>
                    <a:pt x="560" y="186"/>
                  </a:lnTo>
                  <a:lnTo>
                    <a:pt x="558" y="184"/>
                  </a:lnTo>
                  <a:lnTo>
                    <a:pt x="558" y="182"/>
                  </a:lnTo>
                  <a:lnTo>
                    <a:pt x="558" y="180"/>
                  </a:lnTo>
                  <a:lnTo>
                    <a:pt x="560" y="176"/>
                  </a:lnTo>
                  <a:lnTo>
                    <a:pt x="562" y="176"/>
                  </a:lnTo>
                  <a:lnTo>
                    <a:pt x="562" y="176"/>
                  </a:lnTo>
                  <a:lnTo>
                    <a:pt x="566" y="176"/>
                  </a:lnTo>
                  <a:lnTo>
                    <a:pt x="564" y="174"/>
                  </a:lnTo>
                  <a:lnTo>
                    <a:pt x="566" y="172"/>
                  </a:lnTo>
                  <a:lnTo>
                    <a:pt x="568" y="170"/>
                  </a:lnTo>
                  <a:lnTo>
                    <a:pt x="574" y="166"/>
                  </a:lnTo>
                  <a:lnTo>
                    <a:pt x="576" y="166"/>
                  </a:lnTo>
                  <a:lnTo>
                    <a:pt x="580" y="168"/>
                  </a:lnTo>
                  <a:lnTo>
                    <a:pt x="578" y="168"/>
                  </a:lnTo>
                  <a:lnTo>
                    <a:pt x="580" y="170"/>
                  </a:lnTo>
                  <a:lnTo>
                    <a:pt x="580" y="172"/>
                  </a:lnTo>
                  <a:lnTo>
                    <a:pt x="576" y="172"/>
                  </a:lnTo>
                  <a:lnTo>
                    <a:pt x="576" y="174"/>
                  </a:lnTo>
                  <a:lnTo>
                    <a:pt x="576" y="176"/>
                  </a:lnTo>
                  <a:lnTo>
                    <a:pt x="574" y="178"/>
                  </a:lnTo>
                  <a:lnTo>
                    <a:pt x="574" y="182"/>
                  </a:lnTo>
                  <a:lnTo>
                    <a:pt x="576" y="182"/>
                  </a:lnTo>
                  <a:lnTo>
                    <a:pt x="576" y="188"/>
                  </a:lnTo>
                  <a:lnTo>
                    <a:pt x="574" y="190"/>
                  </a:lnTo>
                  <a:lnTo>
                    <a:pt x="572" y="190"/>
                  </a:lnTo>
                  <a:lnTo>
                    <a:pt x="570" y="192"/>
                  </a:lnTo>
                  <a:lnTo>
                    <a:pt x="568" y="194"/>
                  </a:lnTo>
                  <a:lnTo>
                    <a:pt x="568" y="194"/>
                  </a:lnTo>
                  <a:lnTo>
                    <a:pt x="568" y="196"/>
                  </a:lnTo>
                  <a:lnTo>
                    <a:pt x="572" y="194"/>
                  </a:lnTo>
                  <a:lnTo>
                    <a:pt x="574" y="194"/>
                  </a:lnTo>
                  <a:lnTo>
                    <a:pt x="574" y="196"/>
                  </a:lnTo>
                  <a:lnTo>
                    <a:pt x="572" y="198"/>
                  </a:lnTo>
                  <a:lnTo>
                    <a:pt x="570" y="200"/>
                  </a:lnTo>
                  <a:lnTo>
                    <a:pt x="566" y="204"/>
                  </a:lnTo>
                  <a:lnTo>
                    <a:pt x="566" y="206"/>
                  </a:lnTo>
                  <a:lnTo>
                    <a:pt x="566" y="208"/>
                  </a:lnTo>
                  <a:lnTo>
                    <a:pt x="568" y="204"/>
                  </a:lnTo>
                  <a:lnTo>
                    <a:pt x="572" y="204"/>
                  </a:lnTo>
                  <a:lnTo>
                    <a:pt x="572" y="202"/>
                  </a:lnTo>
                  <a:lnTo>
                    <a:pt x="574" y="200"/>
                  </a:lnTo>
                  <a:lnTo>
                    <a:pt x="578" y="202"/>
                  </a:lnTo>
                  <a:lnTo>
                    <a:pt x="578" y="206"/>
                  </a:lnTo>
                  <a:lnTo>
                    <a:pt x="576" y="210"/>
                  </a:lnTo>
                  <a:lnTo>
                    <a:pt x="576" y="210"/>
                  </a:lnTo>
                  <a:lnTo>
                    <a:pt x="578" y="208"/>
                  </a:lnTo>
                  <a:lnTo>
                    <a:pt x="580" y="208"/>
                  </a:lnTo>
                  <a:lnTo>
                    <a:pt x="580" y="206"/>
                  </a:lnTo>
                  <a:lnTo>
                    <a:pt x="580" y="206"/>
                  </a:lnTo>
                  <a:lnTo>
                    <a:pt x="582" y="204"/>
                  </a:lnTo>
                  <a:lnTo>
                    <a:pt x="582" y="202"/>
                  </a:lnTo>
                  <a:lnTo>
                    <a:pt x="586" y="198"/>
                  </a:lnTo>
                  <a:lnTo>
                    <a:pt x="588" y="198"/>
                  </a:lnTo>
                  <a:lnTo>
                    <a:pt x="590" y="200"/>
                  </a:lnTo>
                  <a:lnTo>
                    <a:pt x="592" y="204"/>
                  </a:lnTo>
                  <a:lnTo>
                    <a:pt x="594" y="206"/>
                  </a:lnTo>
                  <a:lnTo>
                    <a:pt x="592" y="210"/>
                  </a:lnTo>
                  <a:lnTo>
                    <a:pt x="590" y="216"/>
                  </a:lnTo>
                  <a:lnTo>
                    <a:pt x="586" y="218"/>
                  </a:lnTo>
                  <a:lnTo>
                    <a:pt x="584" y="218"/>
                  </a:lnTo>
                  <a:lnTo>
                    <a:pt x="582" y="218"/>
                  </a:lnTo>
                  <a:lnTo>
                    <a:pt x="582" y="220"/>
                  </a:lnTo>
                  <a:lnTo>
                    <a:pt x="582" y="222"/>
                  </a:lnTo>
                  <a:lnTo>
                    <a:pt x="580" y="226"/>
                  </a:lnTo>
                  <a:lnTo>
                    <a:pt x="578" y="226"/>
                  </a:lnTo>
                  <a:lnTo>
                    <a:pt x="576" y="228"/>
                  </a:lnTo>
                  <a:lnTo>
                    <a:pt x="576" y="230"/>
                  </a:lnTo>
                  <a:lnTo>
                    <a:pt x="574" y="230"/>
                  </a:lnTo>
                  <a:lnTo>
                    <a:pt x="572" y="230"/>
                  </a:lnTo>
                  <a:lnTo>
                    <a:pt x="572" y="232"/>
                  </a:lnTo>
                  <a:lnTo>
                    <a:pt x="572" y="232"/>
                  </a:lnTo>
                  <a:lnTo>
                    <a:pt x="570" y="234"/>
                  </a:lnTo>
                  <a:lnTo>
                    <a:pt x="570" y="232"/>
                  </a:lnTo>
                  <a:lnTo>
                    <a:pt x="566" y="232"/>
                  </a:lnTo>
                  <a:lnTo>
                    <a:pt x="566" y="232"/>
                  </a:lnTo>
                  <a:lnTo>
                    <a:pt x="562" y="234"/>
                  </a:lnTo>
                  <a:lnTo>
                    <a:pt x="558" y="234"/>
                  </a:lnTo>
                  <a:lnTo>
                    <a:pt x="554" y="234"/>
                  </a:lnTo>
                  <a:lnTo>
                    <a:pt x="554" y="232"/>
                  </a:lnTo>
                  <a:lnTo>
                    <a:pt x="556" y="230"/>
                  </a:lnTo>
                  <a:lnTo>
                    <a:pt x="556" y="228"/>
                  </a:lnTo>
                  <a:lnTo>
                    <a:pt x="554" y="228"/>
                  </a:lnTo>
                  <a:lnTo>
                    <a:pt x="552" y="230"/>
                  </a:lnTo>
                  <a:lnTo>
                    <a:pt x="552" y="232"/>
                  </a:lnTo>
                  <a:lnTo>
                    <a:pt x="550" y="232"/>
                  </a:lnTo>
                  <a:lnTo>
                    <a:pt x="546" y="232"/>
                  </a:lnTo>
                  <a:lnTo>
                    <a:pt x="546" y="230"/>
                  </a:lnTo>
                  <a:lnTo>
                    <a:pt x="548" y="228"/>
                  </a:lnTo>
                  <a:lnTo>
                    <a:pt x="546" y="226"/>
                  </a:lnTo>
                  <a:lnTo>
                    <a:pt x="546" y="226"/>
                  </a:lnTo>
                  <a:lnTo>
                    <a:pt x="546" y="228"/>
                  </a:lnTo>
                  <a:lnTo>
                    <a:pt x="544" y="228"/>
                  </a:lnTo>
                  <a:lnTo>
                    <a:pt x="542" y="228"/>
                  </a:lnTo>
                  <a:lnTo>
                    <a:pt x="538" y="230"/>
                  </a:lnTo>
                  <a:lnTo>
                    <a:pt x="536" y="232"/>
                  </a:lnTo>
                  <a:lnTo>
                    <a:pt x="534" y="230"/>
                  </a:lnTo>
                  <a:lnTo>
                    <a:pt x="534" y="230"/>
                  </a:lnTo>
                  <a:lnTo>
                    <a:pt x="530" y="230"/>
                  </a:lnTo>
                  <a:lnTo>
                    <a:pt x="528" y="230"/>
                  </a:lnTo>
                  <a:lnTo>
                    <a:pt x="528" y="230"/>
                  </a:lnTo>
                  <a:lnTo>
                    <a:pt x="526" y="230"/>
                  </a:lnTo>
                  <a:lnTo>
                    <a:pt x="524" y="232"/>
                  </a:lnTo>
                  <a:lnTo>
                    <a:pt x="524" y="234"/>
                  </a:lnTo>
                  <a:lnTo>
                    <a:pt x="522" y="234"/>
                  </a:lnTo>
                  <a:lnTo>
                    <a:pt x="520" y="234"/>
                  </a:lnTo>
                  <a:lnTo>
                    <a:pt x="518" y="236"/>
                  </a:lnTo>
                  <a:lnTo>
                    <a:pt x="516" y="236"/>
                  </a:lnTo>
                  <a:lnTo>
                    <a:pt x="516" y="236"/>
                  </a:lnTo>
                  <a:lnTo>
                    <a:pt x="512" y="238"/>
                  </a:lnTo>
                  <a:lnTo>
                    <a:pt x="510" y="238"/>
                  </a:lnTo>
                  <a:lnTo>
                    <a:pt x="510" y="236"/>
                  </a:lnTo>
                  <a:lnTo>
                    <a:pt x="506" y="236"/>
                  </a:lnTo>
                  <a:lnTo>
                    <a:pt x="504" y="238"/>
                  </a:lnTo>
                  <a:lnTo>
                    <a:pt x="500" y="238"/>
                  </a:lnTo>
                  <a:lnTo>
                    <a:pt x="496" y="236"/>
                  </a:lnTo>
                  <a:lnTo>
                    <a:pt x="492" y="234"/>
                  </a:lnTo>
                  <a:lnTo>
                    <a:pt x="490" y="232"/>
                  </a:lnTo>
                  <a:lnTo>
                    <a:pt x="488" y="230"/>
                  </a:lnTo>
                  <a:close/>
                  <a:moveTo>
                    <a:pt x="342" y="306"/>
                  </a:moveTo>
                  <a:lnTo>
                    <a:pt x="342" y="302"/>
                  </a:lnTo>
                  <a:lnTo>
                    <a:pt x="344" y="298"/>
                  </a:lnTo>
                  <a:lnTo>
                    <a:pt x="344" y="294"/>
                  </a:lnTo>
                  <a:lnTo>
                    <a:pt x="344" y="292"/>
                  </a:lnTo>
                  <a:lnTo>
                    <a:pt x="344" y="288"/>
                  </a:lnTo>
                  <a:lnTo>
                    <a:pt x="344" y="288"/>
                  </a:lnTo>
                  <a:lnTo>
                    <a:pt x="340" y="280"/>
                  </a:lnTo>
                  <a:lnTo>
                    <a:pt x="344" y="282"/>
                  </a:lnTo>
                  <a:lnTo>
                    <a:pt x="344" y="280"/>
                  </a:lnTo>
                  <a:lnTo>
                    <a:pt x="340" y="280"/>
                  </a:lnTo>
                  <a:lnTo>
                    <a:pt x="336" y="278"/>
                  </a:lnTo>
                  <a:lnTo>
                    <a:pt x="336" y="276"/>
                  </a:lnTo>
                  <a:lnTo>
                    <a:pt x="336" y="276"/>
                  </a:lnTo>
                  <a:lnTo>
                    <a:pt x="340" y="274"/>
                  </a:lnTo>
                  <a:lnTo>
                    <a:pt x="344" y="274"/>
                  </a:lnTo>
                  <a:lnTo>
                    <a:pt x="344" y="272"/>
                  </a:lnTo>
                  <a:lnTo>
                    <a:pt x="344" y="272"/>
                  </a:lnTo>
                  <a:lnTo>
                    <a:pt x="346" y="268"/>
                  </a:lnTo>
                  <a:lnTo>
                    <a:pt x="348" y="268"/>
                  </a:lnTo>
                  <a:lnTo>
                    <a:pt x="350" y="266"/>
                  </a:lnTo>
                  <a:lnTo>
                    <a:pt x="354" y="264"/>
                  </a:lnTo>
                  <a:lnTo>
                    <a:pt x="354" y="262"/>
                  </a:lnTo>
                  <a:lnTo>
                    <a:pt x="356" y="262"/>
                  </a:lnTo>
                  <a:lnTo>
                    <a:pt x="358" y="260"/>
                  </a:lnTo>
                  <a:lnTo>
                    <a:pt x="358" y="254"/>
                  </a:lnTo>
                  <a:lnTo>
                    <a:pt x="360" y="256"/>
                  </a:lnTo>
                  <a:lnTo>
                    <a:pt x="366" y="258"/>
                  </a:lnTo>
                  <a:lnTo>
                    <a:pt x="366" y="254"/>
                  </a:lnTo>
                  <a:lnTo>
                    <a:pt x="364" y="250"/>
                  </a:lnTo>
                  <a:lnTo>
                    <a:pt x="366" y="248"/>
                  </a:lnTo>
                  <a:lnTo>
                    <a:pt x="368" y="248"/>
                  </a:lnTo>
                  <a:lnTo>
                    <a:pt x="374" y="244"/>
                  </a:lnTo>
                  <a:lnTo>
                    <a:pt x="376" y="240"/>
                  </a:lnTo>
                  <a:lnTo>
                    <a:pt x="380" y="238"/>
                  </a:lnTo>
                  <a:lnTo>
                    <a:pt x="382" y="236"/>
                  </a:lnTo>
                  <a:lnTo>
                    <a:pt x="386" y="232"/>
                  </a:lnTo>
                  <a:lnTo>
                    <a:pt x="388" y="232"/>
                  </a:lnTo>
                  <a:lnTo>
                    <a:pt x="390" y="232"/>
                  </a:lnTo>
                  <a:lnTo>
                    <a:pt x="388" y="228"/>
                  </a:lnTo>
                  <a:lnTo>
                    <a:pt x="388" y="224"/>
                  </a:lnTo>
                  <a:lnTo>
                    <a:pt x="388" y="220"/>
                  </a:lnTo>
                  <a:lnTo>
                    <a:pt x="390" y="218"/>
                  </a:lnTo>
                  <a:lnTo>
                    <a:pt x="388" y="216"/>
                  </a:lnTo>
                  <a:lnTo>
                    <a:pt x="390" y="214"/>
                  </a:lnTo>
                  <a:lnTo>
                    <a:pt x="392" y="214"/>
                  </a:lnTo>
                  <a:lnTo>
                    <a:pt x="394" y="214"/>
                  </a:lnTo>
                  <a:lnTo>
                    <a:pt x="402" y="214"/>
                  </a:lnTo>
                  <a:lnTo>
                    <a:pt x="404" y="214"/>
                  </a:lnTo>
                  <a:lnTo>
                    <a:pt x="412" y="214"/>
                  </a:lnTo>
                  <a:lnTo>
                    <a:pt x="418" y="212"/>
                  </a:lnTo>
                  <a:lnTo>
                    <a:pt x="424" y="214"/>
                  </a:lnTo>
                  <a:lnTo>
                    <a:pt x="424" y="218"/>
                  </a:lnTo>
                  <a:lnTo>
                    <a:pt x="426" y="218"/>
                  </a:lnTo>
                  <a:lnTo>
                    <a:pt x="426" y="220"/>
                  </a:lnTo>
                  <a:lnTo>
                    <a:pt x="434" y="224"/>
                  </a:lnTo>
                  <a:lnTo>
                    <a:pt x="434" y="226"/>
                  </a:lnTo>
                  <a:lnTo>
                    <a:pt x="432" y="228"/>
                  </a:lnTo>
                  <a:lnTo>
                    <a:pt x="434" y="228"/>
                  </a:lnTo>
                  <a:lnTo>
                    <a:pt x="436" y="226"/>
                  </a:lnTo>
                  <a:lnTo>
                    <a:pt x="440" y="228"/>
                  </a:lnTo>
                  <a:lnTo>
                    <a:pt x="438" y="232"/>
                  </a:lnTo>
                  <a:lnTo>
                    <a:pt x="434" y="234"/>
                  </a:lnTo>
                  <a:lnTo>
                    <a:pt x="434" y="236"/>
                  </a:lnTo>
                  <a:lnTo>
                    <a:pt x="440" y="232"/>
                  </a:lnTo>
                  <a:lnTo>
                    <a:pt x="440" y="230"/>
                  </a:lnTo>
                  <a:lnTo>
                    <a:pt x="442" y="228"/>
                  </a:lnTo>
                  <a:lnTo>
                    <a:pt x="444" y="228"/>
                  </a:lnTo>
                  <a:lnTo>
                    <a:pt x="448" y="228"/>
                  </a:lnTo>
                  <a:lnTo>
                    <a:pt x="450" y="228"/>
                  </a:lnTo>
                  <a:lnTo>
                    <a:pt x="450" y="230"/>
                  </a:lnTo>
                  <a:lnTo>
                    <a:pt x="454" y="236"/>
                  </a:lnTo>
                  <a:lnTo>
                    <a:pt x="456" y="242"/>
                  </a:lnTo>
                  <a:lnTo>
                    <a:pt x="454" y="244"/>
                  </a:lnTo>
                  <a:lnTo>
                    <a:pt x="456" y="248"/>
                  </a:lnTo>
                  <a:lnTo>
                    <a:pt x="456" y="252"/>
                  </a:lnTo>
                  <a:lnTo>
                    <a:pt x="454" y="252"/>
                  </a:lnTo>
                  <a:lnTo>
                    <a:pt x="456" y="254"/>
                  </a:lnTo>
                  <a:lnTo>
                    <a:pt x="456" y="256"/>
                  </a:lnTo>
                  <a:lnTo>
                    <a:pt x="456" y="260"/>
                  </a:lnTo>
                  <a:lnTo>
                    <a:pt x="454" y="262"/>
                  </a:lnTo>
                  <a:lnTo>
                    <a:pt x="450" y="262"/>
                  </a:lnTo>
                  <a:lnTo>
                    <a:pt x="448" y="264"/>
                  </a:lnTo>
                  <a:lnTo>
                    <a:pt x="442" y="264"/>
                  </a:lnTo>
                  <a:lnTo>
                    <a:pt x="440" y="264"/>
                  </a:lnTo>
                  <a:lnTo>
                    <a:pt x="432" y="268"/>
                  </a:lnTo>
                  <a:lnTo>
                    <a:pt x="428" y="268"/>
                  </a:lnTo>
                  <a:lnTo>
                    <a:pt x="422" y="270"/>
                  </a:lnTo>
                  <a:lnTo>
                    <a:pt x="420" y="270"/>
                  </a:lnTo>
                  <a:lnTo>
                    <a:pt x="418" y="272"/>
                  </a:lnTo>
                  <a:lnTo>
                    <a:pt x="414" y="272"/>
                  </a:lnTo>
                  <a:lnTo>
                    <a:pt x="412" y="274"/>
                  </a:lnTo>
                  <a:lnTo>
                    <a:pt x="412" y="272"/>
                  </a:lnTo>
                  <a:lnTo>
                    <a:pt x="410" y="274"/>
                  </a:lnTo>
                  <a:lnTo>
                    <a:pt x="406" y="274"/>
                  </a:lnTo>
                  <a:lnTo>
                    <a:pt x="404" y="276"/>
                  </a:lnTo>
                  <a:lnTo>
                    <a:pt x="402" y="280"/>
                  </a:lnTo>
                  <a:lnTo>
                    <a:pt x="400" y="280"/>
                  </a:lnTo>
                  <a:lnTo>
                    <a:pt x="400" y="282"/>
                  </a:lnTo>
                  <a:lnTo>
                    <a:pt x="396" y="284"/>
                  </a:lnTo>
                  <a:lnTo>
                    <a:pt x="394" y="286"/>
                  </a:lnTo>
                  <a:lnTo>
                    <a:pt x="390" y="286"/>
                  </a:lnTo>
                  <a:lnTo>
                    <a:pt x="388" y="282"/>
                  </a:lnTo>
                  <a:lnTo>
                    <a:pt x="386" y="286"/>
                  </a:lnTo>
                  <a:lnTo>
                    <a:pt x="386" y="288"/>
                  </a:lnTo>
                  <a:lnTo>
                    <a:pt x="384" y="288"/>
                  </a:lnTo>
                  <a:lnTo>
                    <a:pt x="380" y="292"/>
                  </a:lnTo>
                  <a:lnTo>
                    <a:pt x="380" y="294"/>
                  </a:lnTo>
                  <a:lnTo>
                    <a:pt x="378" y="298"/>
                  </a:lnTo>
                  <a:lnTo>
                    <a:pt x="378" y="300"/>
                  </a:lnTo>
                  <a:lnTo>
                    <a:pt x="374" y="302"/>
                  </a:lnTo>
                  <a:lnTo>
                    <a:pt x="372" y="304"/>
                  </a:lnTo>
                  <a:lnTo>
                    <a:pt x="368" y="304"/>
                  </a:lnTo>
                  <a:lnTo>
                    <a:pt x="364" y="306"/>
                  </a:lnTo>
                  <a:lnTo>
                    <a:pt x="364" y="306"/>
                  </a:lnTo>
                  <a:lnTo>
                    <a:pt x="362" y="304"/>
                  </a:lnTo>
                  <a:lnTo>
                    <a:pt x="364" y="302"/>
                  </a:lnTo>
                  <a:lnTo>
                    <a:pt x="364" y="300"/>
                  </a:lnTo>
                  <a:lnTo>
                    <a:pt x="362" y="298"/>
                  </a:lnTo>
                  <a:lnTo>
                    <a:pt x="360" y="300"/>
                  </a:lnTo>
                  <a:lnTo>
                    <a:pt x="360" y="302"/>
                  </a:lnTo>
                  <a:lnTo>
                    <a:pt x="358" y="302"/>
                  </a:lnTo>
                  <a:lnTo>
                    <a:pt x="354" y="306"/>
                  </a:lnTo>
                  <a:lnTo>
                    <a:pt x="352" y="306"/>
                  </a:lnTo>
                  <a:lnTo>
                    <a:pt x="350" y="306"/>
                  </a:lnTo>
                  <a:lnTo>
                    <a:pt x="346" y="306"/>
                  </a:lnTo>
                  <a:lnTo>
                    <a:pt x="344" y="308"/>
                  </a:lnTo>
                  <a:lnTo>
                    <a:pt x="344" y="308"/>
                  </a:lnTo>
                  <a:lnTo>
                    <a:pt x="342" y="308"/>
                  </a:lnTo>
                  <a:lnTo>
                    <a:pt x="342" y="306"/>
                  </a:lnTo>
                  <a:close/>
                  <a:moveTo>
                    <a:pt x="656" y="270"/>
                  </a:moveTo>
                  <a:lnTo>
                    <a:pt x="656" y="270"/>
                  </a:lnTo>
                  <a:lnTo>
                    <a:pt x="656" y="272"/>
                  </a:lnTo>
                  <a:lnTo>
                    <a:pt x="656" y="274"/>
                  </a:lnTo>
                  <a:lnTo>
                    <a:pt x="656" y="274"/>
                  </a:lnTo>
                  <a:lnTo>
                    <a:pt x="654" y="274"/>
                  </a:lnTo>
                  <a:lnTo>
                    <a:pt x="654" y="272"/>
                  </a:lnTo>
                  <a:lnTo>
                    <a:pt x="656" y="270"/>
                  </a:lnTo>
                  <a:close/>
                  <a:moveTo>
                    <a:pt x="630" y="270"/>
                  </a:moveTo>
                  <a:lnTo>
                    <a:pt x="632" y="268"/>
                  </a:lnTo>
                  <a:lnTo>
                    <a:pt x="636" y="266"/>
                  </a:lnTo>
                  <a:lnTo>
                    <a:pt x="636" y="268"/>
                  </a:lnTo>
                  <a:lnTo>
                    <a:pt x="636" y="268"/>
                  </a:lnTo>
                  <a:lnTo>
                    <a:pt x="634" y="268"/>
                  </a:lnTo>
                  <a:lnTo>
                    <a:pt x="632" y="270"/>
                  </a:lnTo>
                  <a:lnTo>
                    <a:pt x="630" y="270"/>
                  </a:lnTo>
                  <a:close/>
                  <a:moveTo>
                    <a:pt x="608" y="284"/>
                  </a:moveTo>
                  <a:lnTo>
                    <a:pt x="608" y="286"/>
                  </a:lnTo>
                  <a:lnTo>
                    <a:pt x="612" y="286"/>
                  </a:lnTo>
                  <a:lnTo>
                    <a:pt x="614" y="288"/>
                  </a:lnTo>
                  <a:lnTo>
                    <a:pt x="616" y="288"/>
                  </a:lnTo>
                  <a:lnTo>
                    <a:pt x="618" y="288"/>
                  </a:lnTo>
                  <a:lnTo>
                    <a:pt x="622" y="286"/>
                  </a:lnTo>
                  <a:lnTo>
                    <a:pt x="622" y="288"/>
                  </a:lnTo>
                  <a:lnTo>
                    <a:pt x="624" y="286"/>
                  </a:lnTo>
                  <a:lnTo>
                    <a:pt x="626" y="284"/>
                  </a:lnTo>
                  <a:lnTo>
                    <a:pt x="628" y="286"/>
                  </a:lnTo>
                  <a:lnTo>
                    <a:pt x="628" y="284"/>
                  </a:lnTo>
                  <a:lnTo>
                    <a:pt x="626" y="280"/>
                  </a:lnTo>
                  <a:lnTo>
                    <a:pt x="624" y="282"/>
                  </a:lnTo>
                  <a:lnTo>
                    <a:pt x="620" y="282"/>
                  </a:lnTo>
                  <a:lnTo>
                    <a:pt x="620" y="282"/>
                  </a:lnTo>
                  <a:lnTo>
                    <a:pt x="616" y="284"/>
                  </a:lnTo>
                  <a:lnTo>
                    <a:pt x="614" y="282"/>
                  </a:lnTo>
                  <a:lnTo>
                    <a:pt x="612" y="284"/>
                  </a:lnTo>
                  <a:lnTo>
                    <a:pt x="608" y="284"/>
                  </a:lnTo>
                  <a:lnTo>
                    <a:pt x="608" y="284"/>
                  </a:lnTo>
                  <a:close/>
                  <a:moveTo>
                    <a:pt x="594" y="370"/>
                  </a:moveTo>
                  <a:lnTo>
                    <a:pt x="594" y="368"/>
                  </a:lnTo>
                  <a:lnTo>
                    <a:pt x="594" y="366"/>
                  </a:lnTo>
                  <a:lnTo>
                    <a:pt x="594" y="366"/>
                  </a:lnTo>
                  <a:lnTo>
                    <a:pt x="594" y="370"/>
                  </a:lnTo>
                  <a:lnTo>
                    <a:pt x="594" y="370"/>
                  </a:lnTo>
                  <a:close/>
                  <a:moveTo>
                    <a:pt x="580" y="366"/>
                  </a:moveTo>
                  <a:lnTo>
                    <a:pt x="578" y="366"/>
                  </a:lnTo>
                  <a:lnTo>
                    <a:pt x="578" y="364"/>
                  </a:lnTo>
                  <a:lnTo>
                    <a:pt x="576" y="362"/>
                  </a:lnTo>
                  <a:lnTo>
                    <a:pt x="574" y="364"/>
                  </a:lnTo>
                  <a:lnTo>
                    <a:pt x="574" y="362"/>
                  </a:lnTo>
                  <a:lnTo>
                    <a:pt x="574" y="360"/>
                  </a:lnTo>
                  <a:lnTo>
                    <a:pt x="574" y="356"/>
                  </a:lnTo>
                  <a:lnTo>
                    <a:pt x="572" y="356"/>
                  </a:lnTo>
                  <a:lnTo>
                    <a:pt x="574" y="352"/>
                  </a:lnTo>
                  <a:lnTo>
                    <a:pt x="574" y="348"/>
                  </a:lnTo>
                  <a:lnTo>
                    <a:pt x="574" y="348"/>
                  </a:lnTo>
                  <a:lnTo>
                    <a:pt x="572" y="346"/>
                  </a:lnTo>
                  <a:lnTo>
                    <a:pt x="572" y="344"/>
                  </a:lnTo>
                  <a:lnTo>
                    <a:pt x="572" y="342"/>
                  </a:lnTo>
                  <a:lnTo>
                    <a:pt x="570" y="340"/>
                  </a:lnTo>
                  <a:lnTo>
                    <a:pt x="570" y="336"/>
                  </a:lnTo>
                  <a:lnTo>
                    <a:pt x="568" y="334"/>
                  </a:lnTo>
                  <a:lnTo>
                    <a:pt x="566" y="334"/>
                  </a:lnTo>
                  <a:lnTo>
                    <a:pt x="566" y="332"/>
                  </a:lnTo>
                  <a:lnTo>
                    <a:pt x="566" y="328"/>
                  </a:lnTo>
                  <a:lnTo>
                    <a:pt x="566" y="328"/>
                  </a:lnTo>
                  <a:lnTo>
                    <a:pt x="564" y="330"/>
                  </a:lnTo>
                  <a:lnTo>
                    <a:pt x="562" y="328"/>
                  </a:lnTo>
                  <a:lnTo>
                    <a:pt x="560" y="328"/>
                  </a:lnTo>
                  <a:lnTo>
                    <a:pt x="560" y="328"/>
                  </a:lnTo>
                  <a:lnTo>
                    <a:pt x="558" y="326"/>
                  </a:lnTo>
                  <a:lnTo>
                    <a:pt x="562" y="324"/>
                  </a:lnTo>
                  <a:lnTo>
                    <a:pt x="562" y="320"/>
                  </a:lnTo>
                  <a:lnTo>
                    <a:pt x="560" y="318"/>
                  </a:lnTo>
                  <a:lnTo>
                    <a:pt x="562" y="318"/>
                  </a:lnTo>
                  <a:lnTo>
                    <a:pt x="562" y="314"/>
                  </a:lnTo>
                  <a:lnTo>
                    <a:pt x="560" y="312"/>
                  </a:lnTo>
                  <a:lnTo>
                    <a:pt x="564" y="308"/>
                  </a:lnTo>
                  <a:lnTo>
                    <a:pt x="566" y="306"/>
                  </a:lnTo>
                  <a:lnTo>
                    <a:pt x="566" y="306"/>
                  </a:lnTo>
                  <a:lnTo>
                    <a:pt x="568" y="304"/>
                  </a:lnTo>
                  <a:lnTo>
                    <a:pt x="568" y="306"/>
                  </a:lnTo>
                  <a:lnTo>
                    <a:pt x="572" y="304"/>
                  </a:lnTo>
                  <a:lnTo>
                    <a:pt x="574" y="306"/>
                  </a:lnTo>
                  <a:lnTo>
                    <a:pt x="576" y="308"/>
                  </a:lnTo>
                  <a:lnTo>
                    <a:pt x="574" y="308"/>
                  </a:lnTo>
                  <a:lnTo>
                    <a:pt x="574" y="308"/>
                  </a:lnTo>
                  <a:lnTo>
                    <a:pt x="574" y="310"/>
                  </a:lnTo>
                  <a:lnTo>
                    <a:pt x="576" y="310"/>
                  </a:lnTo>
                  <a:lnTo>
                    <a:pt x="576" y="312"/>
                  </a:lnTo>
                  <a:lnTo>
                    <a:pt x="576" y="314"/>
                  </a:lnTo>
                  <a:lnTo>
                    <a:pt x="580" y="316"/>
                  </a:lnTo>
                  <a:lnTo>
                    <a:pt x="580" y="320"/>
                  </a:lnTo>
                  <a:lnTo>
                    <a:pt x="580" y="322"/>
                  </a:lnTo>
                  <a:lnTo>
                    <a:pt x="582" y="322"/>
                  </a:lnTo>
                  <a:lnTo>
                    <a:pt x="584" y="320"/>
                  </a:lnTo>
                  <a:lnTo>
                    <a:pt x="584" y="318"/>
                  </a:lnTo>
                  <a:lnTo>
                    <a:pt x="584" y="318"/>
                  </a:lnTo>
                  <a:lnTo>
                    <a:pt x="586" y="314"/>
                  </a:lnTo>
                  <a:lnTo>
                    <a:pt x="586" y="314"/>
                  </a:lnTo>
                  <a:lnTo>
                    <a:pt x="588" y="312"/>
                  </a:lnTo>
                  <a:lnTo>
                    <a:pt x="588" y="310"/>
                  </a:lnTo>
                  <a:lnTo>
                    <a:pt x="588" y="308"/>
                  </a:lnTo>
                  <a:lnTo>
                    <a:pt x="588" y="306"/>
                  </a:lnTo>
                  <a:lnTo>
                    <a:pt x="590" y="306"/>
                  </a:lnTo>
                  <a:lnTo>
                    <a:pt x="592" y="306"/>
                  </a:lnTo>
                  <a:lnTo>
                    <a:pt x="592" y="310"/>
                  </a:lnTo>
                  <a:lnTo>
                    <a:pt x="594" y="310"/>
                  </a:lnTo>
                  <a:lnTo>
                    <a:pt x="594" y="308"/>
                  </a:lnTo>
                  <a:lnTo>
                    <a:pt x="592" y="304"/>
                  </a:lnTo>
                  <a:lnTo>
                    <a:pt x="592" y="302"/>
                  </a:lnTo>
                  <a:lnTo>
                    <a:pt x="592" y="302"/>
                  </a:lnTo>
                  <a:lnTo>
                    <a:pt x="590" y="304"/>
                  </a:lnTo>
                  <a:lnTo>
                    <a:pt x="588" y="306"/>
                  </a:lnTo>
                  <a:lnTo>
                    <a:pt x="586" y="302"/>
                  </a:lnTo>
                  <a:lnTo>
                    <a:pt x="586" y="300"/>
                  </a:lnTo>
                  <a:lnTo>
                    <a:pt x="584" y="298"/>
                  </a:lnTo>
                  <a:lnTo>
                    <a:pt x="584" y="294"/>
                  </a:lnTo>
                  <a:lnTo>
                    <a:pt x="584" y="294"/>
                  </a:lnTo>
                  <a:lnTo>
                    <a:pt x="586" y="294"/>
                  </a:lnTo>
                  <a:lnTo>
                    <a:pt x="588" y="292"/>
                  </a:lnTo>
                  <a:lnTo>
                    <a:pt x="588" y="294"/>
                  </a:lnTo>
                  <a:lnTo>
                    <a:pt x="590" y="294"/>
                  </a:lnTo>
                  <a:lnTo>
                    <a:pt x="590" y="300"/>
                  </a:lnTo>
                  <a:lnTo>
                    <a:pt x="592" y="300"/>
                  </a:lnTo>
                  <a:lnTo>
                    <a:pt x="592" y="298"/>
                  </a:lnTo>
                  <a:lnTo>
                    <a:pt x="594" y="296"/>
                  </a:lnTo>
                  <a:lnTo>
                    <a:pt x="592" y="294"/>
                  </a:lnTo>
                  <a:lnTo>
                    <a:pt x="592" y="292"/>
                  </a:lnTo>
                  <a:lnTo>
                    <a:pt x="590" y="290"/>
                  </a:lnTo>
                  <a:lnTo>
                    <a:pt x="590" y="288"/>
                  </a:lnTo>
                  <a:lnTo>
                    <a:pt x="592" y="288"/>
                  </a:lnTo>
                  <a:lnTo>
                    <a:pt x="592" y="284"/>
                  </a:lnTo>
                  <a:lnTo>
                    <a:pt x="594" y="284"/>
                  </a:lnTo>
                  <a:lnTo>
                    <a:pt x="596" y="284"/>
                  </a:lnTo>
                  <a:lnTo>
                    <a:pt x="596" y="284"/>
                  </a:lnTo>
                  <a:lnTo>
                    <a:pt x="598" y="288"/>
                  </a:lnTo>
                  <a:lnTo>
                    <a:pt x="600" y="288"/>
                  </a:lnTo>
                  <a:lnTo>
                    <a:pt x="602" y="286"/>
                  </a:lnTo>
                  <a:lnTo>
                    <a:pt x="600" y="286"/>
                  </a:lnTo>
                  <a:lnTo>
                    <a:pt x="600" y="284"/>
                  </a:lnTo>
                  <a:lnTo>
                    <a:pt x="600" y="284"/>
                  </a:lnTo>
                  <a:lnTo>
                    <a:pt x="602" y="282"/>
                  </a:lnTo>
                  <a:lnTo>
                    <a:pt x="606" y="282"/>
                  </a:lnTo>
                  <a:lnTo>
                    <a:pt x="606" y="284"/>
                  </a:lnTo>
                  <a:lnTo>
                    <a:pt x="604" y="284"/>
                  </a:lnTo>
                  <a:lnTo>
                    <a:pt x="604" y="286"/>
                  </a:lnTo>
                  <a:lnTo>
                    <a:pt x="606" y="288"/>
                  </a:lnTo>
                  <a:lnTo>
                    <a:pt x="608" y="290"/>
                  </a:lnTo>
                  <a:lnTo>
                    <a:pt x="610" y="288"/>
                  </a:lnTo>
                  <a:lnTo>
                    <a:pt x="612" y="290"/>
                  </a:lnTo>
                  <a:lnTo>
                    <a:pt x="616" y="290"/>
                  </a:lnTo>
                  <a:lnTo>
                    <a:pt x="616" y="290"/>
                  </a:lnTo>
                  <a:lnTo>
                    <a:pt x="618" y="290"/>
                  </a:lnTo>
                  <a:lnTo>
                    <a:pt x="624" y="290"/>
                  </a:lnTo>
                  <a:lnTo>
                    <a:pt x="626" y="292"/>
                  </a:lnTo>
                  <a:lnTo>
                    <a:pt x="628" y="292"/>
                  </a:lnTo>
                  <a:lnTo>
                    <a:pt x="628" y="294"/>
                  </a:lnTo>
                  <a:lnTo>
                    <a:pt x="628" y="294"/>
                  </a:lnTo>
                  <a:lnTo>
                    <a:pt x="628" y="296"/>
                  </a:lnTo>
                  <a:lnTo>
                    <a:pt x="628" y="298"/>
                  </a:lnTo>
                  <a:lnTo>
                    <a:pt x="624" y="300"/>
                  </a:lnTo>
                  <a:lnTo>
                    <a:pt x="622" y="300"/>
                  </a:lnTo>
                  <a:lnTo>
                    <a:pt x="622" y="298"/>
                  </a:lnTo>
                  <a:lnTo>
                    <a:pt x="622" y="300"/>
                  </a:lnTo>
                  <a:lnTo>
                    <a:pt x="620" y="300"/>
                  </a:lnTo>
                  <a:lnTo>
                    <a:pt x="620" y="302"/>
                  </a:lnTo>
                  <a:lnTo>
                    <a:pt x="622" y="302"/>
                  </a:lnTo>
                  <a:lnTo>
                    <a:pt x="622" y="304"/>
                  </a:lnTo>
                  <a:lnTo>
                    <a:pt x="622" y="308"/>
                  </a:lnTo>
                  <a:lnTo>
                    <a:pt x="620" y="308"/>
                  </a:lnTo>
                  <a:lnTo>
                    <a:pt x="620" y="308"/>
                  </a:lnTo>
                  <a:lnTo>
                    <a:pt x="618" y="308"/>
                  </a:lnTo>
                  <a:lnTo>
                    <a:pt x="614" y="308"/>
                  </a:lnTo>
                  <a:lnTo>
                    <a:pt x="614" y="308"/>
                  </a:lnTo>
                  <a:lnTo>
                    <a:pt x="608" y="310"/>
                  </a:lnTo>
                  <a:lnTo>
                    <a:pt x="606" y="312"/>
                  </a:lnTo>
                  <a:lnTo>
                    <a:pt x="604" y="312"/>
                  </a:lnTo>
                  <a:lnTo>
                    <a:pt x="602" y="316"/>
                  </a:lnTo>
                  <a:lnTo>
                    <a:pt x="602" y="316"/>
                  </a:lnTo>
                  <a:lnTo>
                    <a:pt x="604" y="316"/>
                  </a:lnTo>
                  <a:lnTo>
                    <a:pt x="606" y="316"/>
                  </a:lnTo>
                  <a:lnTo>
                    <a:pt x="608" y="314"/>
                  </a:lnTo>
                  <a:lnTo>
                    <a:pt x="610" y="314"/>
                  </a:lnTo>
                  <a:lnTo>
                    <a:pt x="614" y="316"/>
                  </a:lnTo>
                  <a:lnTo>
                    <a:pt x="614" y="320"/>
                  </a:lnTo>
                  <a:lnTo>
                    <a:pt x="614" y="320"/>
                  </a:lnTo>
                  <a:lnTo>
                    <a:pt x="612" y="320"/>
                  </a:lnTo>
                  <a:lnTo>
                    <a:pt x="614" y="322"/>
                  </a:lnTo>
                  <a:lnTo>
                    <a:pt x="614" y="322"/>
                  </a:lnTo>
                  <a:lnTo>
                    <a:pt x="614" y="326"/>
                  </a:lnTo>
                  <a:lnTo>
                    <a:pt x="612" y="326"/>
                  </a:lnTo>
                  <a:lnTo>
                    <a:pt x="612" y="328"/>
                  </a:lnTo>
                  <a:lnTo>
                    <a:pt x="612" y="330"/>
                  </a:lnTo>
                  <a:lnTo>
                    <a:pt x="614" y="328"/>
                  </a:lnTo>
                  <a:lnTo>
                    <a:pt x="616" y="326"/>
                  </a:lnTo>
                  <a:lnTo>
                    <a:pt x="618" y="326"/>
                  </a:lnTo>
                  <a:lnTo>
                    <a:pt x="620" y="326"/>
                  </a:lnTo>
                  <a:lnTo>
                    <a:pt x="618" y="328"/>
                  </a:lnTo>
                  <a:lnTo>
                    <a:pt x="618" y="330"/>
                  </a:lnTo>
                  <a:lnTo>
                    <a:pt x="616" y="334"/>
                  </a:lnTo>
                  <a:lnTo>
                    <a:pt x="616" y="336"/>
                  </a:lnTo>
                  <a:lnTo>
                    <a:pt x="612" y="338"/>
                  </a:lnTo>
                  <a:lnTo>
                    <a:pt x="610" y="338"/>
                  </a:lnTo>
                  <a:lnTo>
                    <a:pt x="610" y="340"/>
                  </a:lnTo>
                  <a:lnTo>
                    <a:pt x="610" y="342"/>
                  </a:lnTo>
                  <a:lnTo>
                    <a:pt x="610" y="344"/>
                  </a:lnTo>
                  <a:lnTo>
                    <a:pt x="608" y="344"/>
                  </a:lnTo>
                  <a:lnTo>
                    <a:pt x="608" y="344"/>
                  </a:lnTo>
                  <a:lnTo>
                    <a:pt x="606" y="344"/>
                  </a:lnTo>
                  <a:lnTo>
                    <a:pt x="606" y="346"/>
                  </a:lnTo>
                  <a:lnTo>
                    <a:pt x="610" y="348"/>
                  </a:lnTo>
                  <a:lnTo>
                    <a:pt x="608" y="350"/>
                  </a:lnTo>
                  <a:lnTo>
                    <a:pt x="606" y="350"/>
                  </a:lnTo>
                  <a:lnTo>
                    <a:pt x="608" y="352"/>
                  </a:lnTo>
                  <a:lnTo>
                    <a:pt x="606" y="354"/>
                  </a:lnTo>
                  <a:lnTo>
                    <a:pt x="604" y="352"/>
                  </a:lnTo>
                  <a:lnTo>
                    <a:pt x="602" y="354"/>
                  </a:lnTo>
                  <a:lnTo>
                    <a:pt x="600" y="354"/>
                  </a:lnTo>
                  <a:lnTo>
                    <a:pt x="598" y="356"/>
                  </a:lnTo>
                  <a:lnTo>
                    <a:pt x="598" y="356"/>
                  </a:lnTo>
                  <a:lnTo>
                    <a:pt x="594" y="358"/>
                  </a:lnTo>
                  <a:lnTo>
                    <a:pt x="592" y="356"/>
                  </a:lnTo>
                  <a:lnTo>
                    <a:pt x="588" y="358"/>
                  </a:lnTo>
                  <a:lnTo>
                    <a:pt x="588" y="356"/>
                  </a:lnTo>
                  <a:lnTo>
                    <a:pt x="586" y="352"/>
                  </a:lnTo>
                  <a:lnTo>
                    <a:pt x="588" y="350"/>
                  </a:lnTo>
                  <a:lnTo>
                    <a:pt x="588" y="348"/>
                  </a:lnTo>
                  <a:lnTo>
                    <a:pt x="584" y="350"/>
                  </a:lnTo>
                  <a:lnTo>
                    <a:pt x="584" y="354"/>
                  </a:lnTo>
                  <a:lnTo>
                    <a:pt x="586" y="358"/>
                  </a:lnTo>
                  <a:lnTo>
                    <a:pt x="588" y="360"/>
                  </a:lnTo>
                  <a:lnTo>
                    <a:pt x="586" y="362"/>
                  </a:lnTo>
                  <a:lnTo>
                    <a:pt x="584" y="364"/>
                  </a:lnTo>
                  <a:lnTo>
                    <a:pt x="582" y="366"/>
                  </a:lnTo>
                  <a:lnTo>
                    <a:pt x="580" y="366"/>
                  </a:lnTo>
                  <a:lnTo>
                    <a:pt x="580" y="366"/>
                  </a:lnTo>
                  <a:close/>
                  <a:moveTo>
                    <a:pt x="620" y="310"/>
                  </a:moveTo>
                  <a:lnTo>
                    <a:pt x="620" y="310"/>
                  </a:lnTo>
                  <a:lnTo>
                    <a:pt x="622" y="310"/>
                  </a:lnTo>
                  <a:lnTo>
                    <a:pt x="622" y="310"/>
                  </a:lnTo>
                  <a:lnTo>
                    <a:pt x="620" y="310"/>
                  </a:lnTo>
                  <a:close/>
                  <a:moveTo>
                    <a:pt x="618" y="320"/>
                  </a:moveTo>
                  <a:lnTo>
                    <a:pt x="620" y="320"/>
                  </a:lnTo>
                  <a:lnTo>
                    <a:pt x="622" y="316"/>
                  </a:lnTo>
                  <a:lnTo>
                    <a:pt x="622" y="314"/>
                  </a:lnTo>
                  <a:lnTo>
                    <a:pt x="622" y="314"/>
                  </a:lnTo>
                  <a:lnTo>
                    <a:pt x="620" y="312"/>
                  </a:lnTo>
                  <a:lnTo>
                    <a:pt x="620" y="312"/>
                  </a:lnTo>
                  <a:lnTo>
                    <a:pt x="618" y="314"/>
                  </a:lnTo>
                  <a:lnTo>
                    <a:pt x="616" y="316"/>
                  </a:lnTo>
                  <a:lnTo>
                    <a:pt x="618" y="318"/>
                  </a:lnTo>
                  <a:lnTo>
                    <a:pt x="618" y="320"/>
                  </a:lnTo>
                  <a:close/>
                  <a:moveTo>
                    <a:pt x="616" y="324"/>
                  </a:moveTo>
                  <a:lnTo>
                    <a:pt x="618" y="324"/>
                  </a:lnTo>
                  <a:lnTo>
                    <a:pt x="620" y="322"/>
                  </a:lnTo>
                  <a:lnTo>
                    <a:pt x="618" y="322"/>
                  </a:lnTo>
                  <a:lnTo>
                    <a:pt x="616" y="322"/>
                  </a:lnTo>
                  <a:lnTo>
                    <a:pt x="616" y="324"/>
                  </a:lnTo>
                  <a:lnTo>
                    <a:pt x="616" y="324"/>
                  </a:lnTo>
                  <a:close/>
                  <a:moveTo>
                    <a:pt x="524" y="272"/>
                  </a:moveTo>
                  <a:lnTo>
                    <a:pt x="524" y="274"/>
                  </a:lnTo>
                  <a:lnTo>
                    <a:pt x="524" y="274"/>
                  </a:lnTo>
                  <a:lnTo>
                    <a:pt x="526" y="274"/>
                  </a:lnTo>
                  <a:lnTo>
                    <a:pt x="528" y="274"/>
                  </a:lnTo>
                  <a:lnTo>
                    <a:pt x="528" y="274"/>
                  </a:lnTo>
                  <a:lnTo>
                    <a:pt x="526" y="272"/>
                  </a:lnTo>
                  <a:lnTo>
                    <a:pt x="524" y="272"/>
                  </a:lnTo>
                  <a:lnTo>
                    <a:pt x="524" y="272"/>
                  </a:lnTo>
                  <a:close/>
                  <a:moveTo>
                    <a:pt x="538" y="302"/>
                  </a:moveTo>
                  <a:lnTo>
                    <a:pt x="538" y="302"/>
                  </a:lnTo>
                  <a:lnTo>
                    <a:pt x="538" y="296"/>
                  </a:lnTo>
                  <a:lnTo>
                    <a:pt x="536" y="294"/>
                  </a:lnTo>
                  <a:lnTo>
                    <a:pt x="536" y="292"/>
                  </a:lnTo>
                  <a:lnTo>
                    <a:pt x="536" y="290"/>
                  </a:lnTo>
                  <a:lnTo>
                    <a:pt x="536" y="288"/>
                  </a:lnTo>
                  <a:lnTo>
                    <a:pt x="536" y="284"/>
                  </a:lnTo>
                  <a:lnTo>
                    <a:pt x="534" y="282"/>
                  </a:lnTo>
                  <a:lnTo>
                    <a:pt x="532" y="280"/>
                  </a:lnTo>
                  <a:lnTo>
                    <a:pt x="532" y="278"/>
                  </a:lnTo>
                  <a:lnTo>
                    <a:pt x="536" y="276"/>
                  </a:lnTo>
                  <a:lnTo>
                    <a:pt x="538" y="274"/>
                  </a:lnTo>
                  <a:lnTo>
                    <a:pt x="540" y="272"/>
                  </a:lnTo>
                  <a:lnTo>
                    <a:pt x="542" y="272"/>
                  </a:lnTo>
                  <a:lnTo>
                    <a:pt x="544" y="274"/>
                  </a:lnTo>
                  <a:lnTo>
                    <a:pt x="546" y="274"/>
                  </a:lnTo>
                  <a:lnTo>
                    <a:pt x="548" y="274"/>
                  </a:lnTo>
                  <a:lnTo>
                    <a:pt x="550" y="274"/>
                  </a:lnTo>
                  <a:lnTo>
                    <a:pt x="552" y="276"/>
                  </a:lnTo>
                  <a:lnTo>
                    <a:pt x="554" y="274"/>
                  </a:lnTo>
                  <a:lnTo>
                    <a:pt x="556" y="276"/>
                  </a:lnTo>
                  <a:lnTo>
                    <a:pt x="558" y="278"/>
                  </a:lnTo>
                  <a:lnTo>
                    <a:pt x="558" y="280"/>
                  </a:lnTo>
                  <a:lnTo>
                    <a:pt x="556" y="280"/>
                  </a:lnTo>
                  <a:lnTo>
                    <a:pt x="558" y="284"/>
                  </a:lnTo>
                  <a:lnTo>
                    <a:pt x="558" y="286"/>
                  </a:lnTo>
                  <a:lnTo>
                    <a:pt x="558" y="286"/>
                  </a:lnTo>
                  <a:lnTo>
                    <a:pt x="558" y="288"/>
                  </a:lnTo>
                  <a:lnTo>
                    <a:pt x="554" y="290"/>
                  </a:lnTo>
                  <a:lnTo>
                    <a:pt x="552" y="290"/>
                  </a:lnTo>
                  <a:lnTo>
                    <a:pt x="550" y="294"/>
                  </a:lnTo>
                  <a:lnTo>
                    <a:pt x="546" y="296"/>
                  </a:lnTo>
                  <a:lnTo>
                    <a:pt x="544" y="300"/>
                  </a:lnTo>
                  <a:lnTo>
                    <a:pt x="542" y="300"/>
                  </a:lnTo>
                  <a:lnTo>
                    <a:pt x="540" y="300"/>
                  </a:lnTo>
                  <a:lnTo>
                    <a:pt x="540" y="302"/>
                  </a:lnTo>
                  <a:lnTo>
                    <a:pt x="538" y="302"/>
                  </a:lnTo>
                  <a:close/>
                  <a:moveTo>
                    <a:pt x="628" y="354"/>
                  </a:moveTo>
                  <a:lnTo>
                    <a:pt x="624" y="350"/>
                  </a:lnTo>
                  <a:lnTo>
                    <a:pt x="622" y="350"/>
                  </a:lnTo>
                  <a:lnTo>
                    <a:pt x="618" y="350"/>
                  </a:lnTo>
                  <a:lnTo>
                    <a:pt x="620" y="348"/>
                  </a:lnTo>
                  <a:lnTo>
                    <a:pt x="622" y="348"/>
                  </a:lnTo>
                  <a:lnTo>
                    <a:pt x="622" y="348"/>
                  </a:lnTo>
                  <a:lnTo>
                    <a:pt x="624" y="346"/>
                  </a:lnTo>
                  <a:lnTo>
                    <a:pt x="622" y="346"/>
                  </a:lnTo>
                  <a:lnTo>
                    <a:pt x="622" y="346"/>
                  </a:lnTo>
                  <a:lnTo>
                    <a:pt x="620" y="344"/>
                  </a:lnTo>
                  <a:lnTo>
                    <a:pt x="624" y="342"/>
                  </a:lnTo>
                  <a:lnTo>
                    <a:pt x="624" y="336"/>
                  </a:lnTo>
                  <a:lnTo>
                    <a:pt x="624" y="334"/>
                  </a:lnTo>
                  <a:lnTo>
                    <a:pt x="626" y="334"/>
                  </a:lnTo>
                  <a:lnTo>
                    <a:pt x="626" y="332"/>
                  </a:lnTo>
                  <a:lnTo>
                    <a:pt x="624" y="330"/>
                  </a:lnTo>
                  <a:lnTo>
                    <a:pt x="626" y="328"/>
                  </a:lnTo>
                  <a:lnTo>
                    <a:pt x="626" y="326"/>
                  </a:lnTo>
                  <a:lnTo>
                    <a:pt x="628" y="322"/>
                  </a:lnTo>
                  <a:lnTo>
                    <a:pt x="628" y="320"/>
                  </a:lnTo>
                  <a:lnTo>
                    <a:pt x="628" y="318"/>
                  </a:lnTo>
                  <a:lnTo>
                    <a:pt x="630" y="316"/>
                  </a:lnTo>
                  <a:lnTo>
                    <a:pt x="632" y="314"/>
                  </a:lnTo>
                  <a:lnTo>
                    <a:pt x="634" y="312"/>
                  </a:lnTo>
                  <a:lnTo>
                    <a:pt x="634" y="310"/>
                  </a:lnTo>
                  <a:lnTo>
                    <a:pt x="636" y="306"/>
                  </a:lnTo>
                  <a:lnTo>
                    <a:pt x="636" y="302"/>
                  </a:lnTo>
                  <a:lnTo>
                    <a:pt x="640" y="302"/>
                  </a:lnTo>
                  <a:lnTo>
                    <a:pt x="640" y="302"/>
                  </a:lnTo>
                  <a:lnTo>
                    <a:pt x="638" y="300"/>
                  </a:lnTo>
                  <a:lnTo>
                    <a:pt x="640" y="298"/>
                  </a:lnTo>
                  <a:lnTo>
                    <a:pt x="642" y="298"/>
                  </a:lnTo>
                  <a:lnTo>
                    <a:pt x="644" y="300"/>
                  </a:lnTo>
                  <a:lnTo>
                    <a:pt x="644" y="302"/>
                  </a:lnTo>
                  <a:lnTo>
                    <a:pt x="648" y="302"/>
                  </a:lnTo>
                  <a:lnTo>
                    <a:pt x="646" y="300"/>
                  </a:lnTo>
                  <a:lnTo>
                    <a:pt x="644" y="298"/>
                  </a:lnTo>
                  <a:lnTo>
                    <a:pt x="646" y="298"/>
                  </a:lnTo>
                  <a:lnTo>
                    <a:pt x="648" y="296"/>
                  </a:lnTo>
                  <a:lnTo>
                    <a:pt x="646" y="294"/>
                  </a:lnTo>
                  <a:lnTo>
                    <a:pt x="648" y="290"/>
                  </a:lnTo>
                  <a:lnTo>
                    <a:pt x="652" y="290"/>
                  </a:lnTo>
                  <a:lnTo>
                    <a:pt x="656" y="290"/>
                  </a:lnTo>
                  <a:lnTo>
                    <a:pt x="658" y="288"/>
                  </a:lnTo>
                  <a:lnTo>
                    <a:pt x="660" y="290"/>
                  </a:lnTo>
                  <a:lnTo>
                    <a:pt x="662" y="290"/>
                  </a:lnTo>
                  <a:lnTo>
                    <a:pt x="662" y="292"/>
                  </a:lnTo>
                  <a:lnTo>
                    <a:pt x="664" y="290"/>
                  </a:lnTo>
                  <a:lnTo>
                    <a:pt x="668" y="290"/>
                  </a:lnTo>
                  <a:lnTo>
                    <a:pt x="668" y="294"/>
                  </a:lnTo>
                  <a:lnTo>
                    <a:pt x="670" y="294"/>
                  </a:lnTo>
                  <a:lnTo>
                    <a:pt x="672" y="294"/>
                  </a:lnTo>
                  <a:lnTo>
                    <a:pt x="672" y="294"/>
                  </a:lnTo>
                  <a:lnTo>
                    <a:pt x="674" y="296"/>
                  </a:lnTo>
                  <a:lnTo>
                    <a:pt x="674" y="298"/>
                  </a:lnTo>
                  <a:lnTo>
                    <a:pt x="674" y="300"/>
                  </a:lnTo>
                  <a:lnTo>
                    <a:pt x="676" y="298"/>
                  </a:lnTo>
                  <a:lnTo>
                    <a:pt x="680" y="298"/>
                  </a:lnTo>
                  <a:lnTo>
                    <a:pt x="686" y="300"/>
                  </a:lnTo>
                  <a:lnTo>
                    <a:pt x="688" y="302"/>
                  </a:lnTo>
                  <a:lnTo>
                    <a:pt x="690" y="304"/>
                  </a:lnTo>
                  <a:lnTo>
                    <a:pt x="690" y="304"/>
                  </a:lnTo>
                  <a:lnTo>
                    <a:pt x="692" y="306"/>
                  </a:lnTo>
                  <a:lnTo>
                    <a:pt x="690" y="306"/>
                  </a:lnTo>
                  <a:lnTo>
                    <a:pt x="690" y="306"/>
                  </a:lnTo>
                  <a:lnTo>
                    <a:pt x="688" y="308"/>
                  </a:lnTo>
                  <a:lnTo>
                    <a:pt x="684" y="312"/>
                  </a:lnTo>
                  <a:lnTo>
                    <a:pt x="682" y="314"/>
                  </a:lnTo>
                  <a:lnTo>
                    <a:pt x="680" y="316"/>
                  </a:lnTo>
                  <a:lnTo>
                    <a:pt x="680" y="316"/>
                  </a:lnTo>
                  <a:lnTo>
                    <a:pt x="676" y="320"/>
                  </a:lnTo>
                  <a:lnTo>
                    <a:pt x="672" y="324"/>
                  </a:lnTo>
                  <a:lnTo>
                    <a:pt x="670" y="324"/>
                  </a:lnTo>
                  <a:lnTo>
                    <a:pt x="670" y="324"/>
                  </a:lnTo>
                  <a:lnTo>
                    <a:pt x="670" y="326"/>
                  </a:lnTo>
                  <a:lnTo>
                    <a:pt x="670" y="328"/>
                  </a:lnTo>
                  <a:lnTo>
                    <a:pt x="666" y="330"/>
                  </a:lnTo>
                  <a:lnTo>
                    <a:pt x="662" y="334"/>
                  </a:lnTo>
                  <a:lnTo>
                    <a:pt x="658" y="336"/>
                  </a:lnTo>
                  <a:lnTo>
                    <a:pt x="656" y="338"/>
                  </a:lnTo>
                  <a:lnTo>
                    <a:pt x="654" y="336"/>
                  </a:lnTo>
                  <a:lnTo>
                    <a:pt x="654" y="336"/>
                  </a:lnTo>
                  <a:lnTo>
                    <a:pt x="652" y="336"/>
                  </a:lnTo>
                  <a:lnTo>
                    <a:pt x="648" y="334"/>
                  </a:lnTo>
                  <a:lnTo>
                    <a:pt x="648" y="332"/>
                  </a:lnTo>
                  <a:lnTo>
                    <a:pt x="646" y="330"/>
                  </a:lnTo>
                  <a:lnTo>
                    <a:pt x="644" y="332"/>
                  </a:lnTo>
                  <a:lnTo>
                    <a:pt x="642" y="330"/>
                  </a:lnTo>
                  <a:lnTo>
                    <a:pt x="640" y="330"/>
                  </a:lnTo>
                  <a:lnTo>
                    <a:pt x="638" y="330"/>
                  </a:lnTo>
                  <a:lnTo>
                    <a:pt x="636" y="330"/>
                  </a:lnTo>
                  <a:lnTo>
                    <a:pt x="636" y="332"/>
                  </a:lnTo>
                  <a:lnTo>
                    <a:pt x="638" y="332"/>
                  </a:lnTo>
                  <a:lnTo>
                    <a:pt x="642" y="332"/>
                  </a:lnTo>
                  <a:lnTo>
                    <a:pt x="642" y="334"/>
                  </a:lnTo>
                  <a:lnTo>
                    <a:pt x="640" y="336"/>
                  </a:lnTo>
                  <a:lnTo>
                    <a:pt x="640" y="338"/>
                  </a:lnTo>
                  <a:lnTo>
                    <a:pt x="642" y="340"/>
                  </a:lnTo>
                  <a:lnTo>
                    <a:pt x="640" y="342"/>
                  </a:lnTo>
                  <a:lnTo>
                    <a:pt x="638" y="344"/>
                  </a:lnTo>
                  <a:lnTo>
                    <a:pt x="636" y="346"/>
                  </a:lnTo>
                  <a:lnTo>
                    <a:pt x="634" y="344"/>
                  </a:lnTo>
                  <a:lnTo>
                    <a:pt x="632" y="346"/>
                  </a:lnTo>
                  <a:lnTo>
                    <a:pt x="632" y="348"/>
                  </a:lnTo>
                  <a:lnTo>
                    <a:pt x="630" y="350"/>
                  </a:lnTo>
                  <a:lnTo>
                    <a:pt x="628" y="350"/>
                  </a:lnTo>
                  <a:lnTo>
                    <a:pt x="628" y="352"/>
                  </a:lnTo>
                  <a:lnTo>
                    <a:pt x="628" y="354"/>
                  </a:lnTo>
                  <a:lnTo>
                    <a:pt x="628" y="354"/>
                  </a:lnTo>
                  <a:close/>
                  <a:moveTo>
                    <a:pt x="778" y="364"/>
                  </a:moveTo>
                  <a:lnTo>
                    <a:pt x="776" y="362"/>
                  </a:lnTo>
                  <a:lnTo>
                    <a:pt x="772" y="362"/>
                  </a:lnTo>
                  <a:lnTo>
                    <a:pt x="772" y="358"/>
                  </a:lnTo>
                  <a:lnTo>
                    <a:pt x="770" y="358"/>
                  </a:lnTo>
                  <a:lnTo>
                    <a:pt x="768" y="356"/>
                  </a:lnTo>
                  <a:lnTo>
                    <a:pt x="770" y="352"/>
                  </a:lnTo>
                  <a:lnTo>
                    <a:pt x="772" y="350"/>
                  </a:lnTo>
                  <a:lnTo>
                    <a:pt x="772" y="350"/>
                  </a:lnTo>
                  <a:lnTo>
                    <a:pt x="774" y="348"/>
                  </a:lnTo>
                  <a:lnTo>
                    <a:pt x="774" y="346"/>
                  </a:lnTo>
                  <a:lnTo>
                    <a:pt x="770" y="344"/>
                  </a:lnTo>
                  <a:lnTo>
                    <a:pt x="768" y="342"/>
                  </a:lnTo>
                  <a:lnTo>
                    <a:pt x="770" y="338"/>
                  </a:lnTo>
                  <a:lnTo>
                    <a:pt x="772" y="338"/>
                  </a:lnTo>
                  <a:lnTo>
                    <a:pt x="774" y="336"/>
                  </a:lnTo>
                  <a:lnTo>
                    <a:pt x="772" y="334"/>
                  </a:lnTo>
                  <a:lnTo>
                    <a:pt x="774" y="332"/>
                  </a:lnTo>
                  <a:lnTo>
                    <a:pt x="774" y="328"/>
                  </a:lnTo>
                  <a:lnTo>
                    <a:pt x="776" y="328"/>
                  </a:lnTo>
                  <a:lnTo>
                    <a:pt x="778" y="330"/>
                  </a:lnTo>
                  <a:lnTo>
                    <a:pt x="780" y="332"/>
                  </a:lnTo>
                  <a:lnTo>
                    <a:pt x="784" y="334"/>
                  </a:lnTo>
                  <a:lnTo>
                    <a:pt x="786" y="336"/>
                  </a:lnTo>
                  <a:lnTo>
                    <a:pt x="788" y="336"/>
                  </a:lnTo>
                  <a:lnTo>
                    <a:pt x="790" y="336"/>
                  </a:lnTo>
                  <a:lnTo>
                    <a:pt x="794" y="336"/>
                  </a:lnTo>
                  <a:lnTo>
                    <a:pt x="798" y="336"/>
                  </a:lnTo>
                  <a:lnTo>
                    <a:pt x="798" y="338"/>
                  </a:lnTo>
                  <a:lnTo>
                    <a:pt x="800" y="340"/>
                  </a:lnTo>
                  <a:lnTo>
                    <a:pt x="802" y="342"/>
                  </a:lnTo>
                  <a:lnTo>
                    <a:pt x="804" y="344"/>
                  </a:lnTo>
                  <a:lnTo>
                    <a:pt x="802" y="348"/>
                  </a:lnTo>
                  <a:lnTo>
                    <a:pt x="804" y="348"/>
                  </a:lnTo>
                  <a:lnTo>
                    <a:pt x="806" y="350"/>
                  </a:lnTo>
                  <a:lnTo>
                    <a:pt x="804" y="352"/>
                  </a:lnTo>
                  <a:lnTo>
                    <a:pt x="806" y="354"/>
                  </a:lnTo>
                  <a:lnTo>
                    <a:pt x="806" y="356"/>
                  </a:lnTo>
                  <a:lnTo>
                    <a:pt x="806" y="358"/>
                  </a:lnTo>
                  <a:lnTo>
                    <a:pt x="806" y="360"/>
                  </a:lnTo>
                  <a:lnTo>
                    <a:pt x="804" y="362"/>
                  </a:lnTo>
                  <a:lnTo>
                    <a:pt x="808" y="362"/>
                  </a:lnTo>
                  <a:lnTo>
                    <a:pt x="808" y="364"/>
                  </a:lnTo>
                  <a:lnTo>
                    <a:pt x="806" y="364"/>
                  </a:lnTo>
                  <a:lnTo>
                    <a:pt x="806" y="366"/>
                  </a:lnTo>
                  <a:lnTo>
                    <a:pt x="802" y="364"/>
                  </a:lnTo>
                  <a:lnTo>
                    <a:pt x="800" y="364"/>
                  </a:lnTo>
                  <a:lnTo>
                    <a:pt x="796" y="364"/>
                  </a:lnTo>
                  <a:lnTo>
                    <a:pt x="794" y="362"/>
                  </a:lnTo>
                  <a:lnTo>
                    <a:pt x="790" y="362"/>
                  </a:lnTo>
                  <a:lnTo>
                    <a:pt x="790" y="362"/>
                  </a:lnTo>
                  <a:lnTo>
                    <a:pt x="788" y="360"/>
                  </a:lnTo>
                  <a:lnTo>
                    <a:pt x="784" y="362"/>
                  </a:lnTo>
                  <a:lnTo>
                    <a:pt x="782" y="362"/>
                  </a:lnTo>
                  <a:lnTo>
                    <a:pt x="780" y="364"/>
                  </a:lnTo>
                  <a:lnTo>
                    <a:pt x="778" y="364"/>
                  </a:lnTo>
                  <a:close/>
                  <a:moveTo>
                    <a:pt x="764" y="368"/>
                  </a:moveTo>
                  <a:lnTo>
                    <a:pt x="764" y="364"/>
                  </a:lnTo>
                  <a:lnTo>
                    <a:pt x="766" y="364"/>
                  </a:lnTo>
                  <a:lnTo>
                    <a:pt x="766" y="364"/>
                  </a:lnTo>
                  <a:lnTo>
                    <a:pt x="766" y="366"/>
                  </a:lnTo>
                  <a:lnTo>
                    <a:pt x="764" y="368"/>
                  </a:lnTo>
                  <a:close/>
                  <a:moveTo>
                    <a:pt x="768" y="370"/>
                  </a:moveTo>
                  <a:lnTo>
                    <a:pt x="768" y="368"/>
                  </a:lnTo>
                  <a:lnTo>
                    <a:pt x="768" y="368"/>
                  </a:lnTo>
                  <a:lnTo>
                    <a:pt x="768" y="368"/>
                  </a:lnTo>
                  <a:lnTo>
                    <a:pt x="770" y="370"/>
                  </a:lnTo>
                  <a:lnTo>
                    <a:pt x="768" y="370"/>
                  </a:lnTo>
                  <a:close/>
                  <a:moveTo>
                    <a:pt x="774" y="370"/>
                  </a:moveTo>
                  <a:lnTo>
                    <a:pt x="774" y="370"/>
                  </a:lnTo>
                  <a:lnTo>
                    <a:pt x="772" y="368"/>
                  </a:lnTo>
                  <a:lnTo>
                    <a:pt x="774" y="368"/>
                  </a:lnTo>
                  <a:lnTo>
                    <a:pt x="776" y="370"/>
                  </a:lnTo>
                  <a:lnTo>
                    <a:pt x="774" y="370"/>
                  </a:lnTo>
                  <a:close/>
                  <a:moveTo>
                    <a:pt x="622" y="422"/>
                  </a:moveTo>
                  <a:lnTo>
                    <a:pt x="622" y="420"/>
                  </a:lnTo>
                  <a:lnTo>
                    <a:pt x="622" y="420"/>
                  </a:lnTo>
                  <a:lnTo>
                    <a:pt x="624" y="420"/>
                  </a:lnTo>
                  <a:lnTo>
                    <a:pt x="624" y="420"/>
                  </a:lnTo>
                  <a:lnTo>
                    <a:pt x="624" y="422"/>
                  </a:lnTo>
                  <a:lnTo>
                    <a:pt x="624" y="422"/>
                  </a:lnTo>
                  <a:lnTo>
                    <a:pt x="622" y="422"/>
                  </a:lnTo>
                  <a:close/>
                  <a:moveTo>
                    <a:pt x="630" y="434"/>
                  </a:moveTo>
                  <a:lnTo>
                    <a:pt x="630" y="438"/>
                  </a:lnTo>
                  <a:lnTo>
                    <a:pt x="630" y="436"/>
                  </a:lnTo>
                  <a:lnTo>
                    <a:pt x="632" y="436"/>
                  </a:lnTo>
                  <a:lnTo>
                    <a:pt x="632" y="434"/>
                  </a:lnTo>
                  <a:lnTo>
                    <a:pt x="630" y="434"/>
                  </a:lnTo>
                  <a:lnTo>
                    <a:pt x="630" y="434"/>
                  </a:lnTo>
                  <a:close/>
                  <a:moveTo>
                    <a:pt x="628" y="434"/>
                  </a:moveTo>
                  <a:lnTo>
                    <a:pt x="626" y="436"/>
                  </a:lnTo>
                  <a:lnTo>
                    <a:pt x="628" y="438"/>
                  </a:lnTo>
                  <a:lnTo>
                    <a:pt x="628" y="438"/>
                  </a:lnTo>
                  <a:lnTo>
                    <a:pt x="628" y="440"/>
                  </a:lnTo>
                  <a:lnTo>
                    <a:pt x="628" y="438"/>
                  </a:lnTo>
                  <a:lnTo>
                    <a:pt x="628" y="434"/>
                  </a:lnTo>
                  <a:lnTo>
                    <a:pt x="628" y="434"/>
                  </a:lnTo>
                  <a:lnTo>
                    <a:pt x="628" y="434"/>
                  </a:lnTo>
                  <a:close/>
                  <a:moveTo>
                    <a:pt x="674" y="426"/>
                  </a:moveTo>
                  <a:lnTo>
                    <a:pt x="674" y="426"/>
                  </a:lnTo>
                  <a:lnTo>
                    <a:pt x="672" y="424"/>
                  </a:lnTo>
                  <a:lnTo>
                    <a:pt x="670" y="424"/>
                  </a:lnTo>
                  <a:lnTo>
                    <a:pt x="670" y="424"/>
                  </a:lnTo>
                  <a:lnTo>
                    <a:pt x="668" y="424"/>
                  </a:lnTo>
                  <a:lnTo>
                    <a:pt x="668" y="422"/>
                  </a:lnTo>
                  <a:lnTo>
                    <a:pt x="668" y="422"/>
                  </a:lnTo>
                  <a:lnTo>
                    <a:pt x="670" y="420"/>
                  </a:lnTo>
                  <a:lnTo>
                    <a:pt x="670" y="420"/>
                  </a:lnTo>
                  <a:lnTo>
                    <a:pt x="672" y="420"/>
                  </a:lnTo>
                  <a:lnTo>
                    <a:pt x="674" y="422"/>
                  </a:lnTo>
                  <a:lnTo>
                    <a:pt x="676" y="422"/>
                  </a:lnTo>
                  <a:lnTo>
                    <a:pt x="676" y="424"/>
                  </a:lnTo>
                  <a:lnTo>
                    <a:pt x="676" y="426"/>
                  </a:lnTo>
                  <a:lnTo>
                    <a:pt x="676" y="426"/>
                  </a:lnTo>
                  <a:lnTo>
                    <a:pt x="674" y="426"/>
                  </a:lnTo>
                  <a:lnTo>
                    <a:pt x="674" y="426"/>
                  </a:lnTo>
                  <a:close/>
                  <a:moveTo>
                    <a:pt x="702" y="436"/>
                  </a:moveTo>
                  <a:lnTo>
                    <a:pt x="700" y="436"/>
                  </a:lnTo>
                  <a:lnTo>
                    <a:pt x="698" y="434"/>
                  </a:lnTo>
                  <a:lnTo>
                    <a:pt x="700" y="434"/>
                  </a:lnTo>
                  <a:lnTo>
                    <a:pt x="702" y="434"/>
                  </a:lnTo>
                  <a:lnTo>
                    <a:pt x="702" y="436"/>
                  </a:lnTo>
                  <a:lnTo>
                    <a:pt x="702" y="436"/>
                  </a:lnTo>
                  <a:close/>
                  <a:moveTo>
                    <a:pt x="704" y="438"/>
                  </a:moveTo>
                  <a:lnTo>
                    <a:pt x="706" y="438"/>
                  </a:lnTo>
                  <a:lnTo>
                    <a:pt x="704" y="436"/>
                  </a:lnTo>
                  <a:lnTo>
                    <a:pt x="704" y="438"/>
                  </a:lnTo>
                  <a:close/>
                  <a:moveTo>
                    <a:pt x="708" y="438"/>
                  </a:moveTo>
                  <a:lnTo>
                    <a:pt x="710" y="438"/>
                  </a:lnTo>
                  <a:lnTo>
                    <a:pt x="710" y="440"/>
                  </a:lnTo>
                  <a:lnTo>
                    <a:pt x="712" y="440"/>
                  </a:lnTo>
                  <a:lnTo>
                    <a:pt x="712" y="438"/>
                  </a:lnTo>
                  <a:lnTo>
                    <a:pt x="710" y="438"/>
                  </a:lnTo>
                  <a:lnTo>
                    <a:pt x="710" y="436"/>
                  </a:lnTo>
                  <a:lnTo>
                    <a:pt x="708" y="436"/>
                  </a:lnTo>
                  <a:lnTo>
                    <a:pt x="708" y="438"/>
                  </a:lnTo>
                  <a:lnTo>
                    <a:pt x="708" y="438"/>
                  </a:lnTo>
                  <a:close/>
                  <a:moveTo>
                    <a:pt x="736" y="476"/>
                  </a:moveTo>
                  <a:lnTo>
                    <a:pt x="736" y="476"/>
                  </a:lnTo>
                  <a:lnTo>
                    <a:pt x="738" y="474"/>
                  </a:lnTo>
                  <a:lnTo>
                    <a:pt x="736" y="472"/>
                  </a:lnTo>
                  <a:lnTo>
                    <a:pt x="738" y="472"/>
                  </a:lnTo>
                  <a:lnTo>
                    <a:pt x="740" y="474"/>
                  </a:lnTo>
                  <a:lnTo>
                    <a:pt x="738" y="474"/>
                  </a:lnTo>
                  <a:lnTo>
                    <a:pt x="738" y="476"/>
                  </a:lnTo>
                  <a:lnTo>
                    <a:pt x="736" y="476"/>
                  </a:lnTo>
                  <a:close/>
                  <a:moveTo>
                    <a:pt x="734" y="484"/>
                  </a:moveTo>
                  <a:lnTo>
                    <a:pt x="732" y="482"/>
                  </a:lnTo>
                  <a:lnTo>
                    <a:pt x="734" y="480"/>
                  </a:lnTo>
                  <a:lnTo>
                    <a:pt x="734" y="480"/>
                  </a:lnTo>
                  <a:lnTo>
                    <a:pt x="738" y="480"/>
                  </a:lnTo>
                  <a:lnTo>
                    <a:pt x="738" y="482"/>
                  </a:lnTo>
                  <a:lnTo>
                    <a:pt x="736" y="482"/>
                  </a:lnTo>
                  <a:lnTo>
                    <a:pt x="734" y="484"/>
                  </a:lnTo>
                  <a:lnTo>
                    <a:pt x="734" y="484"/>
                  </a:lnTo>
                  <a:close/>
                  <a:moveTo>
                    <a:pt x="718" y="448"/>
                  </a:moveTo>
                  <a:lnTo>
                    <a:pt x="716" y="446"/>
                  </a:lnTo>
                  <a:lnTo>
                    <a:pt x="718" y="446"/>
                  </a:lnTo>
                  <a:lnTo>
                    <a:pt x="718" y="448"/>
                  </a:lnTo>
                  <a:close/>
                  <a:moveTo>
                    <a:pt x="714" y="448"/>
                  </a:moveTo>
                  <a:lnTo>
                    <a:pt x="712" y="446"/>
                  </a:lnTo>
                  <a:lnTo>
                    <a:pt x="714" y="446"/>
                  </a:lnTo>
                  <a:lnTo>
                    <a:pt x="714" y="448"/>
                  </a:lnTo>
                  <a:lnTo>
                    <a:pt x="714" y="448"/>
                  </a:lnTo>
                  <a:close/>
                  <a:moveTo>
                    <a:pt x="714" y="448"/>
                  </a:moveTo>
                  <a:lnTo>
                    <a:pt x="716" y="450"/>
                  </a:lnTo>
                  <a:lnTo>
                    <a:pt x="716" y="450"/>
                  </a:lnTo>
                  <a:lnTo>
                    <a:pt x="718" y="450"/>
                  </a:lnTo>
                  <a:lnTo>
                    <a:pt x="718" y="450"/>
                  </a:lnTo>
                  <a:lnTo>
                    <a:pt x="716" y="448"/>
                  </a:lnTo>
                  <a:lnTo>
                    <a:pt x="714" y="448"/>
                  </a:lnTo>
                  <a:lnTo>
                    <a:pt x="714" y="448"/>
                  </a:lnTo>
                  <a:close/>
                  <a:moveTo>
                    <a:pt x="730" y="442"/>
                  </a:moveTo>
                  <a:lnTo>
                    <a:pt x="732" y="442"/>
                  </a:lnTo>
                  <a:lnTo>
                    <a:pt x="732" y="444"/>
                  </a:lnTo>
                  <a:lnTo>
                    <a:pt x="732" y="446"/>
                  </a:lnTo>
                  <a:lnTo>
                    <a:pt x="732" y="446"/>
                  </a:lnTo>
                  <a:lnTo>
                    <a:pt x="734" y="448"/>
                  </a:lnTo>
                  <a:lnTo>
                    <a:pt x="734" y="448"/>
                  </a:lnTo>
                  <a:lnTo>
                    <a:pt x="734" y="446"/>
                  </a:lnTo>
                  <a:lnTo>
                    <a:pt x="736" y="446"/>
                  </a:lnTo>
                  <a:lnTo>
                    <a:pt x="738" y="446"/>
                  </a:lnTo>
                  <a:lnTo>
                    <a:pt x="740" y="446"/>
                  </a:lnTo>
                  <a:lnTo>
                    <a:pt x="740" y="444"/>
                  </a:lnTo>
                  <a:lnTo>
                    <a:pt x="740" y="442"/>
                  </a:lnTo>
                  <a:lnTo>
                    <a:pt x="736" y="442"/>
                  </a:lnTo>
                  <a:lnTo>
                    <a:pt x="734" y="440"/>
                  </a:lnTo>
                  <a:lnTo>
                    <a:pt x="732" y="440"/>
                  </a:lnTo>
                  <a:lnTo>
                    <a:pt x="732" y="442"/>
                  </a:lnTo>
                  <a:lnTo>
                    <a:pt x="730" y="442"/>
                  </a:lnTo>
                  <a:lnTo>
                    <a:pt x="730" y="442"/>
                  </a:lnTo>
                  <a:close/>
                  <a:moveTo>
                    <a:pt x="758" y="440"/>
                  </a:moveTo>
                  <a:lnTo>
                    <a:pt x="758" y="440"/>
                  </a:lnTo>
                  <a:lnTo>
                    <a:pt x="760" y="438"/>
                  </a:lnTo>
                  <a:lnTo>
                    <a:pt x="760" y="440"/>
                  </a:lnTo>
                  <a:lnTo>
                    <a:pt x="758" y="440"/>
                  </a:lnTo>
                  <a:close/>
                  <a:moveTo>
                    <a:pt x="748" y="452"/>
                  </a:moveTo>
                  <a:lnTo>
                    <a:pt x="750" y="450"/>
                  </a:lnTo>
                  <a:lnTo>
                    <a:pt x="752" y="448"/>
                  </a:lnTo>
                  <a:lnTo>
                    <a:pt x="754" y="448"/>
                  </a:lnTo>
                  <a:lnTo>
                    <a:pt x="754" y="448"/>
                  </a:lnTo>
                  <a:lnTo>
                    <a:pt x="754" y="446"/>
                  </a:lnTo>
                  <a:lnTo>
                    <a:pt x="756" y="448"/>
                  </a:lnTo>
                  <a:lnTo>
                    <a:pt x="756" y="448"/>
                  </a:lnTo>
                  <a:lnTo>
                    <a:pt x="754" y="450"/>
                  </a:lnTo>
                  <a:lnTo>
                    <a:pt x="752" y="452"/>
                  </a:lnTo>
                  <a:lnTo>
                    <a:pt x="750" y="452"/>
                  </a:lnTo>
                  <a:lnTo>
                    <a:pt x="748" y="452"/>
                  </a:lnTo>
                  <a:close/>
                  <a:moveTo>
                    <a:pt x="740" y="468"/>
                  </a:moveTo>
                  <a:lnTo>
                    <a:pt x="744" y="464"/>
                  </a:lnTo>
                  <a:lnTo>
                    <a:pt x="744" y="462"/>
                  </a:lnTo>
                  <a:lnTo>
                    <a:pt x="746" y="462"/>
                  </a:lnTo>
                  <a:lnTo>
                    <a:pt x="748" y="460"/>
                  </a:lnTo>
                  <a:lnTo>
                    <a:pt x="750" y="458"/>
                  </a:lnTo>
                  <a:lnTo>
                    <a:pt x="750" y="456"/>
                  </a:lnTo>
                  <a:lnTo>
                    <a:pt x="748" y="454"/>
                  </a:lnTo>
                  <a:lnTo>
                    <a:pt x="746" y="456"/>
                  </a:lnTo>
                  <a:lnTo>
                    <a:pt x="746" y="458"/>
                  </a:lnTo>
                  <a:lnTo>
                    <a:pt x="746" y="458"/>
                  </a:lnTo>
                  <a:lnTo>
                    <a:pt x="744" y="460"/>
                  </a:lnTo>
                  <a:lnTo>
                    <a:pt x="742" y="460"/>
                  </a:lnTo>
                  <a:lnTo>
                    <a:pt x="738" y="460"/>
                  </a:lnTo>
                  <a:lnTo>
                    <a:pt x="736" y="462"/>
                  </a:lnTo>
                  <a:lnTo>
                    <a:pt x="736" y="464"/>
                  </a:lnTo>
                  <a:lnTo>
                    <a:pt x="734" y="464"/>
                  </a:lnTo>
                  <a:lnTo>
                    <a:pt x="734" y="468"/>
                  </a:lnTo>
                  <a:lnTo>
                    <a:pt x="736" y="466"/>
                  </a:lnTo>
                  <a:lnTo>
                    <a:pt x="738" y="468"/>
                  </a:lnTo>
                  <a:lnTo>
                    <a:pt x="740" y="468"/>
                  </a:lnTo>
                  <a:close/>
                  <a:moveTo>
                    <a:pt x="760" y="464"/>
                  </a:moveTo>
                  <a:lnTo>
                    <a:pt x="758" y="462"/>
                  </a:lnTo>
                  <a:lnTo>
                    <a:pt x="760" y="460"/>
                  </a:lnTo>
                  <a:lnTo>
                    <a:pt x="760" y="458"/>
                  </a:lnTo>
                  <a:lnTo>
                    <a:pt x="762" y="458"/>
                  </a:lnTo>
                  <a:lnTo>
                    <a:pt x="764" y="458"/>
                  </a:lnTo>
                  <a:lnTo>
                    <a:pt x="766" y="462"/>
                  </a:lnTo>
                  <a:lnTo>
                    <a:pt x="764" y="462"/>
                  </a:lnTo>
                  <a:lnTo>
                    <a:pt x="762" y="462"/>
                  </a:lnTo>
                  <a:lnTo>
                    <a:pt x="760" y="466"/>
                  </a:lnTo>
                  <a:lnTo>
                    <a:pt x="760" y="464"/>
                  </a:lnTo>
                  <a:close/>
                  <a:moveTo>
                    <a:pt x="774" y="484"/>
                  </a:moveTo>
                  <a:lnTo>
                    <a:pt x="774" y="482"/>
                  </a:lnTo>
                  <a:lnTo>
                    <a:pt x="774" y="478"/>
                  </a:lnTo>
                  <a:lnTo>
                    <a:pt x="774" y="476"/>
                  </a:lnTo>
                  <a:lnTo>
                    <a:pt x="772" y="476"/>
                  </a:lnTo>
                  <a:lnTo>
                    <a:pt x="772" y="478"/>
                  </a:lnTo>
                  <a:lnTo>
                    <a:pt x="772" y="482"/>
                  </a:lnTo>
                  <a:lnTo>
                    <a:pt x="772" y="484"/>
                  </a:lnTo>
                  <a:lnTo>
                    <a:pt x="772" y="484"/>
                  </a:lnTo>
                  <a:lnTo>
                    <a:pt x="772" y="486"/>
                  </a:lnTo>
                  <a:lnTo>
                    <a:pt x="774" y="486"/>
                  </a:lnTo>
                  <a:lnTo>
                    <a:pt x="774" y="484"/>
                  </a:lnTo>
                  <a:close/>
                  <a:moveTo>
                    <a:pt x="776" y="482"/>
                  </a:moveTo>
                  <a:lnTo>
                    <a:pt x="776" y="482"/>
                  </a:lnTo>
                  <a:lnTo>
                    <a:pt x="776" y="478"/>
                  </a:lnTo>
                  <a:lnTo>
                    <a:pt x="778" y="480"/>
                  </a:lnTo>
                  <a:lnTo>
                    <a:pt x="778" y="482"/>
                  </a:lnTo>
                  <a:lnTo>
                    <a:pt x="778" y="482"/>
                  </a:lnTo>
                  <a:lnTo>
                    <a:pt x="776" y="482"/>
                  </a:lnTo>
                  <a:close/>
                  <a:moveTo>
                    <a:pt x="780" y="488"/>
                  </a:moveTo>
                  <a:lnTo>
                    <a:pt x="780" y="486"/>
                  </a:lnTo>
                  <a:lnTo>
                    <a:pt x="780" y="486"/>
                  </a:lnTo>
                  <a:lnTo>
                    <a:pt x="782" y="486"/>
                  </a:lnTo>
                  <a:lnTo>
                    <a:pt x="782" y="488"/>
                  </a:lnTo>
                  <a:lnTo>
                    <a:pt x="780" y="488"/>
                  </a:lnTo>
                  <a:close/>
                  <a:moveTo>
                    <a:pt x="772" y="494"/>
                  </a:moveTo>
                  <a:lnTo>
                    <a:pt x="772" y="494"/>
                  </a:lnTo>
                  <a:lnTo>
                    <a:pt x="772" y="496"/>
                  </a:lnTo>
                  <a:lnTo>
                    <a:pt x="774" y="500"/>
                  </a:lnTo>
                  <a:lnTo>
                    <a:pt x="774" y="500"/>
                  </a:lnTo>
                  <a:lnTo>
                    <a:pt x="774" y="500"/>
                  </a:lnTo>
                  <a:lnTo>
                    <a:pt x="778" y="500"/>
                  </a:lnTo>
                  <a:lnTo>
                    <a:pt x="778" y="500"/>
                  </a:lnTo>
                  <a:lnTo>
                    <a:pt x="780" y="500"/>
                  </a:lnTo>
                  <a:lnTo>
                    <a:pt x="782" y="502"/>
                  </a:lnTo>
                  <a:lnTo>
                    <a:pt x="784" y="500"/>
                  </a:lnTo>
                  <a:lnTo>
                    <a:pt x="782" y="498"/>
                  </a:lnTo>
                  <a:lnTo>
                    <a:pt x="782" y="496"/>
                  </a:lnTo>
                  <a:lnTo>
                    <a:pt x="780" y="496"/>
                  </a:lnTo>
                  <a:lnTo>
                    <a:pt x="780" y="494"/>
                  </a:lnTo>
                  <a:lnTo>
                    <a:pt x="778" y="494"/>
                  </a:lnTo>
                  <a:lnTo>
                    <a:pt x="776" y="494"/>
                  </a:lnTo>
                  <a:lnTo>
                    <a:pt x="776" y="492"/>
                  </a:lnTo>
                  <a:lnTo>
                    <a:pt x="776" y="492"/>
                  </a:lnTo>
                  <a:lnTo>
                    <a:pt x="776" y="492"/>
                  </a:lnTo>
                  <a:lnTo>
                    <a:pt x="774" y="494"/>
                  </a:lnTo>
                  <a:lnTo>
                    <a:pt x="774" y="494"/>
                  </a:lnTo>
                  <a:lnTo>
                    <a:pt x="772" y="494"/>
                  </a:lnTo>
                  <a:close/>
                  <a:moveTo>
                    <a:pt x="708" y="584"/>
                  </a:moveTo>
                  <a:lnTo>
                    <a:pt x="710" y="584"/>
                  </a:lnTo>
                  <a:lnTo>
                    <a:pt x="712" y="582"/>
                  </a:lnTo>
                  <a:lnTo>
                    <a:pt x="710" y="582"/>
                  </a:lnTo>
                  <a:lnTo>
                    <a:pt x="708" y="582"/>
                  </a:lnTo>
                  <a:lnTo>
                    <a:pt x="708" y="584"/>
                  </a:lnTo>
                  <a:close/>
                  <a:moveTo>
                    <a:pt x="672" y="524"/>
                  </a:moveTo>
                  <a:lnTo>
                    <a:pt x="674" y="524"/>
                  </a:lnTo>
                  <a:lnTo>
                    <a:pt x="674" y="526"/>
                  </a:lnTo>
                  <a:lnTo>
                    <a:pt x="676" y="524"/>
                  </a:lnTo>
                  <a:lnTo>
                    <a:pt x="674" y="524"/>
                  </a:lnTo>
                  <a:lnTo>
                    <a:pt x="672" y="524"/>
                  </a:lnTo>
                  <a:lnTo>
                    <a:pt x="672" y="524"/>
                  </a:lnTo>
                  <a:close/>
                  <a:moveTo>
                    <a:pt x="664" y="538"/>
                  </a:moveTo>
                  <a:lnTo>
                    <a:pt x="664" y="536"/>
                  </a:lnTo>
                  <a:lnTo>
                    <a:pt x="662" y="534"/>
                  </a:lnTo>
                  <a:lnTo>
                    <a:pt x="660" y="532"/>
                  </a:lnTo>
                  <a:lnTo>
                    <a:pt x="660" y="532"/>
                  </a:lnTo>
                  <a:lnTo>
                    <a:pt x="660" y="530"/>
                  </a:lnTo>
                  <a:lnTo>
                    <a:pt x="658" y="528"/>
                  </a:lnTo>
                  <a:lnTo>
                    <a:pt x="658" y="524"/>
                  </a:lnTo>
                  <a:lnTo>
                    <a:pt x="660" y="524"/>
                  </a:lnTo>
                  <a:lnTo>
                    <a:pt x="660" y="526"/>
                  </a:lnTo>
                  <a:lnTo>
                    <a:pt x="662" y="528"/>
                  </a:lnTo>
                  <a:lnTo>
                    <a:pt x="662" y="528"/>
                  </a:lnTo>
                  <a:lnTo>
                    <a:pt x="664" y="530"/>
                  </a:lnTo>
                  <a:lnTo>
                    <a:pt x="664" y="534"/>
                  </a:lnTo>
                  <a:lnTo>
                    <a:pt x="666" y="534"/>
                  </a:lnTo>
                  <a:lnTo>
                    <a:pt x="668" y="534"/>
                  </a:lnTo>
                  <a:lnTo>
                    <a:pt x="668" y="538"/>
                  </a:lnTo>
                  <a:lnTo>
                    <a:pt x="666" y="538"/>
                  </a:lnTo>
                  <a:lnTo>
                    <a:pt x="664" y="538"/>
                  </a:lnTo>
                  <a:close/>
                  <a:moveTo>
                    <a:pt x="650" y="536"/>
                  </a:moveTo>
                  <a:lnTo>
                    <a:pt x="650" y="534"/>
                  </a:lnTo>
                  <a:lnTo>
                    <a:pt x="650" y="532"/>
                  </a:lnTo>
                  <a:lnTo>
                    <a:pt x="650" y="532"/>
                  </a:lnTo>
                  <a:lnTo>
                    <a:pt x="650" y="528"/>
                  </a:lnTo>
                  <a:lnTo>
                    <a:pt x="650" y="526"/>
                  </a:lnTo>
                  <a:lnTo>
                    <a:pt x="652" y="526"/>
                  </a:lnTo>
                  <a:lnTo>
                    <a:pt x="652" y="528"/>
                  </a:lnTo>
                  <a:lnTo>
                    <a:pt x="652" y="528"/>
                  </a:lnTo>
                  <a:lnTo>
                    <a:pt x="652" y="530"/>
                  </a:lnTo>
                  <a:lnTo>
                    <a:pt x="652" y="532"/>
                  </a:lnTo>
                  <a:lnTo>
                    <a:pt x="650" y="536"/>
                  </a:lnTo>
                  <a:lnTo>
                    <a:pt x="650" y="536"/>
                  </a:lnTo>
                  <a:close/>
                  <a:moveTo>
                    <a:pt x="648" y="478"/>
                  </a:moveTo>
                  <a:lnTo>
                    <a:pt x="648" y="480"/>
                  </a:lnTo>
                  <a:lnTo>
                    <a:pt x="650" y="482"/>
                  </a:lnTo>
                  <a:lnTo>
                    <a:pt x="652" y="482"/>
                  </a:lnTo>
                  <a:lnTo>
                    <a:pt x="652" y="480"/>
                  </a:lnTo>
                  <a:lnTo>
                    <a:pt x="652" y="478"/>
                  </a:lnTo>
                  <a:lnTo>
                    <a:pt x="650" y="478"/>
                  </a:lnTo>
                  <a:lnTo>
                    <a:pt x="648" y="478"/>
                  </a:lnTo>
                  <a:close/>
                  <a:moveTo>
                    <a:pt x="650" y="478"/>
                  </a:moveTo>
                  <a:lnTo>
                    <a:pt x="650" y="474"/>
                  </a:lnTo>
                  <a:lnTo>
                    <a:pt x="650" y="472"/>
                  </a:lnTo>
                  <a:lnTo>
                    <a:pt x="652" y="470"/>
                  </a:lnTo>
                  <a:lnTo>
                    <a:pt x="654" y="468"/>
                  </a:lnTo>
                  <a:lnTo>
                    <a:pt x="654" y="470"/>
                  </a:lnTo>
                  <a:lnTo>
                    <a:pt x="654" y="472"/>
                  </a:lnTo>
                  <a:lnTo>
                    <a:pt x="654" y="474"/>
                  </a:lnTo>
                  <a:lnTo>
                    <a:pt x="654" y="476"/>
                  </a:lnTo>
                  <a:lnTo>
                    <a:pt x="652" y="478"/>
                  </a:lnTo>
                  <a:lnTo>
                    <a:pt x="650" y="478"/>
                  </a:lnTo>
                  <a:close/>
                  <a:moveTo>
                    <a:pt x="532" y="452"/>
                  </a:moveTo>
                  <a:lnTo>
                    <a:pt x="532" y="452"/>
                  </a:lnTo>
                  <a:lnTo>
                    <a:pt x="532" y="450"/>
                  </a:lnTo>
                  <a:lnTo>
                    <a:pt x="530" y="450"/>
                  </a:lnTo>
                  <a:lnTo>
                    <a:pt x="530" y="452"/>
                  </a:lnTo>
                  <a:lnTo>
                    <a:pt x="532" y="452"/>
                  </a:lnTo>
                  <a:close/>
                  <a:moveTo>
                    <a:pt x="430" y="424"/>
                  </a:moveTo>
                  <a:lnTo>
                    <a:pt x="432" y="424"/>
                  </a:lnTo>
                  <a:lnTo>
                    <a:pt x="434" y="424"/>
                  </a:lnTo>
                  <a:lnTo>
                    <a:pt x="432" y="424"/>
                  </a:lnTo>
                  <a:lnTo>
                    <a:pt x="430" y="424"/>
                  </a:lnTo>
                  <a:lnTo>
                    <a:pt x="430" y="424"/>
                  </a:lnTo>
                  <a:close/>
                  <a:moveTo>
                    <a:pt x="422" y="428"/>
                  </a:moveTo>
                  <a:lnTo>
                    <a:pt x="424" y="428"/>
                  </a:lnTo>
                  <a:lnTo>
                    <a:pt x="424" y="426"/>
                  </a:lnTo>
                  <a:lnTo>
                    <a:pt x="422" y="426"/>
                  </a:lnTo>
                  <a:lnTo>
                    <a:pt x="422" y="428"/>
                  </a:lnTo>
                  <a:close/>
                  <a:moveTo>
                    <a:pt x="426" y="438"/>
                  </a:moveTo>
                  <a:lnTo>
                    <a:pt x="426" y="436"/>
                  </a:lnTo>
                  <a:lnTo>
                    <a:pt x="426" y="434"/>
                  </a:lnTo>
                  <a:lnTo>
                    <a:pt x="426" y="438"/>
                  </a:lnTo>
                  <a:lnTo>
                    <a:pt x="426" y="438"/>
                  </a:lnTo>
                  <a:close/>
                  <a:moveTo>
                    <a:pt x="426" y="438"/>
                  </a:moveTo>
                  <a:lnTo>
                    <a:pt x="424" y="434"/>
                  </a:lnTo>
                  <a:lnTo>
                    <a:pt x="424" y="436"/>
                  </a:lnTo>
                  <a:lnTo>
                    <a:pt x="424" y="438"/>
                  </a:lnTo>
                  <a:lnTo>
                    <a:pt x="426" y="438"/>
                  </a:lnTo>
                  <a:close/>
                  <a:moveTo>
                    <a:pt x="430" y="444"/>
                  </a:moveTo>
                  <a:lnTo>
                    <a:pt x="430" y="448"/>
                  </a:lnTo>
                  <a:lnTo>
                    <a:pt x="432" y="448"/>
                  </a:lnTo>
                  <a:lnTo>
                    <a:pt x="434" y="446"/>
                  </a:lnTo>
                  <a:lnTo>
                    <a:pt x="432" y="444"/>
                  </a:lnTo>
                  <a:lnTo>
                    <a:pt x="434" y="442"/>
                  </a:lnTo>
                  <a:lnTo>
                    <a:pt x="432" y="442"/>
                  </a:lnTo>
                  <a:lnTo>
                    <a:pt x="432" y="444"/>
                  </a:lnTo>
                  <a:lnTo>
                    <a:pt x="430" y="444"/>
                  </a:lnTo>
                  <a:lnTo>
                    <a:pt x="430" y="444"/>
                  </a:lnTo>
                  <a:close/>
                  <a:moveTo>
                    <a:pt x="426" y="458"/>
                  </a:moveTo>
                  <a:lnTo>
                    <a:pt x="426" y="454"/>
                  </a:lnTo>
                  <a:lnTo>
                    <a:pt x="426" y="454"/>
                  </a:lnTo>
                  <a:lnTo>
                    <a:pt x="426" y="452"/>
                  </a:lnTo>
                  <a:lnTo>
                    <a:pt x="428" y="448"/>
                  </a:lnTo>
                  <a:lnTo>
                    <a:pt x="428" y="450"/>
                  </a:lnTo>
                  <a:lnTo>
                    <a:pt x="428" y="452"/>
                  </a:lnTo>
                  <a:lnTo>
                    <a:pt x="430" y="452"/>
                  </a:lnTo>
                  <a:lnTo>
                    <a:pt x="428" y="454"/>
                  </a:lnTo>
                  <a:lnTo>
                    <a:pt x="430" y="456"/>
                  </a:lnTo>
                  <a:lnTo>
                    <a:pt x="428" y="456"/>
                  </a:lnTo>
                  <a:lnTo>
                    <a:pt x="428" y="458"/>
                  </a:lnTo>
                  <a:lnTo>
                    <a:pt x="426" y="458"/>
                  </a:lnTo>
                  <a:close/>
                  <a:moveTo>
                    <a:pt x="518" y="402"/>
                  </a:moveTo>
                  <a:lnTo>
                    <a:pt x="518" y="402"/>
                  </a:lnTo>
                  <a:lnTo>
                    <a:pt x="518" y="400"/>
                  </a:lnTo>
                  <a:lnTo>
                    <a:pt x="518" y="402"/>
                  </a:lnTo>
                  <a:lnTo>
                    <a:pt x="518" y="402"/>
                  </a:lnTo>
                  <a:lnTo>
                    <a:pt x="518" y="402"/>
                  </a:lnTo>
                  <a:close/>
                  <a:moveTo>
                    <a:pt x="548" y="384"/>
                  </a:moveTo>
                  <a:lnTo>
                    <a:pt x="548" y="380"/>
                  </a:lnTo>
                  <a:lnTo>
                    <a:pt x="546" y="380"/>
                  </a:lnTo>
                  <a:lnTo>
                    <a:pt x="548" y="378"/>
                  </a:lnTo>
                  <a:lnTo>
                    <a:pt x="548" y="376"/>
                  </a:lnTo>
                  <a:lnTo>
                    <a:pt x="550" y="378"/>
                  </a:lnTo>
                  <a:lnTo>
                    <a:pt x="550" y="378"/>
                  </a:lnTo>
                  <a:lnTo>
                    <a:pt x="550" y="380"/>
                  </a:lnTo>
                  <a:lnTo>
                    <a:pt x="550" y="382"/>
                  </a:lnTo>
                  <a:lnTo>
                    <a:pt x="550" y="384"/>
                  </a:lnTo>
                  <a:lnTo>
                    <a:pt x="548" y="384"/>
                  </a:lnTo>
                  <a:close/>
                  <a:moveTo>
                    <a:pt x="514" y="420"/>
                  </a:moveTo>
                  <a:lnTo>
                    <a:pt x="514" y="420"/>
                  </a:lnTo>
                  <a:lnTo>
                    <a:pt x="514" y="418"/>
                  </a:lnTo>
                  <a:lnTo>
                    <a:pt x="516" y="418"/>
                  </a:lnTo>
                  <a:lnTo>
                    <a:pt x="516" y="416"/>
                  </a:lnTo>
                  <a:lnTo>
                    <a:pt x="516" y="414"/>
                  </a:lnTo>
                  <a:lnTo>
                    <a:pt x="516" y="412"/>
                  </a:lnTo>
                  <a:lnTo>
                    <a:pt x="514" y="412"/>
                  </a:lnTo>
                  <a:lnTo>
                    <a:pt x="514" y="412"/>
                  </a:lnTo>
                  <a:lnTo>
                    <a:pt x="514" y="410"/>
                  </a:lnTo>
                  <a:lnTo>
                    <a:pt x="516" y="408"/>
                  </a:lnTo>
                  <a:lnTo>
                    <a:pt x="518" y="406"/>
                  </a:lnTo>
                  <a:lnTo>
                    <a:pt x="514" y="406"/>
                  </a:lnTo>
                  <a:lnTo>
                    <a:pt x="512" y="406"/>
                  </a:lnTo>
                  <a:lnTo>
                    <a:pt x="512" y="408"/>
                  </a:lnTo>
                  <a:lnTo>
                    <a:pt x="512" y="408"/>
                  </a:lnTo>
                  <a:lnTo>
                    <a:pt x="510" y="408"/>
                  </a:lnTo>
                  <a:lnTo>
                    <a:pt x="508" y="408"/>
                  </a:lnTo>
                  <a:lnTo>
                    <a:pt x="504" y="410"/>
                  </a:lnTo>
                  <a:lnTo>
                    <a:pt x="502" y="412"/>
                  </a:lnTo>
                  <a:lnTo>
                    <a:pt x="502" y="410"/>
                  </a:lnTo>
                  <a:lnTo>
                    <a:pt x="504" y="410"/>
                  </a:lnTo>
                  <a:lnTo>
                    <a:pt x="506" y="408"/>
                  </a:lnTo>
                  <a:lnTo>
                    <a:pt x="506" y="404"/>
                  </a:lnTo>
                  <a:lnTo>
                    <a:pt x="504" y="406"/>
                  </a:lnTo>
                  <a:lnTo>
                    <a:pt x="504" y="406"/>
                  </a:lnTo>
                  <a:lnTo>
                    <a:pt x="504" y="404"/>
                  </a:lnTo>
                  <a:lnTo>
                    <a:pt x="506" y="402"/>
                  </a:lnTo>
                  <a:lnTo>
                    <a:pt x="504" y="398"/>
                  </a:lnTo>
                  <a:lnTo>
                    <a:pt x="506" y="398"/>
                  </a:lnTo>
                  <a:lnTo>
                    <a:pt x="508" y="398"/>
                  </a:lnTo>
                  <a:lnTo>
                    <a:pt x="508" y="398"/>
                  </a:lnTo>
                  <a:lnTo>
                    <a:pt x="508" y="402"/>
                  </a:lnTo>
                  <a:lnTo>
                    <a:pt x="510" y="404"/>
                  </a:lnTo>
                  <a:lnTo>
                    <a:pt x="510" y="404"/>
                  </a:lnTo>
                  <a:lnTo>
                    <a:pt x="514" y="404"/>
                  </a:lnTo>
                  <a:lnTo>
                    <a:pt x="514" y="400"/>
                  </a:lnTo>
                  <a:lnTo>
                    <a:pt x="514" y="398"/>
                  </a:lnTo>
                  <a:lnTo>
                    <a:pt x="514" y="398"/>
                  </a:lnTo>
                  <a:lnTo>
                    <a:pt x="514" y="398"/>
                  </a:lnTo>
                  <a:lnTo>
                    <a:pt x="516" y="398"/>
                  </a:lnTo>
                  <a:lnTo>
                    <a:pt x="518" y="398"/>
                  </a:lnTo>
                  <a:lnTo>
                    <a:pt x="518" y="396"/>
                  </a:lnTo>
                  <a:lnTo>
                    <a:pt x="520" y="394"/>
                  </a:lnTo>
                  <a:lnTo>
                    <a:pt x="520" y="396"/>
                  </a:lnTo>
                  <a:lnTo>
                    <a:pt x="522" y="396"/>
                  </a:lnTo>
                  <a:lnTo>
                    <a:pt x="524" y="394"/>
                  </a:lnTo>
                  <a:lnTo>
                    <a:pt x="522" y="398"/>
                  </a:lnTo>
                  <a:lnTo>
                    <a:pt x="522" y="402"/>
                  </a:lnTo>
                  <a:lnTo>
                    <a:pt x="522" y="400"/>
                  </a:lnTo>
                  <a:lnTo>
                    <a:pt x="524" y="402"/>
                  </a:lnTo>
                  <a:lnTo>
                    <a:pt x="522" y="404"/>
                  </a:lnTo>
                  <a:lnTo>
                    <a:pt x="524" y="404"/>
                  </a:lnTo>
                  <a:lnTo>
                    <a:pt x="524" y="400"/>
                  </a:lnTo>
                  <a:lnTo>
                    <a:pt x="526" y="400"/>
                  </a:lnTo>
                  <a:lnTo>
                    <a:pt x="528" y="396"/>
                  </a:lnTo>
                  <a:lnTo>
                    <a:pt x="530" y="396"/>
                  </a:lnTo>
                  <a:lnTo>
                    <a:pt x="530" y="398"/>
                  </a:lnTo>
                  <a:lnTo>
                    <a:pt x="528" y="400"/>
                  </a:lnTo>
                  <a:lnTo>
                    <a:pt x="528" y="404"/>
                  </a:lnTo>
                  <a:lnTo>
                    <a:pt x="530" y="404"/>
                  </a:lnTo>
                  <a:lnTo>
                    <a:pt x="532" y="406"/>
                  </a:lnTo>
                  <a:lnTo>
                    <a:pt x="532" y="404"/>
                  </a:lnTo>
                  <a:lnTo>
                    <a:pt x="534" y="402"/>
                  </a:lnTo>
                  <a:lnTo>
                    <a:pt x="536" y="398"/>
                  </a:lnTo>
                  <a:lnTo>
                    <a:pt x="536" y="396"/>
                  </a:lnTo>
                  <a:lnTo>
                    <a:pt x="536" y="392"/>
                  </a:lnTo>
                  <a:lnTo>
                    <a:pt x="538" y="392"/>
                  </a:lnTo>
                  <a:lnTo>
                    <a:pt x="536" y="390"/>
                  </a:lnTo>
                  <a:lnTo>
                    <a:pt x="536" y="390"/>
                  </a:lnTo>
                  <a:lnTo>
                    <a:pt x="534" y="390"/>
                  </a:lnTo>
                  <a:lnTo>
                    <a:pt x="532" y="392"/>
                  </a:lnTo>
                  <a:lnTo>
                    <a:pt x="532" y="388"/>
                  </a:lnTo>
                  <a:lnTo>
                    <a:pt x="534" y="388"/>
                  </a:lnTo>
                  <a:lnTo>
                    <a:pt x="532" y="386"/>
                  </a:lnTo>
                  <a:lnTo>
                    <a:pt x="530" y="386"/>
                  </a:lnTo>
                  <a:lnTo>
                    <a:pt x="530" y="386"/>
                  </a:lnTo>
                  <a:lnTo>
                    <a:pt x="528" y="384"/>
                  </a:lnTo>
                  <a:lnTo>
                    <a:pt x="528" y="382"/>
                  </a:lnTo>
                  <a:lnTo>
                    <a:pt x="526" y="378"/>
                  </a:lnTo>
                  <a:lnTo>
                    <a:pt x="526" y="376"/>
                  </a:lnTo>
                  <a:lnTo>
                    <a:pt x="528" y="372"/>
                  </a:lnTo>
                  <a:lnTo>
                    <a:pt x="526" y="370"/>
                  </a:lnTo>
                  <a:lnTo>
                    <a:pt x="524" y="372"/>
                  </a:lnTo>
                  <a:lnTo>
                    <a:pt x="524" y="374"/>
                  </a:lnTo>
                  <a:lnTo>
                    <a:pt x="524" y="372"/>
                  </a:lnTo>
                  <a:lnTo>
                    <a:pt x="520" y="370"/>
                  </a:lnTo>
                  <a:lnTo>
                    <a:pt x="520" y="366"/>
                  </a:lnTo>
                  <a:lnTo>
                    <a:pt x="518" y="364"/>
                  </a:lnTo>
                  <a:lnTo>
                    <a:pt x="518" y="360"/>
                  </a:lnTo>
                  <a:lnTo>
                    <a:pt x="516" y="358"/>
                  </a:lnTo>
                  <a:lnTo>
                    <a:pt x="516" y="356"/>
                  </a:lnTo>
                  <a:lnTo>
                    <a:pt x="516" y="354"/>
                  </a:lnTo>
                  <a:lnTo>
                    <a:pt x="516" y="352"/>
                  </a:lnTo>
                  <a:lnTo>
                    <a:pt x="518" y="352"/>
                  </a:lnTo>
                  <a:lnTo>
                    <a:pt x="518" y="350"/>
                  </a:lnTo>
                  <a:lnTo>
                    <a:pt x="520" y="350"/>
                  </a:lnTo>
                  <a:lnTo>
                    <a:pt x="520" y="350"/>
                  </a:lnTo>
                  <a:lnTo>
                    <a:pt x="522" y="350"/>
                  </a:lnTo>
                  <a:lnTo>
                    <a:pt x="522" y="348"/>
                  </a:lnTo>
                  <a:lnTo>
                    <a:pt x="524" y="342"/>
                  </a:lnTo>
                  <a:lnTo>
                    <a:pt x="524" y="340"/>
                  </a:lnTo>
                  <a:lnTo>
                    <a:pt x="524" y="338"/>
                  </a:lnTo>
                  <a:lnTo>
                    <a:pt x="524" y="334"/>
                  </a:lnTo>
                  <a:lnTo>
                    <a:pt x="524" y="330"/>
                  </a:lnTo>
                  <a:lnTo>
                    <a:pt x="526" y="330"/>
                  </a:lnTo>
                  <a:lnTo>
                    <a:pt x="526" y="328"/>
                  </a:lnTo>
                  <a:lnTo>
                    <a:pt x="528" y="324"/>
                  </a:lnTo>
                  <a:lnTo>
                    <a:pt x="528" y="322"/>
                  </a:lnTo>
                  <a:lnTo>
                    <a:pt x="530" y="320"/>
                  </a:lnTo>
                  <a:lnTo>
                    <a:pt x="530" y="316"/>
                  </a:lnTo>
                  <a:lnTo>
                    <a:pt x="532" y="314"/>
                  </a:lnTo>
                  <a:lnTo>
                    <a:pt x="532" y="312"/>
                  </a:lnTo>
                  <a:lnTo>
                    <a:pt x="534" y="310"/>
                  </a:lnTo>
                  <a:lnTo>
                    <a:pt x="534" y="308"/>
                  </a:lnTo>
                  <a:lnTo>
                    <a:pt x="534" y="306"/>
                  </a:lnTo>
                  <a:lnTo>
                    <a:pt x="536" y="304"/>
                  </a:lnTo>
                  <a:lnTo>
                    <a:pt x="536" y="302"/>
                  </a:lnTo>
                  <a:lnTo>
                    <a:pt x="534" y="300"/>
                  </a:lnTo>
                  <a:lnTo>
                    <a:pt x="534" y="298"/>
                  </a:lnTo>
                  <a:lnTo>
                    <a:pt x="534" y="296"/>
                  </a:lnTo>
                  <a:lnTo>
                    <a:pt x="532" y="296"/>
                  </a:lnTo>
                  <a:lnTo>
                    <a:pt x="532" y="292"/>
                  </a:lnTo>
                  <a:lnTo>
                    <a:pt x="532" y="290"/>
                  </a:lnTo>
                  <a:lnTo>
                    <a:pt x="530" y="286"/>
                  </a:lnTo>
                  <a:lnTo>
                    <a:pt x="528" y="286"/>
                  </a:lnTo>
                  <a:lnTo>
                    <a:pt x="528" y="286"/>
                  </a:lnTo>
                  <a:lnTo>
                    <a:pt x="526" y="286"/>
                  </a:lnTo>
                  <a:lnTo>
                    <a:pt x="526" y="288"/>
                  </a:lnTo>
                  <a:lnTo>
                    <a:pt x="524" y="288"/>
                  </a:lnTo>
                  <a:lnTo>
                    <a:pt x="522" y="284"/>
                  </a:lnTo>
                  <a:lnTo>
                    <a:pt x="520" y="284"/>
                  </a:lnTo>
                  <a:lnTo>
                    <a:pt x="518" y="282"/>
                  </a:lnTo>
                  <a:lnTo>
                    <a:pt x="518" y="282"/>
                  </a:lnTo>
                  <a:lnTo>
                    <a:pt x="518" y="286"/>
                  </a:lnTo>
                  <a:lnTo>
                    <a:pt x="518" y="286"/>
                  </a:lnTo>
                  <a:lnTo>
                    <a:pt x="516" y="286"/>
                  </a:lnTo>
                  <a:lnTo>
                    <a:pt x="514" y="288"/>
                  </a:lnTo>
                  <a:lnTo>
                    <a:pt x="514" y="290"/>
                  </a:lnTo>
                  <a:lnTo>
                    <a:pt x="512" y="290"/>
                  </a:lnTo>
                  <a:lnTo>
                    <a:pt x="510" y="296"/>
                  </a:lnTo>
                  <a:lnTo>
                    <a:pt x="510" y="300"/>
                  </a:lnTo>
                  <a:lnTo>
                    <a:pt x="510" y="302"/>
                  </a:lnTo>
                  <a:lnTo>
                    <a:pt x="510" y="304"/>
                  </a:lnTo>
                  <a:lnTo>
                    <a:pt x="508" y="304"/>
                  </a:lnTo>
                  <a:lnTo>
                    <a:pt x="508" y="308"/>
                  </a:lnTo>
                  <a:lnTo>
                    <a:pt x="506" y="308"/>
                  </a:lnTo>
                  <a:lnTo>
                    <a:pt x="506" y="314"/>
                  </a:lnTo>
                  <a:lnTo>
                    <a:pt x="504" y="314"/>
                  </a:lnTo>
                  <a:lnTo>
                    <a:pt x="504" y="314"/>
                  </a:lnTo>
                  <a:lnTo>
                    <a:pt x="502" y="318"/>
                  </a:lnTo>
                  <a:lnTo>
                    <a:pt x="502" y="320"/>
                  </a:lnTo>
                  <a:lnTo>
                    <a:pt x="502" y="322"/>
                  </a:lnTo>
                  <a:lnTo>
                    <a:pt x="502" y="324"/>
                  </a:lnTo>
                  <a:lnTo>
                    <a:pt x="500" y="326"/>
                  </a:lnTo>
                  <a:lnTo>
                    <a:pt x="500" y="328"/>
                  </a:lnTo>
                  <a:lnTo>
                    <a:pt x="500" y="330"/>
                  </a:lnTo>
                  <a:lnTo>
                    <a:pt x="498" y="330"/>
                  </a:lnTo>
                  <a:lnTo>
                    <a:pt x="498" y="330"/>
                  </a:lnTo>
                  <a:lnTo>
                    <a:pt x="500" y="332"/>
                  </a:lnTo>
                  <a:lnTo>
                    <a:pt x="500" y="334"/>
                  </a:lnTo>
                  <a:lnTo>
                    <a:pt x="500" y="334"/>
                  </a:lnTo>
                  <a:lnTo>
                    <a:pt x="498" y="334"/>
                  </a:lnTo>
                  <a:lnTo>
                    <a:pt x="496" y="336"/>
                  </a:lnTo>
                  <a:lnTo>
                    <a:pt x="494" y="334"/>
                  </a:lnTo>
                  <a:lnTo>
                    <a:pt x="494" y="336"/>
                  </a:lnTo>
                  <a:lnTo>
                    <a:pt x="494" y="338"/>
                  </a:lnTo>
                  <a:lnTo>
                    <a:pt x="492" y="340"/>
                  </a:lnTo>
                  <a:lnTo>
                    <a:pt x="490" y="338"/>
                  </a:lnTo>
                  <a:lnTo>
                    <a:pt x="490" y="336"/>
                  </a:lnTo>
                  <a:lnTo>
                    <a:pt x="490" y="334"/>
                  </a:lnTo>
                  <a:lnTo>
                    <a:pt x="490" y="332"/>
                  </a:lnTo>
                  <a:lnTo>
                    <a:pt x="490" y="328"/>
                  </a:lnTo>
                  <a:lnTo>
                    <a:pt x="492" y="324"/>
                  </a:lnTo>
                  <a:lnTo>
                    <a:pt x="492" y="322"/>
                  </a:lnTo>
                  <a:lnTo>
                    <a:pt x="494" y="320"/>
                  </a:lnTo>
                  <a:lnTo>
                    <a:pt x="494" y="318"/>
                  </a:lnTo>
                  <a:lnTo>
                    <a:pt x="494" y="316"/>
                  </a:lnTo>
                  <a:lnTo>
                    <a:pt x="496" y="312"/>
                  </a:lnTo>
                  <a:lnTo>
                    <a:pt x="498" y="310"/>
                  </a:lnTo>
                  <a:lnTo>
                    <a:pt x="498" y="308"/>
                  </a:lnTo>
                  <a:lnTo>
                    <a:pt x="498" y="308"/>
                  </a:lnTo>
                  <a:lnTo>
                    <a:pt x="496" y="308"/>
                  </a:lnTo>
                  <a:lnTo>
                    <a:pt x="496" y="306"/>
                  </a:lnTo>
                  <a:lnTo>
                    <a:pt x="498" y="304"/>
                  </a:lnTo>
                  <a:lnTo>
                    <a:pt x="498" y="298"/>
                  </a:lnTo>
                  <a:lnTo>
                    <a:pt x="496" y="298"/>
                  </a:lnTo>
                  <a:lnTo>
                    <a:pt x="496" y="294"/>
                  </a:lnTo>
                  <a:lnTo>
                    <a:pt x="496" y="294"/>
                  </a:lnTo>
                  <a:lnTo>
                    <a:pt x="496" y="290"/>
                  </a:lnTo>
                  <a:lnTo>
                    <a:pt x="496" y="290"/>
                  </a:lnTo>
                  <a:lnTo>
                    <a:pt x="494" y="288"/>
                  </a:lnTo>
                  <a:lnTo>
                    <a:pt x="490" y="288"/>
                  </a:lnTo>
                  <a:lnTo>
                    <a:pt x="490" y="292"/>
                  </a:lnTo>
                  <a:lnTo>
                    <a:pt x="490" y="294"/>
                  </a:lnTo>
                  <a:lnTo>
                    <a:pt x="490" y="296"/>
                  </a:lnTo>
                  <a:lnTo>
                    <a:pt x="492" y="296"/>
                  </a:lnTo>
                  <a:lnTo>
                    <a:pt x="492" y="298"/>
                  </a:lnTo>
                  <a:lnTo>
                    <a:pt x="490" y="298"/>
                  </a:lnTo>
                  <a:lnTo>
                    <a:pt x="490" y="296"/>
                  </a:lnTo>
                  <a:lnTo>
                    <a:pt x="488" y="296"/>
                  </a:lnTo>
                  <a:lnTo>
                    <a:pt x="488" y="300"/>
                  </a:lnTo>
                  <a:lnTo>
                    <a:pt x="488" y="300"/>
                  </a:lnTo>
                  <a:lnTo>
                    <a:pt x="490" y="302"/>
                  </a:lnTo>
                  <a:lnTo>
                    <a:pt x="490" y="304"/>
                  </a:lnTo>
                  <a:lnTo>
                    <a:pt x="488" y="306"/>
                  </a:lnTo>
                  <a:lnTo>
                    <a:pt x="488" y="304"/>
                  </a:lnTo>
                  <a:lnTo>
                    <a:pt x="488" y="304"/>
                  </a:lnTo>
                  <a:lnTo>
                    <a:pt x="486" y="306"/>
                  </a:lnTo>
                  <a:lnTo>
                    <a:pt x="484" y="304"/>
                  </a:lnTo>
                  <a:lnTo>
                    <a:pt x="484" y="302"/>
                  </a:lnTo>
                  <a:lnTo>
                    <a:pt x="482" y="302"/>
                  </a:lnTo>
                  <a:lnTo>
                    <a:pt x="482" y="306"/>
                  </a:lnTo>
                  <a:lnTo>
                    <a:pt x="480" y="306"/>
                  </a:lnTo>
                  <a:lnTo>
                    <a:pt x="480" y="302"/>
                  </a:lnTo>
                  <a:lnTo>
                    <a:pt x="482" y="302"/>
                  </a:lnTo>
                  <a:lnTo>
                    <a:pt x="482" y="300"/>
                  </a:lnTo>
                  <a:lnTo>
                    <a:pt x="478" y="302"/>
                  </a:lnTo>
                  <a:lnTo>
                    <a:pt x="476" y="304"/>
                  </a:lnTo>
                  <a:lnTo>
                    <a:pt x="474" y="302"/>
                  </a:lnTo>
                  <a:lnTo>
                    <a:pt x="472" y="302"/>
                  </a:lnTo>
                  <a:lnTo>
                    <a:pt x="470" y="302"/>
                  </a:lnTo>
                  <a:lnTo>
                    <a:pt x="468" y="302"/>
                  </a:lnTo>
                  <a:lnTo>
                    <a:pt x="468" y="302"/>
                  </a:lnTo>
                  <a:lnTo>
                    <a:pt x="464" y="302"/>
                  </a:lnTo>
                  <a:lnTo>
                    <a:pt x="464" y="302"/>
                  </a:lnTo>
                  <a:lnTo>
                    <a:pt x="466" y="300"/>
                  </a:lnTo>
                  <a:lnTo>
                    <a:pt x="468" y="300"/>
                  </a:lnTo>
                  <a:lnTo>
                    <a:pt x="470" y="300"/>
                  </a:lnTo>
                  <a:lnTo>
                    <a:pt x="474" y="300"/>
                  </a:lnTo>
                  <a:lnTo>
                    <a:pt x="474" y="298"/>
                  </a:lnTo>
                  <a:lnTo>
                    <a:pt x="474" y="296"/>
                  </a:lnTo>
                  <a:lnTo>
                    <a:pt x="476" y="298"/>
                  </a:lnTo>
                  <a:lnTo>
                    <a:pt x="478" y="296"/>
                  </a:lnTo>
                  <a:lnTo>
                    <a:pt x="478" y="294"/>
                  </a:lnTo>
                  <a:lnTo>
                    <a:pt x="480" y="292"/>
                  </a:lnTo>
                  <a:lnTo>
                    <a:pt x="478" y="290"/>
                  </a:lnTo>
                  <a:lnTo>
                    <a:pt x="476" y="286"/>
                  </a:lnTo>
                  <a:lnTo>
                    <a:pt x="474" y="286"/>
                  </a:lnTo>
                  <a:lnTo>
                    <a:pt x="472" y="284"/>
                  </a:lnTo>
                  <a:lnTo>
                    <a:pt x="468" y="280"/>
                  </a:lnTo>
                  <a:lnTo>
                    <a:pt x="468" y="280"/>
                  </a:lnTo>
                  <a:lnTo>
                    <a:pt x="466" y="280"/>
                  </a:lnTo>
                  <a:lnTo>
                    <a:pt x="464" y="280"/>
                  </a:lnTo>
                  <a:lnTo>
                    <a:pt x="462" y="280"/>
                  </a:lnTo>
                  <a:lnTo>
                    <a:pt x="458" y="286"/>
                  </a:lnTo>
                  <a:lnTo>
                    <a:pt x="460" y="286"/>
                  </a:lnTo>
                  <a:lnTo>
                    <a:pt x="460" y="288"/>
                  </a:lnTo>
                  <a:lnTo>
                    <a:pt x="458" y="288"/>
                  </a:lnTo>
                  <a:lnTo>
                    <a:pt x="456" y="288"/>
                  </a:lnTo>
                  <a:lnTo>
                    <a:pt x="456" y="288"/>
                  </a:lnTo>
                  <a:lnTo>
                    <a:pt x="454" y="288"/>
                  </a:lnTo>
                  <a:lnTo>
                    <a:pt x="452" y="288"/>
                  </a:lnTo>
                  <a:lnTo>
                    <a:pt x="450" y="288"/>
                  </a:lnTo>
                  <a:lnTo>
                    <a:pt x="448" y="288"/>
                  </a:lnTo>
                  <a:lnTo>
                    <a:pt x="446" y="288"/>
                  </a:lnTo>
                  <a:lnTo>
                    <a:pt x="446" y="288"/>
                  </a:lnTo>
                  <a:lnTo>
                    <a:pt x="446" y="286"/>
                  </a:lnTo>
                  <a:lnTo>
                    <a:pt x="450" y="286"/>
                  </a:lnTo>
                  <a:lnTo>
                    <a:pt x="450" y="284"/>
                  </a:lnTo>
                  <a:lnTo>
                    <a:pt x="452" y="282"/>
                  </a:lnTo>
                  <a:lnTo>
                    <a:pt x="454" y="282"/>
                  </a:lnTo>
                  <a:lnTo>
                    <a:pt x="456" y="280"/>
                  </a:lnTo>
                  <a:lnTo>
                    <a:pt x="456" y="278"/>
                  </a:lnTo>
                  <a:lnTo>
                    <a:pt x="456" y="276"/>
                  </a:lnTo>
                  <a:lnTo>
                    <a:pt x="460" y="276"/>
                  </a:lnTo>
                  <a:lnTo>
                    <a:pt x="460" y="274"/>
                  </a:lnTo>
                  <a:lnTo>
                    <a:pt x="460" y="270"/>
                  </a:lnTo>
                  <a:lnTo>
                    <a:pt x="462" y="266"/>
                  </a:lnTo>
                  <a:lnTo>
                    <a:pt x="460" y="266"/>
                  </a:lnTo>
                  <a:lnTo>
                    <a:pt x="458" y="266"/>
                  </a:lnTo>
                  <a:lnTo>
                    <a:pt x="454" y="266"/>
                  </a:lnTo>
                  <a:lnTo>
                    <a:pt x="450" y="266"/>
                  </a:lnTo>
                  <a:lnTo>
                    <a:pt x="446" y="268"/>
                  </a:lnTo>
                  <a:lnTo>
                    <a:pt x="436" y="270"/>
                  </a:lnTo>
                  <a:lnTo>
                    <a:pt x="426" y="274"/>
                  </a:lnTo>
                  <a:lnTo>
                    <a:pt x="422" y="278"/>
                  </a:lnTo>
                  <a:lnTo>
                    <a:pt x="416" y="278"/>
                  </a:lnTo>
                  <a:lnTo>
                    <a:pt x="406" y="282"/>
                  </a:lnTo>
                  <a:lnTo>
                    <a:pt x="404" y="286"/>
                  </a:lnTo>
                  <a:lnTo>
                    <a:pt x="404" y="288"/>
                  </a:lnTo>
                  <a:lnTo>
                    <a:pt x="406" y="288"/>
                  </a:lnTo>
                  <a:lnTo>
                    <a:pt x="406" y="288"/>
                  </a:lnTo>
                  <a:lnTo>
                    <a:pt x="404" y="290"/>
                  </a:lnTo>
                  <a:lnTo>
                    <a:pt x="402" y="290"/>
                  </a:lnTo>
                  <a:lnTo>
                    <a:pt x="398" y="294"/>
                  </a:lnTo>
                  <a:lnTo>
                    <a:pt x="394" y="294"/>
                  </a:lnTo>
                  <a:lnTo>
                    <a:pt x="392" y="296"/>
                  </a:lnTo>
                  <a:lnTo>
                    <a:pt x="392" y="298"/>
                  </a:lnTo>
                  <a:lnTo>
                    <a:pt x="390" y="300"/>
                  </a:lnTo>
                  <a:lnTo>
                    <a:pt x="388" y="302"/>
                  </a:lnTo>
                  <a:lnTo>
                    <a:pt x="388" y="306"/>
                  </a:lnTo>
                  <a:lnTo>
                    <a:pt x="390" y="304"/>
                  </a:lnTo>
                  <a:lnTo>
                    <a:pt x="392" y="306"/>
                  </a:lnTo>
                  <a:lnTo>
                    <a:pt x="390" y="308"/>
                  </a:lnTo>
                  <a:lnTo>
                    <a:pt x="392" y="308"/>
                  </a:lnTo>
                  <a:lnTo>
                    <a:pt x="392" y="308"/>
                  </a:lnTo>
                  <a:lnTo>
                    <a:pt x="394" y="306"/>
                  </a:lnTo>
                  <a:lnTo>
                    <a:pt x="396" y="306"/>
                  </a:lnTo>
                  <a:lnTo>
                    <a:pt x="398" y="308"/>
                  </a:lnTo>
                  <a:lnTo>
                    <a:pt x="398" y="310"/>
                  </a:lnTo>
                  <a:lnTo>
                    <a:pt x="396" y="310"/>
                  </a:lnTo>
                  <a:lnTo>
                    <a:pt x="392" y="310"/>
                  </a:lnTo>
                  <a:lnTo>
                    <a:pt x="390" y="310"/>
                  </a:lnTo>
                  <a:lnTo>
                    <a:pt x="392" y="312"/>
                  </a:lnTo>
                  <a:lnTo>
                    <a:pt x="396" y="314"/>
                  </a:lnTo>
                  <a:lnTo>
                    <a:pt x="396" y="314"/>
                  </a:lnTo>
                  <a:lnTo>
                    <a:pt x="398" y="312"/>
                  </a:lnTo>
                  <a:lnTo>
                    <a:pt x="398" y="312"/>
                  </a:lnTo>
                  <a:lnTo>
                    <a:pt x="400" y="314"/>
                  </a:lnTo>
                  <a:lnTo>
                    <a:pt x="398" y="314"/>
                  </a:lnTo>
                  <a:lnTo>
                    <a:pt x="400" y="314"/>
                  </a:lnTo>
                  <a:lnTo>
                    <a:pt x="404" y="316"/>
                  </a:lnTo>
                  <a:lnTo>
                    <a:pt x="408" y="314"/>
                  </a:lnTo>
                  <a:lnTo>
                    <a:pt x="410" y="314"/>
                  </a:lnTo>
                  <a:lnTo>
                    <a:pt x="414" y="316"/>
                  </a:lnTo>
                  <a:lnTo>
                    <a:pt x="416" y="314"/>
                  </a:lnTo>
                  <a:lnTo>
                    <a:pt x="420" y="316"/>
                  </a:lnTo>
                  <a:lnTo>
                    <a:pt x="420" y="318"/>
                  </a:lnTo>
                  <a:lnTo>
                    <a:pt x="422" y="318"/>
                  </a:lnTo>
                  <a:lnTo>
                    <a:pt x="422" y="320"/>
                  </a:lnTo>
                  <a:lnTo>
                    <a:pt x="420" y="320"/>
                  </a:lnTo>
                  <a:lnTo>
                    <a:pt x="416" y="318"/>
                  </a:lnTo>
                  <a:lnTo>
                    <a:pt x="412" y="318"/>
                  </a:lnTo>
                  <a:lnTo>
                    <a:pt x="410" y="318"/>
                  </a:lnTo>
                  <a:lnTo>
                    <a:pt x="414" y="320"/>
                  </a:lnTo>
                  <a:lnTo>
                    <a:pt x="414" y="322"/>
                  </a:lnTo>
                  <a:lnTo>
                    <a:pt x="410" y="322"/>
                  </a:lnTo>
                  <a:lnTo>
                    <a:pt x="408" y="320"/>
                  </a:lnTo>
                  <a:lnTo>
                    <a:pt x="404" y="320"/>
                  </a:lnTo>
                  <a:lnTo>
                    <a:pt x="402" y="322"/>
                  </a:lnTo>
                  <a:lnTo>
                    <a:pt x="400" y="320"/>
                  </a:lnTo>
                  <a:lnTo>
                    <a:pt x="398" y="320"/>
                  </a:lnTo>
                  <a:lnTo>
                    <a:pt x="398" y="322"/>
                  </a:lnTo>
                  <a:lnTo>
                    <a:pt x="396" y="320"/>
                  </a:lnTo>
                  <a:lnTo>
                    <a:pt x="390" y="322"/>
                  </a:lnTo>
                  <a:lnTo>
                    <a:pt x="388" y="322"/>
                  </a:lnTo>
                  <a:lnTo>
                    <a:pt x="384" y="322"/>
                  </a:lnTo>
                  <a:lnTo>
                    <a:pt x="384" y="326"/>
                  </a:lnTo>
                  <a:lnTo>
                    <a:pt x="384" y="332"/>
                  </a:lnTo>
                  <a:lnTo>
                    <a:pt x="384" y="334"/>
                  </a:lnTo>
                  <a:lnTo>
                    <a:pt x="384" y="336"/>
                  </a:lnTo>
                  <a:lnTo>
                    <a:pt x="384" y="336"/>
                  </a:lnTo>
                  <a:lnTo>
                    <a:pt x="384" y="338"/>
                  </a:lnTo>
                  <a:lnTo>
                    <a:pt x="386" y="340"/>
                  </a:lnTo>
                  <a:lnTo>
                    <a:pt x="386" y="338"/>
                  </a:lnTo>
                  <a:lnTo>
                    <a:pt x="388" y="338"/>
                  </a:lnTo>
                  <a:lnTo>
                    <a:pt x="390" y="340"/>
                  </a:lnTo>
                  <a:lnTo>
                    <a:pt x="392" y="340"/>
                  </a:lnTo>
                  <a:lnTo>
                    <a:pt x="392" y="340"/>
                  </a:lnTo>
                  <a:lnTo>
                    <a:pt x="392" y="338"/>
                  </a:lnTo>
                  <a:lnTo>
                    <a:pt x="394" y="340"/>
                  </a:lnTo>
                  <a:lnTo>
                    <a:pt x="396" y="340"/>
                  </a:lnTo>
                  <a:lnTo>
                    <a:pt x="396" y="340"/>
                  </a:lnTo>
                  <a:lnTo>
                    <a:pt x="398" y="342"/>
                  </a:lnTo>
                  <a:lnTo>
                    <a:pt x="398" y="342"/>
                  </a:lnTo>
                  <a:lnTo>
                    <a:pt x="400" y="342"/>
                  </a:lnTo>
                  <a:lnTo>
                    <a:pt x="402" y="342"/>
                  </a:lnTo>
                  <a:lnTo>
                    <a:pt x="404" y="342"/>
                  </a:lnTo>
                  <a:lnTo>
                    <a:pt x="404" y="344"/>
                  </a:lnTo>
                  <a:lnTo>
                    <a:pt x="406" y="344"/>
                  </a:lnTo>
                  <a:lnTo>
                    <a:pt x="408" y="344"/>
                  </a:lnTo>
                  <a:lnTo>
                    <a:pt x="410" y="344"/>
                  </a:lnTo>
                  <a:lnTo>
                    <a:pt x="412" y="344"/>
                  </a:lnTo>
                  <a:lnTo>
                    <a:pt x="414" y="344"/>
                  </a:lnTo>
                  <a:lnTo>
                    <a:pt x="418" y="344"/>
                  </a:lnTo>
                  <a:lnTo>
                    <a:pt x="420" y="344"/>
                  </a:lnTo>
                  <a:lnTo>
                    <a:pt x="422" y="344"/>
                  </a:lnTo>
                  <a:lnTo>
                    <a:pt x="422" y="346"/>
                  </a:lnTo>
                  <a:lnTo>
                    <a:pt x="424" y="346"/>
                  </a:lnTo>
                  <a:lnTo>
                    <a:pt x="424" y="348"/>
                  </a:lnTo>
                  <a:lnTo>
                    <a:pt x="426" y="350"/>
                  </a:lnTo>
                  <a:lnTo>
                    <a:pt x="426" y="350"/>
                  </a:lnTo>
                  <a:lnTo>
                    <a:pt x="426" y="350"/>
                  </a:lnTo>
                  <a:lnTo>
                    <a:pt x="430" y="350"/>
                  </a:lnTo>
                  <a:lnTo>
                    <a:pt x="430" y="352"/>
                  </a:lnTo>
                  <a:lnTo>
                    <a:pt x="432" y="354"/>
                  </a:lnTo>
                  <a:lnTo>
                    <a:pt x="432" y="354"/>
                  </a:lnTo>
                  <a:lnTo>
                    <a:pt x="434" y="356"/>
                  </a:lnTo>
                  <a:lnTo>
                    <a:pt x="434" y="356"/>
                  </a:lnTo>
                  <a:lnTo>
                    <a:pt x="434" y="358"/>
                  </a:lnTo>
                  <a:lnTo>
                    <a:pt x="436" y="360"/>
                  </a:lnTo>
                  <a:lnTo>
                    <a:pt x="440" y="362"/>
                  </a:lnTo>
                  <a:lnTo>
                    <a:pt x="440" y="364"/>
                  </a:lnTo>
                  <a:lnTo>
                    <a:pt x="438" y="364"/>
                  </a:lnTo>
                  <a:lnTo>
                    <a:pt x="440" y="366"/>
                  </a:lnTo>
                  <a:lnTo>
                    <a:pt x="438" y="364"/>
                  </a:lnTo>
                  <a:lnTo>
                    <a:pt x="434" y="364"/>
                  </a:lnTo>
                  <a:lnTo>
                    <a:pt x="430" y="364"/>
                  </a:lnTo>
                  <a:lnTo>
                    <a:pt x="428" y="364"/>
                  </a:lnTo>
                  <a:lnTo>
                    <a:pt x="426" y="364"/>
                  </a:lnTo>
                  <a:lnTo>
                    <a:pt x="426" y="364"/>
                  </a:lnTo>
                  <a:lnTo>
                    <a:pt x="424" y="364"/>
                  </a:lnTo>
                  <a:lnTo>
                    <a:pt x="422" y="362"/>
                  </a:lnTo>
                  <a:lnTo>
                    <a:pt x="420" y="362"/>
                  </a:lnTo>
                  <a:lnTo>
                    <a:pt x="420" y="360"/>
                  </a:lnTo>
                  <a:lnTo>
                    <a:pt x="418" y="358"/>
                  </a:lnTo>
                  <a:lnTo>
                    <a:pt x="416" y="360"/>
                  </a:lnTo>
                  <a:lnTo>
                    <a:pt x="414" y="358"/>
                  </a:lnTo>
                  <a:lnTo>
                    <a:pt x="412" y="358"/>
                  </a:lnTo>
                  <a:lnTo>
                    <a:pt x="410" y="356"/>
                  </a:lnTo>
                  <a:lnTo>
                    <a:pt x="410" y="356"/>
                  </a:lnTo>
                  <a:lnTo>
                    <a:pt x="408" y="356"/>
                  </a:lnTo>
                  <a:lnTo>
                    <a:pt x="408" y="354"/>
                  </a:lnTo>
                  <a:lnTo>
                    <a:pt x="406" y="354"/>
                  </a:lnTo>
                  <a:lnTo>
                    <a:pt x="404" y="354"/>
                  </a:lnTo>
                  <a:lnTo>
                    <a:pt x="398" y="354"/>
                  </a:lnTo>
                  <a:lnTo>
                    <a:pt x="396" y="354"/>
                  </a:lnTo>
                  <a:lnTo>
                    <a:pt x="392" y="354"/>
                  </a:lnTo>
                  <a:lnTo>
                    <a:pt x="384" y="352"/>
                  </a:lnTo>
                  <a:lnTo>
                    <a:pt x="382" y="354"/>
                  </a:lnTo>
                  <a:lnTo>
                    <a:pt x="378" y="354"/>
                  </a:lnTo>
                  <a:lnTo>
                    <a:pt x="378" y="356"/>
                  </a:lnTo>
                  <a:lnTo>
                    <a:pt x="378" y="360"/>
                  </a:lnTo>
                  <a:lnTo>
                    <a:pt x="376" y="364"/>
                  </a:lnTo>
                  <a:lnTo>
                    <a:pt x="376" y="368"/>
                  </a:lnTo>
                  <a:lnTo>
                    <a:pt x="374" y="368"/>
                  </a:lnTo>
                  <a:lnTo>
                    <a:pt x="376" y="370"/>
                  </a:lnTo>
                  <a:lnTo>
                    <a:pt x="378" y="370"/>
                  </a:lnTo>
                  <a:lnTo>
                    <a:pt x="376" y="372"/>
                  </a:lnTo>
                  <a:lnTo>
                    <a:pt x="376" y="372"/>
                  </a:lnTo>
                  <a:lnTo>
                    <a:pt x="378" y="378"/>
                  </a:lnTo>
                  <a:lnTo>
                    <a:pt x="380" y="378"/>
                  </a:lnTo>
                  <a:lnTo>
                    <a:pt x="380" y="380"/>
                  </a:lnTo>
                  <a:lnTo>
                    <a:pt x="384" y="382"/>
                  </a:lnTo>
                  <a:lnTo>
                    <a:pt x="384" y="384"/>
                  </a:lnTo>
                  <a:lnTo>
                    <a:pt x="386" y="384"/>
                  </a:lnTo>
                  <a:lnTo>
                    <a:pt x="388" y="384"/>
                  </a:lnTo>
                  <a:lnTo>
                    <a:pt x="390" y="384"/>
                  </a:lnTo>
                  <a:lnTo>
                    <a:pt x="392" y="384"/>
                  </a:lnTo>
                  <a:lnTo>
                    <a:pt x="394" y="384"/>
                  </a:lnTo>
                  <a:lnTo>
                    <a:pt x="396" y="386"/>
                  </a:lnTo>
                  <a:lnTo>
                    <a:pt x="398" y="386"/>
                  </a:lnTo>
                  <a:lnTo>
                    <a:pt x="400" y="388"/>
                  </a:lnTo>
                  <a:lnTo>
                    <a:pt x="400" y="388"/>
                  </a:lnTo>
                  <a:lnTo>
                    <a:pt x="402" y="390"/>
                  </a:lnTo>
                  <a:lnTo>
                    <a:pt x="398" y="392"/>
                  </a:lnTo>
                  <a:lnTo>
                    <a:pt x="398" y="392"/>
                  </a:lnTo>
                  <a:lnTo>
                    <a:pt x="398" y="394"/>
                  </a:lnTo>
                  <a:lnTo>
                    <a:pt x="398" y="394"/>
                  </a:lnTo>
                  <a:lnTo>
                    <a:pt x="398" y="396"/>
                  </a:lnTo>
                  <a:lnTo>
                    <a:pt x="394" y="398"/>
                  </a:lnTo>
                  <a:lnTo>
                    <a:pt x="394" y="398"/>
                  </a:lnTo>
                  <a:lnTo>
                    <a:pt x="392" y="400"/>
                  </a:lnTo>
                  <a:lnTo>
                    <a:pt x="394" y="402"/>
                  </a:lnTo>
                  <a:lnTo>
                    <a:pt x="396" y="406"/>
                  </a:lnTo>
                  <a:lnTo>
                    <a:pt x="396" y="408"/>
                  </a:lnTo>
                  <a:lnTo>
                    <a:pt x="396" y="410"/>
                  </a:lnTo>
                  <a:lnTo>
                    <a:pt x="394" y="410"/>
                  </a:lnTo>
                  <a:lnTo>
                    <a:pt x="394" y="412"/>
                  </a:lnTo>
                  <a:lnTo>
                    <a:pt x="398" y="412"/>
                  </a:lnTo>
                  <a:lnTo>
                    <a:pt x="400" y="412"/>
                  </a:lnTo>
                  <a:lnTo>
                    <a:pt x="400" y="412"/>
                  </a:lnTo>
                  <a:lnTo>
                    <a:pt x="402" y="412"/>
                  </a:lnTo>
                  <a:lnTo>
                    <a:pt x="402" y="412"/>
                  </a:lnTo>
                  <a:lnTo>
                    <a:pt x="404" y="410"/>
                  </a:lnTo>
                  <a:lnTo>
                    <a:pt x="406" y="412"/>
                  </a:lnTo>
                  <a:lnTo>
                    <a:pt x="408" y="412"/>
                  </a:lnTo>
                  <a:lnTo>
                    <a:pt x="412" y="412"/>
                  </a:lnTo>
                  <a:lnTo>
                    <a:pt x="414" y="412"/>
                  </a:lnTo>
                  <a:lnTo>
                    <a:pt x="416" y="412"/>
                  </a:lnTo>
                  <a:lnTo>
                    <a:pt x="418" y="412"/>
                  </a:lnTo>
                  <a:lnTo>
                    <a:pt x="418" y="412"/>
                  </a:lnTo>
                  <a:lnTo>
                    <a:pt x="420" y="412"/>
                  </a:lnTo>
                  <a:lnTo>
                    <a:pt x="420" y="412"/>
                  </a:lnTo>
                  <a:lnTo>
                    <a:pt x="422" y="412"/>
                  </a:lnTo>
                  <a:lnTo>
                    <a:pt x="422" y="414"/>
                  </a:lnTo>
                  <a:lnTo>
                    <a:pt x="424" y="414"/>
                  </a:lnTo>
                  <a:lnTo>
                    <a:pt x="424" y="412"/>
                  </a:lnTo>
                  <a:lnTo>
                    <a:pt x="426" y="414"/>
                  </a:lnTo>
                  <a:lnTo>
                    <a:pt x="426" y="416"/>
                  </a:lnTo>
                  <a:lnTo>
                    <a:pt x="426" y="416"/>
                  </a:lnTo>
                  <a:lnTo>
                    <a:pt x="428" y="414"/>
                  </a:lnTo>
                  <a:lnTo>
                    <a:pt x="432" y="414"/>
                  </a:lnTo>
                  <a:lnTo>
                    <a:pt x="432" y="412"/>
                  </a:lnTo>
                  <a:lnTo>
                    <a:pt x="434" y="412"/>
                  </a:lnTo>
                  <a:lnTo>
                    <a:pt x="436" y="412"/>
                  </a:lnTo>
                  <a:lnTo>
                    <a:pt x="440" y="410"/>
                  </a:lnTo>
                  <a:lnTo>
                    <a:pt x="442" y="408"/>
                  </a:lnTo>
                  <a:lnTo>
                    <a:pt x="444" y="408"/>
                  </a:lnTo>
                  <a:lnTo>
                    <a:pt x="444" y="406"/>
                  </a:lnTo>
                  <a:lnTo>
                    <a:pt x="446" y="406"/>
                  </a:lnTo>
                  <a:lnTo>
                    <a:pt x="448" y="406"/>
                  </a:lnTo>
                  <a:lnTo>
                    <a:pt x="450" y="406"/>
                  </a:lnTo>
                  <a:lnTo>
                    <a:pt x="452" y="408"/>
                  </a:lnTo>
                  <a:lnTo>
                    <a:pt x="456" y="408"/>
                  </a:lnTo>
                  <a:lnTo>
                    <a:pt x="462" y="404"/>
                  </a:lnTo>
                  <a:lnTo>
                    <a:pt x="462" y="404"/>
                  </a:lnTo>
                  <a:lnTo>
                    <a:pt x="462" y="404"/>
                  </a:lnTo>
                  <a:lnTo>
                    <a:pt x="464" y="404"/>
                  </a:lnTo>
                  <a:lnTo>
                    <a:pt x="464" y="402"/>
                  </a:lnTo>
                  <a:lnTo>
                    <a:pt x="466" y="402"/>
                  </a:lnTo>
                  <a:lnTo>
                    <a:pt x="466" y="400"/>
                  </a:lnTo>
                  <a:lnTo>
                    <a:pt x="468" y="398"/>
                  </a:lnTo>
                  <a:lnTo>
                    <a:pt x="468" y="398"/>
                  </a:lnTo>
                  <a:lnTo>
                    <a:pt x="470" y="398"/>
                  </a:lnTo>
                  <a:lnTo>
                    <a:pt x="470" y="398"/>
                  </a:lnTo>
                  <a:lnTo>
                    <a:pt x="470" y="396"/>
                  </a:lnTo>
                  <a:lnTo>
                    <a:pt x="472" y="398"/>
                  </a:lnTo>
                  <a:lnTo>
                    <a:pt x="472" y="396"/>
                  </a:lnTo>
                  <a:lnTo>
                    <a:pt x="474" y="398"/>
                  </a:lnTo>
                  <a:lnTo>
                    <a:pt x="474" y="400"/>
                  </a:lnTo>
                  <a:lnTo>
                    <a:pt x="474" y="400"/>
                  </a:lnTo>
                  <a:lnTo>
                    <a:pt x="472" y="402"/>
                  </a:lnTo>
                  <a:lnTo>
                    <a:pt x="472" y="404"/>
                  </a:lnTo>
                  <a:lnTo>
                    <a:pt x="472" y="406"/>
                  </a:lnTo>
                  <a:lnTo>
                    <a:pt x="470" y="406"/>
                  </a:lnTo>
                  <a:lnTo>
                    <a:pt x="470" y="406"/>
                  </a:lnTo>
                  <a:lnTo>
                    <a:pt x="472" y="406"/>
                  </a:lnTo>
                  <a:lnTo>
                    <a:pt x="474" y="408"/>
                  </a:lnTo>
                  <a:lnTo>
                    <a:pt x="474" y="408"/>
                  </a:lnTo>
                  <a:lnTo>
                    <a:pt x="476" y="408"/>
                  </a:lnTo>
                  <a:lnTo>
                    <a:pt x="478" y="408"/>
                  </a:lnTo>
                  <a:lnTo>
                    <a:pt x="478" y="410"/>
                  </a:lnTo>
                  <a:lnTo>
                    <a:pt x="480" y="412"/>
                  </a:lnTo>
                  <a:lnTo>
                    <a:pt x="480" y="410"/>
                  </a:lnTo>
                  <a:lnTo>
                    <a:pt x="480" y="410"/>
                  </a:lnTo>
                  <a:lnTo>
                    <a:pt x="482" y="410"/>
                  </a:lnTo>
                  <a:lnTo>
                    <a:pt x="482" y="412"/>
                  </a:lnTo>
                  <a:lnTo>
                    <a:pt x="480" y="414"/>
                  </a:lnTo>
                  <a:lnTo>
                    <a:pt x="478" y="414"/>
                  </a:lnTo>
                  <a:lnTo>
                    <a:pt x="478" y="416"/>
                  </a:lnTo>
                  <a:lnTo>
                    <a:pt x="478" y="416"/>
                  </a:lnTo>
                  <a:lnTo>
                    <a:pt x="478" y="416"/>
                  </a:lnTo>
                  <a:lnTo>
                    <a:pt x="480" y="416"/>
                  </a:lnTo>
                  <a:lnTo>
                    <a:pt x="482" y="418"/>
                  </a:lnTo>
                  <a:lnTo>
                    <a:pt x="484" y="418"/>
                  </a:lnTo>
                  <a:lnTo>
                    <a:pt x="486" y="416"/>
                  </a:lnTo>
                  <a:lnTo>
                    <a:pt x="486" y="416"/>
                  </a:lnTo>
                  <a:lnTo>
                    <a:pt x="486" y="418"/>
                  </a:lnTo>
                  <a:lnTo>
                    <a:pt x="488" y="420"/>
                  </a:lnTo>
                  <a:lnTo>
                    <a:pt x="490" y="420"/>
                  </a:lnTo>
                  <a:lnTo>
                    <a:pt x="490" y="420"/>
                  </a:lnTo>
                  <a:lnTo>
                    <a:pt x="492" y="420"/>
                  </a:lnTo>
                  <a:lnTo>
                    <a:pt x="494" y="422"/>
                  </a:lnTo>
                  <a:lnTo>
                    <a:pt x="496" y="422"/>
                  </a:lnTo>
                  <a:lnTo>
                    <a:pt x="496" y="422"/>
                  </a:lnTo>
                  <a:lnTo>
                    <a:pt x="496" y="422"/>
                  </a:lnTo>
                  <a:lnTo>
                    <a:pt x="496" y="420"/>
                  </a:lnTo>
                  <a:lnTo>
                    <a:pt x="498" y="420"/>
                  </a:lnTo>
                  <a:lnTo>
                    <a:pt x="500" y="420"/>
                  </a:lnTo>
                  <a:lnTo>
                    <a:pt x="500" y="420"/>
                  </a:lnTo>
                  <a:lnTo>
                    <a:pt x="500" y="422"/>
                  </a:lnTo>
                  <a:lnTo>
                    <a:pt x="502" y="424"/>
                  </a:lnTo>
                  <a:lnTo>
                    <a:pt x="504" y="422"/>
                  </a:lnTo>
                  <a:lnTo>
                    <a:pt x="504" y="420"/>
                  </a:lnTo>
                  <a:lnTo>
                    <a:pt x="506" y="422"/>
                  </a:lnTo>
                  <a:lnTo>
                    <a:pt x="506" y="422"/>
                  </a:lnTo>
                  <a:lnTo>
                    <a:pt x="508" y="422"/>
                  </a:lnTo>
                  <a:lnTo>
                    <a:pt x="508" y="422"/>
                  </a:lnTo>
                  <a:lnTo>
                    <a:pt x="508" y="422"/>
                  </a:lnTo>
                  <a:lnTo>
                    <a:pt x="510" y="420"/>
                  </a:lnTo>
                  <a:lnTo>
                    <a:pt x="512" y="420"/>
                  </a:lnTo>
                  <a:lnTo>
                    <a:pt x="512" y="420"/>
                  </a:lnTo>
                  <a:lnTo>
                    <a:pt x="512" y="422"/>
                  </a:lnTo>
                  <a:lnTo>
                    <a:pt x="514" y="420"/>
                  </a:lnTo>
                  <a:close/>
                  <a:moveTo>
                    <a:pt x="744" y="508"/>
                  </a:moveTo>
                  <a:lnTo>
                    <a:pt x="744" y="504"/>
                  </a:lnTo>
                  <a:lnTo>
                    <a:pt x="744" y="504"/>
                  </a:lnTo>
                  <a:lnTo>
                    <a:pt x="744" y="502"/>
                  </a:lnTo>
                  <a:lnTo>
                    <a:pt x="744" y="498"/>
                  </a:lnTo>
                  <a:lnTo>
                    <a:pt x="746" y="496"/>
                  </a:lnTo>
                  <a:lnTo>
                    <a:pt x="748" y="492"/>
                  </a:lnTo>
                  <a:lnTo>
                    <a:pt x="750" y="492"/>
                  </a:lnTo>
                  <a:lnTo>
                    <a:pt x="754" y="486"/>
                  </a:lnTo>
                  <a:lnTo>
                    <a:pt x="756" y="484"/>
                  </a:lnTo>
                  <a:lnTo>
                    <a:pt x="758" y="484"/>
                  </a:lnTo>
                  <a:lnTo>
                    <a:pt x="758" y="484"/>
                  </a:lnTo>
                  <a:lnTo>
                    <a:pt x="760" y="484"/>
                  </a:lnTo>
                  <a:lnTo>
                    <a:pt x="762" y="482"/>
                  </a:lnTo>
                  <a:lnTo>
                    <a:pt x="764" y="484"/>
                  </a:lnTo>
                  <a:lnTo>
                    <a:pt x="766" y="486"/>
                  </a:lnTo>
                  <a:lnTo>
                    <a:pt x="768" y="486"/>
                  </a:lnTo>
                  <a:lnTo>
                    <a:pt x="768" y="488"/>
                  </a:lnTo>
                  <a:lnTo>
                    <a:pt x="770" y="490"/>
                  </a:lnTo>
                  <a:lnTo>
                    <a:pt x="770" y="492"/>
                  </a:lnTo>
                  <a:lnTo>
                    <a:pt x="768" y="494"/>
                  </a:lnTo>
                  <a:lnTo>
                    <a:pt x="766" y="496"/>
                  </a:lnTo>
                  <a:lnTo>
                    <a:pt x="766" y="498"/>
                  </a:lnTo>
                  <a:lnTo>
                    <a:pt x="764" y="502"/>
                  </a:lnTo>
                  <a:lnTo>
                    <a:pt x="762" y="504"/>
                  </a:lnTo>
                  <a:lnTo>
                    <a:pt x="760" y="506"/>
                  </a:lnTo>
                  <a:lnTo>
                    <a:pt x="758" y="508"/>
                  </a:lnTo>
                  <a:lnTo>
                    <a:pt x="756" y="508"/>
                  </a:lnTo>
                  <a:lnTo>
                    <a:pt x="754" y="508"/>
                  </a:lnTo>
                  <a:lnTo>
                    <a:pt x="752" y="510"/>
                  </a:lnTo>
                  <a:lnTo>
                    <a:pt x="750" y="508"/>
                  </a:lnTo>
                  <a:lnTo>
                    <a:pt x="746" y="510"/>
                  </a:lnTo>
                  <a:lnTo>
                    <a:pt x="746" y="508"/>
                  </a:lnTo>
                  <a:lnTo>
                    <a:pt x="744" y="508"/>
                  </a:lnTo>
                  <a:lnTo>
                    <a:pt x="744" y="508"/>
                  </a:lnTo>
                  <a:close/>
                  <a:moveTo>
                    <a:pt x="526" y="412"/>
                  </a:moveTo>
                  <a:lnTo>
                    <a:pt x="524" y="412"/>
                  </a:lnTo>
                  <a:lnTo>
                    <a:pt x="526" y="410"/>
                  </a:lnTo>
                  <a:lnTo>
                    <a:pt x="526" y="410"/>
                  </a:lnTo>
                  <a:lnTo>
                    <a:pt x="526" y="408"/>
                  </a:lnTo>
                  <a:lnTo>
                    <a:pt x="526" y="406"/>
                  </a:lnTo>
                  <a:lnTo>
                    <a:pt x="528" y="406"/>
                  </a:lnTo>
                  <a:lnTo>
                    <a:pt x="528" y="408"/>
                  </a:lnTo>
                  <a:lnTo>
                    <a:pt x="530" y="410"/>
                  </a:lnTo>
                  <a:lnTo>
                    <a:pt x="530" y="410"/>
                  </a:lnTo>
                  <a:lnTo>
                    <a:pt x="528" y="412"/>
                  </a:lnTo>
                  <a:lnTo>
                    <a:pt x="526" y="412"/>
                  </a:lnTo>
                  <a:lnTo>
                    <a:pt x="526" y="414"/>
                  </a:lnTo>
                  <a:lnTo>
                    <a:pt x="526" y="412"/>
                  </a:lnTo>
                  <a:close/>
                  <a:moveTo>
                    <a:pt x="504" y="432"/>
                  </a:moveTo>
                  <a:lnTo>
                    <a:pt x="506" y="432"/>
                  </a:lnTo>
                  <a:lnTo>
                    <a:pt x="506" y="430"/>
                  </a:lnTo>
                  <a:lnTo>
                    <a:pt x="506" y="428"/>
                  </a:lnTo>
                  <a:lnTo>
                    <a:pt x="508" y="426"/>
                  </a:lnTo>
                  <a:lnTo>
                    <a:pt x="506" y="426"/>
                  </a:lnTo>
                  <a:lnTo>
                    <a:pt x="504" y="428"/>
                  </a:lnTo>
                  <a:lnTo>
                    <a:pt x="504" y="428"/>
                  </a:lnTo>
                  <a:lnTo>
                    <a:pt x="502" y="428"/>
                  </a:lnTo>
                  <a:lnTo>
                    <a:pt x="502" y="430"/>
                  </a:lnTo>
                  <a:lnTo>
                    <a:pt x="504" y="432"/>
                  </a:lnTo>
                  <a:lnTo>
                    <a:pt x="504" y="432"/>
                  </a:lnTo>
                  <a:close/>
                  <a:moveTo>
                    <a:pt x="530" y="428"/>
                  </a:moveTo>
                  <a:lnTo>
                    <a:pt x="526" y="430"/>
                  </a:lnTo>
                  <a:lnTo>
                    <a:pt x="526" y="430"/>
                  </a:lnTo>
                  <a:lnTo>
                    <a:pt x="526" y="432"/>
                  </a:lnTo>
                  <a:lnTo>
                    <a:pt x="524" y="430"/>
                  </a:lnTo>
                  <a:lnTo>
                    <a:pt x="524" y="428"/>
                  </a:lnTo>
                  <a:lnTo>
                    <a:pt x="526" y="426"/>
                  </a:lnTo>
                  <a:lnTo>
                    <a:pt x="526" y="424"/>
                  </a:lnTo>
                  <a:lnTo>
                    <a:pt x="528" y="422"/>
                  </a:lnTo>
                  <a:lnTo>
                    <a:pt x="528" y="422"/>
                  </a:lnTo>
                  <a:lnTo>
                    <a:pt x="528" y="424"/>
                  </a:lnTo>
                  <a:lnTo>
                    <a:pt x="530" y="426"/>
                  </a:lnTo>
                  <a:lnTo>
                    <a:pt x="530" y="428"/>
                  </a:lnTo>
                  <a:close/>
                  <a:moveTo>
                    <a:pt x="532" y="426"/>
                  </a:moveTo>
                  <a:lnTo>
                    <a:pt x="532" y="424"/>
                  </a:lnTo>
                  <a:lnTo>
                    <a:pt x="532" y="422"/>
                  </a:lnTo>
                  <a:lnTo>
                    <a:pt x="532" y="420"/>
                  </a:lnTo>
                  <a:lnTo>
                    <a:pt x="534" y="418"/>
                  </a:lnTo>
                  <a:lnTo>
                    <a:pt x="534" y="420"/>
                  </a:lnTo>
                  <a:lnTo>
                    <a:pt x="534" y="422"/>
                  </a:lnTo>
                  <a:lnTo>
                    <a:pt x="534" y="424"/>
                  </a:lnTo>
                  <a:lnTo>
                    <a:pt x="534" y="424"/>
                  </a:lnTo>
                  <a:lnTo>
                    <a:pt x="532" y="426"/>
                  </a:lnTo>
                  <a:lnTo>
                    <a:pt x="532" y="426"/>
                  </a:lnTo>
                  <a:close/>
                  <a:moveTo>
                    <a:pt x="578" y="426"/>
                  </a:moveTo>
                  <a:lnTo>
                    <a:pt x="578" y="422"/>
                  </a:lnTo>
                  <a:lnTo>
                    <a:pt x="580" y="420"/>
                  </a:lnTo>
                  <a:lnTo>
                    <a:pt x="584" y="420"/>
                  </a:lnTo>
                  <a:lnTo>
                    <a:pt x="584" y="422"/>
                  </a:lnTo>
                  <a:lnTo>
                    <a:pt x="582" y="426"/>
                  </a:lnTo>
                  <a:lnTo>
                    <a:pt x="580" y="426"/>
                  </a:lnTo>
                  <a:lnTo>
                    <a:pt x="580" y="426"/>
                  </a:lnTo>
                  <a:lnTo>
                    <a:pt x="580" y="424"/>
                  </a:lnTo>
                  <a:lnTo>
                    <a:pt x="580" y="424"/>
                  </a:lnTo>
                  <a:lnTo>
                    <a:pt x="580" y="426"/>
                  </a:lnTo>
                  <a:lnTo>
                    <a:pt x="578" y="426"/>
                  </a:lnTo>
                  <a:lnTo>
                    <a:pt x="578" y="426"/>
                  </a:lnTo>
                  <a:close/>
                  <a:moveTo>
                    <a:pt x="576" y="422"/>
                  </a:moveTo>
                  <a:lnTo>
                    <a:pt x="576" y="422"/>
                  </a:lnTo>
                  <a:lnTo>
                    <a:pt x="578" y="420"/>
                  </a:lnTo>
                  <a:lnTo>
                    <a:pt x="576" y="418"/>
                  </a:lnTo>
                  <a:lnTo>
                    <a:pt x="576" y="420"/>
                  </a:lnTo>
                  <a:lnTo>
                    <a:pt x="576" y="422"/>
                  </a:lnTo>
                  <a:close/>
                  <a:moveTo>
                    <a:pt x="574" y="444"/>
                  </a:moveTo>
                  <a:lnTo>
                    <a:pt x="574" y="442"/>
                  </a:lnTo>
                  <a:lnTo>
                    <a:pt x="578" y="440"/>
                  </a:lnTo>
                  <a:lnTo>
                    <a:pt x="578" y="438"/>
                  </a:lnTo>
                  <a:lnTo>
                    <a:pt x="576" y="440"/>
                  </a:lnTo>
                  <a:lnTo>
                    <a:pt x="574" y="438"/>
                  </a:lnTo>
                  <a:lnTo>
                    <a:pt x="576" y="432"/>
                  </a:lnTo>
                  <a:lnTo>
                    <a:pt x="578" y="430"/>
                  </a:lnTo>
                  <a:lnTo>
                    <a:pt x="574" y="432"/>
                  </a:lnTo>
                  <a:lnTo>
                    <a:pt x="572" y="436"/>
                  </a:lnTo>
                  <a:lnTo>
                    <a:pt x="572" y="434"/>
                  </a:lnTo>
                  <a:lnTo>
                    <a:pt x="574" y="428"/>
                  </a:lnTo>
                  <a:lnTo>
                    <a:pt x="574" y="420"/>
                  </a:lnTo>
                  <a:lnTo>
                    <a:pt x="570" y="416"/>
                  </a:lnTo>
                  <a:lnTo>
                    <a:pt x="570" y="414"/>
                  </a:lnTo>
                  <a:lnTo>
                    <a:pt x="568" y="414"/>
                  </a:lnTo>
                  <a:lnTo>
                    <a:pt x="566" y="416"/>
                  </a:lnTo>
                  <a:lnTo>
                    <a:pt x="566" y="414"/>
                  </a:lnTo>
                  <a:lnTo>
                    <a:pt x="568" y="412"/>
                  </a:lnTo>
                  <a:lnTo>
                    <a:pt x="566" y="410"/>
                  </a:lnTo>
                  <a:lnTo>
                    <a:pt x="568" y="408"/>
                  </a:lnTo>
                  <a:lnTo>
                    <a:pt x="568" y="406"/>
                  </a:lnTo>
                  <a:lnTo>
                    <a:pt x="564" y="406"/>
                  </a:lnTo>
                  <a:lnTo>
                    <a:pt x="560" y="410"/>
                  </a:lnTo>
                  <a:lnTo>
                    <a:pt x="558" y="414"/>
                  </a:lnTo>
                  <a:lnTo>
                    <a:pt x="560" y="418"/>
                  </a:lnTo>
                  <a:lnTo>
                    <a:pt x="558" y="416"/>
                  </a:lnTo>
                  <a:lnTo>
                    <a:pt x="556" y="414"/>
                  </a:lnTo>
                  <a:lnTo>
                    <a:pt x="556" y="412"/>
                  </a:lnTo>
                  <a:lnTo>
                    <a:pt x="556" y="416"/>
                  </a:lnTo>
                  <a:lnTo>
                    <a:pt x="554" y="416"/>
                  </a:lnTo>
                  <a:lnTo>
                    <a:pt x="554" y="418"/>
                  </a:lnTo>
                  <a:lnTo>
                    <a:pt x="554" y="420"/>
                  </a:lnTo>
                  <a:lnTo>
                    <a:pt x="552" y="420"/>
                  </a:lnTo>
                  <a:lnTo>
                    <a:pt x="550" y="422"/>
                  </a:lnTo>
                  <a:lnTo>
                    <a:pt x="546" y="422"/>
                  </a:lnTo>
                  <a:lnTo>
                    <a:pt x="544" y="424"/>
                  </a:lnTo>
                  <a:lnTo>
                    <a:pt x="544" y="422"/>
                  </a:lnTo>
                  <a:lnTo>
                    <a:pt x="538" y="426"/>
                  </a:lnTo>
                  <a:lnTo>
                    <a:pt x="538" y="428"/>
                  </a:lnTo>
                  <a:lnTo>
                    <a:pt x="540" y="432"/>
                  </a:lnTo>
                  <a:lnTo>
                    <a:pt x="542" y="430"/>
                  </a:lnTo>
                  <a:lnTo>
                    <a:pt x="542" y="430"/>
                  </a:lnTo>
                  <a:lnTo>
                    <a:pt x="542" y="428"/>
                  </a:lnTo>
                  <a:lnTo>
                    <a:pt x="546" y="430"/>
                  </a:lnTo>
                  <a:lnTo>
                    <a:pt x="544" y="432"/>
                  </a:lnTo>
                  <a:lnTo>
                    <a:pt x="546" y="434"/>
                  </a:lnTo>
                  <a:lnTo>
                    <a:pt x="548" y="432"/>
                  </a:lnTo>
                  <a:lnTo>
                    <a:pt x="550" y="434"/>
                  </a:lnTo>
                  <a:lnTo>
                    <a:pt x="548" y="436"/>
                  </a:lnTo>
                  <a:lnTo>
                    <a:pt x="552" y="440"/>
                  </a:lnTo>
                  <a:lnTo>
                    <a:pt x="554" y="440"/>
                  </a:lnTo>
                  <a:lnTo>
                    <a:pt x="554" y="444"/>
                  </a:lnTo>
                  <a:lnTo>
                    <a:pt x="556" y="446"/>
                  </a:lnTo>
                  <a:lnTo>
                    <a:pt x="558" y="442"/>
                  </a:lnTo>
                  <a:lnTo>
                    <a:pt x="558" y="444"/>
                  </a:lnTo>
                  <a:lnTo>
                    <a:pt x="562" y="448"/>
                  </a:lnTo>
                  <a:lnTo>
                    <a:pt x="564" y="448"/>
                  </a:lnTo>
                  <a:lnTo>
                    <a:pt x="566" y="448"/>
                  </a:lnTo>
                  <a:lnTo>
                    <a:pt x="568" y="444"/>
                  </a:lnTo>
                  <a:lnTo>
                    <a:pt x="570" y="444"/>
                  </a:lnTo>
                  <a:lnTo>
                    <a:pt x="572" y="442"/>
                  </a:lnTo>
                  <a:lnTo>
                    <a:pt x="574" y="444"/>
                  </a:lnTo>
                  <a:close/>
                  <a:moveTo>
                    <a:pt x="826" y="426"/>
                  </a:moveTo>
                  <a:lnTo>
                    <a:pt x="824" y="426"/>
                  </a:lnTo>
                  <a:lnTo>
                    <a:pt x="824" y="424"/>
                  </a:lnTo>
                  <a:lnTo>
                    <a:pt x="826" y="422"/>
                  </a:lnTo>
                  <a:lnTo>
                    <a:pt x="828" y="420"/>
                  </a:lnTo>
                  <a:lnTo>
                    <a:pt x="830" y="420"/>
                  </a:lnTo>
                  <a:lnTo>
                    <a:pt x="830" y="422"/>
                  </a:lnTo>
                  <a:lnTo>
                    <a:pt x="832" y="422"/>
                  </a:lnTo>
                  <a:lnTo>
                    <a:pt x="832" y="424"/>
                  </a:lnTo>
                  <a:lnTo>
                    <a:pt x="830" y="426"/>
                  </a:lnTo>
                  <a:lnTo>
                    <a:pt x="830" y="426"/>
                  </a:lnTo>
                  <a:lnTo>
                    <a:pt x="828" y="426"/>
                  </a:lnTo>
                  <a:lnTo>
                    <a:pt x="826" y="426"/>
                  </a:lnTo>
                  <a:lnTo>
                    <a:pt x="826" y="428"/>
                  </a:lnTo>
                  <a:lnTo>
                    <a:pt x="826" y="428"/>
                  </a:lnTo>
                  <a:lnTo>
                    <a:pt x="826" y="426"/>
                  </a:lnTo>
                  <a:lnTo>
                    <a:pt x="826" y="426"/>
                  </a:lnTo>
                  <a:close/>
                  <a:moveTo>
                    <a:pt x="820" y="642"/>
                  </a:moveTo>
                  <a:lnTo>
                    <a:pt x="818" y="642"/>
                  </a:lnTo>
                  <a:lnTo>
                    <a:pt x="816" y="642"/>
                  </a:lnTo>
                  <a:lnTo>
                    <a:pt x="812" y="640"/>
                  </a:lnTo>
                  <a:lnTo>
                    <a:pt x="810" y="638"/>
                  </a:lnTo>
                  <a:lnTo>
                    <a:pt x="808" y="638"/>
                  </a:lnTo>
                  <a:lnTo>
                    <a:pt x="804" y="634"/>
                  </a:lnTo>
                  <a:lnTo>
                    <a:pt x="804" y="634"/>
                  </a:lnTo>
                  <a:lnTo>
                    <a:pt x="802" y="632"/>
                  </a:lnTo>
                  <a:lnTo>
                    <a:pt x="802" y="634"/>
                  </a:lnTo>
                  <a:lnTo>
                    <a:pt x="800" y="632"/>
                  </a:lnTo>
                  <a:lnTo>
                    <a:pt x="798" y="634"/>
                  </a:lnTo>
                  <a:lnTo>
                    <a:pt x="796" y="632"/>
                  </a:lnTo>
                  <a:lnTo>
                    <a:pt x="794" y="630"/>
                  </a:lnTo>
                  <a:lnTo>
                    <a:pt x="794" y="628"/>
                  </a:lnTo>
                  <a:lnTo>
                    <a:pt x="792" y="628"/>
                  </a:lnTo>
                  <a:lnTo>
                    <a:pt x="788" y="626"/>
                  </a:lnTo>
                  <a:lnTo>
                    <a:pt x="788" y="624"/>
                  </a:lnTo>
                  <a:lnTo>
                    <a:pt x="788" y="624"/>
                  </a:lnTo>
                  <a:lnTo>
                    <a:pt x="786" y="624"/>
                  </a:lnTo>
                  <a:lnTo>
                    <a:pt x="786" y="622"/>
                  </a:lnTo>
                  <a:lnTo>
                    <a:pt x="786" y="620"/>
                  </a:lnTo>
                  <a:lnTo>
                    <a:pt x="788" y="620"/>
                  </a:lnTo>
                  <a:lnTo>
                    <a:pt x="786" y="620"/>
                  </a:lnTo>
                  <a:lnTo>
                    <a:pt x="784" y="620"/>
                  </a:lnTo>
                  <a:lnTo>
                    <a:pt x="784" y="620"/>
                  </a:lnTo>
                  <a:lnTo>
                    <a:pt x="782" y="620"/>
                  </a:lnTo>
                  <a:lnTo>
                    <a:pt x="782" y="618"/>
                  </a:lnTo>
                  <a:lnTo>
                    <a:pt x="782" y="618"/>
                  </a:lnTo>
                  <a:lnTo>
                    <a:pt x="776" y="616"/>
                  </a:lnTo>
                  <a:lnTo>
                    <a:pt x="776" y="616"/>
                  </a:lnTo>
                  <a:lnTo>
                    <a:pt x="774" y="614"/>
                  </a:lnTo>
                  <a:lnTo>
                    <a:pt x="772" y="614"/>
                  </a:lnTo>
                  <a:lnTo>
                    <a:pt x="772" y="612"/>
                  </a:lnTo>
                  <a:lnTo>
                    <a:pt x="770" y="612"/>
                  </a:lnTo>
                  <a:lnTo>
                    <a:pt x="768" y="610"/>
                  </a:lnTo>
                  <a:lnTo>
                    <a:pt x="768" y="608"/>
                  </a:lnTo>
                  <a:lnTo>
                    <a:pt x="768" y="604"/>
                  </a:lnTo>
                  <a:lnTo>
                    <a:pt x="766" y="604"/>
                  </a:lnTo>
                  <a:lnTo>
                    <a:pt x="766" y="602"/>
                  </a:lnTo>
                  <a:lnTo>
                    <a:pt x="770" y="602"/>
                  </a:lnTo>
                  <a:lnTo>
                    <a:pt x="774" y="600"/>
                  </a:lnTo>
                  <a:lnTo>
                    <a:pt x="774" y="598"/>
                  </a:lnTo>
                  <a:lnTo>
                    <a:pt x="772" y="600"/>
                  </a:lnTo>
                  <a:lnTo>
                    <a:pt x="770" y="596"/>
                  </a:lnTo>
                  <a:lnTo>
                    <a:pt x="768" y="594"/>
                  </a:lnTo>
                  <a:lnTo>
                    <a:pt x="768" y="594"/>
                  </a:lnTo>
                  <a:lnTo>
                    <a:pt x="768" y="594"/>
                  </a:lnTo>
                  <a:lnTo>
                    <a:pt x="766" y="596"/>
                  </a:lnTo>
                  <a:lnTo>
                    <a:pt x="766" y="598"/>
                  </a:lnTo>
                  <a:lnTo>
                    <a:pt x="764" y="596"/>
                  </a:lnTo>
                  <a:lnTo>
                    <a:pt x="766" y="594"/>
                  </a:lnTo>
                  <a:lnTo>
                    <a:pt x="766" y="590"/>
                  </a:lnTo>
                  <a:lnTo>
                    <a:pt x="764" y="592"/>
                  </a:lnTo>
                  <a:lnTo>
                    <a:pt x="764" y="592"/>
                  </a:lnTo>
                  <a:lnTo>
                    <a:pt x="764" y="588"/>
                  </a:lnTo>
                  <a:lnTo>
                    <a:pt x="762" y="590"/>
                  </a:lnTo>
                  <a:lnTo>
                    <a:pt x="760" y="586"/>
                  </a:lnTo>
                  <a:lnTo>
                    <a:pt x="762" y="586"/>
                  </a:lnTo>
                  <a:lnTo>
                    <a:pt x="760" y="582"/>
                  </a:lnTo>
                  <a:lnTo>
                    <a:pt x="758" y="580"/>
                  </a:lnTo>
                  <a:lnTo>
                    <a:pt x="758" y="578"/>
                  </a:lnTo>
                  <a:lnTo>
                    <a:pt x="760" y="576"/>
                  </a:lnTo>
                  <a:lnTo>
                    <a:pt x="760" y="574"/>
                  </a:lnTo>
                  <a:lnTo>
                    <a:pt x="756" y="578"/>
                  </a:lnTo>
                  <a:lnTo>
                    <a:pt x="756" y="580"/>
                  </a:lnTo>
                  <a:lnTo>
                    <a:pt x="756" y="580"/>
                  </a:lnTo>
                  <a:lnTo>
                    <a:pt x="756" y="576"/>
                  </a:lnTo>
                  <a:lnTo>
                    <a:pt x="754" y="576"/>
                  </a:lnTo>
                  <a:lnTo>
                    <a:pt x="754" y="576"/>
                  </a:lnTo>
                  <a:lnTo>
                    <a:pt x="754" y="576"/>
                  </a:lnTo>
                  <a:lnTo>
                    <a:pt x="752" y="580"/>
                  </a:lnTo>
                  <a:lnTo>
                    <a:pt x="750" y="580"/>
                  </a:lnTo>
                  <a:lnTo>
                    <a:pt x="750" y="578"/>
                  </a:lnTo>
                  <a:lnTo>
                    <a:pt x="752" y="576"/>
                  </a:lnTo>
                  <a:lnTo>
                    <a:pt x="752" y="574"/>
                  </a:lnTo>
                  <a:lnTo>
                    <a:pt x="752" y="572"/>
                  </a:lnTo>
                  <a:lnTo>
                    <a:pt x="750" y="572"/>
                  </a:lnTo>
                  <a:lnTo>
                    <a:pt x="748" y="574"/>
                  </a:lnTo>
                  <a:lnTo>
                    <a:pt x="746" y="576"/>
                  </a:lnTo>
                  <a:lnTo>
                    <a:pt x="746" y="578"/>
                  </a:lnTo>
                  <a:lnTo>
                    <a:pt x="744" y="578"/>
                  </a:lnTo>
                  <a:lnTo>
                    <a:pt x="742" y="578"/>
                  </a:lnTo>
                  <a:lnTo>
                    <a:pt x="740" y="576"/>
                  </a:lnTo>
                  <a:lnTo>
                    <a:pt x="738" y="576"/>
                  </a:lnTo>
                  <a:lnTo>
                    <a:pt x="736" y="572"/>
                  </a:lnTo>
                  <a:lnTo>
                    <a:pt x="734" y="572"/>
                  </a:lnTo>
                  <a:lnTo>
                    <a:pt x="734" y="574"/>
                  </a:lnTo>
                  <a:lnTo>
                    <a:pt x="734" y="576"/>
                  </a:lnTo>
                  <a:lnTo>
                    <a:pt x="732" y="578"/>
                  </a:lnTo>
                  <a:lnTo>
                    <a:pt x="730" y="576"/>
                  </a:lnTo>
                  <a:lnTo>
                    <a:pt x="730" y="578"/>
                  </a:lnTo>
                  <a:lnTo>
                    <a:pt x="726" y="578"/>
                  </a:lnTo>
                  <a:lnTo>
                    <a:pt x="726" y="578"/>
                  </a:lnTo>
                  <a:lnTo>
                    <a:pt x="724" y="578"/>
                  </a:lnTo>
                  <a:lnTo>
                    <a:pt x="722" y="580"/>
                  </a:lnTo>
                  <a:lnTo>
                    <a:pt x="720" y="580"/>
                  </a:lnTo>
                  <a:lnTo>
                    <a:pt x="716" y="578"/>
                  </a:lnTo>
                  <a:lnTo>
                    <a:pt x="718" y="578"/>
                  </a:lnTo>
                  <a:lnTo>
                    <a:pt x="714" y="574"/>
                  </a:lnTo>
                  <a:lnTo>
                    <a:pt x="714" y="574"/>
                  </a:lnTo>
                  <a:lnTo>
                    <a:pt x="712" y="572"/>
                  </a:lnTo>
                  <a:lnTo>
                    <a:pt x="710" y="568"/>
                  </a:lnTo>
                  <a:lnTo>
                    <a:pt x="710" y="566"/>
                  </a:lnTo>
                  <a:lnTo>
                    <a:pt x="712" y="564"/>
                  </a:lnTo>
                  <a:lnTo>
                    <a:pt x="712" y="562"/>
                  </a:lnTo>
                  <a:lnTo>
                    <a:pt x="714" y="560"/>
                  </a:lnTo>
                  <a:lnTo>
                    <a:pt x="716" y="560"/>
                  </a:lnTo>
                  <a:lnTo>
                    <a:pt x="718" y="558"/>
                  </a:lnTo>
                  <a:lnTo>
                    <a:pt x="720" y="558"/>
                  </a:lnTo>
                  <a:lnTo>
                    <a:pt x="722" y="558"/>
                  </a:lnTo>
                  <a:lnTo>
                    <a:pt x="722" y="556"/>
                  </a:lnTo>
                  <a:lnTo>
                    <a:pt x="720" y="554"/>
                  </a:lnTo>
                  <a:lnTo>
                    <a:pt x="720" y="552"/>
                  </a:lnTo>
                  <a:lnTo>
                    <a:pt x="722" y="552"/>
                  </a:lnTo>
                  <a:lnTo>
                    <a:pt x="722" y="552"/>
                  </a:lnTo>
                  <a:lnTo>
                    <a:pt x="724" y="552"/>
                  </a:lnTo>
                  <a:lnTo>
                    <a:pt x="722" y="550"/>
                  </a:lnTo>
                  <a:lnTo>
                    <a:pt x="724" y="550"/>
                  </a:lnTo>
                  <a:lnTo>
                    <a:pt x="726" y="552"/>
                  </a:lnTo>
                  <a:lnTo>
                    <a:pt x="728" y="554"/>
                  </a:lnTo>
                  <a:lnTo>
                    <a:pt x="732" y="556"/>
                  </a:lnTo>
                  <a:lnTo>
                    <a:pt x="732" y="558"/>
                  </a:lnTo>
                  <a:lnTo>
                    <a:pt x="734" y="558"/>
                  </a:lnTo>
                  <a:lnTo>
                    <a:pt x="738" y="558"/>
                  </a:lnTo>
                  <a:lnTo>
                    <a:pt x="738" y="558"/>
                  </a:lnTo>
                  <a:lnTo>
                    <a:pt x="740" y="558"/>
                  </a:lnTo>
                  <a:lnTo>
                    <a:pt x="742" y="558"/>
                  </a:lnTo>
                  <a:lnTo>
                    <a:pt x="742" y="558"/>
                  </a:lnTo>
                  <a:lnTo>
                    <a:pt x="746" y="560"/>
                  </a:lnTo>
                  <a:lnTo>
                    <a:pt x="748" y="558"/>
                  </a:lnTo>
                  <a:lnTo>
                    <a:pt x="748" y="556"/>
                  </a:lnTo>
                  <a:lnTo>
                    <a:pt x="752" y="556"/>
                  </a:lnTo>
                  <a:lnTo>
                    <a:pt x="752" y="556"/>
                  </a:lnTo>
                  <a:lnTo>
                    <a:pt x="750" y="558"/>
                  </a:lnTo>
                  <a:lnTo>
                    <a:pt x="752" y="558"/>
                  </a:lnTo>
                  <a:lnTo>
                    <a:pt x="754" y="556"/>
                  </a:lnTo>
                  <a:lnTo>
                    <a:pt x="756" y="554"/>
                  </a:lnTo>
                  <a:lnTo>
                    <a:pt x="758" y="552"/>
                  </a:lnTo>
                  <a:lnTo>
                    <a:pt x="760" y="554"/>
                  </a:lnTo>
                  <a:lnTo>
                    <a:pt x="760" y="558"/>
                  </a:lnTo>
                  <a:lnTo>
                    <a:pt x="760" y="560"/>
                  </a:lnTo>
                  <a:lnTo>
                    <a:pt x="760" y="558"/>
                  </a:lnTo>
                  <a:lnTo>
                    <a:pt x="762" y="556"/>
                  </a:lnTo>
                  <a:lnTo>
                    <a:pt x="762" y="556"/>
                  </a:lnTo>
                  <a:lnTo>
                    <a:pt x="764" y="556"/>
                  </a:lnTo>
                  <a:lnTo>
                    <a:pt x="764" y="550"/>
                  </a:lnTo>
                  <a:lnTo>
                    <a:pt x="762" y="546"/>
                  </a:lnTo>
                  <a:lnTo>
                    <a:pt x="760" y="544"/>
                  </a:lnTo>
                  <a:lnTo>
                    <a:pt x="760" y="542"/>
                  </a:lnTo>
                  <a:lnTo>
                    <a:pt x="760" y="540"/>
                  </a:lnTo>
                  <a:lnTo>
                    <a:pt x="762" y="538"/>
                  </a:lnTo>
                  <a:lnTo>
                    <a:pt x="762" y="538"/>
                  </a:lnTo>
                  <a:lnTo>
                    <a:pt x="766" y="536"/>
                  </a:lnTo>
                  <a:lnTo>
                    <a:pt x="770" y="532"/>
                  </a:lnTo>
                  <a:lnTo>
                    <a:pt x="772" y="532"/>
                  </a:lnTo>
                  <a:lnTo>
                    <a:pt x="774" y="528"/>
                  </a:lnTo>
                  <a:lnTo>
                    <a:pt x="776" y="528"/>
                  </a:lnTo>
                  <a:lnTo>
                    <a:pt x="778" y="530"/>
                  </a:lnTo>
                  <a:lnTo>
                    <a:pt x="780" y="530"/>
                  </a:lnTo>
                  <a:lnTo>
                    <a:pt x="780" y="530"/>
                  </a:lnTo>
                  <a:lnTo>
                    <a:pt x="778" y="528"/>
                  </a:lnTo>
                  <a:lnTo>
                    <a:pt x="778" y="526"/>
                  </a:lnTo>
                  <a:lnTo>
                    <a:pt x="782" y="522"/>
                  </a:lnTo>
                  <a:lnTo>
                    <a:pt x="782" y="520"/>
                  </a:lnTo>
                  <a:lnTo>
                    <a:pt x="784" y="520"/>
                  </a:lnTo>
                  <a:lnTo>
                    <a:pt x="788" y="520"/>
                  </a:lnTo>
                  <a:lnTo>
                    <a:pt x="790" y="518"/>
                  </a:lnTo>
                  <a:lnTo>
                    <a:pt x="792" y="518"/>
                  </a:lnTo>
                  <a:lnTo>
                    <a:pt x="790" y="516"/>
                  </a:lnTo>
                  <a:lnTo>
                    <a:pt x="792" y="514"/>
                  </a:lnTo>
                  <a:lnTo>
                    <a:pt x="792" y="510"/>
                  </a:lnTo>
                  <a:lnTo>
                    <a:pt x="792" y="508"/>
                  </a:lnTo>
                  <a:lnTo>
                    <a:pt x="792" y="508"/>
                  </a:lnTo>
                  <a:lnTo>
                    <a:pt x="792" y="506"/>
                  </a:lnTo>
                  <a:lnTo>
                    <a:pt x="792" y="502"/>
                  </a:lnTo>
                  <a:lnTo>
                    <a:pt x="792" y="502"/>
                  </a:lnTo>
                  <a:lnTo>
                    <a:pt x="790" y="500"/>
                  </a:lnTo>
                  <a:lnTo>
                    <a:pt x="790" y="500"/>
                  </a:lnTo>
                  <a:lnTo>
                    <a:pt x="792" y="496"/>
                  </a:lnTo>
                  <a:lnTo>
                    <a:pt x="794" y="496"/>
                  </a:lnTo>
                  <a:lnTo>
                    <a:pt x="794" y="494"/>
                  </a:lnTo>
                  <a:lnTo>
                    <a:pt x="796" y="492"/>
                  </a:lnTo>
                  <a:lnTo>
                    <a:pt x="796" y="490"/>
                  </a:lnTo>
                  <a:lnTo>
                    <a:pt x="794" y="490"/>
                  </a:lnTo>
                  <a:lnTo>
                    <a:pt x="792" y="492"/>
                  </a:lnTo>
                  <a:lnTo>
                    <a:pt x="792" y="494"/>
                  </a:lnTo>
                  <a:lnTo>
                    <a:pt x="792" y="494"/>
                  </a:lnTo>
                  <a:lnTo>
                    <a:pt x="792" y="492"/>
                  </a:lnTo>
                  <a:lnTo>
                    <a:pt x="792" y="490"/>
                  </a:lnTo>
                  <a:lnTo>
                    <a:pt x="790" y="490"/>
                  </a:lnTo>
                  <a:lnTo>
                    <a:pt x="786" y="490"/>
                  </a:lnTo>
                  <a:lnTo>
                    <a:pt x="784" y="488"/>
                  </a:lnTo>
                  <a:lnTo>
                    <a:pt x="784" y="486"/>
                  </a:lnTo>
                  <a:lnTo>
                    <a:pt x="788" y="486"/>
                  </a:lnTo>
                  <a:lnTo>
                    <a:pt x="788" y="484"/>
                  </a:lnTo>
                  <a:lnTo>
                    <a:pt x="786" y="484"/>
                  </a:lnTo>
                  <a:lnTo>
                    <a:pt x="788" y="482"/>
                  </a:lnTo>
                  <a:lnTo>
                    <a:pt x="788" y="480"/>
                  </a:lnTo>
                  <a:lnTo>
                    <a:pt x="784" y="478"/>
                  </a:lnTo>
                  <a:lnTo>
                    <a:pt x="784" y="478"/>
                  </a:lnTo>
                  <a:lnTo>
                    <a:pt x="784" y="480"/>
                  </a:lnTo>
                  <a:lnTo>
                    <a:pt x="784" y="482"/>
                  </a:lnTo>
                  <a:lnTo>
                    <a:pt x="784" y="482"/>
                  </a:lnTo>
                  <a:lnTo>
                    <a:pt x="780" y="482"/>
                  </a:lnTo>
                  <a:lnTo>
                    <a:pt x="780" y="480"/>
                  </a:lnTo>
                  <a:lnTo>
                    <a:pt x="778" y="480"/>
                  </a:lnTo>
                  <a:lnTo>
                    <a:pt x="778" y="478"/>
                  </a:lnTo>
                  <a:lnTo>
                    <a:pt x="780" y="476"/>
                  </a:lnTo>
                  <a:lnTo>
                    <a:pt x="780" y="474"/>
                  </a:lnTo>
                  <a:lnTo>
                    <a:pt x="776" y="474"/>
                  </a:lnTo>
                  <a:lnTo>
                    <a:pt x="776" y="474"/>
                  </a:lnTo>
                  <a:lnTo>
                    <a:pt x="780" y="472"/>
                  </a:lnTo>
                  <a:lnTo>
                    <a:pt x="780" y="472"/>
                  </a:lnTo>
                  <a:lnTo>
                    <a:pt x="778" y="472"/>
                  </a:lnTo>
                  <a:lnTo>
                    <a:pt x="780" y="470"/>
                  </a:lnTo>
                  <a:lnTo>
                    <a:pt x="782" y="470"/>
                  </a:lnTo>
                  <a:lnTo>
                    <a:pt x="782" y="468"/>
                  </a:lnTo>
                  <a:lnTo>
                    <a:pt x="780" y="468"/>
                  </a:lnTo>
                  <a:lnTo>
                    <a:pt x="778" y="468"/>
                  </a:lnTo>
                  <a:lnTo>
                    <a:pt x="776" y="472"/>
                  </a:lnTo>
                  <a:lnTo>
                    <a:pt x="774" y="472"/>
                  </a:lnTo>
                  <a:lnTo>
                    <a:pt x="774" y="472"/>
                  </a:lnTo>
                  <a:lnTo>
                    <a:pt x="774" y="468"/>
                  </a:lnTo>
                  <a:lnTo>
                    <a:pt x="772" y="470"/>
                  </a:lnTo>
                  <a:lnTo>
                    <a:pt x="770" y="472"/>
                  </a:lnTo>
                  <a:lnTo>
                    <a:pt x="768" y="472"/>
                  </a:lnTo>
                  <a:lnTo>
                    <a:pt x="768" y="474"/>
                  </a:lnTo>
                  <a:lnTo>
                    <a:pt x="766" y="474"/>
                  </a:lnTo>
                  <a:lnTo>
                    <a:pt x="764" y="474"/>
                  </a:lnTo>
                  <a:lnTo>
                    <a:pt x="764" y="474"/>
                  </a:lnTo>
                  <a:lnTo>
                    <a:pt x="762" y="474"/>
                  </a:lnTo>
                  <a:lnTo>
                    <a:pt x="762" y="474"/>
                  </a:lnTo>
                  <a:lnTo>
                    <a:pt x="764" y="472"/>
                  </a:lnTo>
                  <a:lnTo>
                    <a:pt x="762" y="470"/>
                  </a:lnTo>
                  <a:lnTo>
                    <a:pt x="762" y="470"/>
                  </a:lnTo>
                  <a:lnTo>
                    <a:pt x="764" y="468"/>
                  </a:lnTo>
                  <a:lnTo>
                    <a:pt x="764" y="468"/>
                  </a:lnTo>
                  <a:lnTo>
                    <a:pt x="766" y="468"/>
                  </a:lnTo>
                  <a:lnTo>
                    <a:pt x="768" y="468"/>
                  </a:lnTo>
                  <a:lnTo>
                    <a:pt x="768" y="468"/>
                  </a:lnTo>
                  <a:lnTo>
                    <a:pt x="770" y="468"/>
                  </a:lnTo>
                  <a:lnTo>
                    <a:pt x="772" y="466"/>
                  </a:lnTo>
                  <a:lnTo>
                    <a:pt x="774" y="464"/>
                  </a:lnTo>
                  <a:lnTo>
                    <a:pt x="772" y="462"/>
                  </a:lnTo>
                  <a:lnTo>
                    <a:pt x="770" y="462"/>
                  </a:lnTo>
                  <a:lnTo>
                    <a:pt x="768" y="460"/>
                  </a:lnTo>
                  <a:lnTo>
                    <a:pt x="768" y="458"/>
                  </a:lnTo>
                  <a:lnTo>
                    <a:pt x="768" y="456"/>
                  </a:lnTo>
                  <a:lnTo>
                    <a:pt x="766" y="456"/>
                  </a:lnTo>
                  <a:lnTo>
                    <a:pt x="766" y="454"/>
                  </a:lnTo>
                  <a:lnTo>
                    <a:pt x="764" y="454"/>
                  </a:lnTo>
                  <a:lnTo>
                    <a:pt x="764" y="454"/>
                  </a:lnTo>
                  <a:lnTo>
                    <a:pt x="762" y="452"/>
                  </a:lnTo>
                  <a:lnTo>
                    <a:pt x="762" y="450"/>
                  </a:lnTo>
                  <a:lnTo>
                    <a:pt x="764" y="450"/>
                  </a:lnTo>
                  <a:lnTo>
                    <a:pt x="764" y="452"/>
                  </a:lnTo>
                  <a:lnTo>
                    <a:pt x="766" y="450"/>
                  </a:lnTo>
                  <a:lnTo>
                    <a:pt x="766" y="450"/>
                  </a:lnTo>
                  <a:lnTo>
                    <a:pt x="768" y="448"/>
                  </a:lnTo>
                  <a:lnTo>
                    <a:pt x="766" y="448"/>
                  </a:lnTo>
                  <a:lnTo>
                    <a:pt x="764" y="446"/>
                  </a:lnTo>
                  <a:lnTo>
                    <a:pt x="762" y="446"/>
                  </a:lnTo>
                  <a:lnTo>
                    <a:pt x="762" y="446"/>
                  </a:lnTo>
                  <a:lnTo>
                    <a:pt x="760" y="444"/>
                  </a:lnTo>
                  <a:lnTo>
                    <a:pt x="760" y="448"/>
                  </a:lnTo>
                  <a:lnTo>
                    <a:pt x="758" y="448"/>
                  </a:lnTo>
                  <a:lnTo>
                    <a:pt x="758" y="446"/>
                  </a:lnTo>
                  <a:lnTo>
                    <a:pt x="760" y="442"/>
                  </a:lnTo>
                  <a:lnTo>
                    <a:pt x="762" y="438"/>
                  </a:lnTo>
                  <a:lnTo>
                    <a:pt x="762" y="438"/>
                  </a:lnTo>
                  <a:lnTo>
                    <a:pt x="764" y="434"/>
                  </a:lnTo>
                  <a:lnTo>
                    <a:pt x="764" y="432"/>
                  </a:lnTo>
                  <a:lnTo>
                    <a:pt x="764" y="430"/>
                  </a:lnTo>
                  <a:lnTo>
                    <a:pt x="764" y="430"/>
                  </a:lnTo>
                  <a:lnTo>
                    <a:pt x="762" y="430"/>
                  </a:lnTo>
                  <a:lnTo>
                    <a:pt x="760" y="430"/>
                  </a:lnTo>
                  <a:lnTo>
                    <a:pt x="760" y="430"/>
                  </a:lnTo>
                  <a:lnTo>
                    <a:pt x="760" y="432"/>
                  </a:lnTo>
                  <a:lnTo>
                    <a:pt x="758" y="432"/>
                  </a:lnTo>
                  <a:lnTo>
                    <a:pt x="754" y="428"/>
                  </a:lnTo>
                  <a:lnTo>
                    <a:pt x="754" y="426"/>
                  </a:lnTo>
                  <a:lnTo>
                    <a:pt x="754" y="426"/>
                  </a:lnTo>
                  <a:lnTo>
                    <a:pt x="752" y="424"/>
                  </a:lnTo>
                  <a:lnTo>
                    <a:pt x="754" y="422"/>
                  </a:lnTo>
                  <a:lnTo>
                    <a:pt x="754" y="420"/>
                  </a:lnTo>
                  <a:lnTo>
                    <a:pt x="756" y="420"/>
                  </a:lnTo>
                  <a:lnTo>
                    <a:pt x="754" y="418"/>
                  </a:lnTo>
                  <a:lnTo>
                    <a:pt x="754" y="416"/>
                  </a:lnTo>
                  <a:lnTo>
                    <a:pt x="754" y="416"/>
                  </a:lnTo>
                  <a:lnTo>
                    <a:pt x="752" y="418"/>
                  </a:lnTo>
                  <a:lnTo>
                    <a:pt x="752" y="420"/>
                  </a:lnTo>
                  <a:lnTo>
                    <a:pt x="750" y="422"/>
                  </a:lnTo>
                  <a:lnTo>
                    <a:pt x="750" y="420"/>
                  </a:lnTo>
                  <a:lnTo>
                    <a:pt x="748" y="420"/>
                  </a:lnTo>
                  <a:lnTo>
                    <a:pt x="748" y="420"/>
                  </a:lnTo>
                  <a:lnTo>
                    <a:pt x="748" y="422"/>
                  </a:lnTo>
                  <a:lnTo>
                    <a:pt x="746" y="422"/>
                  </a:lnTo>
                  <a:lnTo>
                    <a:pt x="746" y="426"/>
                  </a:lnTo>
                  <a:lnTo>
                    <a:pt x="748" y="428"/>
                  </a:lnTo>
                  <a:lnTo>
                    <a:pt x="750" y="428"/>
                  </a:lnTo>
                  <a:lnTo>
                    <a:pt x="752" y="432"/>
                  </a:lnTo>
                  <a:lnTo>
                    <a:pt x="754" y="434"/>
                  </a:lnTo>
                  <a:lnTo>
                    <a:pt x="752" y="436"/>
                  </a:lnTo>
                  <a:lnTo>
                    <a:pt x="752" y="438"/>
                  </a:lnTo>
                  <a:lnTo>
                    <a:pt x="750" y="440"/>
                  </a:lnTo>
                  <a:lnTo>
                    <a:pt x="748" y="440"/>
                  </a:lnTo>
                  <a:lnTo>
                    <a:pt x="744" y="440"/>
                  </a:lnTo>
                  <a:lnTo>
                    <a:pt x="742" y="440"/>
                  </a:lnTo>
                  <a:lnTo>
                    <a:pt x="740" y="440"/>
                  </a:lnTo>
                  <a:lnTo>
                    <a:pt x="738" y="440"/>
                  </a:lnTo>
                  <a:lnTo>
                    <a:pt x="738" y="438"/>
                  </a:lnTo>
                  <a:lnTo>
                    <a:pt x="738" y="436"/>
                  </a:lnTo>
                  <a:lnTo>
                    <a:pt x="734" y="436"/>
                  </a:lnTo>
                  <a:lnTo>
                    <a:pt x="730" y="434"/>
                  </a:lnTo>
                  <a:lnTo>
                    <a:pt x="728" y="434"/>
                  </a:lnTo>
                  <a:lnTo>
                    <a:pt x="728" y="438"/>
                  </a:lnTo>
                  <a:lnTo>
                    <a:pt x="730" y="440"/>
                  </a:lnTo>
                  <a:lnTo>
                    <a:pt x="730" y="440"/>
                  </a:lnTo>
                  <a:lnTo>
                    <a:pt x="728" y="440"/>
                  </a:lnTo>
                  <a:lnTo>
                    <a:pt x="726" y="438"/>
                  </a:lnTo>
                  <a:lnTo>
                    <a:pt x="724" y="436"/>
                  </a:lnTo>
                  <a:lnTo>
                    <a:pt x="724" y="436"/>
                  </a:lnTo>
                  <a:lnTo>
                    <a:pt x="724" y="434"/>
                  </a:lnTo>
                  <a:lnTo>
                    <a:pt x="720" y="432"/>
                  </a:lnTo>
                  <a:lnTo>
                    <a:pt x="718" y="430"/>
                  </a:lnTo>
                  <a:lnTo>
                    <a:pt x="718" y="428"/>
                  </a:lnTo>
                  <a:lnTo>
                    <a:pt x="716" y="428"/>
                  </a:lnTo>
                  <a:lnTo>
                    <a:pt x="714" y="426"/>
                  </a:lnTo>
                  <a:lnTo>
                    <a:pt x="714" y="426"/>
                  </a:lnTo>
                  <a:lnTo>
                    <a:pt x="712" y="424"/>
                  </a:lnTo>
                  <a:lnTo>
                    <a:pt x="710" y="422"/>
                  </a:lnTo>
                  <a:lnTo>
                    <a:pt x="712" y="424"/>
                  </a:lnTo>
                  <a:lnTo>
                    <a:pt x="716" y="428"/>
                  </a:lnTo>
                  <a:lnTo>
                    <a:pt x="716" y="430"/>
                  </a:lnTo>
                  <a:lnTo>
                    <a:pt x="718" y="432"/>
                  </a:lnTo>
                  <a:lnTo>
                    <a:pt x="720" y="434"/>
                  </a:lnTo>
                  <a:lnTo>
                    <a:pt x="720" y="436"/>
                  </a:lnTo>
                  <a:lnTo>
                    <a:pt x="720" y="436"/>
                  </a:lnTo>
                  <a:lnTo>
                    <a:pt x="718" y="436"/>
                  </a:lnTo>
                  <a:lnTo>
                    <a:pt x="718" y="438"/>
                  </a:lnTo>
                  <a:lnTo>
                    <a:pt x="714" y="434"/>
                  </a:lnTo>
                  <a:lnTo>
                    <a:pt x="712" y="436"/>
                  </a:lnTo>
                  <a:lnTo>
                    <a:pt x="712" y="434"/>
                  </a:lnTo>
                  <a:lnTo>
                    <a:pt x="710" y="434"/>
                  </a:lnTo>
                  <a:lnTo>
                    <a:pt x="708" y="430"/>
                  </a:lnTo>
                  <a:lnTo>
                    <a:pt x="704" y="432"/>
                  </a:lnTo>
                  <a:lnTo>
                    <a:pt x="702" y="432"/>
                  </a:lnTo>
                  <a:lnTo>
                    <a:pt x="700" y="432"/>
                  </a:lnTo>
                  <a:lnTo>
                    <a:pt x="698" y="430"/>
                  </a:lnTo>
                  <a:lnTo>
                    <a:pt x="696" y="430"/>
                  </a:lnTo>
                  <a:lnTo>
                    <a:pt x="694" y="428"/>
                  </a:lnTo>
                  <a:lnTo>
                    <a:pt x="692" y="426"/>
                  </a:lnTo>
                  <a:lnTo>
                    <a:pt x="692" y="426"/>
                  </a:lnTo>
                  <a:lnTo>
                    <a:pt x="696" y="422"/>
                  </a:lnTo>
                  <a:lnTo>
                    <a:pt x="696" y="422"/>
                  </a:lnTo>
                  <a:lnTo>
                    <a:pt x="696" y="420"/>
                  </a:lnTo>
                  <a:lnTo>
                    <a:pt x="696" y="420"/>
                  </a:lnTo>
                  <a:lnTo>
                    <a:pt x="692" y="424"/>
                  </a:lnTo>
                  <a:lnTo>
                    <a:pt x="692" y="426"/>
                  </a:lnTo>
                  <a:lnTo>
                    <a:pt x="690" y="426"/>
                  </a:lnTo>
                  <a:lnTo>
                    <a:pt x="688" y="424"/>
                  </a:lnTo>
                  <a:lnTo>
                    <a:pt x="686" y="424"/>
                  </a:lnTo>
                  <a:lnTo>
                    <a:pt x="684" y="424"/>
                  </a:lnTo>
                  <a:lnTo>
                    <a:pt x="686" y="426"/>
                  </a:lnTo>
                  <a:lnTo>
                    <a:pt x="686" y="426"/>
                  </a:lnTo>
                  <a:lnTo>
                    <a:pt x="682" y="426"/>
                  </a:lnTo>
                  <a:lnTo>
                    <a:pt x="680" y="424"/>
                  </a:lnTo>
                  <a:lnTo>
                    <a:pt x="678" y="420"/>
                  </a:lnTo>
                  <a:lnTo>
                    <a:pt x="678" y="418"/>
                  </a:lnTo>
                  <a:lnTo>
                    <a:pt x="678" y="416"/>
                  </a:lnTo>
                  <a:lnTo>
                    <a:pt x="682" y="414"/>
                  </a:lnTo>
                  <a:lnTo>
                    <a:pt x="682" y="412"/>
                  </a:lnTo>
                  <a:lnTo>
                    <a:pt x="682" y="412"/>
                  </a:lnTo>
                  <a:lnTo>
                    <a:pt x="680" y="414"/>
                  </a:lnTo>
                  <a:lnTo>
                    <a:pt x="678" y="414"/>
                  </a:lnTo>
                  <a:lnTo>
                    <a:pt x="676" y="416"/>
                  </a:lnTo>
                  <a:lnTo>
                    <a:pt x="674" y="416"/>
                  </a:lnTo>
                  <a:lnTo>
                    <a:pt x="674" y="414"/>
                  </a:lnTo>
                  <a:lnTo>
                    <a:pt x="674" y="412"/>
                  </a:lnTo>
                  <a:lnTo>
                    <a:pt x="674" y="412"/>
                  </a:lnTo>
                  <a:lnTo>
                    <a:pt x="672" y="412"/>
                  </a:lnTo>
                  <a:lnTo>
                    <a:pt x="672" y="414"/>
                  </a:lnTo>
                  <a:lnTo>
                    <a:pt x="672" y="416"/>
                  </a:lnTo>
                  <a:lnTo>
                    <a:pt x="672" y="416"/>
                  </a:lnTo>
                  <a:lnTo>
                    <a:pt x="670" y="416"/>
                  </a:lnTo>
                  <a:lnTo>
                    <a:pt x="668" y="414"/>
                  </a:lnTo>
                  <a:lnTo>
                    <a:pt x="666" y="414"/>
                  </a:lnTo>
                  <a:lnTo>
                    <a:pt x="664" y="414"/>
                  </a:lnTo>
                  <a:lnTo>
                    <a:pt x="664" y="416"/>
                  </a:lnTo>
                  <a:lnTo>
                    <a:pt x="664" y="416"/>
                  </a:lnTo>
                  <a:lnTo>
                    <a:pt x="662" y="414"/>
                  </a:lnTo>
                  <a:lnTo>
                    <a:pt x="662" y="412"/>
                  </a:lnTo>
                  <a:lnTo>
                    <a:pt x="662" y="412"/>
                  </a:lnTo>
                  <a:lnTo>
                    <a:pt x="664" y="412"/>
                  </a:lnTo>
                  <a:lnTo>
                    <a:pt x="664" y="412"/>
                  </a:lnTo>
                  <a:lnTo>
                    <a:pt x="660" y="410"/>
                  </a:lnTo>
                  <a:lnTo>
                    <a:pt x="658" y="408"/>
                  </a:lnTo>
                  <a:lnTo>
                    <a:pt x="658" y="406"/>
                  </a:lnTo>
                  <a:lnTo>
                    <a:pt x="658" y="404"/>
                  </a:lnTo>
                  <a:lnTo>
                    <a:pt x="658" y="400"/>
                  </a:lnTo>
                  <a:lnTo>
                    <a:pt x="656" y="398"/>
                  </a:lnTo>
                  <a:lnTo>
                    <a:pt x="656" y="396"/>
                  </a:lnTo>
                  <a:lnTo>
                    <a:pt x="658" y="396"/>
                  </a:lnTo>
                  <a:lnTo>
                    <a:pt x="658" y="394"/>
                  </a:lnTo>
                  <a:lnTo>
                    <a:pt x="658" y="392"/>
                  </a:lnTo>
                  <a:lnTo>
                    <a:pt x="658" y="390"/>
                  </a:lnTo>
                  <a:lnTo>
                    <a:pt x="660" y="390"/>
                  </a:lnTo>
                  <a:lnTo>
                    <a:pt x="662" y="392"/>
                  </a:lnTo>
                  <a:lnTo>
                    <a:pt x="666" y="392"/>
                  </a:lnTo>
                  <a:lnTo>
                    <a:pt x="668" y="394"/>
                  </a:lnTo>
                  <a:lnTo>
                    <a:pt x="668" y="396"/>
                  </a:lnTo>
                  <a:lnTo>
                    <a:pt x="672" y="398"/>
                  </a:lnTo>
                  <a:lnTo>
                    <a:pt x="676" y="398"/>
                  </a:lnTo>
                  <a:lnTo>
                    <a:pt x="678" y="398"/>
                  </a:lnTo>
                  <a:lnTo>
                    <a:pt x="680" y="398"/>
                  </a:lnTo>
                  <a:lnTo>
                    <a:pt x="680" y="396"/>
                  </a:lnTo>
                  <a:lnTo>
                    <a:pt x="678" y="394"/>
                  </a:lnTo>
                  <a:lnTo>
                    <a:pt x="676" y="392"/>
                  </a:lnTo>
                  <a:lnTo>
                    <a:pt x="676" y="388"/>
                  </a:lnTo>
                  <a:lnTo>
                    <a:pt x="672" y="388"/>
                  </a:lnTo>
                  <a:lnTo>
                    <a:pt x="670" y="388"/>
                  </a:lnTo>
                  <a:lnTo>
                    <a:pt x="668" y="388"/>
                  </a:lnTo>
                  <a:lnTo>
                    <a:pt x="664" y="386"/>
                  </a:lnTo>
                  <a:lnTo>
                    <a:pt x="662" y="386"/>
                  </a:lnTo>
                  <a:lnTo>
                    <a:pt x="658" y="384"/>
                  </a:lnTo>
                  <a:lnTo>
                    <a:pt x="656" y="380"/>
                  </a:lnTo>
                  <a:lnTo>
                    <a:pt x="658" y="378"/>
                  </a:lnTo>
                  <a:lnTo>
                    <a:pt x="660" y="376"/>
                  </a:lnTo>
                  <a:lnTo>
                    <a:pt x="660" y="374"/>
                  </a:lnTo>
                  <a:lnTo>
                    <a:pt x="660" y="370"/>
                  </a:lnTo>
                  <a:lnTo>
                    <a:pt x="662" y="370"/>
                  </a:lnTo>
                  <a:lnTo>
                    <a:pt x="664" y="368"/>
                  </a:lnTo>
                  <a:lnTo>
                    <a:pt x="664" y="364"/>
                  </a:lnTo>
                  <a:lnTo>
                    <a:pt x="664" y="362"/>
                  </a:lnTo>
                  <a:lnTo>
                    <a:pt x="666" y="362"/>
                  </a:lnTo>
                  <a:lnTo>
                    <a:pt x="666" y="360"/>
                  </a:lnTo>
                  <a:lnTo>
                    <a:pt x="670" y="358"/>
                  </a:lnTo>
                  <a:lnTo>
                    <a:pt x="672" y="358"/>
                  </a:lnTo>
                  <a:lnTo>
                    <a:pt x="672" y="356"/>
                  </a:lnTo>
                  <a:lnTo>
                    <a:pt x="672" y="356"/>
                  </a:lnTo>
                  <a:lnTo>
                    <a:pt x="670" y="356"/>
                  </a:lnTo>
                  <a:lnTo>
                    <a:pt x="670" y="354"/>
                  </a:lnTo>
                  <a:lnTo>
                    <a:pt x="672" y="350"/>
                  </a:lnTo>
                  <a:lnTo>
                    <a:pt x="674" y="348"/>
                  </a:lnTo>
                  <a:lnTo>
                    <a:pt x="676" y="346"/>
                  </a:lnTo>
                  <a:lnTo>
                    <a:pt x="678" y="344"/>
                  </a:lnTo>
                  <a:lnTo>
                    <a:pt x="680" y="344"/>
                  </a:lnTo>
                  <a:lnTo>
                    <a:pt x="680" y="344"/>
                  </a:lnTo>
                  <a:lnTo>
                    <a:pt x="682" y="340"/>
                  </a:lnTo>
                  <a:lnTo>
                    <a:pt x="682" y="340"/>
                  </a:lnTo>
                  <a:lnTo>
                    <a:pt x="684" y="342"/>
                  </a:lnTo>
                  <a:lnTo>
                    <a:pt x="684" y="342"/>
                  </a:lnTo>
                  <a:lnTo>
                    <a:pt x="684" y="340"/>
                  </a:lnTo>
                  <a:lnTo>
                    <a:pt x="686" y="336"/>
                  </a:lnTo>
                  <a:lnTo>
                    <a:pt x="688" y="336"/>
                  </a:lnTo>
                  <a:lnTo>
                    <a:pt x="688" y="332"/>
                  </a:lnTo>
                  <a:lnTo>
                    <a:pt x="690" y="330"/>
                  </a:lnTo>
                  <a:lnTo>
                    <a:pt x="692" y="330"/>
                  </a:lnTo>
                  <a:lnTo>
                    <a:pt x="694" y="328"/>
                  </a:lnTo>
                  <a:lnTo>
                    <a:pt x="696" y="328"/>
                  </a:lnTo>
                  <a:lnTo>
                    <a:pt x="698" y="328"/>
                  </a:lnTo>
                  <a:lnTo>
                    <a:pt x="698" y="326"/>
                  </a:lnTo>
                  <a:lnTo>
                    <a:pt x="698" y="324"/>
                  </a:lnTo>
                  <a:lnTo>
                    <a:pt x="702" y="322"/>
                  </a:lnTo>
                  <a:lnTo>
                    <a:pt x="706" y="318"/>
                  </a:lnTo>
                  <a:lnTo>
                    <a:pt x="712" y="316"/>
                  </a:lnTo>
                  <a:lnTo>
                    <a:pt x="718" y="316"/>
                  </a:lnTo>
                  <a:lnTo>
                    <a:pt x="718" y="316"/>
                  </a:lnTo>
                  <a:lnTo>
                    <a:pt x="722" y="316"/>
                  </a:lnTo>
                  <a:lnTo>
                    <a:pt x="724" y="316"/>
                  </a:lnTo>
                  <a:lnTo>
                    <a:pt x="726" y="316"/>
                  </a:lnTo>
                  <a:lnTo>
                    <a:pt x="730" y="316"/>
                  </a:lnTo>
                  <a:lnTo>
                    <a:pt x="732" y="318"/>
                  </a:lnTo>
                  <a:lnTo>
                    <a:pt x="738" y="320"/>
                  </a:lnTo>
                  <a:lnTo>
                    <a:pt x="738" y="322"/>
                  </a:lnTo>
                  <a:lnTo>
                    <a:pt x="736" y="324"/>
                  </a:lnTo>
                  <a:lnTo>
                    <a:pt x="734" y="324"/>
                  </a:lnTo>
                  <a:lnTo>
                    <a:pt x="730" y="326"/>
                  </a:lnTo>
                  <a:lnTo>
                    <a:pt x="728" y="326"/>
                  </a:lnTo>
                  <a:lnTo>
                    <a:pt x="726" y="328"/>
                  </a:lnTo>
                  <a:lnTo>
                    <a:pt x="724" y="330"/>
                  </a:lnTo>
                  <a:lnTo>
                    <a:pt x="722" y="332"/>
                  </a:lnTo>
                  <a:lnTo>
                    <a:pt x="718" y="336"/>
                  </a:lnTo>
                  <a:lnTo>
                    <a:pt x="712" y="342"/>
                  </a:lnTo>
                  <a:lnTo>
                    <a:pt x="708" y="344"/>
                  </a:lnTo>
                  <a:lnTo>
                    <a:pt x="708" y="344"/>
                  </a:lnTo>
                  <a:lnTo>
                    <a:pt x="704" y="350"/>
                  </a:lnTo>
                  <a:lnTo>
                    <a:pt x="704" y="352"/>
                  </a:lnTo>
                  <a:lnTo>
                    <a:pt x="706" y="354"/>
                  </a:lnTo>
                  <a:lnTo>
                    <a:pt x="708" y="356"/>
                  </a:lnTo>
                  <a:lnTo>
                    <a:pt x="708" y="358"/>
                  </a:lnTo>
                  <a:lnTo>
                    <a:pt x="704" y="360"/>
                  </a:lnTo>
                  <a:lnTo>
                    <a:pt x="704" y="362"/>
                  </a:lnTo>
                  <a:lnTo>
                    <a:pt x="702" y="364"/>
                  </a:lnTo>
                  <a:lnTo>
                    <a:pt x="700" y="366"/>
                  </a:lnTo>
                  <a:lnTo>
                    <a:pt x="700" y="370"/>
                  </a:lnTo>
                  <a:lnTo>
                    <a:pt x="698" y="370"/>
                  </a:lnTo>
                  <a:lnTo>
                    <a:pt x="698" y="372"/>
                  </a:lnTo>
                  <a:lnTo>
                    <a:pt x="698" y="374"/>
                  </a:lnTo>
                  <a:lnTo>
                    <a:pt x="700" y="378"/>
                  </a:lnTo>
                  <a:lnTo>
                    <a:pt x="700" y="380"/>
                  </a:lnTo>
                  <a:lnTo>
                    <a:pt x="700" y="384"/>
                  </a:lnTo>
                  <a:lnTo>
                    <a:pt x="702" y="386"/>
                  </a:lnTo>
                  <a:lnTo>
                    <a:pt x="704" y="386"/>
                  </a:lnTo>
                  <a:lnTo>
                    <a:pt x="706" y="388"/>
                  </a:lnTo>
                  <a:lnTo>
                    <a:pt x="706" y="392"/>
                  </a:lnTo>
                  <a:lnTo>
                    <a:pt x="704" y="392"/>
                  </a:lnTo>
                  <a:lnTo>
                    <a:pt x="704" y="392"/>
                  </a:lnTo>
                  <a:lnTo>
                    <a:pt x="702" y="392"/>
                  </a:lnTo>
                  <a:lnTo>
                    <a:pt x="702" y="392"/>
                  </a:lnTo>
                  <a:lnTo>
                    <a:pt x="700" y="392"/>
                  </a:lnTo>
                  <a:lnTo>
                    <a:pt x="698" y="392"/>
                  </a:lnTo>
                  <a:lnTo>
                    <a:pt x="698" y="394"/>
                  </a:lnTo>
                  <a:lnTo>
                    <a:pt x="698" y="394"/>
                  </a:lnTo>
                  <a:lnTo>
                    <a:pt x="700" y="396"/>
                  </a:lnTo>
                  <a:lnTo>
                    <a:pt x="702" y="396"/>
                  </a:lnTo>
                  <a:lnTo>
                    <a:pt x="702" y="396"/>
                  </a:lnTo>
                  <a:lnTo>
                    <a:pt x="704" y="396"/>
                  </a:lnTo>
                  <a:lnTo>
                    <a:pt x="702" y="398"/>
                  </a:lnTo>
                  <a:lnTo>
                    <a:pt x="700" y="402"/>
                  </a:lnTo>
                  <a:lnTo>
                    <a:pt x="700" y="404"/>
                  </a:lnTo>
                  <a:lnTo>
                    <a:pt x="700" y="406"/>
                  </a:lnTo>
                  <a:lnTo>
                    <a:pt x="704" y="402"/>
                  </a:lnTo>
                  <a:lnTo>
                    <a:pt x="704" y="400"/>
                  </a:lnTo>
                  <a:lnTo>
                    <a:pt x="706" y="396"/>
                  </a:lnTo>
                  <a:lnTo>
                    <a:pt x="706" y="394"/>
                  </a:lnTo>
                  <a:lnTo>
                    <a:pt x="708" y="390"/>
                  </a:lnTo>
                  <a:lnTo>
                    <a:pt x="708" y="388"/>
                  </a:lnTo>
                  <a:lnTo>
                    <a:pt x="710" y="388"/>
                  </a:lnTo>
                  <a:lnTo>
                    <a:pt x="710" y="384"/>
                  </a:lnTo>
                  <a:lnTo>
                    <a:pt x="710" y="384"/>
                  </a:lnTo>
                  <a:lnTo>
                    <a:pt x="710" y="382"/>
                  </a:lnTo>
                  <a:lnTo>
                    <a:pt x="708" y="380"/>
                  </a:lnTo>
                  <a:lnTo>
                    <a:pt x="708" y="380"/>
                  </a:lnTo>
                  <a:lnTo>
                    <a:pt x="708" y="378"/>
                  </a:lnTo>
                  <a:lnTo>
                    <a:pt x="706" y="376"/>
                  </a:lnTo>
                  <a:lnTo>
                    <a:pt x="706" y="374"/>
                  </a:lnTo>
                  <a:lnTo>
                    <a:pt x="704" y="370"/>
                  </a:lnTo>
                  <a:lnTo>
                    <a:pt x="704" y="368"/>
                  </a:lnTo>
                  <a:lnTo>
                    <a:pt x="706" y="368"/>
                  </a:lnTo>
                  <a:lnTo>
                    <a:pt x="706" y="370"/>
                  </a:lnTo>
                  <a:lnTo>
                    <a:pt x="708" y="370"/>
                  </a:lnTo>
                  <a:lnTo>
                    <a:pt x="710" y="368"/>
                  </a:lnTo>
                  <a:lnTo>
                    <a:pt x="712" y="366"/>
                  </a:lnTo>
                  <a:lnTo>
                    <a:pt x="712" y="364"/>
                  </a:lnTo>
                  <a:lnTo>
                    <a:pt x="712" y="364"/>
                  </a:lnTo>
                  <a:lnTo>
                    <a:pt x="714" y="364"/>
                  </a:lnTo>
                  <a:lnTo>
                    <a:pt x="716" y="366"/>
                  </a:lnTo>
                  <a:lnTo>
                    <a:pt x="716" y="368"/>
                  </a:lnTo>
                  <a:lnTo>
                    <a:pt x="716" y="370"/>
                  </a:lnTo>
                  <a:lnTo>
                    <a:pt x="718" y="368"/>
                  </a:lnTo>
                  <a:lnTo>
                    <a:pt x="718" y="364"/>
                  </a:lnTo>
                  <a:lnTo>
                    <a:pt x="720" y="364"/>
                  </a:lnTo>
                  <a:lnTo>
                    <a:pt x="722" y="364"/>
                  </a:lnTo>
                  <a:lnTo>
                    <a:pt x="720" y="362"/>
                  </a:lnTo>
                  <a:lnTo>
                    <a:pt x="722" y="360"/>
                  </a:lnTo>
                  <a:lnTo>
                    <a:pt x="724" y="360"/>
                  </a:lnTo>
                  <a:lnTo>
                    <a:pt x="724" y="358"/>
                  </a:lnTo>
                  <a:lnTo>
                    <a:pt x="722" y="358"/>
                  </a:lnTo>
                  <a:lnTo>
                    <a:pt x="718" y="362"/>
                  </a:lnTo>
                  <a:lnTo>
                    <a:pt x="716" y="362"/>
                  </a:lnTo>
                  <a:lnTo>
                    <a:pt x="716" y="358"/>
                  </a:lnTo>
                  <a:lnTo>
                    <a:pt x="714" y="358"/>
                  </a:lnTo>
                  <a:lnTo>
                    <a:pt x="714" y="356"/>
                  </a:lnTo>
                  <a:lnTo>
                    <a:pt x="716" y="356"/>
                  </a:lnTo>
                  <a:lnTo>
                    <a:pt x="716" y="354"/>
                  </a:lnTo>
                  <a:lnTo>
                    <a:pt x="716" y="350"/>
                  </a:lnTo>
                  <a:lnTo>
                    <a:pt x="718" y="346"/>
                  </a:lnTo>
                  <a:lnTo>
                    <a:pt x="718" y="344"/>
                  </a:lnTo>
                  <a:lnTo>
                    <a:pt x="720" y="342"/>
                  </a:lnTo>
                  <a:lnTo>
                    <a:pt x="722" y="342"/>
                  </a:lnTo>
                  <a:lnTo>
                    <a:pt x="726" y="346"/>
                  </a:lnTo>
                  <a:lnTo>
                    <a:pt x="726" y="346"/>
                  </a:lnTo>
                  <a:lnTo>
                    <a:pt x="728" y="348"/>
                  </a:lnTo>
                  <a:lnTo>
                    <a:pt x="730" y="350"/>
                  </a:lnTo>
                  <a:lnTo>
                    <a:pt x="732" y="350"/>
                  </a:lnTo>
                  <a:lnTo>
                    <a:pt x="730" y="350"/>
                  </a:lnTo>
                  <a:lnTo>
                    <a:pt x="730" y="348"/>
                  </a:lnTo>
                  <a:lnTo>
                    <a:pt x="726" y="346"/>
                  </a:lnTo>
                  <a:lnTo>
                    <a:pt x="726" y="342"/>
                  </a:lnTo>
                  <a:lnTo>
                    <a:pt x="726" y="342"/>
                  </a:lnTo>
                  <a:lnTo>
                    <a:pt x="722" y="342"/>
                  </a:lnTo>
                  <a:lnTo>
                    <a:pt x="722" y="340"/>
                  </a:lnTo>
                  <a:lnTo>
                    <a:pt x="722" y="340"/>
                  </a:lnTo>
                  <a:lnTo>
                    <a:pt x="726" y="340"/>
                  </a:lnTo>
                  <a:lnTo>
                    <a:pt x="728" y="338"/>
                  </a:lnTo>
                  <a:lnTo>
                    <a:pt x="728" y="338"/>
                  </a:lnTo>
                  <a:lnTo>
                    <a:pt x="732" y="342"/>
                  </a:lnTo>
                  <a:lnTo>
                    <a:pt x="736" y="344"/>
                  </a:lnTo>
                  <a:lnTo>
                    <a:pt x="736" y="344"/>
                  </a:lnTo>
                  <a:lnTo>
                    <a:pt x="734" y="342"/>
                  </a:lnTo>
                  <a:lnTo>
                    <a:pt x="732" y="340"/>
                  </a:lnTo>
                  <a:lnTo>
                    <a:pt x="728" y="338"/>
                  </a:lnTo>
                  <a:lnTo>
                    <a:pt x="728" y="336"/>
                  </a:lnTo>
                  <a:lnTo>
                    <a:pt x="730" y="334"/>
                  </a:lnTo>
                  <a:lnTo>
                    <a:pt x="732" y="332"/>
                  </a:lnTo>
                  <a:lnTo>
                    <a:pt x="734" y="334"/>
                  </a:lnTo>
                  <a:lnTo>
                    <a:pt x="734" y="336"/>
                  </a:lnTo>
                  <a:lnTo>
                    <a:pt x="734" y="336"/>
                  </a:lnTo>
                  <a:lnTo>
                    <a:pt x="736" y="336"/>
                  </a:lnTo>
                  <a:lnTo>
                    <a:pt x="736" y="334"/>
                  </a:lnTo>
                  <a:lnTo>
                    <a:pt x="736" y="332"/>
                  </a:lnTo>
                  <a:lnTo>
                    <a:pt x="740" y="332"/>
                  </a:lnTo>
                  <a:lnTo>
                    <a:pt x="740" y="336"/>
                  </a:lnTo>
                  <a:lnTo>
                    <a:pt x="742" y="336"/>
                  </a:lnTo>
                  <a:lnTo>
                    <a:pt x="742" y="340"/>
                  </a:lnTo>
                  <a:lnTo>
                    <a:pt x="744" y="338"/>
                  </a:lnTo>
                  <a:lnTo>
                    <a:pt x="744" y="336"/>
                  </a:lnTo>
                  <a:lnTo>
                    <a:pt x="742" y="334"/>
                  </a:lnTo>
                  <a:lnTo>
                    <a:pt x="742" y="332"/>
                  </a:lnTo>
                  <a:lnTo>
                    <a:pt x="748" y="330"/>
                  </a:lnTo>
                  <a:lnTo>
                    <a:pt x="752" y="328"/>
                  </a:lnTo>
                  <a:lnTo>
                    <a:pt x="754" y="328"/>
                  </a:lnTo>
                  <a:lnTo>
                    <a:pt x="758" y="326"/>
                  </a:lnTo>
                  <a:lnTo>
                    <a:pt x="762" y="328"/>
                  </a:lnTo>
                  <a:lnTo>
                    <a:pt x="766" y="328"/>
                  </a:lnTo>
                  <a:lnTo>
                    <a:pt x="768" y="328"/>
                  </a:lnTo>
                  <a:lnTo>
                    <a:pt x="770" y="330"/>
                  </a:lnTo>
                  <a:lnTo>
                    <a:pt x="768" y="332"/>
                  </a:lnTo>
                  <a:lnTo>
                    <a:pt x="768" y="336"/>
                  </a:lnTo>
                  <a:lnTo>
                    <a:pt x="768" y="338"/>
                  </a:lnTo>
                  <a:lnTo>
                    <a:pt x="766" y="340"/>
                  </a:lnTo>
                  <a:lnTo>
                    <a:pt x="764" y="342"/>
                  </a:lnTo>
                  <a:lnTo>
                    <a:pt x="764" y="344"/>
                  </a:lnTo>
                  <a:lnTo>
                    <a:pt x="768" y="346"/>
                  </a:lnTo>
                  <a:lnTo>
                    <a:pt x="768" y="348"/>
                  </a:lnTo>
                  <a:lnTo>
                    <a:pt x="768" y="348"/>
                  </a:lnTo>
                  <a:lnTo>
                    <a:pt x="764" y="352"/>
                  </a:lnTo>
                  <a:lnTo>
                    <a:pt x="764" y="354"/>
                  </a:lnTo>
                  <a:lnTo>
                    <a:pt x="764" y="356"/>
                  </a:lnTo>
                  <a:lnTo>
                    <a:pt x="766" y="358"/>
                  </a:lnTo>
                  <a:lnTo>
                    <a:pt x="766" y="360"/>
                  </a:lnTo>
                  <a:lnTo>
                    <a:pt x="764" y="362"/>
                  </a:lnTo>
                  <a:lnTo>
                    <a:pt x="762" y="362"/>
                  </a:lnTo>
                  <a:lnTo>
                    <a:pt x="760" y="364"/>
                  </a:lnTo>
                  <a:lnTo>
                    <a:pt x="758" y="364"/>
                  </a:lnTo>
                  <a:lnTo>
                    <a:pt x="756" y="366"/>
                  </a:lnTo>
                  <a:lnTo>
                    <a:pt x="754" y="368"/>
                  </a:lnTo>
                  <a:lnTo>
                    <a:pt x="754" y="370"/>
                  </a:lnTo>
                  <a:lnTo>
                    <a:pt x="754" y="370"/>
                  </a:lnTo>
                  <a:lnTo>
                    <a:pt x="758" y="368"/>
                  </a:lnTo>
                  <a:lnTo>
                    <a:pt x="760" y="364"/>
                  </a:lnTo>
                  <a:lnTo>
                    <a:pt x="762" y="364"/>
                  </a:lnTo>
                  <a:lnTo>
                    <a:pt x="762" y="364"/>
                  </a:lnTo>
                  <a:lnTo>
                    <a:pt x="760" y="366"/>
                  </a:lnTo>
                  <a:lnTo>
                    <a:pt x="760" y="368"/>
                  </a:lnTo>
                  <a:lnTo>
                    <a:pt x="758" y="372"/>
                  </a:lnTo>
                  <a:lnTo>
                    <a:pt x="754" y="372"/>
                  </a:lnTo>
                  <a:lnTo>
                    <a:pt x="754" y="374"/>
                  </a:lnTo>
                  <a:lnTo>
                    <a:pt x="754" y="374"/>
                  </a:lnTo>
                  <a:lnTo>
                    <a:pt x="754" y="376"/>
                  </a:lnTo>
                  <a:lnTo>
                    <a:pt x="754" y="376"/>
                  </a:lnTo>
                  <a:lnTo>
                    <a:pt x="752" y="376"/>
                  </a:lnTo>
                  <a:lnTo>
                    <a:pt x="752" y="378"/>
                  </a:lnTo>
                  <a:lnTo>
                    <a:pt x="754" y="378"/>
                  </a:lnTo>
                  <a:lnTo>
                    <a:pt x="754" y="378"/>
                  </a:lnTo>
                  <a:lnTo>
                    <a:pt x="754" y="380"/>
                  </a:lnTo>
                  <a:lnTo>
                    <a:pt x="752" y="382"/>
                  </a:lnTo>
                  <a:lnTo>
                    <a:pt x="754" y="382"/>
                  </a:lnTo>
                  <a:lnTo>
                    <a:pt x="754" y="380"/>
                  </a:lnTo>
                  <a:lnTo>
                    <a:pt x="756" y="380"/>
                  </a:lnTo>
                  <a:lnTo>
                    <a:pt x="758" y="378"/>
                  </a:lnTo>
                  <a:lnTo>
                    <a:pt x="758" y="376"/>
                  </a:lnTo>
                  <a:lnTo>
                    <a:pt x="760" y="374"/>
                  </a:lnTo>
                  <a:lnTo>
                    <a:pt x="760" y="372"/>
                  </a:lnTo>
                  <a:lnTo>
                    <a:pt x="762" y="372"/>
                  </a:lnTo>
                  <a:lnTo>
                    <a:pt x="762" y="376"/>
                  </a:lnTo>
                  <a:lnTo>
                    <a:pt x="764" y="378"/>
                  </a:lnTo>
                  <a:lnTo>
                    <a:pt x="764" y="374"/>
                  </a:lnTo>
                  <a:lnTo>
                    <a:pt x="762" y="372"/>
                  </a:lnTo>
                  <a:lnTo>
                    <a:pt x="764" y="370"/>
                  </a:lnTo>
                  <a:lnTo>
                    <a:pt x="764" y="370"/>
                  </a:lnTo>
                  <a:lnTo>
                    <a:pt x="766" y="370"/>
                  </a:lnTo>
                  <a:lnTo>
                    <a:pt x="766" y="372"/>
                  </a:lnTo>
                  <a:lnTo>
                    <a:pt x="768" y="374"/>
                  </a:lnTo>
                  <a:lnTo>
                    <a:pt x="768" y="372"/>
                  </a:lnTo>
                  <a:lnTo>
                    <a:pt x="770" y="370"/>
                  </a:lnTo>
                  <a:lnTo>
                    <a:pt x="772" y="372"/>
                  </a:lnTo>
                  <a:lnTo>
                    <a:pt x="774" y="374"/>
                  </a:lnTo>
                  <a:lnTo>
                    <a:pt x="772" y="376"/>
                  </a:lnTo>
                  <a:lnTo>
                    <a:pt x="770" y="380"/>
                  </a:lnTo>
                  <a:lnTo>
                    <a:pt x="768" y="382"/>
                  </a:lnTo>
                  <a:lnTo>
                    <a:pt x="766" y="384"/>
                  </a:lnTo>
                  <a:lnTo>
                    <a:pt x="768" y="384"/>
                  </a:lnTo>
                  <a:lnTo>
                    <a:pt x="770" y="384"/>
                  </a:lnTo>
                  <a:lnTo>
                    <a:pt x="772" y="384"/>
                  </a:lnTo>
                  <a:lnTo>
                    <a:pt x="770" y="382"/>
                  </a:lnTo>
                  <a:lnTo>
                    <a:pt x="772" y="380"/>
                  </a:lnTo>
                  <a:lnTo>
                    <a:pt x="774" y="378"/>
                  </a:lnTo>
                  <a:lnTo>
                    <a:pt x="774" y="380"/>
                  </a:lnTo>
                  <a:lnTo>
                    <a:pt x="776" y="384"/>
                  </a:lnTo>
                  <a:lnTo>
                    <a:pt x="776" y="382"/>
                  </a:lnTo>
                  <a:lnTo>
                    <a:pt x="776" y="378"/>
                  </a:lnTo>
                  <a:lnTo>
                    <a:pt x="774" y="376"/>
                  </a:lnTo>
                  <a:lnTo>
                    <a:pt x="774" y="372"/>
                  </a:lnTo>
                  <a:lnTo>
                    <a:pt x="774" y="370"/>
                  </a:lnTo>
                  <a:lnTo>
                    <a:pt x="778" y="372"/>
                  </a:lnTo>
                  <a:lnTo>
                    <a:pt x="778" y="374"/>
                  </a:lnTo>
                  <a:lnTo>
                    <a:pt x="776" y="376"/>
                  </a:lnTo>
                  <a:lnTo>
                    <a:pt x="778" y="376"/>
                  </a:lnTo>
                  <a:lnTo>
                    <a:pt x="780" y="376"/>
                  </a:lnTo>
                  <a:lnTo>
                    <a:pt x="784" y="380"/>
                  </a:lnTo>
                  <a:lnTo>
                    <a:pt x="784" y="380"/>
                  </a:lnTo>
                  <a:lnTo>
                    <a:pt x="786" y="380"/>
                  </a:lnTo>
                  <a:lnTo>
                    <a:pt x="788" y="382"/>
                  </a:lnTo>
                  <a:lnTo>
                    <a:pt x="790" y="382"/>
                  </a:lnTo>
                  <a:lnTo>
                    <a:pt x="788" y="380"/>
                  </a:lnTo>
                  <a:lnTo>
                    <a:pt x="786" y="378"/>
                  </a:lnTo>
                  <a:lnTo>
                    <a:pt x="786" y="378"/>
                  </a:lnTo>
                  <a:lnTo>
                    <a:pt x="782" y="374"/>
                  </a:lnTo>
                  <a:lnTo>
                    <a:pt x="780" y="374"/>
                  </a:lnTo>
                  <a:lnTo>
                    <a:pt x="778" y="372"/>
                  </a:lnTo>
                  <a:lnTo>
                    <a:pt x="782" y="368"/>
                  </a:lnTo>
                  <a:lnTo>
                    <a:pt x="784" y="368"/>
                  </a:lnTo>
                  <a:lnTo>
                    <a:pt x="786" y="366"/>
                  </a:lnTo>
                  <a:lnTo>
                    <a:pt x="790" y="366"/>
                  </a:lnTo>
                  <a:lnTo>
                    <a:pt x="794" y="366"/>
                  </a:lnTo>
                  <a:lnTo>
                    <a:pt x="794" y="368"/>
                  </a:lnTo>
                  <a:lnTo>
                    <a:pt x="796" y="368"/>
                  </a:lnTo>
                  <a:lnTo>
                    <a:pt x="798" y="368"/>
                  </a:lnTo>
                  <a:lnTo>
                    <a:pt x="798" y="370"/>
                  </a:lnTo>
                  <a:lnTo>
                    <a:pt x="800" y="372"/>
                  </a:lnTo>
                  <a:lnTo>
                    <a:pt x="802" y="372"/>
                  </a:lnTo>
                  <a:lnTo>
                    <a:pt x="802" y="374"/>
                  </a:lnTo>
                  <a:lnTo>
                    <a:pt x="804" y="374"/>
                  </a:lnTo>
                  <a:lnTo>
                    <a:pt x="804" y="374"/>
                  </a:lnTo>
                  <a:lnTo>
                    <a:pt x="806" y="374"/>
                  </a:lnTo>
                  <a:lnTo>
                    <a:pt x="808" y="376"/>
                  </a:lnTo>
                  <a:lnTo>
                    <a:pt x="810" y="378"/>
                  </a:lnTo>
                  <a:lnTo>
                    <a:pt x="810" y="378"/>
                  </a:lnTo>
                  <a:lnTo>
                    <a:pt x="810" y="380"/>
                  </a:lnTo>
                  <a:lnTo>
                    <a:pt x="810" y="382"/>
                  </a:lnTo>
                  <a:lnTo>
                    <a:pt x="810" y="384"/>
                  </a:lnTo>
                  <a:lnTo>
                    <a:pt x="808" y="386"/>
                  </a:lnTo>
                  <a:lnTo>
                    <a:pt x="806" y="384"/>
                  </a:lnTo>
                  <a:lnTo>
                    <a:pt x="804" y="384"/>
                  </a:lnTo>
                  <a:lnTo>
                    <a:pt x="802" y="386"/>
                  </a:lnTo>
                  <a:lnTo>
                    <a:pt x="796" y="390"/>
                  </a:lnTo>
                  <a:lnTo>
                    <a:pt x="802" y="386"/>
                  </a:lnTo>
                  <a:lnTo>
                    <a:pt x="806" y="386"/>
                  </a:lnTo>
                  <a:lnTo>
                    <a:pt x="806" y="388"/>
                  </a:lnTo>
                  <a:lnTo>
                    <a:pt x="804" y="390"/>
                  </a:lnTo>
                  <a:lnTo>
                    <a:pt x="802" y="390"/>
                  </a:lnTo>
                  <a:lnTo>
                    <a:pt x="800" y="394"/>
                  </a:lnTo>
                  <a:lnTo>
                    <a:pt x="796" y="396"/>
                  </a:lnTo>
                  <a:lnTo>
                    <a:pt x="796" y="396"/>
                  </a:lnTo>
                  <a:lnTo>
                    <a:pt x="796" y="398"/>
                  </a:lnTo>
                  <a:lnTo>
                    <a:pt x="796" y="398"/>
                  </a:lnTo>
                  <a:lnTo>
                    <a:pt x="802" y="394"/>
                  </a:lnTo>
                  <a:lnTo>
                    <a:pt x="802" y="392"/>
                  </a:lnTo>
                  <a:lnTo>
                    <a:pt x="806" y="390"/>
                  </a:lnTo>
                  <a:lnTo>
                    <a:pt x="808" y="388"/>
                  </a:lnTo>
                  <a:lnTo>
                    <a:pt x="812" y="388"/>
                  </a:lnTo>
                  <a:lnTo>
                    <a:pt x="812" y="390"/>
                  </a:lnTo>
                  <a:lnTo>
                    <a:pt x="814" y="390"/>
                  </a:lnTo>
                  <a:lnTo>
                    <a:pt x="814" y="392"/>
                  </a:lnTo>
                  <a:lnTo>
                    <a:pt x="812" y="392"/>
                  </a:lnTo>
                  <a:lnTo>
                    <a:pt x="814" y="394"/>
                  </a:lnTo>
                  <a:lnTo>
                    <a:pt x="810" y="396"/>
                  </a:lnTo>
                  <a:lnTo>
                    <a:pt x="810" y="398"/>
                  </a:lnTo>
                  <a:lnTo>
                    <a:pt x="806" y="398"/>
                  </a:lnTo>
                  <a:lnTo>
                    <a:pt x="806" y="398"/>
                  </a:lnTo>
                  <a:lnTo>
                    <a:pt x="804" y="398"/>
                  </a:lnTo>
                  <a:lnTo>
                    <a:pt x="802" y="398"/>
                  </a:lnTo>
                  <a:lnTo>
                    <a:pt x="804" y="398"/>
                  </a:lnTo>
                  <a:lnTo>
                    <a:pt x="804" y="400"/>
                  </a:lnTo>
                  <a:lnTo>
                    <a:pt x="800" y="402"/>
                  </a:lnTo>
                  <a:lnTo>
                    <a:pt x="802" y="404"/>
                  </a:lnTo>
                  <a:lnTo>
                    <a:pt x="804" y="402"/>
                  </a:lnTo>
                  <a:lnTo>
                    <a:pt x="806" y="400"/>
                  </a:lnTo>
                  <a:lnTo>
                    <a:pt x="808" y="400"/>
                  </a:lnTo>
                  <a:lnTo>
                    <a:pt x="808" y="402"/>
                  </a:lnTo>
                  <a:lnTo>
                    <a:pt x="808" y="402"/>
                  </a:lnTo>
                  <a:lnTo>
                    <a:pt x="804" y="404"/>
                  </a:lnTo>
                  <a:lnTo>
                    <a:pt x="802" y="406"/>
                  </a:lnTo>
                  <a:lnTo>
                    <a:pt x="804" y="404"/>
                  </a:lnTo>
                  <a:lnTo>
                    <a:pt x="804" y="406"/>
                  </a:lnTo>
                  <a:lnTo>
                    <a:pt x="804" y="408"/>
                  </a:lnTo>
                  <a:lnTo>
                    <a:pt x="802" y="410"/>
                  </a:lnTo>
                  <a:lnTo>
                    <a:pt x="800" y="412"/>
                  </a:lnTo>
                  <a:lnTo>
                    <a:pt x="800" y="412"/>
                  </a:lnTo>
                  <a:lnTo>
                    <a:pt x="804" y="410"/>
                  </a:lnTo>
                  <a:lnTo>
                    <a:pt x="806" y="406"/>
                  </a:lnTo>
                  <a:lnTo>
                    <a:pt x="808" y="404"/>
                  </a:lnTo>
                  <a:lnTo>
                    <a:pt x="810" y="400"/>
                  </a:lnTo>
                  <a:lnTo>
                    <a:pt x="812" y="402"/>
                  </a:lnTo>
                  <a:lnTo>
                    <a:pt x="812" y="404"/>
                  </a:lnTo>
                  <a:lnTo>
                    <a:pt x="814" y="402"/>
                  </a:lnTo>
                  <a:lnTo>
                    <a:pt x="814" y="400"/>
                  </a:lnTo>
                  <a:lnTo>
                    <a:pt x="816" y="398"/>
                  </a:lnTo>
                  <a:lnTo>
                    <a:pt x="818" y="398"/>
                  </a:lnTo>
                  <a:lnTo>
                    <a:pt x="818" y="400"/>
                  </a:lnTo>
                  <a:lnTo>
                    <a:pt x="814" y="404"/>
                  </a:lnTo>
                  <a:lnTo>
                    <a:pt x="810" y="406"/>
                  </a:lnTo>
                  <a:lnTo>
                    <a:pt x="810" y="406"/>
                  </a:lnTo>
                  <a:lnTo>
                    <a:pt x="810" y="408"/>
                  </a:lnTo>
                  <a:lnTo>
                    <a:pt x="810" y="408"/>
                  </a:lnTo>
                  <a:lnTo>
                    <a:pt x="808" y="410"/>
                  </a:lnTo>
                  <a:lnTo>
                    <a:pt x="808" y="412"/>
                  </a:lnTo>
                  <a:lnTo>
                    <a:pt x="810" y="412"/>
                  </a:lnTo>
                  <a:lnTo>
                    <a:pt x="810" y="412"/>
                  </a:lnTo>
                  <a:lnTo>
                    <a:pt x="810" y="408"/>
                  </a:lnTo>
                  <a:lnTo>
                    <a:pt x="814" y="406"/>
                  </a:lnTo>
                  <a:lnTo>
                    <a:pt x="816" y="404"/>
                  </a:lnTo>
                  <a:lnTo>
                    <a:pt x="816" y="406"/>
                  </a:lnTo>
                  <a:lnTo>
                    <a:pt x="816" y="408"/>
                  </a:lnTo>
                  <a:lnTo>
                    <a:pt x="816" y="408"/>
                  </a:lnTo>
                  <a:lnTo>
                    <a:pt x="812" y="412"/>
                  </a:lnTo>
                  <a:lnTo>
                    <a:pt x="812" y="412"/>
                  </a:lnTo>
                  <a:lnTo>
                    <a:pt x="810" y="416"/>
                  </a:lnTo>
                  <a:lnTo>
                    <a:pt x="810" y="418"/>
                  </a:lnTo>
                  <a:lnTo>
                    <a:pt x="810" y="418"/>
                  </a:lnTo>
                  <a:lnTo>
                    <a:pt x="812" y="418"/>
                  </a:lnTo>
                  <a:lnTo>
                    <a:pt x="812" y="416"/>
                  </a:lnTo>
                  <a:lnTo>
                    <a:pt x="816" y="412"/>
                  </a:lnTo>
                  <a:lnTo>
                    <a:pt x="818" y="412"/>
                  </a:lnTo>
                  <a:lnTo>
                    <a:pt x="818" y="412"/>
                  </a:lnTo>
                  <a:lnTo>
                    <a:pt x="818" y="412"/>
                  </a:lnTo>
                  <a:lnTo>
                    <a:pt x="818" y="414"/>
                  </a:lnTo>
                  <a:lnTo>
                    <a:pt x="818" y="414"/>
                  </a:lnTo>
                  <a:lnTo>
                    <a:pt x="816" y="418"/>
                  </a:lnTo>
                  <a:lnTo>
                    <a:pt x="814" y="420"/>
                  </a:lnTo>
                  <a:lnTo>
                    <a:pt x="816" y="422"/>
                  </a:lnTo>
                  <a:lnTo>
                    <a:pt x="816" y="420"/>
                  </a:lnTo>
                  <a:lnTo>
                    <a:pt x="816" y="418"/>
                  </a:lnTo>
                  <a:lnTo>
                    <a:pt x="818" y="416"/>
                  </a:lnTo>
                  <a:lnTo>
                    <a:pt x="822" y="414"/>
                  </a:lnTo>
                  <a:lnTo>
                    <a:pt x="822" y="412"/>
                  </a:lnTo>
                  <a:lnTo>
                    <a:pt x="822" y="410"/>
                  </a:lnTo>
                  <a:lnTo>
                    <a:pt x="824" y="410"/>
                  </a:lnTo>
                  <a:lnTo>
                    <a:pt x="824" y="408"/>
                  </a:lnTo>
                  <a:lnTo>
                    <a:pt x="824" y="406"/>
                  </a:lnTo>
                  <a:lnTo>
                    <a:pt x="826" y="406"/>
                  </a:lnTo>
                  <a:lnTo>
                    <a:pt x="826" y="404"/>
                  </a:lnTo>
                  <a:lnTo>
                    <a:pt x="828" y="402"/>
                  </a:lnTo>
                  <a:lnTo>
                    <a:pt x="828" y="402"/>
                  </a:lnTo>
                  <a:lnTo>
                    <a:pt x="830" y="406"/>
                  </a:lnTo>
                  <a:lnTo>
                    <a:pt x="832" y="406"/>
                  </a:lnTo>
                  <a:lnTo>
                    <a:pt x="834" y="408"/>
                  </a:lnTo>
                  <a:lnTo>
                    <a:pt x="834" y="412"/>
                  </a:lnTo>
                  <a:lnTo>
                    <a:pt x="834" y="412"/>
                  </a:lnTo>
                  <a:lnTo>
                    <a:pt x="838" y="416"/>
                  </a:lnTo>
                  <a:lnTo>
                    <a:pt x="838" y="416"/>
                  </a:lnTo>
                  <a:lnTo>
                    <a:pt x="836" y="418"/>
                  </a:lnTo>
                  <a:lnTo>
                    <a:pt x="834" y="422"/>
                  </a:lnTo>
                  <a:lnTo>
                    <a:pt x="832" y="422"/>
                  </a:lnTo>
                  <a:lnTo>
                    <a:pt x="830" y="420"/>
                  </a:lnTo>
                  <a:lnTo>
                    <a:pt x="828" y="418"/>
                  </a:lnTo>
                  <a:lnTo>
                    <a:pt x="828" y="418"/>
                  </a:lnTo>
                  <a:lnTo>
                    <a:pt x="826" y="420"/>
                  </a:lnTo>
                  <a:lnTo>
                    <a:pt x="824" y="420"/>
                  </a:lnTo>
                  <a:lnTo>
                    <a:pt x="824" y="422"/>
                  </a:lnTo>
                  <a:lnTo>
                    <a:pt x="822" y="424"/>
                  </a:lnTo>
                  <a:lnTo>
                    <a:pt x="820" y="424"/>
                  </a:lnTo>
                  <a:lnTo>
                    <a:pt x="818" y="424"/>
                  </a:lnTo>
                  <a:lnTo>
                    <a:pt x="822" y="424"/>
                  </a:lnTo>
                  <a:lnTo>
                    <a:pt x="824" y="424"/>
                  </a:lnTo>
                  <a:lnTo>
                    <a:pt x="824" y="426"/>
                  </a:lnTo>
                  <a:lnTo>
                    <a:pt x="822" y="428"/>
                  </a:lnTo>
                  <a:lnTo>
                    <a:pt x="820" y="428"/>
                  </a:lnTo>
                  <a:lnTo>
                    <a:pt x="818" y="430"/>
                  </a:lnTo>
                  <a:lnTo>
                    <a:pt x="820" y="430"/>
                  </a:lnTo>
                  <a:lnTo>
                    <a:pt x="822" y="428"/>
                  </a:lnTo>
                  <a:lnTo>
                    <a:pt x="824" y="428"/>
                  </a:lnTo>
                  <a:lnTo>
                    <a:pt x="826" y="428"/>
                  </a:lnTo>
                  <a:lnTo>
                    <a:pt x="830" y="426"/>
                  </a:lnTo>
                  <a:lnTo>
                    <a:pt x="830" y="426"/>
                  </a:lnTo>
                  <a:lnTo>
                    <a:pt x="832" y="428"/>
                  </a:lnTo>
                  <a:lnTo>
                    <a:pt x="832" y="430"/>
                  </a:lnTo>
                  <a:lnTo>
                    <a:pt x="832" y="430"/>
                  </a:lnTo>
                  <a:lnTo>
                    <a:pt x="834" y="430"/>
                  </a:lnTo>
                  <a:lnTo>
                    <a:pt x="834" y="426"/>
                  </a:lnTo>
                  <a:lnTo>
                    <a:pt x="834" y="424"/>
                  </a:lnTo>
                  <a:lnTo>
                    <a:pt x="836" y="422"/>
                  </a:lnTo>
                  <a:lnTo>
                    <a:pt x="838" y="422"/>
                  </a:lnTo>
                  <a:lnTo>
                    <a:pt x="840" y="422"/>
                  </a:lnTo>
                  <a:lnTo>
                    <a:pt x="838" y="424"/>
                  </a:lnTo>
                  <a:lnTo>
                    <a:pt x="840" y="426"/>
                  </a:lnTo>
                  <a:lnTo>
                    <a:pt x="838" y="428"/>
                  </a:lnTo>
                  <a:lnTo>
                    <a:pt x="836" y="430"/>
                  </a:lnTo>
                  <a:lnTo>
                    <a:pt x="834" y="432"/>
                  </a:lnTo>
                  <a:lnTo>
                    <a:pt x="832" y="434"/>
                  </a:lnTo>
                  <a:lnTo>
                    <a:pt x="832" y="434"/>
                  </a:lnTo>
                  <a:lnTo>
                    <a:pt x="830" y="434"/>
                  </a:lnTo>
                  <a:lnTo>
                    <a:pt x="828" y="434"/>
                  </a:lnTo>
                  <a:lnTo>
                    <a:pt x="826" y="434"/>
                  </a:lnTo>
                  <a:lnTo>
                    <a:pt x="826" y="434"/>
                  </a:lnTo>
                  <a:lnTo>
                    <a:pt x="826" y="436"/>
                  </a:lnTo>
                  <a:lnTo>
                    <a:pt x="824" y="438"/>
                  </a:lnTo>
                  <a:lnTo>
                    <a:pt x="822" y="440"/>
                  </a:lnTo>
                  <a:lnTo>
                    <a:pt x="822" y="442"/>
                  </a:lnTo>
                  <a:lnTo>
                    <a:pt x="824" y="442"/>
                  </a:lnTo>
                  <a:lnTo>
                    <a:pt x="826" y="438"/>
                  </a:lnTo>
                  <a:lnTo>
                    <a:pt x="828" y="436"/>
                  </a:lnTo>
                  <a:lnTo>
                    <a:pt x="830" y="434"/>
                  </a:lnTo>
                  <a:lnTo>
                    <a:pt x="830" y="436"/>
                  </a:lnTo>
                  <a:lnTo>
                    <a:pt x="830" y="436"/>
                  </a:lnTo>
                  <a:lnTo>
                    <a:pt x="830" y="436"/>
                  </a:lnTo>
                  <a:lnTo>
                    <a:pt x="830" y="438"/>
                  </a:lnTo>
                  <a:lnTo>
                    <a:pt x="828" y="440"/>
                  </a:lnTo>
                  <a:lnTo>
                    <a:pt x="826" y="444"/>
                  </a:lnTo>
                  <a:lnTo>
                    <a:pt x="824" y="446"/>
                  </a:lnTo>
                  <a:lnTo>
                    <a:pt x="824" y="446"/>
                  </a:lnTo>
                  <a:lnTo>
                    <a:pt x="828" y="444"/>
                  </a:lnTo>
                  <a:lnTo>
                    <a:pt x="832" y="440"/>
                  </a:lnTo>
                  <a:lnTo>
                    <a:pt x="834" y="436"/>
                  </a:lnTo>
                  <a:lnTo>
                    <a:pt x="834" y="434"/>
                  </a:lnTo>
                  <a:lnTo>
                    <a:pt x="834" y="432"/>
                  </a:lnTo>
                  <a:lnTo>
                    <a:pt x="836" y="432"/>
                  </a:lnTo>
                  <a:lnTo>
                    <a:pt x="840" y="430"/>
                  </a:lnTo>
                  <a:lnTo>
                    <a:pt x="842" y="428"/>
                  </a:lnTo>
                  <a:lnTo>
                    <a:pt x="844" y="428"/>
                  </a:lnTo>
                  <a:lnTo>
                    <a:pt x="844" y="430"/>
                  </a:lnTo>
                  <a:lnTo>
                    <a:pt x="844" y="430"/>
                  </a:lnTo>
                  <a:lnTo>
                    <a:pt x="840" y="434"/>
                  </a:lnTo>
                  <a:lnTo>
                    <a:pt x="838" y="434"/>
                  </a:lnTo>
                  <a:lnTo>
                    <a:pt x="838" y="434"/>
                  </a:lnTo>
                  <a:lnTo>
                    <a:pt x="838" y="436"/>
                  </a:lnTo>
                  <a:lnTo>
                    <a:pt x="838" y="436"/>
                  </a:lnTo>
                  <a:lnTo>
                    <a:pt x="838" y="436"/>
                  </a:lnTo>
                  <a:lnTo>
                    <a:pt x="842" y="434"/>
                  </a:lnTo>
                  <a:lnTo>
                    <a:pt x="844" y="434"/>
                  </a:lnTo>
                  <a:lnTo>
                    <a:pt x="846" y="432"/>
                  </a:lnTo>
                  <a:lnTo>
                    <a:pt x="846" y="432"/>
                  </a:lnTo>
                  <a:lnTo>
                    <a:pt x="848" y="430"/>
                  </a:lnTo>
                  <a:lnTo>
                    <a:pt x="850" y="430"/>
                  </a:lnTo>
                  <a:lnTo>
                    <a:pt x="852" y="434"/>
                  </a:lnTo>
                  <a:lnTo>
                    <a:pt x="854" y="436"/>
                  </a:lnTo>
                  <a:lnTo>
                    <a:pt x="854" y="438"/>
                  </a:lnTo>
                  <a:lnTo>
                    <a:pt x="858" y="440"/>
                  </a:lnTo>
                  <a:lnTo>
                    <a:pt x="858" y="440"/>
                  </a:lnTo>
                  <a:lnTo>
                    <a:pt x="858" y="442"/>
                  </a:lnTo>
                  <a:lnTo>
                    <a:pt x="854" y="444"/>
                  </a:lnTo>
                  <a:lnTo>
                    <a:pt x="854" y="444"/>
                  </a:lnTo>
                  <a:lnTo>
                    <a:pt x="854" y="442"/>
                  </a:lnTo>
                  <a:lnTo>
                    <a:pt x="852" y="442"/>
                  </a:lnTo>
                  <a:lnTo>
                    <a:pt x="852" y="444"/>
                  </a:lnTo>
                  <a:lnTo>
                    <a:pt x="852" y="444"/>
                  </a:lnTo>
                  <a:lnTo>
                    <a:pt x="850" y="446"/>
                  </a:lnTo>
                  <a:lnTo>
                    <a:pt x="846" y="446"/>
                  </a:lnTo>
                  <a:lnTo>
                    <a:pt x="844" y="448"/>
                  </a:lnTo>
                  <a:lnTo>
                    <a:pt x="842" y="448"/>
                  </a:lnTo>
                  <a:lnTo>
                    <a:pt x="838" y="448"/>
                  </a:lnTo>
                  <a:lnTo>
                    <a:pt x="836" y="450"/>
                  </a:lnTo>
                  <a:lnTo>
                    <a:pt x="832" y="452"/>
                  </a:lnTo>
                  <a:lnTo>
                    <a:pt x="834" y="450"/>
                  </a:lnTo>
                  <a:lnTo>
                    <a:pt x="836" y="452"/>
                  </a:lnTo>
                  <a:lnTo>
                    <a:pt x="836" y="454"/>
                  </a:lnTo>
                  <a:lnTo>
                    <a:pt x="832" y="454"/>
                  </a:lnTo>
                  <a:lnTo>
                    <a:pt x="830" y="454"/>
                  </a:lnTo>
                  <a:lnTo>
                    <a:pt x="836" y="454"/>
                  </a:lnTo>
                  <a:lnTo>
                    <a:pt x="838" y="452"/>
                  </a:lnTo>
                  <a:lnTo>
                    <a:pt x="842" y="448"/>
                  </a:lnTo>
                  <a:lnTo>
                    <a:pt x="844" y="448"/>
                  </a:lnTo>
                  <a:lnTo>
                    <a:pt x="846" y="448"/>
                  </a:lnTo>
                  <a:lnTo>
                    <a:pt x="848" y="448"/>
                  </a:lnTo>
                  <a:lnTo>
                    <a:pt x="850" y="448"/>
                  </a:lnTo>
                  <a:lnTo>
                    <a:pt x="850" y="450"/>
                  </a:lnTo>
                  <a:lnTo>
                    <a:pt x="848" y="452"/>
                  </a:lnTo>
                  <a:lnTo>
                    <a:pt x="848" y="454"/>
                  </a:lnTo>
                  <a:lnTo>
                    <a:pt x="844" y="454"/>
                  </a:lnTo>
                  <a:lnTo>
                    <a:pt x="844" y="454"/>
                  </a:lnTo>
                  <a:lnTo>
                    <a:pt x="842" y="454"/>
                  </a:lnTo>
                  <a:lnTo>
                    <a:pt x="840" y="458"/>
                  </a:lnTo>
                  <a:lnTo>
                    <a:pt x="838" y="458"/>
                  </a:lnTo>
                  <a:lnTo>
                    <a:pt x="836" y="456"/>
                  </a:lnTo>
                  <a:lnTo>
                    <a:pt x="836" y="458"/>
                  </a:lnTo>
                  <a:lnTo>
                    <a:pt x="834" y="460"/>
                  </a:lnTo>
                  <a:lnTo>
                    <a:pt x="834" y="460"/>
                  </a:lnTo>
                  <a:lnTo>
                    <a:pt x="836" y="458"/>
                  </a:lnTo>
                  <a:lnTo>
                    <a:pt x="838" y="460"/>
                  </a:lnTo>
                  <a:lnTo>
                    <a:pt x="840" y="460"/>
                  </a:lnTo>
                  <a:lnTo>
                    <a:pt x="842" y="458"/>
                  </a:lnTo>
                  <a:lnTo>
                    <a:pt x="844" y="456"/>
                  </a:lnTo>
                  <a:lnTo>
                    <a:pt x="846" y="454"/>
                  </a:lnTo>
                  <a:lnTo>
                    <a:pt x="848" y="456"/>
                  </a:lnTo>
                  <a:lnTo>
                    <a:pt x="850" y="456"/>
                  </a:lnTo>
                  <a:lnTo>
                    <a:pt x="852" y="454"/>
                  </a:lnTo>
                  <a:lnTo>
                    <a:pt x="854" y="454"/>
                  </a:lnTo>
                  <a:lnTo>
                    <a:pt x="854" y="452"/>
                  </a:lnTo>
                  <a:lnTo>
                    <a:pt x="854" y="450"/>
                  </a:lnTo>
                  <a:lnTo>
                    <a:pt x="854" y="450"/>
                  </a:lnTo>
                  <a:lnTo>
                    <a:pt x="854" y="448"/>
                  </a:lnTo>
                  <a:lnTo>
                    <a:pt x="854" y="446"/>
                  </a:lnTo>
                  <a:lnTo>
                    <a:pt x="856" y="446"/>
                  </a:lnTo>
                  <a:lnTo>
                    <a:pt x="858" y="448"/>
                  </a:lnTo>
                  <a:lnTo>
                    <a:pt x="858" y="446"/>
                  </a:lnTo>
                  <a:lnTo>
                    <a:pt x="858" y="448"/>
                  </a:lnTo>
                  <a:lnTo>
                    <a:pt x="860" y="454"/>
                  </a:lnTo>
                  <a:lnTo>
                    <a:pt x="862" y="456"/>
                  </a:lnTo>
                  <a:lnTo>
                    <a:pt x="862" y="458"/>
                  </a:lnTo>
                  <a:lnTo>
                    <a:pt x="862" y="460"/>
                  </a:lnTo>
                  <a:lnTo>
                    <a:pt x="862" y="462"/>
                  </a:lnTo>
                  <a:lnTo>
                    <a:pt x="858" y="462"/>
                  </a:lnTo>
                  <a:lnTo>
                    <a:pt x="858" y="462"/>
                  </a:lnTo>
                  <a:lnTo>
                    <a:pt x="854" y="460"/>
                  </a:lnTo>
                  <a:lnTo>
                    <a:pt x="852" y="462"/>
                  </a:lnTo>
                  <a:lnTo>
                    <a:pt x="850" y="462"/>
                  </a:lnTo>
                  <a:lnTo>
                    <a:pt x="848" y="462"/>
                  </a:lnTo>
                  <a:lnTo>
                    <a:pt x="848" y="462"/>
                  </a:lnTo>
                  <a:lnTo>
                    <a:pt x="846" y="462"/>
                  </a:lnTo>
                  <a:lnTo>
                    <a:pt x="844" y="464"/>
                  </a:lnTo>
                  <a:lnTo>
                    <a:pt x="840" y="464"/>
                  </a:lnTo>
                  <a:lnTo>
                    <a:pt x="842" y="466"/>
                  </a:lnTo>
                  <a:lnTo>
                    <a:pt x="846" y="464"/>
                  </a:lnTo>
                  <a:lnTo>
                    <a:pt x="848" y="466"/>
                  </a:lnTo>
                  <a:lnTo>
                    <a:pt x="852" y="468"/>
                  </a:lnTo>
                  <a:lnTo>
                    <a:pt x="854" y="468"/>
                  </a:lnTo>
                  <a:lnTo>
                    <a:pt x="854" y="468"/>
                  </a:lnTo>
                  <a:lnTo>
                    <a:pt x="856" y="468"/>
                  </a:lnTo>
                  <a:lnTo>
                    <a:pt x="858" y="468"/>
                  </a:lnTo>
                  <a:lnTo>
                    <a:pt x="860" y="470"/>
                  </a:lnTo>
                  <a:lnTo>
                    <a:pt x="862" y="470"/>
                  </a:lnTo>
                  <a:lnTo>
                    <a:pt x="862" y="472"/>
                  </a:lnTo>
                  <a:lnTo>
                    <a:pt x="864" y="474"/>
                  </a:lnTo>
                  <a:lnTo>
                    <a:pt x="864" y="478"/>
                  </a:lnTo>
                  <a:lnTo>
                    <a:pt x="862" y="478"/>
                  </a:lnTo>
                  <a:lnTo>
                    <a:pt x="860" y="478"/>
                  </a:lnTo>
                  <a:lnTo>
                    <a:pt x="860" y="476"/>
                  </a:lnTo>
                  <a:lnTo>
                    <a:pt x="858" y="476"/>
                  </a:lnTo>
                  <a:lnTo>
                    <a:pt x="858" y="478"/>
                  </a:lnTo>
                  <a:lnTo>
                    <a:pt x="856" y="476"/>
                  </a:lnTo>
                  <a:lnTo>
                    <a:pt x="856" y="476"/>
                  </a:lnTo>
                  <a:lnTo>
                    <a:pt x="854" y="476"/>
                  </a:lnTo>
                  <a:lnTo>
                    <a:pt x="852" y="476"/>
                  </a:lnTo>
                  <a:lnTo>
                    <a:pt x="850" y="472"/>
                  </a:lnTo>
                  <a:lnTo>
                    <a:pt x="850" y="472"/>
                  </a:lnTo>
                  <a:lnTo>
                    <a:pt x="848" y="472"/>
                  </a:lnTo>
                  <a:lnTo>
                    <a:pt x="846" y="472"/>
                  </a:lnTo>
                  <a:lnTo>
                    <a:pt x="844" y="472"/>
                  </a:lnTo>
                  <a:lnTo>
                    <a:pt x="844" y="474"/>
                  </a:lnTo>
                  <a:lnTo>
                    <a:pt x="846" y="474"/>
                  </a:lnTo>
                  <a:lnTo>
                    <a:pt x="848" y="474"/>
                  </a:lnTo>
                  <a:lnTo>
                    <a:pt x="848" y="474"/>
                  </a:lnTo>
                  <a:lnTo>
                    <a:pt x="844" y="476"/>
                  </a:lnTo>
                  <a:lnTo>
                    <a:pt x="844" y="476"/>
                  </a:lnTo>
                  <a:lnTo>
                    <a:pt x="842" y="476"/>
                  </a:lnTo>
                  <a:lnTo>
                    <a:pt x="838" y="478"/>
                  </a:lnTo>
                  <a:lnTo>
                    <a:pt x="840" y="478"/>
                  </a:lnTo>
                  <a:lnTo>
                    <a:pt x="840" y="478"/>
                  </a:lnTo>
                  <a:lnTo>
                    <a:pt x="842" y="478"/>
                  </a:lnTo>
                  <a:lnTo>
                    <a:pt x="844" y="478"/>
                  </a:lnTo>
                  <a:lnTo>
                    <a:pt x="846" y="476"/>
                  </a:lnTo>
                  <a:lnTo>
                    <a:pt x="848" y="476"/>
                  </a:lnTo>
                  <a:lnTo>
                    <a:pt x="850" y="478"/>
                  </a:lnTo>
                  <a:lnTo>
                    <a:pt x="850" y="478"/>
                  </a:lnTo>
                  <a:lnTo>
                    <a:pt x="850" y="480"/>
                  </a:lnTo>
                  <a:lnTo>
                    <a:pt x="852" y="480"/>
                  </a:lnTo>
                  <a:lnTo>
                    <a:pt x="850" y="480"/>
                  </a:lnTo>
                  <a:lnTo>
                    <a:pt x="848" y="480"/>
                  </a:lnTo>
                  <a:lnTo>
                    <a:pt x="846" y="482"/>
                  </a:lnTo>
                  <a:lnTo>
                    <a:pt x="846" y="482"/>
                  </a:lnTo>
                  <a:lnTo>
                    <a:pt x="846" y="480"/>
                  </a:lnTo>
                  <a:lnTo>
                    <a:pt x="844" y="480"/>
                  </a:lnTo>
                  <a:lnTo>
                    <a:pt x="844" y="480"/>
                  </a:lnTo>
                  <a:lnTo>
                    <a:pt x="844" y="482"/>
                  </a:lnTo>
                  <a:lnTo>
                    <a:pt x="846" y="482"/>
                  </a:lnTo>
                  <a:lnTo>
                    <a:pt x="848" y="484"/>
                  </a:lnTo>
                  <a:lnTo>
                    <a:pt x="848" y="486"/>
                  </a:lnTo>
                  <a:lnTo>
                    <a:pt x="848" y="486"/>
                  </a:lnTo>
                  <a:lnTo>
                    <a:pt x="848" y="486"/>
                  </a:lnTo>
                  <a:lnTo>
                    <a:pt x="842" y="486"/>
                  </a:lnTo>
                  <a:lnTo>
                    <a:pt x="840" y="486"/>
                  </a:lnTo>
                  <a:lnTo>
                    <a:pt x="836" y="484"/>
                  </a:lnTo>
                  <a:lnTo>
                    <a:pt x="834" y="484"/>
                  </a:lnTo>
                  <a:lnTo>
                    <a:pt x="834" y="484"/>
                  </a:lnTo>
                  <a:lnTo>
                    <a:pt x="836" y="486"/>
                  </a:lnTo>
                  <a:lnTo>
                    <a:pt x="844" y="488"/>
                  </a:lnTo>
                  <a:lnTo>
                    <a:pt x="844" y="490"/>
                  </a:lnTo>
                  <a:lnTo>
                    <a:pt x="842" y="490"/>
                  </a:lnTo>
                  <a:lnTo>
                    <a:pt x="838" y="488"/>
                  </a:lnTo>
                  <a:lnTo>
                    <a:pt x="838" y="488"/>
                  </a:lnTo>
                  <a:lnTo>
                    <a:pt x="836" y="490"/>
                  </a:lnTo>
                  <a:lnTo>
                    <a:pt x="838" y="490"/>
                  </a:lnTo>
                  <a:lnTo>
                    <a:pt x="838" y="490"/>
                  </a:lnTo>
                  <a:lnTo>
                    <a:pt x="840" y="492"/>
                  </a:lnTo>
                  <a:lnTo>
                    <a:pt x="840" y="490"/>
                  </a:lnTo>
                  <a:lnTo>
                    <a:pt x="842" y="492"/>
                  </a:lnTo>
                  <a:lnTo>
                    <a:pt x="842" y="494"/>
                  </a:lnTo>
                  <a:lnTo>
                    <a:pt x="842" y="494"/>
                  </a:lnTo>
                  <a:lnTo>
                    <a:pt x="844" y="494"/>
                  </a:lnTo>
                  <a:lnTo>
                    <a:pt x="844" y="492"/>
                  </a:lnTo>
                  <a:lnTo>
                    <a:pt x="846" y="492"/>
                  </a:lnTo>
                  <a:lnTo>
                    <a:pt x="846" y="494"/>
                  </a:lnTo>
                  <a:lnTo>
                    <a:pt x="844" y="494"/>
                  </a:lnTo>
                  <a:lnTo>
                    <a:pt x="844" y="496"/>
                  </a:lnTo>
                  <a:lnTo>
                    <a:pt x="846" y="496"/>
                  </a:lnTo>
                  <a:lnTo>
                    <a:pt x="846" y="494"/>
                  </a:lnTo>
                  <a:lnTo>
                    <a:pt x="848" y="494"/>
                  </a:lnTo>
                  <a:lnTo>
                    <a:pt x="850" y="494"/>
                  </a:lnTo>
                  <a:lnTo>
                    <a:pt x="852" y="496"/>
                  </a:lnTo>
                  <a:lnTo>
                    <a:pt x="854" y="496"/>
                  </a:lnTo>
                  <a:lnTo>
                    <a:pt x="854" y="496"/>
                  </a:lnTo>
                  <a:lnTo>
                    <a:pt x="854" y="498"/>
                  </a:lnTo>
                  <a:lnTo>
                    <a:pt x="852" y="498"/>
                  </a:lnTo>
                  <a:lnTo>
                    <a:pt x="850" y="496"/>
                  </a:lnTo>
                  <a:lnTo>
                    <a:pt x="848" y="496"/>
                  </a:lnTo>
                  <a:lnTo>
                    <a:pt x="844" y="498"/>
                  </a:lnTo>
                  <a:lnTo>
                    <a:pt x="844" y="500"/>
                  </a:lnTo>
                  <a:lnTo>
                    <a:pt x="844" y="498"/>
                  </a:lnTo>
                  <a:lnTo>
                    <a:pt x="848" y="498"/>
                  </a:lnTo>
                  <a:lnTo>
                    <a:pt x="850" y="500"/>
                  </a:lnTo>
                  <a:lnTo>
                    <a:pt x="848" y="500"/>
                  </a:lnTo>
                  <a:lnTo>
                    <a:pt x="848" y="502"/>
                  </a:lnTo>
                  <a:lnTo>
                    <a:pt x="848" y="500"/>
                  </a:lnTo>
                  <a:lnTo>
                    <a:pt x="852" y="500"/>
                  </a:lnTo>
                  <a:lnTo>
                    <a:pt x="852" y="502"/>
                  </a:lnTo>
                  <a:lnTo>
                    <a:pt x="852" y="502"/>
                  </a:lnTo>
                  <a:lnTo>
                    <a:pt x="854" y="504"/>
                  </a:lnTo>
                  <a:lnTo>
                    <a:pt x="856" y="504"/>
                  </a:lnTo>
                  <a:lnTo>
                    <a:pt x="854" y="506"/>
                  </a:lnTo>
                  <a:lnTo>
                    <a:pt x="854" y="510"/>
                  </a:lnTo>
                  <a:lnTo>
                    <a:pt x="854" y="510"/>
                  </a:lnTo>
                  <a:lnTo>
                    <a:pt x="854" y="510"/>
                  </a:lnTo>
                  <a:lnTo>
                    <a:pt x="854" y="508"/>
                  </a:lnTo>
                  <a:lnTo>
                    <a:pt x="856" y="506"/>
                  </a:lnTo>
                  <a:lnTo>
                    <a:pt x="858" y="506"/>
                  </a:lnTo>
                  <a:lnTo>
                    <a:pt x="858" y="508"/>
                  </a:lnTo>
                  <a:lnTo>
                    <a:pt x="858" y="510"/>
                  </a:lnTo>
                  <a:lnTo>
                    <a:pt x="856" y="514"/>
                  </a:lnTo>
                  <a:lnTo>
                    <a:pt x="854" y="516"/>
                  </a:lnTo>
                  <a:lnTo>
                    <a:pt x="854" y="516"/>
                  </a:lnTo>
                  <a:lnTo>
                    <a:pt x="856" y="516"/>
                  </a:lnTo>
                  <a:lnTo>
                    <a:pt x="858" y="514"/>
                  </a:lnTo>
                  <a:lnTo>
                    <a:pt x="858" y="512"/>
                  </a:lnTo>
                  <a:lnTo>
                    <a:pt x="858" y="510"/>
                  </a:lnTo>
                  <a:lnTo>
                    <a:pt x="860" y="510"/>
                  </a:lnTo>
                  <a:lnTo>
                    <a:pt x="860" y="510"/>
                  </a:lnTo>
                  <a:lnTo>
                    <a:pt x="862" y="508"/>
                  </a:lnTo>
                  <a:lnTo>
                    <a:pt x="862" y="506"/>
                  </a:lnTo>
                  <a:lnTo>
                    <a:pt x="864" y="506"/>
                  </a:lnTo>
                  <a:lnTo>
                    <a:pt x="862" y="508"/>
                  </a:lnTo>
                  <a:lnTo>
                    <a:pt x="860" y="512"/>
                  </a:lnTo>
                  <a:lnTo>
                    <a:pt x="860" y="512"/>
                  </a:lnTo>
                  <a:lnTo>
                    <a:pt x="860" y="516"/>
                  </a:lnTo>
                  <a:lnTo>
                    <a:pt x="860" y="518"/>
                  </a:lnTo>
                  <a:lnTo>
                    <a:pt x="860" y="516"/>
                  </a:lnTo>
                  <a:lnTo>
                    <a:pt x="860" y="516"/>
                  </a:lnTo>
                  <a:lnTo>
                    <a:pt x="860" y="514"/>
                  </a:lnTo>
                  <a:lnTo>
                    <a:pt x="862" y="512"/>
                  </a:lnTo>
                  <a:lnTo>
                    <a:pt x="864" y="510"/>
                  </a:lnTo>
                  <a:lnTo>
                    <a:pt x="866" y="508"/>
                  </a:lnTo>
                  <a:lnTo>
                    <a:pt x="868" y="506"/>
                  </a:lnTo>
                  <a:lnTo>
                    <a:pt x="868" y="508"/>
                  </a:lnTo>
                  <a:lnTo>
                    <a:pt x="868" y="510"/>
                  </a:lnTo>
                  <a:lnTo>
                    <a:pt x="868" y="510"/>
                  </a:lnTo>
                  <a:lnTo>
                    <a:pt x="864" y="512"/>
                  </a:lnTo>
                  <a:lnTo>
                    <a:pt x="864" y="514"/>
                  </a:lnTo>
                  <a:lnTo>
                    <a:pt x="864" y="516"/>
                  </a:lnTo>
                  <a:lnTo>
                    <a:pt x="864" y="516"/>
                  </a:lnTo>
                  <a:lnTo>
                    <a:pt x="864" y="516"/>
                  </a:lnTo>
                  <a:lnTo>
                    <a:pt x="866" y="516"/>
                  </a:lnTo>
                  <a:lnTo>
                    <a:pt x="868" y="516"/>
                  </a:lnTo>
                  <a:lnTo>
                    <a:pt x="870" y="514"/>
                  </a:lnTo>
                  <a:lnTo>
                    <a:pt x="872" y="516"/>
                  </a:lnTo>
                  <a:lnTo>
                    <a:pt x="872" y="518"/>
                  </a:lnTo>
                  <a:lnTo>
                    <a:pt x="872" y="520"/>
                  </a:lnTo>
                  <a:lnTo>
                    <a:pt x="870" y="520"/>
                  </a:lnTo>
                  <a:lnTo>
                    <a:pt x="870" y="522"/>
                  </a:lnTo>
                  <a:lnTo>
                    <a:pt x="872" y="522"/>
                  </a:lnTo>
                  <a:lnTo>
                    <a:pt x="872" y="524"/>
                  </a:lnTo>
                  <a:lnTo>
                    <a:pt x="870" y="524"/>
                  </a:lnTo>
                  <a:lnTo>
                    <a:pt x="870" y="524"/>
                  </a:lnTo>
                  <a:lnTo>
                    <a:pt x="870" y="524"/>
                  </a:lnTo>
                  <a:lnTo>
                    <a:pt x="872" y="526"/>
                  </a:lnTo>
                  <a:lnTo>
                    <a:pt x="868" y="526"/>
                  </a:lnTo>
                  <a:lnTo>
                    <a:pt x="866" y="526"/>
                  </a:lnTo>
                  <a:lnTo>
                    <a:pt x="866" y="528"/>
                  </a:lnTo>
                  <a:lnTo>
                    <a:pt x="870" y="528"/>
                  </a:lnTo>
                  <a:lnTo>
                    <a:pt x="872" y="528"/>
                  </a:lnTo>
                  <a:lnTo>
                    <a:pt x="874" y="528"/>
                  </a:lnTo>
                  <a:lnTo>
                    <a:pt x="876" y="526"/>
                  </a:lnTo>
                  <a:lnTo>
                    <a:pt x="876" y="526"/>
                  </a:lnTo>
                  <a:lnTo>
                    <a:pt x="874" y="530"/>
                  </a:lnTo>
                  <a:lnTo>
                    <a:pt x="874" y="532"/>
                  </a:lnTo>
                  <a:lnTo>
                    <a:pt x="876" y="530"/>
                  </a:lnTo>
                  <a:lnTo>
                    <a:pt x="878" y="530"/>
                  </a:lnTo>
                  <a:lnTo>
                    <a:pt x="878" y="528"/>
                  </a:lnTo>
                  <a:lnTo>
                    <a:pt x="880" y="526"/>
                  </a:lnTo>
                  <a:lnTo>
                    <a:pt x="882" y="526"/>
                  </a:lnTo>
                  <a:lnTo>
                    <a:pt x="882" y="528"/>
                  </a:lnTo>
                  <a:lnTo>
                    <a:pt x="880" y="530"/>
                  </a:lnTo>
                  <a:lnTo>
                    <a:pt x="880" y="530"/>
                  </a:lnTo>
                  <a:lnTo>
                    <a:pt x="878" y="530"/>
                  </a:lnTo>
                  <a:lnTo>
                    <a:pt x="878" y="534"/>
                  </a:lnTo>
                  <a:lnTo>
                    <a:pt x="876" y="534"/>
                  </a:lnTo>
                  <a:lnTo>
                    <a:pt x="874" y="536"/>
                  </a:lnTo>
                  <a:lnTo>
                    <a:pt x="874" y="538"/>
                  </a:lnTo>
                  <a:lnTo>
                    <a:pt x="876" y="538"/>
                  </a:lnTo>
                  <a:lnTo>
                    <a:pt x="878" y="536"/>
                  </a:lnTo>
                  <a:lnTo>
                    <a:pt x="878" y="536"/>
                  </a:lnTo>
                  <a:lnTo>
                    <a:pt x="880" y="532"/>
                  </a:lnTo>
                  <a:lnTo>
                    <a:pt x="882" y="532"/>
                  </a:lnTo>
                  <a:lnTo>
                    <a:pt x="882" y="534"/>
                  </a:lnTo>
                  <a:lnTo>
                    <a:pt x="880" y="536"/>
                  </a:lnTo>
                  <a:lnTo>
                    <a:pt x="880" y="538"/>
                  </a:lnTo>
                  <a:lnTo>
                    <a:pt x="878" y="540"/>
                  </a:lnTo>
                  <a:lnTo>
                    <a:pt x="880" y="538"/>
                  </a:lnTo>
                  <a:lnTo>
                    <a:pt x="882" y="536"/>
                  </a:lnTo>
                  <a:lnTo>
                    <a:pt x="882" y="534"/>
                  </a:lnTo>
                  <a:lnTo>
                    <a:pt x="882" y="534"/>
                  </a:lnTo>
                  <a:lnTo>
                    <a:pt x="884" y="534"/>
                  </a:lnTo>
                  <a:lnTo>
                    <a:pt x="884" y="538"/>
                  </a:lnTo>
                  <a:lnTo>
                    <a:pt x="886" y="538"/>
                  </a:lnTo>
                  <a:lnTo>
                    <a:pt x="886" y="538"/>
                  </a:lnTo>
                  <a:lnTo>
                    <a:pt x="886" y="536"/>
                  </a:lnTo>
                  <a:lnTo>
                    <a:pt x="886" y="536"/>
                  </a:lnTo>
                  <a:lnTo>
                    <a:pt x="890" y="534"/>
                  </a:lnTo>
                  <a:lnTo>
                    <a:pt x="890" y="534"/>
                  </a:lnTo>
                  <a:lnTo>
                    <a:pt x="890" y="536"/>
                  </a:lnTo>
                  <a:lnTo>
                    <a:pt x="890" y="536"/>
                  </a:lnTo>
                  <a:lnTo>
                    <a:pt x="892" y="536"/>
                  </a:lnTo>
                  <a:lnTo>
                    <a:pt x="892" y="538"/>
                  </a:lnTo>
                  <a:lnTo>
                    <a:pt x="892" y="540"/>
                  </a:lnTo>
                  <a:lnTo>
                    <a:pt x="894" y="540"/>
                  </a:lnTo>
                  <a:lnTo>
                    <a:pt x="894" y="540"/>
                  </a:lnTo>
                  <a:lnTo>
                    <a:pt x="894" y="542"/>
                  </a:lnTo>
                  <a:lnTo>
                    <a:pt x="896" y="544"/>
                  </a:lnTo>
                  <a:lnTo>
                    <a:pt x="896" y="544"/>
                  </a:lnTo>
                  <a:lnTo>
                    <a:pt x="896" y="546"/>
                  </a:lnTo>
                  <a:lnTo>
                    <a:pt x="896" y="546"/>
                  </a:lnTo>
                  <a:lnTo>
                    <a:pt x="892" y="546"/>
                  </a:lnTo>
                  <a:lnTo>
                    <a:pt x="892" y="544"/>
                  </a:lnTo>
                  <a:lnTo>
                    <a:pt x="892" y="544"/>
                  </a:lnTo>
                  <a:lnTo>
                    <a:pt x="890" y="542"/>
                  </a:lnTo>
                  <a:lnTo>
                    <a:pt x="890" y="542"/>
                  </a:lnTo>
                  <a:lnTo>
                    <a:pt x="888" y="544"/>
                  </a:lnTo>
                  <a:lnTo>
                    <a:pt x="888" y="544"/>
                  </a:lnTo>
                  <a:lnTo>
                    <a:pt x="888" y="544"/>
                  </a:lnTo>
                  <a:lnTo>
                    <a:pt x="890" y="544"/>
                  </a:lnTo>
                  <a:lnTo>
                    <a:pt x="890" y="546"/>
                  </a:lnTo>
                  <a:lnTo>
                    <a:pt x="890" y="546"/>
                  </a:lnTo>
                  <a:lnTo>
                    <a:pt x="892" y="546"/>
                  </a:lnTo>
                  <a:lnTo>
                    <a:pt x="892" y="548"/>
                  </a:lnTo>
                  <a:lnTo>
                    <a:pt x="890" y="548"/>
                  </a:lnTo>
                  <a:lnTo>
                    <a:pt x="888" y="548"/>
                  </a:lnTo>
                  <a:lnTo>
                    <a:pt x="888" y="548"/>
                  </a:lnTo>
                  <a:lnTo>
                    <a:pt x="888" y="550"/>
                  </a:lnTo>
                  <a:lnTo>
                    <a:pt x="892" y="550"/>
                  </a:lnTo>
                  <a:lnTo>
                    <a:pt x="892" y="550"/>
                  </a:lnTo>
                  <a:lnTo>
                    <a:pt x="892" y="550"/>
                  </a:lnTo>
                  <a:lnTo>
                    <a:pt x="892" y="552"/>
                  </a:lnTo>
                  <a:lnTo>
                    <a:pt x="890" y="552"/>
                  </a:lnTo>
                  <a:lnTo>
                    <a:pt x="888" y="552"/>
                  </a:lnTo>
                  <a:lnTo>
                    <a:pt x="886" y="552"/>
                  </a:lnTo>
                  <a:lnTo>
                    <a:pt x="884" y="552"/>
                  </a:lnTo>
                  <a:lnTo>
                    <a:pt x="884" y="550"/>
                  </a:lnTo>
                  <a:lnTo>
                    <a:pt x="884" y="548"/>
                  </a:lnTo>
                  <a:lnTo>
                    <a:pt x="882" y="548"/>
                  </a:lnTo>
                  <a:lnTo>
                    <a:pt x="882" y="546"/>
                  </a:lnTo>
                  <a:lnTo>
                    <a:pt x="880" y="546"/>
                  </a:lnTo>
                  <a:lnTo>
                    <a:pt x="880" y="548"/>
                  </a:lnTo>
                  <a:lnTo>
                    <a:pt x="882" y="550"/>
                  </a:lnTo>
                  <a:lnTo>
                    <a:pt x="882" y="552"/>
                  </a:lnTo>
                  <a:lnTo>
                    <a:pt x="882" y="552"/>
                  </a:lnTo>
                  <a:lnTo>
                    <a:pt x="880" y="552"/>
                  </a:lnTo>
                  <a:lnTo>
                    <a:pt x="878" y="552"/>
                  </a:lnTo>
                  <a:lnTo>
                    <a:pt x="878" y="550"/>
                  </a:lnTo>
                  <a:lnTo>
                    <a:pt x="878" y="552"/>
                  </a:lnTo>
                  <a:lnTo>
                    <a:pt x="880" y="554"/>
                  </a:lnTo>
                  <a:lnTo>
                    <a:pt x="882" y="554"/>
                  </a:lnTo>
                  <a:lnTo>
                    <a:pt x="882" y="554"/>
                  </a:lnTo>
                  <a:lnTo>
                    <a:pt x="884" y="554"/>
                  </a:lnTo>
                  <a:lnTo>
                    <a:pt x="884" y="556"/>
                  </a:lnTo>
                  <a:lnTo>
                    <a:pt x="884" y="558"/>
                  </a:lnTo>
                  <a:lnTo>
                    <a:pt x="880" y="558"/>
                  </a:lnTo>
                  <a:lnTo>
                    <a:pt x="880" y="556"/>
                  </a:lnTo>
                  <a:lnTo>
                    <a:pt x="878" y="554"/>
                  </a:lnTo>
                  <a:lnTo>
                    <a:pt x="876" y="554"/>
                  </a:lnTo>
                  <a:lnTo>
                    <a:pt x="876" y="554"/>
                  </a:lnTo>
                  <a:lnTo>
                    <a:pt x="876" y="554"/>
                  </a:lnTo>
                  <a:lnTo>
                    <a:pt x="878" y="556"/>
                  </a:lnTo>
                  <a:lnTo>
                    <a:pt x="880" y="558"/>
                  </a:lnTo>
                  <a:lnTo>
                    <a:pt x="880" y="562"/>
                  </a:lnTo>
                  <a:lnTo>
                    <a:pt x="878" y="562"/>
                  </a:lnTo>
                  <a:lnTo>
                    <a:pt x="878" y="562"/>
                  </a:lnTo>
                  <a:lnTo>
                    <a:pt x="878" y="560"/>
                  </a:lnTo>
                  <a:lnTo>
                    <a:pt x="876" y="560"/>
                  </a:lnTo>
                  <a:lnTo>
                    <a:pt x="874" y="558"/>
                  </a:lnTo>
                  <a:lnTo>
                    <a:pt x="874" y="560"/>
                  </a:lnTo>
                  <a:lnTo>
                    <a:pt x="876" y="560"/>
                  </a:lnTo>
                  <a:lnTo>
                    <a:pt x="876" y="562"/>
                  </a:lnTo>
                  <a:lnTo>
                    <a:pt x="876" y="566"/>
                  </a:lnTo>
                  <a:lnTo>
                    <a:pt x="874" y="566"/>
                  </a:lnTo>
                  <a:lnTo>
                    <a:pt x="874" y="566"/>
                  </a:lnTo>
                  <a:lnTo>
                    <a:pt x="872" y="566"/>
                  </a:lnTo>
                  <a:lnTo>
                    <a:pt x="872" y="562"/>
                  </a:lnTo>
                  <a:lnTo>
                    <a:pt x="872" y="564"/>
                  </a:lnTo>
                  <a:lnTo>
                    <a:pt x="872" y="564"/>
                  </a:lnTo>
                  <a:lnTo>
                    <a:pt x="870" y="566"/>
                  </a:lnTo>
                  <a:lnTo>
                    <a:pt x="868" y="564"/>
                  </a:lnTo>
                  <a:lnTo>
                    <a:pt x="870" y="564"/>
                  </a:lnTo>
                  <a:lnTo>
                    <a:pt x="868" y="562"/>
                  </a:lnTo>
                  <a:lnTo>
                    <a:pt x="868" y="560"/>
                  </a:lnTo>
                  <a:lnTo>
                    <a:pt x="868" y="558"/>
                  </a:lnTo>
                  <a:lnTo>
                    <a:pt x="868" y="560"/>
                  </a:lnTo>
                  <a:lnTo>
                    <a:pt x="868" y="564"/>
                  </a:lnTo>
                  <a:lnTo>
                    <a:pt x="866" y="564"/>
                  </a:lnTo>
                  <a:lnTo>
                    <a:pt x="864" y="564"/>
                  </a:lnTo>
                  <a:lnTo>
                    <a:pt x="864" y="564"/>
                  </a:lnTo>
                  <a:lnTo>
                    <a:pt x="866" y="566"/>
                  </a:lnTo>
                  <a:lnTo>
                    <a:pt x="866" y="566"/>
                  </a:lnTo>
                  <a:lnTo>
                    <a:pt x="866" y="566"/>
                  </a:lnTo>
                  <a:lnTo>
                    <a:pt x="864" y="566"/>
                  </a:lnTo>
                  <a:lnTo>
                    <a:pt x="864" y="566"/>
                  </a:lnTo>
                  <a:lnTo>
                    <a:pt x="864" y="566"/>
                  </a:lnTo>
                  <a:lnTo>
                    <a:pt x="864" y="568"/>
                  </a:lnTo>
                  <a:lnTo>
                    <a:pt x="866" y="568"/>
                  </a:lnTo>
                  <a:lnTo>
                    <a:pt x="866" y="570"/>
                  </a:lnTo>
                  <a:lnTo>
                    <a:pt x="866" y="570"/>
                  </a:lnTo>
                  <a:lnTo>
                    <a:pt x="864" y="572"/>
                  </a:lnTo>
                  <a:lnTo>
                    <a:pt x="864" y="572"/>
                  </a:lnTo>
                  <a:lnTo>
                    <a:pt x="866" y="574"/>
                  </a:lnTo>
                  <a:lnTo>
                    <a:pt x="866" y="576"/>
                  </a:lnTo>
                  <a:lnTo>
                    <a:pt x="864" y="576"/>
                  </a:lnTo>
                  <a:lnTo>
                    <a:pt x="864" y="574"/>
                  </a:lnTo>
                  <a:lnTo>
                    <a:pt x="864" y="574"/>
                  </a:lnTo>
                  <a:lnTo>
                    <a:pt x="864" y="576"/>
                  </a:lnTo>
                  <a:lnTo>
                    <a:pt x="864" y="578"/>
                  </a:lnTo>
                  <a:lnTo>
                    <a:pt x="864" y="580"/>
                  </a:lnTo>
                  <a:lnTo>
                    <a:pt x="862" y="580"/>
                  </a:lnTo>
                  <a:lnTo>
                    <a:pt x="862" y="582"/>
                  </a:lnTo>
                  <a:lnTo>
                    <a:pt x="860" y="580"/>
                  </a:lnTo>
                  <a:lnTo>
                    <a:pt x="860" y="580"/>
                  </a:lnTo>
                  <a:lnTo>
                    <a:pt x="860" y="580"/>
                  </a:lnTo>
                  <a:lnTo>
                    <a:pt x="860" y="578"/>
                  </a:lnTo>
                  <a:lnTo>
                    <a:pt x="858" y="578"/>
                  </a:lnTo>
                  <a:lnTo>
                    <a:pt x="858" y="578"/>
                  </a:lnTo>
                  <a:lnTo>
                    <a:pt x="860" y="576"/>
                  </a:lnTo>
                  <a:lnTo>
                    <a:pt x="860" y="574"/>
                  </a:lnTo>
                  <a:lnTo>
                    <a:pt x="858" y="574"/>
                  </a:lnTo>
                  <a:lnTo>
                    <a:pt x="858" y="576"/>
                  </a:lnTo>
                  <a:lnTo>
                    <a:pt x="856" y="578"/>
                  </a:lnTo>
                  <a:lnTo>
                    <a:pt x="856" y="576"/>
                  </a:lnTo>
                  <a:lnTo>
                    <a:pt x="854" y="576"/>
                  </a:lnTo>
                  <a:lnTo>
                    <a:pt x="856" y="574"/>
                  </a:lnTo>
                  <a:lnTo>
                    <a:pt x="854" y="572"/>
                  </a:lnTo>
                  <a:lnTo>
                    <a:pt x="854" y="572"/>
                  </a:lnTo>
                  <a:lnTo>
                    <a:pt x="856" y="572"/>
                  </a:lnTo>
                  <a:lnTo>
                    <a:pt x="856" y="570"/>
                  </a:lnTo>
                  <a:lnTo>
                    <a:pt x="856" y="570"/>
                  </a:lnTo>
                  <a:lnTo>
                    <a:pt x="856" y="570"/>
                  </a:lnTo>
                  <a:lnTo>
                    <a:pt x="854" y="570"/>
                  </a:lnTo>
                  <a:lnTo>
                    <a:pt x="852" y="572"/>
                  </a:lnTo>
                  <a:lnTo>
                    <a:pt x="852" y="574"/>
                  </a:lnTo>
                  <a:lnTo>
                    <a:pt x="852" y="574"/>
                  </a:lnTo>
                  <a:lnTo>
                    <a:pt x="852" y="572"/>
                  </a:lnTo>
                  <a:lnTo>
                    <a:pt x="850" y="572"/>
                  </a:lnTo>
                  <a:lnTo>
                    <a:pt x="850" y="570"/>
                  </a:lnTo>
                  <a:lnTo>
                    <a:pt x="852" y="568"/>
                  </a:lnTo>
                  <a:lnTo>
                    <a:pt x="852" y="568"/>
                  </a:lnTo>
                  <a:lnTo>
                    <a:pt x="852" y="568"/>
                  </a:lnTo>
                  <a:lnTo>
                    <a:pt x="854" y="566"/>
                  </a:lnTo>
                  <a:lnTo>
                    <a:pt x="854" y="566"/>
                  </a:lnTo>
                  <a:lnTo>
                    <a:pt x="852" y="566"/>
                  </a:lnTo>
                  <a:lnTo>
                    <a:pt x="850" y="566"/>
                  </a:lnTo>
                  <a:lnTo>
                    <a:pt x="848" y="566"/>
                  </a:lnTo>
                  <a:lnTo>
                    <a:pt x="848" y="566"/>
                  </a:lnTo>
                  <a:lnTo>
                    <a:pt x="850" y="564"/>
                  </a:lnTo>
                  <a:lnTo>
                    <a:pt x="852" y="564"/>
                  </a:lnTo>
                  <a:lnTo>
                    <a:pt x="852" y="562"/>
                  </a:lnTo>
                  <a:lnTo>
                    <a:pt x="852" y="562"/>
                  </a:lnTo>
                  <a:lnTo>
                    <a:pt x="850" y="562"/>
                  </a:lnTo>
                  <a:lnTo>
                    <a:pt x="848" y="562"/>
                  </a:lnTo>
                  <a:lnTo>
                    <a:pt x="848" y="560"/>
                  </a:lnTo>
                  <a:lnTo>
                    <a:pt x="850" y="560"/>
                  </a:lnTo>
                  <a:lnTo>
                    <a:pt x="852" y="560"/>
                  </a:lnTo>
                  <a:lnTo>
                    <a:pt x="854" y="560"/>
                  </a:lnTo>
                  <a:lnTo>
                    <a:pt x="852" y="558"/>
                  </a:lnTo>
                  <a:lnTo>
                    <a:pt x="850" y="558"/>
                  </a:lnTo>
                  <a:lnTo>
                    <a:pt x="848" y="560"/>
                  </a:lnTo>
                  <a:lnTo>
                    <a:pt x="848" y="558"/>
                  </a:lnTo>
                  <a:lnTo>
                    <a:pt x="848" y="558"/>
                  </a:lnTo>
                  <a:lnTo>
                    <a:pt x="850" y="556"/>
                  </a:lnTo>
                  <a:lnTo>
                    <a:pt x="852" y="554"/>
                  </a:lnTo>
                  <a:lnTo>
                    <a:pt x="854" y="554"/>
                  </a:lnTo>
                  <a:lnTo>
                    <a:pt x="856" y="552"/>
                  </a:lnTo>
                  <a:lnTo>
                    <a:pt x="858" y="552"/>
                  </a:lnTo>
                  <a:lnTo>
                    <a:pt x="858" y="550"/>
                  </a:lnTo>
                  <a:lnTo>
                    <a:pt x="860" y="548"/>
                  </a:lnTo>
                  <a:lnTo>
                    <a:pt x="860" y="548"/>
                  </a:lnTo>
                  <a:lnTo>
                    <a:pt x="860" y="546"/>
                  </a:lnTo>
                  <a:lnTo>
                    <a:pt x="860" y="546"/>
                  </a:lnTo>
                  <a:lnTo>
                    <a:pt x="858" y="548"/>
                  </a:lnTo>
                  <a:lnTo>
                    <a:pt x="856" y="550"/>
                  </a:lnTo>
                  <a:lnTo>
                    <a:pt x="856" y="552"/>
                  </a:lnTo>
                  <a:lnTo>
                    <a:pt x="852" y="552"/>
                  </a:lnTo>
                  <a:lnTo>
                    <a:pt x="852" y="552"/>
                  </a:lnTo>
                  <a:lnTo>
                    <a:pt x="848" y="554"/>
                  </a:lnTo>
                  <a:lnTo>
                    <a:pt x="846" y="554"/>
                  </a:lnTo>
                  <a:lnTo>
                    <a:pt x="844" y="554"/>
                  </a:lnTo>
                  <a:lnTo>
                    <a:pt x="844" y="552"/>
                  </a:lnTo>
                  <a:lnTo>
                    <a:pt x="848" y="550"/>
                  </a:lnTo>
                  <a:lnTo>
                    <a:pt x="850" y="548"/>
                  </a:lnTo>
                  <a:lnTo>
                    <a:pt x="850" y="548"/>
                  </a:lnTo>
                  <a:lnTo>
                    <a:pt x="852" y="546"/>
                  </a:lnTo>
                  <a:lnTo>
                    <a:pt x="852" y="544"/>
                  </a:lnTo>
                  <a:lnTo>
                    <a:pt x="850" y="546"/>
                  </a:lnTo>
                  <a:lnTo>
                    <a:pt x="844" y="550"/>
                  </a:lnTo>
                  <a:lnTo>
                    <a:pt x="844" y="550"/>
                  </a:lnTo>
                  <a:lnTo>
                    <a:pt x="842" y="550"/>
                  </a:lnTo>
                  <a:lnTo>
                    <a:pt x="842" y="550"/>
                  </a:lnTo>
                  <a:lnTo>
                    <a:pt x="842" y="548"/>
                  </a:lnTo>
                  <a:lnTo>
                    <a:pt x="842" y="546"/>
                  </a:lnTo>
                  <a:lnTo>
                    <a:pt x="840" y="548"/>
                  </a:lnTo>
                  <a:lnTo>
                    <a:pt x="838" y="546"/>
                  </a:lnTo>
                  <a:lnTo>
                    <a:pt x="840" y="546"/>
                  </a:lnTo>
                  <a:lnTo>
                    <a:pt x="840" y="544"/>
                  </a:lnTo>
                  <a:lnTo>
                    <a:pt x="840" y="544"/>
                  </a:lnTo>
                  <a:lnTo>
                    <a:pt x="840" y="544"/>
                  </a:lnTo>
                  <a:lnTo>
                    <a:pt x="838" y="544"/>
                  </a:lnTo>
                  <a:lnTo>
                    <a:pt x="838" y="542"/>
                  </a:lnTo>
                  <a:lnTo>
                    <a:pt x="838" y="540"/>
                  </a:lnTo>
                  <a:lnTo>
                    <a:pt x="840" y="540"/>
                  </a:lnTo>
                  <a:lnTo>
                    <a:pt x="840" y="538"/>
                  </a:lnTo>
                  <a:lnTo>
                    <a:pt x="838" y="538"/>
                  </a:lnTo>
                  <a:lnTo>
                    <a:pt x="838" y="536"/>
                  </a:lnTo>
                  <a:lnTo>
                    <a:pt x="836" y="538"/>
                  </a:lnTo>
                  <a:lnTo>
                    <a:pt x="836" y="538"/>
                  </a:lnTo>
                  <a:lnTo>
                    <a:pt x="838" y="540"/>
                  </a:lnTo>
                  <a:lnTo>
                    <a:pt x="836" y="540"/>
                  </a:lnTo>
                  <a:lnTo>
                    <a:pt x="834" y="540"/>
                  </a:lnTo>
                  <a:lnTo>
                    <a:pt x="832" y="538"/>
                  </a:lnTo>
                  <a:lnTo>
                    <a:pt x="830" y="538"/>
                  </a:lnTo>
                  <a:lnTo>
                    <a:pt x="832" y="540"/>
                  </a:lnTo>
                  <a:lnTo>
                    <a:pt x="834" y="542"/>
                  </a:lnTo>
                  <a:lnTo>
                    <a:pt x="834" y="544"/>
                  </a:lnTo>
                  <a:lnTo>
                    <a:pt x="832" y="544"/>
                  </a:lnTo>
                  <a:lnTo>
                    <a:pt x="832" y="544"/>
                  </a:lnTo>
                  <a:lnTo>
                    <a:pt x="832" y="544"/>
                  </a:lnTo>
                  <a:lnTo>
                    <a:pt x="830" y="544"/>
                  </a:lnTo>
                  <a:lnTo>
                    <a:pt x="830" y="544"/>
                  </a:lnTo>
                  <a:lnTo>
                    <a:pt x="830" y="542"/>
                  </a:lnTo>
                  <a:lnTo>
                    <a:pt x="828" y="540"/>
                  </a:lnTo>
                  <a:lnTo>
                    <a:pt x="828" y="542"/>
                  </a:lnTo>
                  <a:lnTo>
                    <a:pt x="830" y="542"/>
                  </a:lnTo>
                  <a:lnTo>
                    <a:pt x="830" y="544"/>
                  </a:lnTo>
                  <a:lnTo>
                    <a:pt x="828" y="546"/>
                  </a:lnTo>
                  <a:lnTo>
                    <a:pt x="830" y="546"/>
                  </a:lnTo>
                  <a:lnTo>
                    <a:pt x="832" y="548"/>
                  </a:lnTo>
                  <a:lnTo>
                    <a:pt x="832" y="550"/>
                  </a:lnTo>
                  <a:lnTo>
                    <a:pt x="832" y="552"/>
                  </a:lnTo>
                  <a:lnTo>
                    <a:pt x="834" y="552"/>
                  </a:lnTo>
                  <a:lnTo>
                    <a:pt x="832" y="554"/>
                  </a:lnTo>
                  <a:lnTo>
                    <a:pt x="832" y="554"/>
                  </a:lnTo>
                  <a:lnTo>
                    <a:pt x="830" y="554"/>
                  </a:lnTo>
                  <a:lnTo>
                    <a:pt x="828" y="552"/>
                  </a:lnTo>
                  <a:lnTo>
                    <a:pt x="828" y="554"/>
                  </a:lnTo>
                  <a:lnTo>
                    <a:pt x="826" y="554"/>
                  </a:lnTo>
                  <a:lnTo>
                    <a:pt x="824" y="552"/>
                  </a:lnTo>
                  <a:lnTo>
                    <a:pt x="824" y="550"/>
                  </a:lnTo>
                  <a:lnTo>
                    <a:pt x="824" y="548"/>
                  </a:lnTo>
                  <a:lnTo>
                    <a:pt x="824" y="548"/>
                  </a:lnTo>
                  <a:lnTo>
                    <a:pt x="822" y="546"/>
                  </a:lnTo>
                  <a:lnTo>
                    <a:pt x="820" y="546"/>
                  </a:lnTo>
                  <a:lnTo>
                    <a:pt x="820" y="544"/>
                  </a:lnTo>
                  <a:lnTo>
                    <a:pt x="820" y="544"/>
                  </a:lnTo>
                  <a:lnTo>
                    <a:pt x="818" y="544"/>
                  </a:lnTo>
                  <a:lnTo>
                    <a:pt x="816" y="544"/>
                  </a:lnTo>
                  <a:lnTo>
                    <a:pt x="814" y="544"/>
                  </a:lnTo>
                  <a:lnTo>
                    <a:pt x="814" y="546"/>
                  </a:lnTo>
                  <a:lnTo>
                    <a:pt x="816" y="546"/>
                  </a:lnTo>
                  <a:lnTo>
                    <a:pt x="818" y="546"/>
                  </a:lnTo>
                  <a:lnTo>
                    <a:pt x="822" y="548"/>
                  </a:lnTo>
                  <a:lnTo>
                    <a:pt x="822" y="550"/>
                  </a:lnTo>
                  <a:lnTo>
                    <a:pt x="820" y="552"/>
                  </a:lnTo>
                  <a:lnTo>
                    <a:pt x="820" y="552"/>
                  </a:lnTo>
                  <a:lnTo>
                    <a:pt x="822" y="552"/>
                  </a:lnTo>
                  <a:lnTo>
                    <a:pt x="822" y="554"/>
                  </a:lnTo>
                  <a:lnTo>
                    <a:pt x="822" y="554"/>
                  </a:lnTo>
                  <a:lnTo>
                    <a:pt x="822" y="556"/>
                  </a:lnTo>
                  <a:lnTo>
                    <a:pt x="824" y="556"/>
                  </a:lnTo>
                  <a:lnTo>
                    <a:pt x="824" y="556"/>
                  </a:lnTo>
                  <a:lnTo>
                    <a:pt x="824" y="558"/>
                  </a:lnTo>
                  <a:lnTo>
                    <a:pt x="820" y="562"/>
                  </a:lnTo>
                  <a:lnTo>
                    <a:pt x="818" y="564"/>
                  </a:lnTo>
                  <a:lnTo>
                    <a:pt x="822" y="562"/>
                  </a:lnTo>
                  <a:lnTo>
                    <a:pt x="824" y="560"/>
                  </a:lnTo>
                  <a:lnTo>
                    <a:pt x="824" y="560"/>
                  </a:lnTo>
                  <a:lnTo>
                    <a:pt x="828" y="560"/>
                  </a:lnTo>
                  <a:lnTo>
                    <a:pt x="828" y="560"/>
                  </a:lnTo>
                  <a:lnTo>
                    <a:pt x="828" y="562"/>
                  </a:lnTo>
                  <a:lnTo>
                    <a:pt x="826" y="562"/>
                  </a:lnTo>
                  <a:lnTo>
                    <a:pt x="826" y="564"/>
                  </a:lnTo>
                  <a:lnTo>
                    <a:pt x="826" y="564"/>
                  </a:lnTo>
                  <a:lnTo>
                    <a:pt x="828" y="566"/>
                  </a:lnTo>
                  <a:lnTo>
                    <a:pt x="830" y="566"/>
                  </a:lnTo>
                  <a:lnTo>
                    <a:pt x="828" y="566"/>
                  </a:lnTo>
                  <a:lnTo>
                    <a:pt x="826" y="568"/>
                  </a:lnTo>
                  <a:lnTo>
                    <a:pt x="826" y="568"/>
                  </a:lnTo>
                  <a:lnTo>
                    <a:pt x="826" y="568"/>
                  </a:lnTo>
                  <a:lnTo>
                    <a:pt x="828" y="570"/>
                  </a:lnTo>
                  <a:lnTo>
                    <a:pt x="826" y="570"/>
                  </a:lnTo>
                  <a:lnTo>
                    <a:pt x="828" y="572"/>
                  </a:lnTo>
                  <a:lnTo>
                    <a:pt x="828" y="572"/>
                  </a:lnTo>
                  <a:lnTo>
                    <a:pt x="828" y="572"/>
                  </a:lnTo>
                  <a:lnTo>
                    <a:pt x="828" y="574"/>
                  </a:lnTo>
                  <a:lnTo>
                    <a:pt x="830" y="574"/>
                  </a:lnTo>
                  <a:lnTo>
                    <a:pt x="830" y="578"/>
                  </a:lnTo>
                  <a:lnTo>
                    <a:pt x="830" y="578"/>
                  </a:lnTo>
                  <a:lnTo>
                    <a:pt x="830" y="578"/>
                  </a:lnTo>
                  <a:lnTo>
                    <a:pt x="830" y="574"/>
                  </a:lnTo>
                  <a:lnTo>
                    <a:pt x="832" y="574"/>
                  </a:lnTo>
                  <a:lnTo>
                    <a:pt x="834" y="576"/>
                  </a:lnTo>
                  <a:lnTo>
                    <a:pt x="834" y="578"/>
                  </a:lnTo>
                  <a:lnTo>
                    <a:pt x="834" y="580"/>
                  </a:lnTo>
                  <a:lnTo>
                    <a:pt x="834" y="580"/>
                  </a:lnTo>
                  <a:lnTo>
                    <a:pt x="832" y="580"/>
                  </a:lnTo>
                  <a:lnTo>
                    <a:pt x="832" y="582"/>
                  </a:lnTo>
                  <a:lnTo>
                    <a:pt x="836" y="582"/>
                  </a:lnTo>
                  <a:lnTo>
                    <a:pt x="836" y="580"/>
                  </a:lnTo>
                  <a:lnTo>
                    <a:pt x="836" y="582"/>
                  </a:lnTo>
                  <a:lnTo>
                    <a:pt x="838" y="580"/>
                  </a:lnTo>
                  <a:lnTo>
                    <a:pt x="838" y="580"/>
                  </a:lnTo>
                  <a:lnTo>
                    <a:pt x="838" y="580"/>
                  </a:lnTo>
                  <a:lnTo>
                    <a:pt x="840" y="582"/>
                  </a:lnTo>
                  <a:lnTo>
                    <a:pt x="840" y="584"/>
                  </a:lnTo>
                  <a:lnTo>
                    <a:pt x="838" y="586"/>
                  </a:lnTo>
                  <a:lnTo>
                    <a:pt x="838" y="586"/>
                  </a:lnTo>
                  <a:lnTo>
                    <a:pt x="838" y="586"/>
                  </a:lnTo>
                  <a:lnTo>
                    <a:pt x="838" y="588"/>
                  </a:lnTo>
                  <a:lnTo>
                    <a:pt x="842" y="588"/>
                  </a:lnTo>
                  <a:lnTo>
                    <a:pt x="842" y="588"/>
                  </a:lnTo>
                  <a:lnTo>
                    <a:pt x="844" y="588"/>
                  </a:lnTo>
                  <a:lnTo>
                    <a:pt x="842" y="590"/>
                  </a:lnTo>
                  <a:lnTo>
                    <a:pt x="842" y="590"/>
                  </a:lnTo>
                  <a:lnTo>
                    <a:pt x="838" y="592"/>
                  </a:lnTo>
                  <a:lnTo>
                    <a:pt x="840" y="592"/>
                  </a:lnTo>
                  <a:lnTo>
                    <a:pt x="842" y="594"/>
                  </a:lnTo>
                  <a:lnTo>
                    <a:pt x="840" y="596"/>
                  </a:lnTo>
                  <a:lnTo>
                    <a:pt x="842" y="598"/>
                  </a:lnTo>
                  <a:lnTo>
                    <a:pt x="842" y="600"/>
                  </a:lnTo>
                  <a:lnTo>
                    <a:pt x="844" y="604"/>
                  </a:lnTo>
                  <a:lnTo>
                    <a:pt x="846" y="606"/>
                  </a:lnTo>
                  <a:lnTo>
                    <a:pt x="844" y="606"/>
                  </a:lnTo>
                  <a:lnTo>
                    <a:pt x="844" y="610"/>
                  </a:lnTo>
                  <a:lnTo>
                    <a:pt x="844" y="612"/>
                  </a:lnTo>
                  <a:lnTo>
                    <a:pt x="844" y="614"/>
                  </a:lnTo>
                  <a:lnTo>
                    <a:pt x="844" y="616"/>
                  </a:lnTo>
                  <a:lnTo>
                    <a:pt x="840" y="612"/>
                  </a:lnTo>
                  <a:lnTo>
                    <a:pt x="838" y="608"/>
                  </a:lnTo>
                  <a:lnTo>
                    <a:pt x="840" y="606"/>
                  </a:lnTo>
                  <a:lnTo>
                    <a:pt x="838" y="604"/>
                  </a:lnTo>
                  <a:lnTo>
                    <a:pt x="838" y="606"/>
                  </a:lnTo>
                  <a:lnTo>
                    <a:pt x="838" y="610"/>
                  </a:lnTo>
                  <a:lnTo>
                    <a:pt x="840" y="614"/>
                  </a:lnTo>
                  <a:lnTo>
                    <a:pt x="838" y="618"/>
                  </a:lnTo>
                  <a:lnTo>
                    <a:pt x="838" y="620"/>
                  </a:lnTo>
                  <a:lnTo>
                    <a:pt x="840" y="622"/>
                  </a:lnTo>
                  <a:lnTo>
                    <a:pt x="838" y="622"/>
                  </a:lnTo>
                  <a:lnTo>
                    <a:pt x="838" y="622"/>
                  </a:lnTo>
                  <a:lnTo>
                    <a:pt x="836" y="620"/>
                  </a:lnTo>
                  <a:lnTo>
                    <a:pt x="834" y="620"/>
                  </a:lnTo>
                  <a:lnTo>
                    <a:pt x="836" y="624"/>
                  </a:lnTo>
                  <a:lnTo>
                    <a:pt x="836" y="628"/>
                  </a:lnTo>
                  <a:lnTo>
                    <a:pt x="836" y="628"/>
                  </a:lnTo>
                  <a:lnTo>
                    <a:pt x="836" y="630"/>
                  </a:lnTo>
                  <a:lnTo>
                    <a:pt x="834" y="630"/>
                  </a:lnTo>
                  <a:lnTo>
                    <a:pt x="832" y="628"/>
                  </a:lnTo>
                  <a:lnTo>
                    <a:pt x="830" y="624"/>
                  </a:lnTo>
                  <a:lnTo>
                    <a:pt x="832" y="624"/>
                  </a:lnTo>
                  <a:lnTo>
                    <a:pt x="832" y="620"/>
                  </a:lnTo>
                  <a:lnTo>
                    <a:pt x="830" y="622"/>
                  </a:lnTo>
                  <a:lnTo>
                    <a:pt x="830" y="622"/>
                  </a:lnTo>
                  <a:lnTo>
                    <a:pt x="828" y="620"/>
                  </a:lnTo>
                  <a:lnTo>
                    <a:pt x="828" y="618"/>
                  </a:lnTo>
                  <a:lnTo>
                    <a:pt x="826" y="618"/>
                  </a:lnTo>
                  <a:lnTo>
                    <a:pt x="826" y="620"/>
                  </a:lnTo>
                  <a:lnTo>
                    <a:pt x="826" y="620"/>
                  </a:lnTo>
                  <a:lnTo>
                    <a:pt x="826" y="618"/>
                  </a:lnTo>
                  <a:lnTo>
                    <a:pt x="826" y="616"/>
                  </a:lnTo>
                  <a:lnTo>
                    <a:pt x="824" y="616"/>
                  </a:lnTo>
                  <a:lnTo>
                    <a:pt x="824" y="616"/>
                  </a:lnTo>
                  <a:lnTo>
                    <a:pt x="824" y="618"/>
                  </a:lnTo>
                  <a:lnTo>
                    <a:pt x="824" y="618"/>
                  </a:lnTo>
                  <a:lnTo>
                    <a:pt x="822" y="618"/>
                  </a:lnTo>
                  <a:lnTo>
                    <a:pt x="822" y="618"/>
                  </a:lnTo>
                  <a:lnTo>
                    <a:pt x="822" y="616"/>
                  </a:lnTo>
                  <a:lnTo>
                    <a:pt x="822" y="614"/>
                  </a:lnTo>
                  <a:lnTo>
                    <a:pt x="820" y="610"/>
                  </a:lnTo>
                  <a:lnTo>
                    <a:pt x="820" y="608"/>
                  </a:lnTo>
                  <a:lnTo>
                    <a:pt x="820" y="610"/>
                  </a:lnTo>
                  <a:lnTo>
                    <a:pt x="820" y="614"/>
                  </a:lnTo>
                  <a:lnTo>
                    <a:pt x="820" y="616"/>
                  </a:lnTo>
                  <a:lnTo>
                    <a:pt x="818" y="618"/>
                  </a:lnTo>
                  <a:lnTo>
                    <a:pt x="818" y="614"/>
                  </a:lnTo>
                  <a:lnTo>
                    <a:pt x="816" y="612"/>
                  </a:lnTo>
                  <a:lnTo>
                    <a:pt x="816" y="610"/>
                  </a:lnTo>
                  <a:lnTo>
                    <a:pt x="814" y="610"/>
                  </a:lnTo>
                  <a:lnTo>
                    <a:pt x="812" y="606"/>
                  </a:lnTo>
                  <a:lnTo>
                    <a:pt x="812" y="606"/>
                  </a:lnTo>
                  <a:lnTo>
                    <a:pt x="812" y="604"/>
                  </a:lnTo>
                  <a:lnTo>
                    <a:pt x="810" y="602"/>
                  </a:lnTo>
                  <a:lnTo>
                    <a:pt x="810" y="604"/>
                  </a:lnTo>
                  <a:lnTo>
                    <a:pt x="810" y="604"/>
                  </a:lnTo>
                  <a:lnTo>
                    <a:pt x="810" y="608"/>
                  </a:lnTo>
                  <a:lnTo>
                    <a:pt x="810" y="610"/>
                  </a:lnTo>
                  <a:lnTo>
                    <a:pt x="810" y="608"/>
                  </a:lnTo>
                  <a:lnTo>
                    <a:pt x="810" y="606"/>
                  </a:lnTo>
                  <a:lnTo>
                    <a:pt x="808" y="606"/>
                  </a:lnTo>
                  <a:lnTo>
                    <a:pt x="806" y="604"/>
                  </a:lnTo>
                  <a:lnTo>
                    <a:pt x="804" y="600"/>
                  </a:lnTo>
                  <a:lnTo>
                    <a:pt x="804" y="598"/>
                  </a:lnTo>
                  <a:lnTo>
                    <a:pt x="802" y="598"/>
                  </a:lnTo>
                  <a:lnTo>
                    <a:pt x="800" y="600"/>
                  </a:lnTo>
                  <a:lnTo>
                    <a:pt x="798" y="600"/>
                  </a:lnTo>
                  <a:lnTo>
                    <a:pt x="798" y="600"/>
                  </a:lnTo>
                  <a:lnTo>
                    <a:pt x="800" y="604"/>
                  </a:lnTo>
                  <a:lnTo>
                    <a:pt x="802" y="608"/>
                  </a:lnTo>
                  <a:lnTo>
                    <a:pt x="802" y="608"/>
                  </a:lnTo>
                  <a:lnTo>
                    <a:pt x="802" y="610"/>
                  </a:lnTo>
                  <a:lnTo>
                    <a:pt x="802" y="612"/>
                  </a:lnTo>
                  <a:lnTo>
                    <a:pt x="804" y="612"/>
                  </a:lnTo>
                  <a:lnTo>
                    <a:pt x="806" y="614"/>
                  </a:lnTo>
                  <a:lnTo>
                    <a:pt x="808" y="614"/>
                  </a:lnTo>
                  <a:lnTo>
                    <a:pt x="808" y="616"/>
                  </a:lnTo>
                  <a:lnTo>
                    <a:pt x="810" y="616"/>
                  </a:lnTo>
                  <a:lnTo>
                    <a:pt x="810" y="616"/>
                  </a:lnTo>
                  <a:lnTo>
                    <a:pt x="810" y="618"/>
                  </a:lnTo>
                  <a:lnTo>
                    <a:pt x="812" y="618"/>
                  </a:lnTo>
                  <a:lnTo>
                    <a:pt x="812" y="620"/>
                  </a:lnTo>
                  <a:lnTo>
                    <a:pt x="814" y="622"/>
                  </a:lnTo>
                  <a:lnTo>
                    <a:pt x="812" y="624"/>
                  </a:lnTo>
                  <a:lnTo>
                    <a:pt x="814" y="624"/>
                  </a:lnTo>
                  <a:lnTo>
                    <a:pt x="816" y="624"/>
                  </a:lnTo>
                  <a:lnTo>
                    <a:pt x="816" y="628"/>
                  </a:lnTo>
                  <a:lnTo>
                    <a:pt x="814" y="630"/>
                  </a:lnTo>
                  <a:lnTo>
                    <a:pt x="816" y="630"/>
                  </a:lnTo>
                  <a:lnTo>
                    <a:pt x="816" y="630"/>
                  </a:lnTo>
                  <a:lnTo>
                    <a:pt x="816" y="632"/>
                  </a:lnTo>
                  <a:lnTo>
                    <a:pt x="818" y="630"/>
                  </a:lnTo>
                  <a:lnTo>
                    <a:pt x="820" y="630"/>
                  </a:lnTo>
                  <a:lnTo>
                    <a:pt x="818" y="634"/>
                  </a:lnTo>
                  <a:lnTo>
                    <a:pt x="820" y="634"/>
                  </a:lnTo>
                  <a:lnTo>
                    <a:pt x="820" y="634"/>
                  </a:lnTo>
                  <a:lnTo>
                    <a:pt x="822" y="634"/>
                  </a:lnTo>
                  <a:lnTo>
                    <a:pt x="820" y="636"/>
                  </a:lnTo>
                  <a:lnTo>
                    <a:pt x="818" y="636"/>
                  </a:lnTo>
                  <a:lnTo>
                    <a:pt x="818" y="638"/>
                  </a:lnTo>
                  <a:lnTo>
                    <a:pt x="818" y="638"/>
                  </a:lnTo>
                  <a:lnTo>
                    <a:pt x="820" y="640"/>
                  </a:lnTo>
                  <a:lnTo>
                    <a:pt x="820" y="642"/>
                  </a:lnTo>
                  <a:lnTo>
                    <a:pt x="820" y="642"/>
                  </a:lnTo>
                  <a:close/>
                  <a:moveTo>
                    <a:pt x="614" y="582"/>
                  </a:moveTo>
                  <a:lnTo>
                    <a:pt x="616" y="582"/>
                  </a:lnTo>
                  <a:lnTo>
                    <a:pt x="616" y="580"/>
                  </a:lnTo>
                  <a:lnTo>
                    <a:pt x="616" y="580"/>
                  </a:lnTo>
                  <a:lnTo>
                    <a:pt x="618" y="580"/>
                  </a:lnTo>
                  <a:lnTo>
                    <a:pt x="620" y="580"/>
                  </a:lnTo>
                  <a:lnTo>
                    <a:pt x="622" y="580"/>
                  </a:lnTo>
                  <a:lnTo>
                    <a:pt x="622" y="580"/>
                  </a:lnTo>
                  <a:lnTo>
                    <a:pt x="624" y="580"/>
                  </a:lnTo>
                  <a:lnTo>
                    <a:pt x="624" y="580"/>
                  </a:lnTo>
                  <a:lnTo>
                    <a:pt x="626" y="582"/>
                  </a:lnTo>
                  <a:lnTo>
                    <a:pt x="624" y="584"/>
                  </a:lnTo>
                  <a:lnTo>
                    <a:pt x="624" y="586"/>
                  </a:lnTo>
                  <a:lnTo>
                    <a:pt x="622" y="588"/>
                  </a:lnTo>
                  <a:lnTo>
                    <a:pt x="622" y="592"/>
                  </a:lnTo>
                  <a:lnTo>
                    <a:pt x="622" y="594"/>
                  </a:lnTo>
                  <a:lnTo>
                    <a:pt x="624" y="592"/>
                  </a:lnTo>
                  <a:lnTo>
                    <a:pt x="626" y="594"/>
                  </a:lnTo>
                  <a:lnTo>
                    <a:pt x="626" y="594"/>
                  </a:lnTo>
                  <a:lnTo>
                    <a:pt x="628" y="592"/>
                  </a:lnTo>
                  <a:lnTo>
                    <a:pt x="630" y="592"/>
                  </a:lnTo>
                  <a:lnTo>
                    <a:pt x="630" y="592"/>
                  </a:lnTo>
                  <a:lnTo>
                    <a:pt x="632" y="590"/>
                  </a:lnTo>
                  <a:lnTo>
                    <a:pt x="634" y="590"/>
                  </a:lnTo>
                  <a:lnTo>
                    <a:pt x="636" y="588"/>
                  </a:lnTo>
                  <a:lnTo>
                    <a:pt x="636" y="586"/>
                  </a:lnTo>
                  <a:lnTo>
                    <a:pt x="638" y="584"/>
                  </a:lnTo>
                  <a:lnTo>
                    <a:pt x="640" y="582"/>
                  </a:lnTo>
                  <a:lnTo>
                    <a:pt x="640" y="582"/>
                  </a:lnTo>
                  <a:lnTo>
                    <a:pt x="642" y="584"/>
                  </a:lnTo>
                  <a:lnTo>
                    <a:pt x="644" y="582"/>
                  </a:lnTo>
                  <a:lnTo>
                    <a:pt x="644" y="582"/>
                  </a:lnTo>
                  <a:lnTo>
                    <a:pt x="646" y="582"/>
                  </a:lnTo>
                  <a:lnTo>
                    <a:pt x="648" y="578"/>
                  </a:lnTo>
                  <a:lnTo>
                    <a:pt x="648" y="576"/>
                  </a:lnTo>
                  <a:lnTo>
                    <a:pt x="650" y="574"/>
                  </a:lnTo>
                  <a:lnTo>
                    <a:pt x="650" y="572"/>
                  </a:lnTo>
                  <a:lnTo>
                    <a:pt x="652" y="572"/>
                  </a:lnTo>
                  <a:lnTo>
                    <a:pt x="652" y="574"/>
                  </a:lnTo>
                  <a:lnTo>
                    <a:pt x="654" y="572"/>
                  </a:lnTo>
                  <a:lnTo>
                    <a:pt x="656" y="572"/>
                  </a:lnTo>
                  <a:lnTo>
                    <a:pt x="656" y="572"/>
                  </a:lnTo>
                  <a:lnTo>
                    <a:pt x="656" y="574"/>
                  </a:lnTo>
                  <a:lnTo>
                    <a:pt x="656" y="576"/>
                  </a:lnTo>
                  <a:lnTo>
                    <a:pt x="654" y="578"/>
                  </a:lnTo>
                  <a:lnTo>
                    <a:pt x="656" y="578"/>
                  </a:lnTo>
                  <a:lnTo>
                    <a:pt x="660" y="578"/>
                  </a:lnTo>
                  <a:lnTo>
                    <a:pt x="662" y="580"/>
                  </a:lnTo>
                  <a:lnTo>
                    <a:pt x="662" y="580"/>
                  </a:lnTo>
                  <a:lnTo>
                    <a:pt x="660" y="582"/>
                  </a:lnTo>
                  <a:lnTo>
                    <a:pt x="658" y="584"/>
                  </a:lnTo>
                  <a:lnTo>
                    <a:pt x="658" y="586"/>
                  </a:lnTo>
                  <a:lnTo>
                    <a:pt x="660" y="586"/>
                  </a:lnTo>
                  <a:lnTo>
                    <a:pt x="660" y="586"/>
                  </a:lnTo>
                  <a:lnTo>
                    <a:pt x="662" y="586"/>
                  </a:lnTo>
                  <a:lnTo>
                    <a:pt x="664" y="586"/>
                  </a:lnTo>
                  <a:lnTo>
                    <a:pt x="664" y="586"/>
                  </a:lnTo>
                  <a:lnTo>
                    <a:pt x="666" y="588"/>
                  </a:lnTo>
                  <a:lnTo>
                    <a:pt x="668" y="588"/>
                  </a:lnTo>
                  <a:lnTo>
                    <a:pt x="670" y="590"/>
                  </a:lnTo>
                  <a:lnTo>
                    <a:pt x="670" y="590"/>
                  </a:lnTo>
                  <a:lnTo>
                    <a:pt x="674" y="592"/>
                  </a:lnTo>
                  <a:lnTo>
                    <a:pt x="674" y="590"/>
                  </a:lnTo>
                  <a:lnTo>
                    <a:pt x="676" y="588"/>
                  </a:lnTo>
                  <a:lnTo>
                    <a:pt x="678" y="588"/>
                  </a:lnTo>
                  <a:lnTo>
                    <a:pt x="678" y="586"/>
                  </a:lnTo>
                  <a:lnTo>
                    <a:pt x="680" y="586"/>
                  </a:lnTo>
                  <a:lnTo>
                    <a:pt x="682" y="584"/>
                  </a:lnTo>
                  <a:lnTo>
                    <a:pt x="680" y="584"/>
                  </a:lnTo>
                  <a:lnTo>
                    <a:pt x="678" y="582"/>
                  </a:lnTo>
                  <a:lnTo>
                    <a:pt x="680" y="582"/>
                  </a:lnTo>
                  <a:lnTo>
                    <a:pt x="682" y="580"/>
                  </a:lnTo>
                  <a:lnTo>
                    <a:pt x="680" y="580"/>
                  </a:lnTo>
                  <a:lnTo>
                    <a:pt x="678" y="578"/>
                  </a:lnTo>
                  <a:lnTo>
                    <a:pt x="678" y="578"/>
                  </a:lnTo>
                  <a:lnTo>
                    <a:pt x="678" y="580"/>
                  </a:lnTo>
                  <a:lnTo>
                    <a:pt x="678" y="580"/>
                  </a:lnTo>
                  <a:lnTo>
                    <a:pt x="676" y="580"/>
                  </a:lnTo>
                  <a:lnTo>
                    <a:pt x="674" y="578"/>
                  </a:lnTo>
                  <a:lnTo>
                    <a:pt x="674" y="576"/>
                  </a:lnTo>
                  <a:lnTo>
                    <a:pt x="672" y="578"/>
                  </a:lnTo>
                  <a:lnTo>
                    <a:pt x="670" y="580"/>
                  </a:lnTo>
                  <a:lnTo>
                    <a:pt x="668" y="580"/>
                  </a:lnTo>
                  <a:lnTo>
                    <a:pt x="666" y="578"/>
                  </a:lnTo>
                  <a:lnTo>
                    <a:pt x="668" y="576"/>
                  </a:lnTo>
                  <a:lnTo>
                    <a:pt x="670" y="576"/>
                  </a:lnTo>
                  <a:lnTo>
                    <a:pt x="672" y="574"/>
                  </a:lnTo>
                  <a:lnTo>
                    <a:pt x="672" y="572"/>
                  </a:lnTo>
                  <a:lnTo>
                    <a:pt x="670" y="572"/>
                  </a:lnTo>
                  <a:lnTo>
                    <a:pt x="670" y="570"/>
                  </a:lnTo>
                  <a:lnTo>
                    <a:pt x="670" y="568"/>
                  </a:lnTo>
                  <a:lnTo>
                    <a:pt x="670" y="566"/>
                  </a:lnTo>
                  <a:lnTo>
                    <a:pt x="670" y="566"/>
                  </a:lnTo>
                  <a:lnTo>
                    <a:pt x="670" y="564"/>
                  </a:lnTo>
                  <a:lnTo>
                    <a:pt x="666" y="560"/>
                  </a:lnTo>
                  <a:lnTo>
                    <a:pt x="664" y="560"/>
                  </a:lnTo>
                  <a:lnTo>
                    <a:pt x="664" y="558"/>
                  </a:lnTo>
                  <a:lnTo>
                    <a:pt x="662" y="556"/>
                  </a:lnTo>
                  <a:lnTo>
                    <a:pt x="660" y="556"/>
                  </a:lnTo>
                  <a:lnTo>
                    <a:pt x="660" y="554"/>
                  </a:lnTo>
                  <a:lnTo>
                    <a:pt x="660" y="552"/>
                  </a:lnTo>
                  <a:lnTo>
                    <a:pt x="660" y="550"/>
                  </a:lnTo>
                  <a:lnTo>
                    <a:pt x="656" y="550"/>
                  </a:lnTo>
                  <a:lnTo>
                    <a:pt x="652" y="548"/>
                  </a:lnTo>
                  <a:lnTo>
                    <a:pt x="652" y="546"/>
                  </a:lnTo>
                  <a:lnTo>
                    <a:pt x="652" y="544"/>
                  </a:lnTo>
                  <a:lnTo>
                    <a:pt x="652" y="544"/>
                  </a:lnTo>
                  <a:lnTo>
                    <a:pt x="650" y="542"/>
                  </a:lnTo>
                  <a:lnTo>
                    <a:pt x="650" y="540"/>
                  </a:lnTo>
                  <a:lnTo>
                    <a:pt x="650" y="540"/>
                  </a:lnTo>
                  <a:lnTo>
                    <a:pt x="648" y="542"/>
                  </a:lnTo>
                  <a:lnTo>
                    <a:pt x="648" y="544"/>
                  </a:lnTo>
                  <a:lnTo>
                    <a:pt x="646" y="546"/>
                  </a:lnTo>
                  <a:lnTo>
                    <a:pt x="644" y="544"/>
                  </a:lnTo>
                  <a:lnTo>
                    <a:pt x="644" y="542"/>
                  </a:lnTo>
                  <a:lnTo>
                    <a:pt x="644" y="540"/>
                  </a:lnTo>
                  <a:lnTo>
                    <a:pt x="644" y="538"/>
                  </a:lnTo>
                  <a:lnTo>
                    <a:pt x="646" y="538"/>
                  </a:lnTo>
                  <a:lnTo>
                    <a:pt x="648" y="538"/>
                  </a:lnTo>
                  <a:lnTo>
                    <a:pt x="646" y="536"/>
                  </a:lnTo>
                  <a:lnTo>
                    <a:pt x="646" y="534"/>
                  </a:lnTo>
                  <a:lnTo>
                    <a:pt x="646" y="532"/>
                  </a:lnTo>
                  <a:lnTo>
                    <a:pt x="644" y="532"/>
                  </a:lnTo>
                  <a:lnTo>
                    <a:pt x="644" y="532"/>
                  </a:lnTo>
                  <a:lnTo>
                    <a:pt x="646" y="530"/>
                  </a:lnTo>
                  <a:lnTo>
                    <a:pt x="644" y="528"/>
                  </a:lnTo>
                  <a:lnTo>
                    <a:pt x="640" y="530"/>
                  </a:lnTo>
                  <a:lnTo>
                    <a:pt x="638" y="532"/>
                  </a:lnTo>
                  <a:lnTo>
                    <a:pt x="636" y="538"/>
                  </a:lnTo>
                  <a:lnTo>
                    <a:pt x="634" y="540"/>
                  </a:lnTo>
                  <a:lnTo>
                    <a:pt x="634" y="542"/>
                  </a:lnTo>
                  <a:lnTo>
                    <a:pt x="632" y="544"/>
                  </a:lnTo>
                  <a:lnTo>
                    <a:pt x="632" y="546"/>
                  </a:lnTo>
                  <a:lnTo>
                    <a:pt x="630" y="550"/>
                  </a:lnTo>
                  <a:lnTo>
                    <a:pt x="630" y="552"/>
                  </a:lnTo>
                  <a:lnTo>
                    <a:pt x="628" y="552"/>
                  </a:lnTo>
                  <a:lnTo>
                    <a:pt x="628" y="554"/>
                  </a:lnTo>
                  <a:lnTo>
                    <a:pt x="628" y="556"/>
                  </a:lnTo>
                  <a:lnTo>
                    <a:pt x="626" y="558"/>
                  </a:lnTo>
                  <a:lnTo>
                    <a:pt x="624" y="560"/>
                  </a:lnTo>
                  <a:lnTo>
                    <a:pt x="624" y="564"/>
                  </a:lnTo>
                  <a:lnTo>
                    <a:pt x="624" y="566"/>
                  </a:lnTo>
                  <a:lnTo>
                    <a:pt x="624" y="570"/>
                  </a:lnTo>
                  <a:lnTo>
                    <a:pt x="622" y="570"/>
                  </a:lnTo>
                  <a:lnTo>
                    <a:pt x="620" y="572"/>
                  </a:lnTo>
                  <a:lnTo>
                    <a:pt x="614" y="572"/>
                  </a:lnTo>
                  <a:lnTo>
                    <a:pt x="614" y="574"/>
                  </a:lnTo>
                  <a:lnTo>
                    <a:pt x="614" y="580"/>
                  </a:lnTo>
                  <a:lnTo>
                    <a:pt x="614" y="582"/>
                  </a:lnTo>
                  <a:close/>
                  <a:moveTo>
                    <a:pt x="634" y="618"/>
                  </a:moveTo>
                  <a:lnTo>
                    <a:pt x="636" y="618"/>
                  </a:lnTo>
                  <a:lnTo>
                    <a:pt x="636" y="618"/>
                  </a:lnTo>
                  <a:lnTo>
                    <a:pt x="638" y="614"/>
                  </a:lnTo>
                  <a:lnTo>
                    <a:pt x="640" y="614"/>
                  </a:lnTo>
                  <a:lnTo>
                    <a:pt x="640" y="614"/>
                  </a:lnTo>
                  <a:lnTo>
                    <a:pt x="642" y="616"/>
                  </a:lnTo>
                  <a:lnTo>
                    <a:pt x="642" y="616"/>
                  </a:lnTo>
                  <a:lnTo>
                    <a:pt x="646" y="614"/>
                  </a:lnTo>
                  <a:lnTo>
                    <a:pt x="648" y="614"/>
                  </a:lnTo>
                  <a:lnTo>
                    <a:pt x="650" y="612"/>
                  </a:lnTo>
                  <a:lnTo>
                    <a:pt x="652" y="608"/>
                  </a:lnTo>
                  <a:lnTo>
                    <a:pt x="654" y="608"/>
                  </a:lnTo>
                  <a:lnTo>
                    <a:pt x="656" y="608"/>
                  </a:lnTo>
                  <a:lnTo>
                    <a:pt x="656" y="606"/>
                  </a:lnTo>
                  <a:lnTo>
                    <a:pt x="658" y="602"/>
                  </a:lnTo>
                  <a:lnTo>
                    <a:pt x="658" y="602"/>
                  </a:lnTo>
                  <a:lnTo>
                    <a:pt x="656" y="602"/>
                  </a:lnTo>
                  <a:lnTo>
                    <a:pt x="654" y="602"/>
                  </a:lnTo>
                  <a:lnTo>
                    <a:pt x="654" y="602"/>
                  </a:lnTo>
                  <a:lnTo>
                    <a:pt x="650" y="602"/>
                  </a:lnTo>
                  <a:lnTo>
                    <a:pt x="650" y="602"/>
                  </a:lnTo>
                  <a:lnTo>
                    <a:pt x="650" y="602"/>
                  </a:lnTo>
                  <a:lnTo>
                    <a:pt x="648" y="604"/>
                  </a:lnTo>
                  <a:lnTo>
                    <a:pt x="646" y="602"/>
                  </a:lnTo>
                  <a:lnTo>
                    <a:pt x="644" y="600"/>
                  </a:lnTo>
                  <a:lnTo>
                    <a:pt x="644" y="600"/>
                  </a:lnTo>
                  <a:lnTo>
                    <a:pt x="642" y="602"/>
                  </a:lnTo>
                  <a:lnTo>
                    <a:pt x="640" y="606"/>
                  </a:lnTo>
                  <a:lnTo>
                    <a:pt x="638" y="606"/>
                  </a:lnTo>
                  <a:lnTo>
                    <a:pt x="638" y="608"/>
                  </a:lnTo>
                  <a:lnTo>
                    <a:pt x="634" y="608"/>
                  </a:lnTo>
                  <a:lnTo>
                    <a:pt x="634" y="610"/>
                  </a:lnTo>
                  <a:lnTo>
                    <a:pt x="634" y="612"/>
                  </a:lnTo>
                  <a:lnTo>
                    <a:pt x="636" y="614"/>
                  </a:lnTo>
                  <a:lnTo>
                    <a:pt x="634" y="614"/>
                  </a:lnTo>
                  <a:lnTo>
                    <a:pt x="634" y="618"/>
                  </a:lnTo>
                  <a:close/>
                  <a:moveTo>
                    <a:pt x="832" y="634"/>
                  </a:moveTo>
                  <a:lnTo>
                    <a:pt x="834" y="634"/>
                  </a:lnTo>
                  <a:lnTo>
                    <a:pt x="836" y="634"/>
                  </a:lnTo>
                  <a:lnTo>
                    <a:pt x="838" y="636"/>
                  </a:lnTo>
                  <a:lnTo>
                    <a:pt x="838" y="634"/>
                  </a:lnTo>
                  <a:lnTo>
                    <a:pt x="838" y="634"/>
                  </a:lnTo>
                  <a:lnTo>
                    <a:pt x="840" y="632"/>
                  </a:lnTo>
                  <a:lnTo>
                    <a:pt x="840" y="632"/>
                  </a:lnTo>
                  <a:lnTo>
                    <a:pt x="838" y="630"/>
                  </a:lnTo>
                  <a:lnTo>
                    <a:pt x="836" y="632"/>
                  </a:lnTo>
                  <a:lnTo>
                    <a:pt x="834" y="632"/>
                  </a:lnTo>
                  <a:lnTo>
                    <a:pt x="832" y="634"/>
                  </a:lnTo>
                  <a:close/>
                  <a:moveTo>
                    <a:pt x="770" y="616"/>
                  </a:moveTo>
                  <a:lnTo>
                    <a:pt x="772" y="618"/>
                  </a:lnTo>
                  <a:lnTo>
                    <a:pt x="774" y="618"/>
                  </a:lnTo>
                  <a:lnTo>
                    <a:pt x="774" y="620"/>
                  </a:lnTo>
                  <a:lnTo>
                    <a:pt x="774" y="620"/>
                  </a:lnTo>
                  <a:lnTo>
                    <a:pt x="774" y="622"/>
                  </a:lnTo>
                  <a:lnTo>
                    <a:pt x="776" y="622"/>
                  </a:lnTo>
                  <a:lnTo>
                    <a:pt x="776" y="624"/>
                  </a:lnTo>
                  <a:lnTo>
                    <a:pt x="778" y="624"/>
                  </a:lnTo>
                  <a:lnTo>
                    <a:pt x="778" y="622"/>
                  </a:lnTo>
                  <a:lnTo>
                    <a:pt x="778" y="622"/>
                  </a:lnTo>
                  <a:lnTo>
                    <a:pt x="778" y="620"/>
                  </a:lnTo>
                  <a:lnTo>
                    <a:pt x="778" y="620"/>
                  </a:lnTo>
                  <a:lnTo>
                    <a:pt x="776" y="618"/>
                  </a:lnTo>
                  <a:lnTo>
                    <a:pt x="774" y="618"/>
                  </a:lnTo>
                  <a:lnTo>
                    <a:pt x="774" y="616"/>
                  </a:lnTo>
                  <a:lnTo>
                    <a:pt x="772" y="616"/>
                  </a:lnTo>
                  <a:lnTo>
                    <a:pt x="770" y="616"/>
                  </a:lnTo>
                  <a:close/>
                  <a:moveTo>
                    <a:pt x="830" y="648"/>
                  </a:moveTo>
                  <a:lnTo>
                    <a:pt x="828" y="648"/>
                  </a:lnTo>
                  <a:lnTo>
                    <a:pt x="828" y="646"/>
                  </a:lnTo>
                  <a:lnTo>
                    <a:pt x="826" y="646"/>
                  </a:lnTo>
                  <a:lnTo>
                    <a:pt x="826" y="644"/>
                  </a:lnTo>
                  <a:lnTo>
                    <a:pt x="828" y="642"/>
                  </a:lnTo>
                  <a:lnTo>
                    <a:pt x="830" y="644"/>
                  </a:lnTo>
                  <a:lnTo>
                    <a:pt x="830" y="646"/>
                  </a:lnTo>
                  <a:lnTo>
                    <a:pt x="830" y="648"/>
                  </a:lnTo>
                  <a:lnTo>
                    <a:pt x="830" y="648"/>
                  </a:lnTo>
                  <a:lnTo>
                    <a:pt x="830" y="648"/>
                  </a:lnTo>
                  <a:close/>
                  <a:moveTo>
                    <a:pt x="828" y="656"/>
                  </a:moveTo>
                  <a:lnTo>
                    <a:pt x="826" y="656"/>
                  </a:lnTo>
                  <a:lnTo>
                    <a:pt x="826" y="654"/>
                  </a:lnTo>
                  <a:lnTo>
                    <a:pt x="826" y="654"/>
                  </a:lnTo>
                  <a:lnTo>
                    <a:pt x="824" y="654"/>
                  </a:lnTo>
                  <a:lnTo>
                    <a:pt x="824" y="652"/>
                  </a:lnTo>
                  <a:lnTo>
                    <a:pt x="824" y="650"/>
                  </a:lnTo>
                  <a:lnTo>
                    <a:pt x="824" y="650"/>
                  </a:lnTo>
                  <a:lnTo>
                    <a:pt x="824" y="648"/>
                  </a:lnTo>
                  <a:lnTo>
                    <a:pt x="828" y="650"/>
                  </a:lnTo>
                  <a:lnTo>
                    <a:pt x="830" y="652"/>
                  </a:lnTo>
                  <a:lnTo>
                    <a:pt x="830" y="652"/>
                  </a:lnTo>
                  <a:lnTo>
                    <a:pt x="830" y="654"/>
                  </a:lnTo>
                  <a:lnTo>
                    <a:pt x="830" y="654"/>
                  </a:lnTo>
                  <a:lnTo>
                    <a:pt x="830" y="656"/>
                  </a:lnTo>
                  <a:lnTo>
                    <a:pt x="828" y="656"/>
                  </a:lnTo>
                  <a:lnTo>
                    <a:pt x="828" y="656"/>
                  </a:lnTo>
                  <a:close/>
                  <a:moveTo>
                    <a:pt x="766" y="694"/>
                  </a:moveTo>
                  <a:lnTo>
                    <a:pt x="766" y="694"/>
                  </a:lnTo>
                  <a:lnTo>
                    <a:pt x="768" y="694"/>
                  </a:lnTo>
                  <a:lnTo>
                    <a:pt x="766" y="694"/>
                  </a:lnTo>
                  <a:close/>
                  <a:moveTo>
                    <a:pt x="768" y="694"/>
                  </a:moveTo>
                  <a:lnTo>
                    <a:pt x="768" y="696"/>
                  </a:lnTo>
                  <a:lnTo>
                    <a:pt x="768" y="696"/>
                  </a:lnTo>
                  <a:lnTo>
                    <a:pt x="768" y="694"/>
                  </a:lnTo>
                  <a:close/>
                  <a:moveTo>
                    <a:pt x="770" y="694"/>
                  </a:moveTo>
                  <a:lnTo>
                    <a:pt x="768" y="696"/>
                  </a:lnTo>
                  <a:lnTo>
                    <a:pt x="768" y="698"/>
                  </a:lnTo>
                  <a:lnTo>
                    <a:pt x="768" y="698"/>
                  </a:lnTo>
                  <a:lnTo>
                    <a:pt x="770" y="698"/>
                  </a:lnTo>
                  <a:lnTo>
                    <a:pt x="770" y="696"/>
                  </a:lnTo>
                  <a:lnTo>
                    <a:pt x="770" y="694"/>
                  </a:lnTo>
                  <a:close/>
                  <a:moveTo>
                    <a:pt x="786" y="676"/>
                  </a:moveTo>
                  <a:lnTo>
                    <a:pt x="786" y="674"/>
                  </a:lnTo>
                  <a:lnTo>
                    <a:pt x="786" y="672"/>
                  </a:lnTo>
                  <a:lnTo>
                    <a:pt x="788" y="670"/>
                  </a:lnTo>
                  <a:lnTo>
                    <a:pt x="788" y="670"/>
                  </a:lnTo>
                  <a:lnTo>
                    <a:pt x="790" y="668"/>
                  </a:lnTo>
                  <a:lnTo>
                    <a:pt x="792" y="668"/>
                  </a:lnTo>
                  <a:lnTo>
                    <a:pt x="792" y="668"/>
                  </a:lnTo>
                  <a:lnTo>
                    <a:pt x="792" y="670"/>
                  </a:lnTo>
                  <a:lnTo>
                    <a:pt x="794" y="670"/>
                  </a:lnTo>
                  <a:lnTo>
                    <a:pt x="794" y="670"/>
                  </a:lnTo>
                  <a:lnTo>
                    <a:pt x="792" y="672"/>
                  </a:lnTo>
                  <a:lnTo>
                    <a:pt x="790" y="674"/>
                  </a:lnTo>
                  <a:lnTo>
                    <a:pt x="788" y="674"/>
                  </a:lnTo>
                  <a:lnTo>
                    <a:pt x="786" y="676"/>
                  </a:lnTo>
                  <a:lnTo>
                    <a:pt x="786" y="676"/>
                  </a:lnTo>
                  <a:close/>
                  <a:moveTo>
                    <a:pt x="732" y="614"/>
                  </a:moveTo>
                  <a:lnTo>
                    <a:pt x="734" y="616"/>
                  </a:lnTo>
                  <a:lnTo>
                    <a:pt x="736" y="618"/>
                  </a:lnTo>
                  <a:lnTo>
                    <a:pt x="738" y="618"/>
                  </a:lnTo>
                  <a:lnTo>
                    <a:pt x="740" y="618"/>
                  </a:lnTo>
                  <a:lnTo>
                    <a:pt x="740" y="618"/>
                  </a:lnTo>
                  <a:lnTo>
                    <a:pt x="738" y="616"/>
                  </a:lnTo>
                  <a:lnTo>
                    <a:pt x="734" y="614"/>
                  </a:lnTo>
                  <a:lnTo>
                    <a:pt x="732" y="614"/>
                  </a:lnTo>
                  <a:lnTo>
                    <a:pt x="732" y="614"/>
                  </a:lnTo>
                  <a:close/>
                  <a:moveTo>
                    <a:pt x="714" y="598"/>
                  </a:moveTo>
                  <a:lnTo>
                    <a:pt x="714" y="598"/>
                  </a:lnTo>
                  <a:lnTo>
                    <a:pt x="716" y="598"/>
                  </a:lnTo>
                  <a:lnTo>
                    <a:pt x="716" y="600"/>
                  </a:lnTo>
                  <a:lnTo>
                    <a:pt x="718" y="598"/>
                  </a:lnTo>
                  <a:lnTo>
                    <a:pt x="718" y="598"/>
                  </a:lnTo>
                  <a:lnTo>
                    <a:pt x="718" y="598"/>
                  </a:lnTo>
                  <a:lnTo>
                    <a:pt x="718" y="596"/>
                  </a:lnTo>
                  <a:lnTo>
                    <a:pt x="718" y="596"/>
                  </a:lnTo>
                  <a:lnTo>
                    <a:pt x="718" y="594"/>
                  </a:lnTo>
                  <a:lnTo>
                    <a:pt x="718" y="594"/>
                  </a:lnTo>
                  <a:lnTo>
                    <a:pt x="716" y="592"/>
                  </a:lnTo>
                  <a:lnTo>
                    <a:pt x="714" y="592"/>
                  </a:lnTo>
                  <a:lnTo>
                    <a:pt x="714" y="592"/>
                  </a:lnTo>
                  <a:lnTo>
                    <a:pt x="714" y="592"/>
                  </a:lnTo>
                  <a:lnTo>
                    <a:pt x="712" y="592"/>
                  </a:lnTo>
                  <a:lnTo>
                    <a:pt x="712" y="590"/>
                  </a:lnTo>
                  <a:lnTo>
                    <a:pt x="710" y="592"/>
                  </a:lnTo>
                  <a:lnTo>
                    <a:pt x="710" y="592"/>
                  </a:lnTo>
                  <a:lnTo>
                    <a:pt x="710" y="594"/>
                  </a:lnTo>
                  <a:lnTo>
                    <a:pt x="710" y="594"/>
                  </a:lnTo>
                  <a:lnTo>
                    <a:pt x="712" y="594"/>
                  </a:lnTo>
                  <a:lnTo>
                    <a:pt x="712" y="594"/>
                  </a:lnTo>
                  <a:lnTo>
                    <a:pt x="714" y="596"/>
                  </a:lnTo>
                  <a:lnTo>
                    <a:pt x="714" y="598"/>
                  </a:lnTo>
                  <a:close/>
                  <a:moveTo>
                    <a:pt x="700" y="604"/>
                  </a:moveTo>
                  <a:lnTo>
                    <a:pt x="702" y="604"/>
                  </a:lnTo>
                  <a:lnTo>
                    <a:pt x="704" y="602"/>
                  </a:lnTo>
                  <a:lnTo>
                    <a:pt x="704" y="602"/>
                  </a:lnTo>
                  <a:lnTo>
                    <a:pt x="706" y="602"/>
                  </a:lnTo>
                  <a:lnTo>
                    <a:pt x="706" y="600"/>
                  </a:lnTo>
                  <a:lnTo>
                    <a:pt x="706" y="600"/>
                  </a:lnTo>
                  <a:lnTo>
                    <a:pt x="706" y="596"/>
                  </a:lnTo>
                  <a:lnTo>
                    <a:pt x="704" y="596"/>
                  </a:lnTo>
                  <a:lnTo>
                    <a:pt x="702" y="596"/>
                  </a:lnTo>
                  <a:lnTo>
                    <a:pt x="702" y="594"/>
                  </a:lnTo>
                  <a:lnTo>
                    <a:pt x="700" y="594"/>
                  </a:lnTo>
                  <a:lnTo>
                    <a:pt x="698" y="594"/>
                  </a:lnTo>
                  <a:lnTo>
                    <a:pt x="698" y="594"/>
                  </a:lnTo>
                  <a:lnTo>
                    <a:pt x="696" y="594"/>
                  </a:lnTo>
                  <a:lnTo>
                    <a:pt x="696" y="594"/>
                  </a:lnTo>
                  <a:lnTo>
                    <a:pt x="696" y="596"/>
                  </a:lnTo>
                  <a:lnTo>
                    <a:pt x="698" y="598"/>
                  </a:lnTo>
                  <a:lnTo>
                    <a:pt x="698" y="600"/>
                  </a:lnTo>
                  <a:lnTo>
                    <a:pt x="700" y="602"/>
                  </a:lnTo>
                  <a:lnTo>
                    <a:pt x="700" y="604"/>
                  </a:lnTo>
                  <a:lnTo>
                    <a:pt x="700" y="604"/>
                  </a:lnTo>
                  <a:close/>
                  <a:moveTo>
                    <a:pt x="698" y="614"/>
                  </a:moveTo>
                  <a:lnTo>
                    <a:pt x="700" y="614"/>
                  </a:lnTo>
                  <a:lnTo>
                    <a:pt x="696" y="614"/>
                  </a:lnTo>
                  <a:lnTo>
                    <a:pt x="696" y="614"/>
                  </a:lnTo>
                  <a:lnTo>
                    <a:pt x="696" y="614"/>
                  </a:lnTo>
                  <a:lnTo>
                    <a:pt x="698" y="614"/>
                  </a:lnTo>
                  <a:close/>
                  <a:moveTo>
                    <a:pt x="672" y="634"/>
                  </a:moveTo>
                  <a:lnTo>
                    <a:pt x="672" y="634"/>
                  </a:lnTo>
                  <a:lnTo>
                    <a:pt x="672" y="632"/>
                  </a:lnTo>
                  <a:lnTo>
                    <a:pt x="674" y="632"/>
                  </a:lnTo>
                  <a:lnTo>
                    <a:pt x="674" y="630"/>
                  </a:lnTo>
                  <a:lnTo>
                    <a:pt x="674" y="630"/>
                  </a:lnTo>
                  <a:lnTo>
                    <a:pt x="674" y="628"/>
                  </a:lnTo>
                  <a:lnTo>
                    <a:pt x="674" y="628"/>
                  </a:lnTo>
                  <a:lnTo>
                    <a:pt x="676" y="626"/>
                  </a:lnTo>
                  <a:lnTo>
                    <a:pt x="678" y="624"/>
                  </a:lnTo>
                  <a:lnTo>
                    <a:pt x="678" y="624"/>
                  </a:lnTo>
                  <a:lnTo>
                    <a:pt x="680" y="624"/>
                  </a:lnTo>
                  <a:lnTo>
                    <a:pt x="680" y="622"/>
                  </a:lnTo>
                  <a:lnTo>
                    <a:pt x="678" y="620"/>
                  </a:lnTo>
                  <a:lnTo>
                    <a:pt x="680" y="620"/>
                  </a:lnTo>
                  <a:lnTo>
                    <a:pt x="682" y="618"/>
                  </a:lnTo>
                  <a:lnTo>
                    <a:pt x="680" y="616"/>
                  </a:lnTo>
                  <a:lnTo>
                    <a:pt x="680" y="616"/>
                  </a:lnTo>
                  <a:lnTo>
                    <a:pt x="680" y="614"/>
                  </a:lnTo>
                  <a:lnTo>
                    <a:pt x="678" y="614"/>
                  </a:lnTo>
                  <a:lnTo>
                    <a:pt x="678" y="614"/>
                  </a:lnTo>
                  <a:lnTo>
                    <a:pt x="676" y="614"/>
                  </a:lnTo>
                  <a:lnTo>
                    <a:pt x="676" y="614"/>
                  </a:lnTo>
                  <a:lnTo>
                    <a:pt x="674" y="614"/>
                  </a:lnTo>
                  <a:lnTo>
                    <a:pt x="672" y="616"/>
                  </a:lnTo>
                  <a:lnTo>
                    <a:pt x="672" y="618"/>
                  </a:lnTo>
                  <a:lnTo>
                    <a:pt x="670" y="618"/>
                  </a:lnTo>
                  <a:lnTo>
                    <a:pt x="670" y="620"/>
                  </a:lnTo>
                  <a:lnTo>
                    <a:pt x="670" y="622"/>
                  </a:lnTo>
                  <a:lnTo>
                    <a:pt x="668" y="624"/>
                  </a:lnTo>
                  <a:lnTo>
                    <a:pt x="668" y="624"/>
                  </a:lnTo>
                  <a:lnTo>
                    <a:pt x="668" y="628"/>
                  </a:lnTo>
                  <a:lnTo>
                    <a:pt x="668" y="628"/>
                  </a:lnTo>
                  <a:lnTo>
                    <a:pt x="668" y="630"/>
                  </a:lnTo>
                  <a:lnTo>
                    <a:pt x="670" y="630"/>
                  </a:lnTo>
                  <a:lnTo>
                    <a:pt x="670" y="632"/>
                  </a:lnTo>
                  <a:lnTo>
                    <a:pt x="670" y="632"/>
                  </a:lnTo>
                  <a:lnTo>
                    <a:pt x="672" y="634"/>
                  </a:lnTo>
                  <a:close/>
                  <a:moveTo>
                    <a:pt x="646" y="736"/>
                  </a:moveTo>
                  <a:lnTo>
                    <a:pt x="648" y="738"/>
                  </a:lnTo>
                  <a:lnTo>
                    <a:pt x="648" y="738"/>
                  </a:lnTo>
                  <a:lnTo>
                    <a:pt x="648" y="736"/>
                  </a:lnTo>
                  <a:lnTo>
                    <a:pt x="646" y="736"/>
                  </a:lnTo>
                  <a:close/>
                  <a:moveTo>
                    <a:pt x="648" y="746"/>
                  </a:moveTo>
                  <a:lnTo>
                    <a:pt x="650" y="746"/>
                  </a:lnTo>
                  <a:lnTo>
                    <a:pt x="650" y="742"/>
                  </a:lnTo>
                  <a:lnTo>
                    <a:pt x="652" y="742"/>
                  </a:lnTo>
                  <a:lnTo>
                    <a:pt x="650" y="746"/>
                  </a:lnTo>
                  <a:lnTo>
                    <a:pt x="650" y="746"/>
                  </a:lnTo>
                  <a:lnTo>
                    <a:pt x="648" y="746"/>
                  </a:lnTo>
                  <a:lnTo>
                    <a:pt x="648" y="746"/>
                  </a:lnTo>
                  <a:close/>
                  <a:moveTo>
                    <a:pt x="634" y="744"/>
                  </a:moveTo>
                  <a:lnTo>
                    <a:pt x="636" y="742"/>
                  </a:lnTo>
                  <a:lnTo>
                    <a:pt x="636" y="740"/>
                  </a:lnTo>
                  <a:lnTo>
                    <a:pt x="638" y="740"/>
                  </a:lnTo>
                  <a:lnTo>
                    <a:pt x="638" y="740"/>
                  </a:lnTo>
                  <a:lnTo>
                    <a:pt x="640" y="740"/>
                  </a:lnTo>
                  <a:lnTo>
                    <a:pt x="642" y="738"/>
                  </a:lnTo>
                  <a:lnTo>
                    <a:pt x="640" y="742"/>
                  </a:lnTo>
                  <a:lnTo>
                    <a:pt x="636" y="744"/>
                  </a:lnTo>
                  <a:lnTo>
                    <a:pt x="634" y="744"/>
                  </a:lnTo>
                  <a:lnTo>
                    <a:pt x="634" y="744"/>
                  </a:lnTo>
                  <a:close/>
                  <a:moveTo>
                    <a:pt x="644" y="748"/>
                  </a:moveTo>
                  <a:lnTo>
                    <a:pt x="646" y="744"/>
                  </a:lnTo>
                  <a:lnTo>
                    <a:pt x="648" y="742"/>
                  </a:lnTo>
                  <a:lnTo>
                    <a:pt x="648" y="742"/>
                  </a:lnTo>
                  <a:lnTo>
                    <a:pt x="648" y="744"/>
                  </a:lnTo>
                  <a:lnTo>
                    <a:pt x="644" y="748"/>
                  </a:lnTo>
                  <a:lnTo>
                    <a:pt x="644" y="750"/>
                  </a:lnTo>
                  <a:lnTo>
                    <a:pt x="646" y="748"/>
                  </a:lnTo>
                  <a:lnTo>
                    <a:pt x="648" y="746"/>
                  </a:lnTo>
                  <a:lnTo>
                    <a:pt x="650" y="744"/>
                  </a:lnTo>
                  <a:lnTo>
                    <a:pt x="650" y="742"/>
                  </a:lnTo>
                  <a:lnTo>
                    <a:pt x="648" y="740"/>
                  </a:lnTo>
                  <a:lnTo>
                    <a:pt x="648" y="740"/>
                  </a:lnTo>
                  <a:lnTo>
                    <a:pt x="648" y="740"/>
                  </a:lnTo>
                  <a:lnTo>
                    <a:pt x="646" y="738"/>
                  </a:lnTo>
                  <a:lnTo>
                    <a:pt x="646" y="740"/>
                  </a:lnTo>
                  <a:lnTo>
                    <a:pt x="644" y="742"/>
                  </a:lnTo>
                  <a:lnTo>
                    <a:pt x="642" y="744"/>
                  </a:lnTo>
                  <a:lnTo>
                    <a:pt x="640" y="746"/>
                  </a:lnTo>
                  <a:lnTo>
                    <a:pt x="642" y="744"/>
                  </a:lnTo>
                  <a:lnTo>
                    <a:pt x="642" y="742"/>
                  </a:lnTo>
                  <a:lnTo>
                    <a:pt x="644" y="740"/>
                  </a:lnTo>
                  <a:lnTo>
                    <a:pt x="642" y="740"/>
                  </a:lnTo>
                  <a:lnTo>
                    <a:pt x="642" y="740"/>
                  </a:lnTo>
                  <a:lnTo>
                    <a:pt x="640" y="744"/>
                  </a:lnTo>
                  <a:lnTo>
                    <a:pt x="638" y="746"/>
                  </a:lnTo>
                  <a:lnTo>
                    <a:pt x="636" y="746"/>
                  </a:lnTo>
                  <a:lnTo>
                    <a:pt x="636" y="750"/>
                  </a:lnTo>
                  <a:lnTo>
                    <a:pt x="636" y="752"/>
                  </a:lnTo>
                  <a:lnTo>
                    <a:pt x="636" y="750"/>
                  </a:lnTo>
                  <a:lnTo>
                    <a:pt x="640" y="748"/>
                  </a:lnTo>
                  <a:lnTo>
                    <a:pt x="640" y="746"/>
                  </a:lnTo>
                  <a:lnTo>
                    <a:pt x="640" y="748"/>
                  </a:lnTo>
                  <a:lnTo>
                    <a:pt x="638" y="752"/>
                  </a:lnTo>
                  <a:lnTo>
                    <a:pt x="640" y="752"/>
                  </a:lnTo>
                  <a:lnTo>
                    <a:pt x="640" y="750"/>
                  </a:lnTo>
                  <a:lnTo>
                    <a:pt x="642" y="750"/>
                  </a:lnTo>
                  <a:lnTo>
                    <a:pt x="644" y="748"/>
                  </a:lnTo>
                  <a:lnTo>
                    <a:pt x="644" y="748"/>
                  </a:lnTo>
                  <a:close/>
                  <a:moveTo>
                    <a:pt x="642" y="748"/>
                  </a:moveTo>
                  <a:lnTo>
                    <a:pt x="642" y="746"/>
                  </a:lnTo>
                  <a:lnTo>
                    <a:pt x="646" y="744"/>
                  </a:lnTo>
                  <a:lnTo>
                    <a:pt x="644" y="746"/>
                  </a:lnTo>
                  <a:lnTo>
                    <a:pt x="642" y="748"/>
                  </a:lnTo>
                  <a:lnTo>
                    <a:pt x="642" y="748"/>
                  </a:lnTo>
                  <a:close/>
                  <a:moveTo>
                    <a:pt x="808" y="916"/>
                  </a:moveTo>
                  <a:lnTo>
                    <a:pt x="806" y="916"/>
                  </a:lnTo>
                  <a:lnTo>
                    <a:pt x="806" y="916"/>
                  </a:lnTo>
                  <a:lnTo>
                    <a:pt x="806" y="916"/>
                  </a:lnTo>
                  <a:lnTo>
                    <a:pt x="808" y="914"/>
                  </a:lnTo>
                  <a:lnTo>
                    <a:pt x="810" y="912"/>
                  </a:lnTo>
                  <a:lnTo>
                    <a:pt x="810" y="912"/>
                  </a:lnTo>
                  <a:lnTo>
                    <a:pt x="810" y="912"/>
                  </a:lnTo>
                  <a:lnTo>
                    <a:pt x="810" y="912"/>
                  </a:lnTo>
                  <a:lnTo>
                    <a:pt x="806" y="914"/>
                  </a:lnTo>
                  <a:lnTo>
                    <a:pt x="806" y="916"/>
                  </a:lnTo>
                  <a:lnTo>
                    <a:pt x="806" y="916"/>
                  </a:lnTo>
                  <a:lnTo>
                    <a:pt x="806" y="918"/>
                  </a:lnTo>
                  <a:lnTo>
                    <a:pt x="808" y="916"/>
                  </a:lnTo>
                  <a:close/>
                  <a:moveTo>
                    <a:pt x="868" y="928"/>
                  </a:moveTo>
                  <a:lnTo>
                    <a:pt x="868" y="926"/>
                  </a:lnTo>
                  <a:lnTo>
                    <a:pt x="868" y="924"/>
                  </a:lnTo>
                  <a:lnTo>
                    <a:pt x="868" y="922"/>
                  </a:lnTo>
                  <a:lnTo>
                    <a:pt x="866" y="920"/>
                  </a:lnTo>
                  <a:lnTo>
                    <a:pt x="868" y="920"/>
                  </a:lnTo>
                  <a:lnTo>
                    <a:pt x="868" y="920"/>
                  </a:lnTo>
                  <a:lnTo>
                    <a:pt x="868" y="920"/>
                  </a:lnTo>
                  <a:lnTo>
                    <a:pt x="870" y="920"/>
                  </a:lnTo>
                  <a:lnTo>
                    <a:pt x="870" y="922"/>
                  </a:lnTo>
                  <a:lnTo>
                    <a:pt x="868" y="924"/>
                  </a:lnTo>
                  <a:lnTo>
                    <a:pt x="868" y="924"/>
                  </a:lnTo>
                  <a:lnTo>
                    <a:pt x="868" y="926"/>
                  </a:lnTo>
                  <a:lnTo>
                    <a:pt x="870" y="926"/>
                  </a:lnTo>
                  <a:lnTo>
                    <a:pt x="868" y="928"/>
                  </a:lnTo>
                  <a:lnTo>
                    <a:pt x="868" y="928"/>
                  </a:lnTo>
                  <a:close/>
                  <a:moveTo>
                    <a:pt x="870" y="928"/>
                  </a:moveTo>
                  <a:lnTo>
                    <a:pt x="870" y="928"/>
                  </a:lnTo>
                  <a:lnTo>
                    <a:pt x="872" y="926"/>
                  </a:lnTo>
                  <a:lnTo>
                    <a:pt x="872" y="928"/>
                  </a:lnTo>
                  <a:lnTo>
                    <a:pt x="870" y="930"/>
                  </a:lnTo>
                  <a:lnTo>
                    <a:pt x="870" y="928"/>
                  </a:lnTo>
                  <a:close/>
                  <a:moveTo>
                    <a:pt x="894" y="842"/>
                  </a:moveTo>
                  <a:lnTo>
                    <a:pt x="894" y="840"/>
                  </a:lnTo>
                  <a:lnTo>
                    <a:pt x="896" y="838"/>
                  </a:lnTo>
                  <a:lnTo>
                    <a:pt x="896" y="840"/>
                  </a:lnTo>
                  <a:lnTo>
                    <a:pt x="896" y="842"/>
                  </a:lnTo>
                  <a:lnTo>
                    <a:pt x="894" y="844"/>
                  </a:lnTo>
                  <a:lnTo>
                    <a:pt x="894" y="842"/>
                  </a:lnTo>
                  <a:lnTo>
                    <a:pt x="894" y="842"/>
                  </a:lnTo>
                  <a:close/>
                  <a:moveTo>
                    <a:pt x="886" y="860"/>
                  </a:moveTo>
                  <a:lnTo>
                    <a:pt x="886" y="862"/>
                  </a:lnTo>
                  <a:lnTo>
                    <a:pt x="888" y="862"/>
                  </a:lnTo>
                  <a:lnTo>
                    <a:pt x="888" y="862"/>
                  </a:lnTo>
                  <a:lnTo>
                    <a:pt x="888" y="862"/>
                  </a:lnTo>
                  <a:lnTo>
                    <a:pt x="888" y="860"/>
                  </a:lnTo>
                  <a:lnTo>
                    <a:pt x="888" y="860"/>
                  </a:lnTo>
                  <a:lnTo>
                    <a:pt x="886" y="860"/>
                  </a:lnTo>
                  <a:close/>
                  <a:moveTo>
                    <a:pt x="900" y="882"/>
                  </a:moveTo>
                  <a:lnTo>
                    <a:pt x="900" y="878"/>
                  </a:lnTo>
                  <a:lnTo>
                    <a:pt x="900" y="878"/>
                  </a:lnTo>
                  <a:lnTo>
                    <a:pt x="900" y="878"/>
                  </a:lnTo>
                  <a:lnTo>
                    <a:pt x="900" y="878"/>
                  </a:lnTo>
                  <a:lnTo>
                    <a:pt x="900" y="878"/>
                  </a:lnTo>
                  <a:lnTo>
                    <a:pt x="902" y="878"/>
                  </a:lnTo>
                  <a:lnTo>
                    <a:pt x="902" y="880"/>
                  </a:lnTo>
                  <a:lnTo>
                    <a:pt x="900" y="882"/>
                  </a:lnTo>
                  <a:lnTo>
                    <a:pt x="900" y="882"/>
                  </a:lnTo>
                  <a:lnTo>
                    <a:pt x="900" y="882"/>
                  </a:lnTo>
                  <a:lnTo>
                    <a:pt x="900" y="882"/>
                  </a:lnTo>
                  <a:close/>
                  <a:moveTo>
                    <a:pt x="894" y="880"/>
                  </a:moveTo>
                  <a:lnTo>
                    <a:pt x="894" y="880"/>
                  </a:lnTo>
                  <a:lnTo>
                    <a:pt x="896" y="880"/>
                  </a:lnTo>
                  <a:lnTo>
                    <a:pt x="896" y="880"/>
                  </a:lnTo>
                  <a:lnTo>
                    <a:pt x="896" y="878"/>
                  </a:lnTo>
                  <a:lnTo>
                    <a:pt x="896" y="878"/>
                  </a:lnTo>
                  <a:lnTo>
                    <a:pt x="896" y="880"/>
                  </a:lnTo>
                  <a:lnTo>
                    <a:pt x="896" y="882"/>
                  </a:lnTo>
                  <a:lnTo>
                    <a:pt x="894" y="882"/>
                  </a:lnTo>
                  <a:lnTo>
                    <a:pt x="892" y="882"/>
                  </a:lnTo>
                  <a:lnTo>
                    <a:pt x="892" y="882"/>
                  </a:lnTo>
                  <a:lnTo>
                    <a:pt x="894" y="880"/>
                  </a:lnTo>
                  <a:close/>
                  <a:moveTo>
                    <a:pt x="874" y="912"/>
                  </a:moveTo>
                  <a:lnTo>
                    <a:pt x="874" y="912"/>
                  </a:lnTo>
                  <a:lnTo>
                    <a:pt x="874" y="912"/>
                  </a:lnTo>
                  <a:lnTo>
                    <a:pt x="874" y="912"/>
                  </a:lnTo>
                  <a:lnTo>
                    <a:pt x="874" y="912"/>
                  </a:lnTo>
                  <a:close/>
                  <a:moveTo>
                    <a:pt x="900" y="906"/>
                  </a:moveTo>
                  <a:lnTo>
                    <a:pt x="900" y="906"/>
                  </a:lnTo>
                  <a:lnTo>
                    <a:pt x="900" y="906"/>
                  </a:lnTo>
                  <a:lnTo>
                    <a:pt x="902" y="906"/>
                  </a:lnTo>
                  <a:lnTo>
                    <a:pt x="904" y="906"/>
                  </a:lnTo>
                  <a:lnTo>
                    <a:pt x="900" y="906"/>
                  </a:lnTo>
                  <a:lnTo>
                    <a:pt x="900" y="906"/>
                  </a:lnTo>
                  <a:close/>
                  <a:moveTo>
                    <a:pt x="872" y="858"/>
                  </a:moveTo>
                  <a:lnTo>
                    <a:pt x="872" y="860"/>
                  </a:lnTo>
                  <a:lnTo>
                    <a:pt x="868" y="862"/>
                  </a:lnTo>
                  <a:lnTo>
                    <a:pt x="868" y="862"/>
                  </a:lnTo>
                  <a:lnTo>
                    <a:pt x="868" y="862"/>
                  </a:lnTo>
                  <a:lnTo>
                    <a:pt x="868" y="864"/>
                  </a:lnTo>
                  <a:lnTo>
                    <a:pt x="866" y="864"/>
                  </a:lnTo>
                  <a:lnTo>
                    <a:pt x="866" y="864"/>
                  </a:lnTo>
                  <a:lnTo>
                    <a:pt x="868" y="866"/>
                  </a:lnTo>
                  <a:lnTo>
                    <a:pt x="866" y="866"/>
                  </a:lnTo>
                  <a:lnTo>
                    <a:pt x="864" y="866"/>
                  </a:lnTo>
                  <a:lnTo>
                    <a:pt x="864" y="868"/>
                  </a:lnTo>
                  <a:lnTo>
                    <a:pt x="864" y="868"/>
                  </a:lnTo>
                  <a:lnTo>
                    <a:pt x="864" y="868"/>
                  </a:lnTo>
                  <a:lnTo>
                    <a:pt x="864" y="870"/>
                  </a:lnTo>
                  <a:lnTo>
                    <a:pt x="864" y="870"/>
                  </a:lnTo>
                  <a:lnTo>
                    <a:pt x="862" y="870"/>
                  </a:lnTo>
                  <a:lnTo>
                    <a:pt x="860" y="872"/>
                  </a:lnTo>
                  <a:lnTo>
                    <a:pt x="860" y="874"/>
                  </a:lnTo>
                  <a:lnTo>
                    <a:pt x="858" y="878"/>
                  </a:lnTo>
                  <a:lnTo>
                    <a:pt x="858" y="878"/>
                  </a:lnTo>
                  <a:lnTo>
                    <a:pt x="858" y="880"/>
                  </a:lnTo>
                  <a:lnTo>
                    <a:pt x="858" y="880"/>
                  </a:lnTo>
                  <a:lnTo>
                    <a:pt x="858" y="880"/>
                  </a:lnTo>
                  <a:lnTo>
                    <a:pt x="858" y="880"/>
                  </a:lnTo>
                  <a:lnTo>
                    <a:pt x="858" y="880"/>
                  </a:lnTo>
                  <a:lnTo>
                    <a:pt x="854" y="882"/>
                  </a:lnTo>
                  <a:lnTo>
                    <a:pt x="854" y="884"/>
                  </a:lnTo>
                  <a:lnTo>
                    <a:pt x="854" y="884"/>
                  </a:lnTo>
                  <a:lnTo>
                    <a:pt x="856" y="884"/>
                  </a:lnTo>
                  <a:lnTo>
                    <a:pt x="856" y="886"/>
                  </a:lnTo>
                  <a:lnTo>
                    <a:pt x="856" y="886"/>
                  </a:lnTo>
                  <a:lnTo>
                    <a:pt x="856" y="886"/>
                  </a:lnTo>
                  <a:lnTo>
                    <a:pt x="854" y="888"/>
                  </a:lnTo>
                  <a:lnTo>
                    <a:pt x="852" y="888"/>
                  </a:lnTo>
                  <a:lnTo>
                    <a:pt x="850" y="888"/>
                  </a:lnTo>
                  <a:lnTo>
                    <a:pt x="850" y="890"/>
                  </a:lnTo>
                  <a:lnTo>
                    <a:pt x="850" y="890"/>
                  </a:lnTo>
                  <a:lnTo>
                    <a:pt x="848" y="892"/>
                  </a:lnTo>
                  <a:lnTo>
                    <a:pt x="846" y="894"/>
                  </a:lnTo>
                  <a:lnTo>
                    <a:pt x="846" y="894"/>
                  </a:lnTo>
                  <a:lnTo>
                    <a:pt x="846" y="892"/>
                  </a:lnTo>
                  <a:lnTo>
                    <a:pt x="844" y="894"/>
                  </a:lnTo>
                  <a:lnTo>
                    <a:pt x="844" y="892"/>
                  </a:lnTo>
                  <a:lnTo>
                    <a:pt x="844" y="892"/>
                  </a:lnTo>
                  <a:lnTo>
                    <a:pt x="846" y="892"/>
                  </a:lnTo>
                  <a:lnTo>
                    <a:pt x="846" y="890"/>
                  </a:lnTo>
                  <a:lnTo>
                    <a:pt x="846" y="890"/>
                  </a:lnTo>
                  <a:lnTo>
                    <a:pt x="844" y="892"/>
                  </a:lnTo>
                  <a:lnTo>
                    <a:pt x="840" y="894"/>
                  </a:lnTo>
                  <a:lnTo>
                    <a:pt x="840" y="896"/>
                  </a:lnTo>
                  <a:lnTo>
                    <a:pt x="840" y="896"/>
                  </a:lnTo>
                  <a:lnTo>
                    <a:pt x="842" y="896"/>
                  </a:lnTo>
                  <a:lnTo>
                    <a:pt x="846" y="896"/>
                  </a:lnTo>
                  <a:lnTo>
                    <a:pt x="848" y="896"/>
                  </a:lnTo>
                  <a:lnTo>
                    <a:pt x="846" y="898"/>
                  </a:lnTo>
                  <a:lnTo>
                    <a:pt x="844" y="900"/>
                  </a:lnTo>
                  <a:lnTo>
                    <a:pt x="844" y="902"/>
                  </a:lnTo>
                  <a:lnTo>
                    <a:pt x="840" y="904"/>
                  </a:lnTo>
                  <a:lnTo>
                    <a:pt x="838" y="906"/>
                  </a:lnTo>
                  <a:lnTo>
                    <a:pt x="836" y="906"/>
                  </a:lnTo>
                  <a:lnTo>
                    <a:pt x="836" y="906"/>
                  </a:lnTo>
                  <a:lnTo>
                    <a:pt x="836" y="908"/>
                  </a:lnTo>
                  <a:lnTo>
                    <a:pt x="836" y="910"/>
                  </a:lnTo>
                  <a:lnTo>
                    <a:pt x="836" y="912"/>
                  </a:lnTo>
                  <a:lnTo>
                    <a:pt x="838" y="912"/>
                  </a:lnTo>
                  <a:lnTo>
                    <a:pt x="840" y="912"/>
                  </a:lnTo>
                  <a:lnTo>
                    <a:pt x="844" y="912"/>
                  </a:lnTo>
                  <a:lnTo>
                    <a:pt x="844" y="910"/>
                  </a:lnTo>
                  <a:lnTo>
                    <a:pt x="846" y="910"/>
                  </a:lnTo>
                  <a:lnTo>
                    <a:pt x="848" y="908"/>
                  </a:lnTo>
                  <a:lnTo>
                    <a:pt x="848" y="908"/>
                  </a:lnTo>
                  <a:lnTo>
                    <a:pt x="850" y="908"/>
                  </a:lnTo>
                  <a:lnTo>
                    <a:pt x="848" y="910"/>
                  </a:lnTo>
                  <a:lnTo>
                    <a:pt x="850" y="910"/>
                  </a:lnTo>
                  <a:lnTo>
                    <a:pt x="852" y="910"/>
                  </a:lnTo>
                  <a:lnTo>
                    <a:pt x="852" y="912"/>
                  </a:lnTo>
                  <a:lnTo>
                    <a:pt x="856" y="912"/>
                  </a:lnTo>
                  <a:lnTo>
                    <a:pt x="858" y="910"/>
                  </a:lnTo>
                  <a:lnTo>
                    <a:pt x="858" y="912"/>
                  </a:lnTo>
                  <a:lnTo>
                    <a:pt x="860" y="912"/>
                  </a:lnTo>
                  <a:lnTo>
                    <a:pt x="862" y="914"/>
                  </a:lnTo>
                  <a:lnTo>
                    <a:pt x="862" y="912"/>
                  </a:lnTo>
                  <a:lnTo>
                    <a:pt x="864" y="914"/>
                  </a:lnTo>
                  <a:lnTo>
                    <a:pt x="864" y="914"/>
                  </a:lnTo>
                  <a:lnTo>
                    <a:pt x="866" y="912"/>
                  </a:lnTo>
                  <a:lnTo>
                    <a:pt x="866" y="912"/>
                  </a:lnTo>
                  <a:lnTo>
                    <a:pt x="868" y="912"/>
                  </a:lnTo>
                  <a:lnTo>
                    <a:pt x="868" y="912"/>
                  </a:lnTo>
                  <a:lnTo>
                    <a:pt x="868" y="912"/>
                  </a:lnTo>
                  <a:lnTo>
                    <a:pt x="870" y="912"/>
                  </a:lnTo>
                  <a:lnTo>
                    <a:pt x="872" y="912"/>
                  </a:lnTo>
                  <a:lnTo>
                    <a:pt x="872" y="912"/>
                  </a:lnTo>
                  <a:lnTo>
                    <a:pt x="872" y="912"/>
                  </a:lnTo>
                  <a:lnTo>
                    <a:pt x="872" y="910"/>
                  </a:lnTo>
                  <a:lnTo>
                    <a:pt x="872" y="908"/>
                  </a:lnTo>
                  <a:lnTo>
                    <a:pt x="872" y="908"/>
                  </a:lnTo>
                  <a:lnTo>
                    <a:pt x="874" y="908"/>
                  </a:lnTo>
                  <a:lnTo>
                    <a:pt x="874" y="906"/>
                  </a:lnTo>
                  <a:lnTo>
                    <a:pt x="874" y="908"/>
                  </a:lnTo>
                  <a:lnTo>
                    <a:pt x="874" y="910"/>
                  </a:lnTo>
                  <a:lnTo>
                    <a:pt x="874" y="910"/>
                  </a:lnTo>
                  <a:lnTo>
                    <a:pt x="874" y="910"/>
                  </a:lnTo>
                  <a:lnTo>
                    <a:pt x="876" y="908"/>
                  </a:lnTo>
                  <a:lnTo>
                    <a:pt x="876" y="908"/>
                  </a:lnTo>
                  <a:lnTo>
                    <a:pt x="876" y="910"/>
                  </a:lnTo>
                  <a:lnTo>
                    <a:pt x="876" y="910"/>
                  </a:lnTo>
                  <a:lnTo>
                    <a:pt x="876" y="912"/>
                  </a:lnTo>
                  <a:lnTo>
                    <a:pt x="878" y="912"/>
                  </a:lnTo>
                  <a:lnTo>
                    <a:pt x="878" y="912"/>
                  </a:lnTo>
                  <a:lnTo>
                    <a:pt x="878" y="912"/>
                  </a:lnTo>
                  <a:lnTo>
                    <a:pt x="876" y="914"/>
                  </a:lnTo>
                  <a:lnTo>
                    <a:pt x="872" y="914"/>
                  </a:lnTo>
                  <a:lnTo>
                    <a:pt x="874" y="914"/>
                  </a:lnTo>
                  <a:lnTo>
                    <a:pt x="874" y="914"/>
                  </a:lnTo>
                  <a:lnTo>
                    <a:pt x="876" y="914"/>
                  </a:lnTo>
                  <a:lnTo>
                    <a:pt x="876" y="914"/>
                  </a:lnTo>
                  <a:lnTo>
                    <a:pt x="878" y="914"/>
                  </a:lnTo>
                  <a:lnTo>
                    <a:pt x="878" y="916"/>
                  </a:lnTo>
                  <a:lnTo>
                    <a:pt x="878" y="914"/>
                  </a:lnTo>
                  <a:lnTo>
                    <a:pt x="880" y="914"/>
                  </a:lnTo>
                  <a:lnTo>
                    <a:pt x="880" y="914"/>
                  </a:lnTo>
                  <a:lnTo>
                    <a:pt x="880" y="912"/>
                  </a:lnTo>
                  <a:lnTo>
                    <a:pt x="882" y="912"/>
                  </a:lnTo>
                  <a:lnTo>
                    <a:pt x="884" y="912"/>
                  </a:lnTo>
                  <a:lnTo>
                    <a:pt x="884" y="914"/>
                  </a:lnTo>
                  <a:lnTo>
                    <a:pt x="886" y="914"/>
                  </a:lnTo>
                  <a:lnTo>
                    <a:pt x="888" y="912"/>
                  </a:lnTo>
                  <a:lnTo>
                    <a:pt x="888" y="912"/>
                  </a:lnTo>
                  <a:lnTo>
                    <a:pt x="888" y="914"/>
                  </a:lnTo>
                  <a:lnTo>
                    <a:pt x="888" y="914"/>
                  </a:lnTo>
                  <a:lnTo>
                    <a:pt x="886" y="916"/>
                  </a:lnTo>
                  <a:lnTo>
                    <a:pt x="884" y="916"/>
                  </a:lnTo>
                  <a:lnTo>
                    <a:pt x="882" y="916"/>
                  </a:lnTo>
                  <a:lnTo>
                    <a:pt x="882" y="918"/>
                  </a:lnTo>
                  <a:lnTo>
                    <a:pt x="882" y="918"/>
                  </a:lnTo>
                  <a:lnTo>
                    <a:pt x="880" y="920"/>
                  </a:lnTo>
                  <a:lnTo>
                    <a:pt x="880" y="920"/>
                  </a:lnTo>
                  <a:lnTo>
                    <a:pt x="878" y="920"/>
                  </a:lnTo>
                  <a:lnTo>
                    <a:pt x="878" y="920"/>
                  </a:lnTo>
                  <a:lnTo>
                    <a:pt x="878" y="920"/>
                  </a:lnTo>
                  <a:lnTo>
                    <a:pt x="876" y="922"/>
                  </a:lnTo>
                  <a:lnTo>
                    <a:pt x="874" y="922"/>
                  </a:lnTo>
                  <a:lnTo>
                    <a:pt x="872" y="924"/>
                  </a:lnTo>
                  <a:lnTo>
                    <a:pt x="874" y="924"/>
                  </a:lnTo>
                  <a:lnTo>
                    <a:pt x="874" y="926"/>
                  </a:lnTo>
                  <a:lnTo>
                    <a:pt x="876" y="926"/>
                  </a:lnTo>
                  <a:lnTo>
                    <a:pt x="876" y="924"/>
                  </a:lnTo>
                  <a:lnTo>
                    <a:pt x="878" y="924"/>
                  </a:lnTo>
                  <a:lnTo>
                    <a:pt x="878" y="924"/>
                  </a:lnTo>
                  <a:lnTo>
                    <a:pt x="878" y="924"/>
                  </a:lnTo>
                  <a:lnTo>
                    <a:pt x="878" y="926"/>
                  </a:lnTo>
                  <a:lnTo>
                    <a:pt x="880" y="924"/>
                  </a:lnTo>
                  <a:lnTo>
                    <a:pt x="882" y="924"/>
                  </a:lnTo>
                  <a:lnTo>
                    <a:pt x="882" y="922"/>
                  </a:lnTo>
                  <a:lnTo>
                    <a:pt x="882" y="922"/>
                  </a:lnTo>
                  <a:lnTo>
                    <a:pt x="884" y="920"/>
                  </a:lnTo>
                  <a:lnTo>
                    <a:pt x="884" y="920"/>
                  </a:lnTo>
                  <a:lnTo>
                    <a:pt x="884" y="920"/>
                  </a:lnTo>
                  <a:lnTo>
                    <a:pt x="886" y="916"/>
                  </a:lnTo>
                  <a:lnTo>
                    <a:pt x="888" y="916"/>
                  </a:lnTo>
                  <a:lnTo>
                    <a:pt x="888" y="916"/>
                  </a:lnTo>
                  <a:lnTo>
                    <a:pt x="890" y="916"/>
                  </a:lnTo>
                  <a:lnTo>
                    <a:pt x="888" y="918"/>
                  </a:lnTo>
                  <a:lnTo>
                    <a:pt x="890" y="918"/>
                  </a:lnTo>
                  <a:lnTo>
                    <a:pt x="892" y="916"/>
                  </a:lnTo>
                  <a:lnTo>
                    <a:pt x="892" y="914"/>
                  </a:lnTo>
                  <a:lnTo>
                    <a:pt x="894" y="912"/>
                  </a:lnTo>
                  <a:lnTo>
                    <a:pt x="892" y="910"/>
                  </a:lnTo>
                  <a:lnTo>
                    <a:pt x="894" y="908"/>
                  </a:lnTo>
                  <a:lnTo>
                    <a:pt x="894" y="908"/>
                  </a:lnTo>
                  <a:lnTo>
                    <a:pt x="896" y="910"/>
                  </a:lnTo>
                  <a:lnTo>
                    <a:pt x="896" y="910"/>
                  </a:lnTo>
                  <a:lnTo>
                    <a:pt x="898" y="910"/>
                  </a:lnTo>
                  <a:lnTo>
                    <a:pt x="898" y="914"/>
                  </a:lnTo>
                  <a:lnTo>
                    <a:pt x="898" y="914"/>
                  </a:lnTo>
                  <a:lnTo>
                    <a:pt x="896" y="916"/>
                  </a:lnTo>
                  <a:lnTo>
                    <a:pt x="898" y="918"/>
                  </a:lnTo>
                  <a:lnTo>
                    <a:pt x="896" y="918"/>
                  </a:lnTo>
                  <a:lnTo>
                    <a:pt x="894" y="920"/>
                  </a:lnTo>
                  <a:lnTo>
                    <a:pt x="894" y="924"/>
                  </a:lnTo>
                  <a:lnTo>
                    <a:pt x="894" y="926"/>
                  </a:lnTo>
                  <a:lnTo>
                    <a:pt x="892" y="926"/>
                  </a:lnTo>
                  <a:lnTo>
                    <a:pt x="892" y="926"/>
                  </a:lnTo>
                  <a:lnTo>
                    <a:pt x="894" y="928"/>
                  </a:lnTo>
                  <a:lnTo>
                    <a:pt x="896" y="926"/>
                  </a:lnTo>
                  <a:lnTo>
                    <a:pt x="898" y="924"/>
                  </a:lnTo>
                  <a:lnTo>
                    <a:pt x="898" y="924"/>
                  </a:lnTo>
                  <a:lnTo>
                    <a:pt x="900" y="920"/>
                  </a:lnTo>
                  <a:lnTo>
                    <a:pt x="900" y="920"/>
                  </a:lnTo>
                  <a:lnTo>
                    <a:pt x="902" y="920"/>
                  </a:lnTo>
                  <a:lnTo>
                    <a:pt x="904" y="920"/>
                  </a:lnTo>
                  <a:lnTo>
                    <a:pt x="904" y="922"/>
                  </a:lnTo>
                  <a:lnTo>
                    <a:pt x="902" y="922"/>
                  </a:lnTo>
                  <a:lnTo>
                    <a:pt x="900" y="924"/>
                  </a:lnTo>
                  <a:lnTo>
                    <a:pt x="900" y="926"/>
                  </a:lnTo>
                  <a:lnTo>
                    <a:pt x="900" y="926"/>
                  </a:lnTo>
                  <a:lnTo>
                    <a:pt x="900" y="928"/>
                  </a:lnTo>
                  <a:lnTo>
                    <a:pt x="900" y="930"/>
                  </a:lnTo>
                  <a:lnTo>
                    <a:pt x="900" y="932"/>
                  </a:lnTo>
                  <a:lnTo>
                    <a:pt x="902" y="930"/>
                  </a:lnTo>
                  <a:lnTo>
                    <a:pt x="902" y="928"/>
                  </a:lnTo>
                  <a:lnTo>
                    <a:pt x="902" y="928"/>
                  </a:lnTo>
                  <a:lnTo>
                    <a:pt x="904" y="928"/>
                  </a:lnTo>
                  <a:lnTo>
                    <a:pt x="904" y="930"/>
                  </a:lnTo>
                  <a:lnTo>
                    <a:pt x="906" y="930"/>
                  </a:lnTo>
                  <a:lnTo>
                    <a:pt x="908" y="930"/>
                  </a:lnTo>
                  <a:lnTo>
                    <a:pt x="908" y="928"/>
                  </a:lnTo>
                  <a:lnTo>
                    <a:pt x="908" y="928"/>
                  </a:lnTo>
                  <a:lnTo>
                    <a:pt x="908" y="926"/>
                  </a:lnTo>
                  <a:lnTo>
                    <a:pt x="908" y="926"/>
                  </a:lnTo>
                  <a:lnTo>
                    <a:pt x="908" y="926"/>
                  </a:lnTo>
                  <a:lnTo>
                    <a:pt x="910" y="924"/>
                  </a:lnTo>
                  <a:lnTo>
                    <a:pt x="908" y="922"/>
                  </a:lnTo>
                  <a:lnTo>
                    <a:pt x="910" y="920"/>
                  </a:lnTo>
                  <a:lnTo>
                    <a:pt x="912" y="918"/>
                  </a:lnTo>
                  <a:lnTo>
                    <a:pt x="912" y="916"/>
                  </a:lnTo>
                  <a:lnTo>
                    <a:pt x="912" y="912"/>
                  </a:lnTo>
                  <a:lnTo>
                    <a:pt x="912" y="912"/>
                  </a:lnTo>
                  <a:lnTo>
                    <a:pt x="912" y="912"/>
                  </a:lnTo>
                  <a:lnTo>
                    <a:pt x="912" y="912"/>
                  </a:lnTo>
                  <a:lnTo>
                    <a:pt x="910" y="914"/>
                  </a:lnTo>
                  <a:lnTo>
                    <a:pt x="908" y="914"/>
                  </a:lnTo>
                  <a:lnTo>
                    <a:pt x="908" y="916"/>
                  </a:lnTo>
                  <a:lnTo>
                    <a:pt x="906" y="916"/>
                  </a:lnTo>
                  <a:lnTo>
                    <a:pt x="906" y="916"/>
                  </a:lnTo>
                  <a:lnTo>
                    <a:pt x="906" y="914"/>
                  </a:lnTo>
                  <a:lnTo>
                    <a:pt x="906" y="912"/>
                  </a:lnTo>
                  <a:lnTo>
                    <a:pt x="908" y="910"/>
                  </a:lnTo>
                  <a:lnTo>
                    <a:pt x="908" y="910"/>
                  </a:lnTo>
                  <a:lnTo>
                    <a:pt x="910" y="908"/>
                  </a:lnTo>
                  <a:lnTo>
                    <a:pt x="912" y="908"/>
                  </a:lnTo>
                  <a:lnTo>
                    <a:pt x="912" y="906"/>
                  </a:lnTo>
                  <a:lnTo>
                    <a:pt x="912" y="906"/>
                  </a:lnTo>
                  <a:lnTo>
                    <a:pt x="910" y="906"/>
                  </a:lnTo>
                  <a:lnTo>
                    <a:pt x="910" y="906"/>
                  </a:lnTo>
                  <a:lnTo>
                    <a:pt x="908" y="908"/>
                  </a:lnTo>
                  <a:lnTo>
                    <a:pt x="906" y="908"/>
                  </a:lnTo>
                  <a:lnTo>
                    <a:pt x="906" y="910"/>
                  </a:lnTo>
                  <a:lnTo>
                    <a:pt x="906" y="910"/>
                  </a:lnTo>
                  <a:lnTo>
                    <a:pt x="902" y="912"/>
                  </a:lnTo>
                  <a:lnTo>
                    <a:pt x="902" y="914"/>
                  </a:lnTo>
                  <a:lnTo>
                    <a:pt x="900" y="914"/>
                  </a:lnTo>
                  <a:lnTo>
                    <a:pt x="900" y="914"/>
                  </a:lnTo>
                  <a:lnTo>
                    <a:pt x="900" y="912"/>
                  </a:lnTo>
                  <a:lnTo>
                    <a:pt x="898" y="910"/>
                  </a:lnTo>
                  <a:lnTo>
                    <a:pt x="898" y="908"/>
                  </a:lnTo>
                  <a:lnTo>
                    <a:pt x="900" y="910"/>
                  </a:lnTo>
                  <a:lnTo>
                    <a:pt x="900" y="910"/>
                  </a:lnTo>
                  <a:lnTo>
                    <a:pt x="902" y="908"/>
                  </a:lnTo>
                  <a:lnTo>
                    <a:pt x="900" y="908"/>
                  </a:lnTo>
                  <a:lnTo>
                    <a:pt x="900" y="908"/>
                  </a:lnTo>
                  <a:lnTo>
                    <a:pt x="900" y="908"/>
                  </a:lnTo>
                  <a:lnTo>
                    <a:pt x="902" y="908"/>
                  </a:lnTo>
                  <a:lnTo>
                    <a:pt x="900" y="906"/>
                  </a:lnTo>
                  <a:lnTo>
                    <a:pt x="900" y="906"/>
                  </a:lnTo>
                  <a:lnTo>
                    <a:pt x="900" y="904"/>
                  </a:lnTo>
                  <a:lnTo>
                    <a:pt x="900" y="904"/>
                  </a:lnTo>
                  <a:lnTo>
                    <a:pt x="902" y="904"/>
                  </a:lnTo>
                  <a:lnTo>
                    <a:pt x="902" y="904"/>
                  </a:lnTo>
                  <a:lnTo>
                    <a:pt x="904" y="902"/>
                  </a:lnTo>
                  <a:lnTo>
                    <a:pt x="906" y="900"/>
                  </a:lnTo>
                  <a:lnTo>
                    <a:pt x="906" y="900"/>
                  </a:lnTo>
                  <a:lnTo>
                    <a:pt x="908" y="900"/>
                  </a:lnTo>
                  <a:lnTo>
                    <a:pt x="910" y="900"/>
                  </a:lnTo>
                  <a:lnTo>
                    <a:pt x="910" y="898"/>
                  </a:lnTo>
                  <a:lnTo>
                    <a:pt x="910" y="896"/>
                  </a:lnTo>
                  <a:lnTo>
                    <a:pt x="910" y="894"/>
                  </a:lnTo>
                  <a:lnTo>
                    <a:pt x="908" y="896"/>
                  </a:lnTo>
                  <a:lnTo>
                    <a:pt x="906" y="898"/>
                  </a:lnTo>
                  <a:lnTo>
                    <a:pt x="906" y="896"/>
                  </a:lnTo>
                  <a:lnTo>
                    <a:pt x="906" y="896"/>
                  </a:lnTo>
                  <a:lnTo>
                    <a:pt x="906" y="898"/>
                  </a:lnTo>
                  <a:lnTo>
                    <a:pt x="906" y="900"/>
                  </a:lnTo>
                  <a:lnTo>
                    <a:pt x="904" y="900"/>
                  </a:lnTo>
                  <a:lnTo>
                    <a:pt x="904" y="900"/>
                  </a:lnTo>
                  <a:lnTo>
                    <a:pt x="902" y="900"/>
                  </a:lnTo>
                  <a:lnTo>
                    <a:pt x="900" y="902"/>
                  </a:lnTo>
                  <a:lnTo>
                    <a:pt x="900" y="902"/>
                  </a:lnTo>
                  <a:lnTo>
                    <a:pt x="900" y="904"/>
                  </a:lnTo>
                  <a:lnTo>
                    <a:pt x="900" y="902"/>
                  </a:lnTo>
                  <a:lnTo>
                    <a:pt x="900" y="900"/>
                  </a:lnTo>
                  <a:lnTo>
                    <a:pt x="900" y="902"/>
                  </a:lnTo>
                  <a:lnTo>
                    <a:pt x="898" y="902"/>
                  </a:lnTo>
                  <a:lnTo>
                    <a:pt x="900" y="900"/>
                  </a:lnTo>
                  <a:lnTo>
                    <a:pt x="900" y="900"/>
                  </a:lnTo>
                  <a:lnTo>
                    <a:pt x="900" y="898"/>
                  </a:lnTo>
                  <a:lnTo>
                    <a:pt x="900" y="898"/>
                  </a:lnTo>
                  <a:lnTo>
                    <a:pt x="900" y="898"/>
                  </a:lnTo>
                  <a:lnTo>
                    <a:pt x="902" y="896"/>
                  </a:lnTo>
                  <a:lnTo>
                    <a:pt x="900" y="894"/>
                  </a:lnTo>
                  <a:lnTo>
                    <a:pt x="900" y="896"/>
                  </a:lnTo>
                  <a:lnTo>
                    <a:pt x="900" y="894"/>
                  </a:lnTo>
                  <a:lnTo>
                    <a:pt x="900" y="894"/>
                  </a:lnTo>
                  <a:lnTo>
                    <a:pt x="900" y="892"/>
                  </a:lnTo>
                  <a:lnTo>
                    <a:pt x="898" y="894"/>
                  </a:lnTo>
                  <a:lnTo>
                    <a:pt x="896" y="894"/>
                  </a:lnTo>
                  <a:lnTo>
                    <a:pt x="898" y="894"/>
                  </a:lnTo>
                  <a:lnTo>
                    <a:pt x="900" y="892"/>
                  </a:lnTo>
                  <a:lnTo>
                    <a:pt x="900" y="892"/>
                  </a:lnTo>
                  <a:lnTo>
                    <a:pt x="902" y="892"/>
                  </a:lnTo>
                  <a:lnTo>
                    <a:pt x="904" y="890"/>
                  </a:lnTo>
                  <a:lnTo>
                    <a:pt x="904" y="890"/>
                  </a:lnTo>
                  <a:lnTo>
                    <a:pt x="906" y="890"/>
                  </a:lnTo>
                  <a:lnTo>
                    <a:pt x="906" y="888"/>
                  </a:lnTo>
                  <a:lnTo>
                    <a:pt x="906" y="886"/>
                  </a:lnTo>
                  <a:lnTo>
                    <a:pt x="906" y="886"/>
                  </a:lnTo>
                  <a:lnTo>
                    <a:pt x="906" y="886"/>
                  </a:lnTo>
                  <a:lnTo>
                    <a:pt x="904" y="884"/>
                  </a:lnTo>
                  <a:lnTo>
                    <a:pt x="902" y="884"/>
                  </a:lnTo>
                  <a:lnTo>
                    <a:pt x="900" y="884"/>
                  </a:lnTo>
                  <a:lnTo>
                    <a:pt x="898" y="884"/>
                  </a:lnTo>
                  <a:lnTo>
                    <a:pt x="898" y="884"/>
                  </a:lnTo>
                  <a:lnTo>
                    <a:pt x="898" y="886"/>
                  </a:lnTo>
                  <a:lnTo>
                    <a:pt x="898" y="888"/>
                  </a:lnTo>
                  <a:lnTo>
                    <a:pt x="896" y="890"/>
                  </a:lnTo>
                  <a:lnTo>
                    <a:pt x="896" y="888"/>
                  </a:lnTo>
                  <a:lnTo>
                    <a:pt x="896" y="886"/>
                  </a:lnTo>
                  <a:lnTo>
                    <a:pt x="896" y="886"/>
                  </a:lnTo>
                  <a:lnTo>
                    <a:pt x="896" y="884"/>
                  </a:lnTo>
                  <a:lnTo>
                    <a:pt x="898" y="882"/>
                  </a:lnTo>
                  <a:lnTo>
                    <a:pt x="898" y="882"/>
                  </a:lnTo>
                  <a:lnTo>
                    <a:pt x="896" y="884"/>
                  </a:lnTo>
                  <a:lnTo>
                    <a:pt x="894" y="886"/>
                  </a:lnTo>
                  <a:lnTo>
                    <a:pt x="892" y="886"/>
                  </a:lnTo>
                  <a:lnTo>
                    <a:pt x="892" y="886"/>
                  </a:lnTo>
                  <a:lnTo>
                    <a:pt x="892" y="886"/>
                  </a:lnTo>
                  <a:lnTo>
                    <a:pt x="890" y="886"/>
                  </a:lnTo>
                  <a:lnTo>
                    <a:pt x="890" y="886"/>
                  </a:lnTo>
                  <a:lnTo>
                    <a:pt x="888" y="886"/>
                  </a:lnTo>
                  <a:lnTo>
                    <a:pt x="888" y="890"/>
                  </a:lnTo>
                  <a:lnTo>
                    <a:pt x="886" y="890"/>
                  </a:lnTo>
                  <a:lnTo>
                    <a:pt x="888" y="888"/>
                  </a:lnTo>
                  <a:lnTo>
                    <a:pt x="888" y="886"/>
                  </a:lnTo>
                  <a:lnTo>
                    <a:pt x="890" y="884"/>
                  </a:lnTo>
                  <a:lnTo>
                    <a:pt x="888" y="884"/>
                  </a:lnTo>
                  <a:lnTo>
                    <a:pt x="888" y="884"/>
                  </a:lnTo>
                  <a:lnTo>
                    <a:pt x="886" y="886"/>
                  </a:lnTo>
                  <a:lnTo>
                    <a:pt x="886" y="886"/>
                  </a:lnTo>
                  <a:lnTo>
                    <a:pt x="886" y="886"/>
                  </a:lnTo>
                  <a:lnTo>
                    <a:pt x="886" y="886"/>
                  </a:lnTo>
                  <a:lnTo>
                    <a:pt x="886" y="884"/>
                  </a:lnTo>
                  <a:lnTo>
                    <a:pt x="886" y="884"/>
                  </a:lnTo>
                  <a:lnTo>
                    <a:pt x="884" y="884"/>
                  </a:lnTo>
                  <a:lnTo>
                    <a:pt x="882" y="886"/>
                  </a:lnTo>
                  <a:lnTo>
                    <a:pt x="882" y="886"/>
                  </a:lnTo>
                  <a:lnTo>
                    <a:pt x="880" y="884"/>
                  </a:lnTo>
                  <a:lnTo>
                    <a:pt x="880" y="882"/>
                  </a:lnTo>
                  <a:lnTo>
                    <a:pt x="878" y="884"/>
                  </a:lnTo>
                  <a:lnTo>
                    <a:pt x="878" y="884"/>
                  </a:lnTo>
                  <a:lnTo>
                    <a:pt x="878" y="884"/>
                  </a:lnTo>
                  <a:lnTo>
                    <a:pt x="880" y="882"/>
                  </a:lnTo>
                  <a:lnTo>
                    <a:pt x="880" y="880"/>
                  </a:lnTo>
                  <a:lnTo>
                    <a:pt x="882" y="878"/>
                  </a:lnTo>
                  <a:lnTo>
                    <a:pt x="880" y="878"/>
                  </a:lnTo>
                  <a:lnTo>
                    <a:pt x="880" y="878"/>
                  </a:lnTo>
                  <a:lnTo>
                    <a:pt x="878" y="880"/>
                  </a:lnTo>
                  <a:lnTo>
                    <a:pt x="878" y="878"/>
                  </a:lnTo>
                  <a:lnTo>
                    <a:pt x="880" y="878"/>
                  </a:lnTo>
                  <a:lnTo>
                    <a:pt x="882" y="878"/>
                  </a:lnTo>
                  <a:lnTo>
                    <a:pt x="884" y="876"/>
                  </a:lnTo>
                  <a:lnTo>
                    <a:pt x="886" y="876"/>
                  </a:lnTo>
                  <a:lnTo>
                    <a:pt x="886" y="874"/>
                  </a:lnTo>
                  <a:lnTo>
                    <a:pt x="886" y="874"/>
                  </a:lnTo>
                  <a:lnTo>
                    <a:pt x="886" y="874"/>
                  </a:lnTo>
                  <a:lnTo>
                    <a:pt x="884" y="874"/>
                  </a:lnTo>
                  <a:lnTo>
                    <a:pt x="882" y="874"/>
                  </a:lnTo>
                  <a:lnTo>
                    <a:pt x="880" y="872"/>
                  </a:lnTo>
                  <a:lnTo>
                    <a:pt x="880" y="874"/>
                  </a:lnTo>
                  <a:lnTo>
                    <a:pt x="878" y="874"/>
                  </a:lnTo>
                  <a:lnTo>
                    <a:pt x="880" y="872"/>
                  </a:lnTo>
                  <a:lnTo>
                    <a:pt x="880" y="872"/>
                  </a:lnTo>
                  <a:lnTo>
                    <a:pt x="880" y="870"/>
                  </a:lnTo>
                  <a:lnTo>
                    <a:pt x="878" y="872"/>
                  </a:lnTo>
                  <a:lnTo>
                    <a:pt x="878" y="872"/>
                  </a:lnTo>
                  <a:lnTo>
                    <a:pt x="876" y="874"/>
                  </a:lnTo>
                  <a:lnTo>
                    <a:pt x="874" y="876"/>
                  </a:lnTo>
                  <a:lnTo>
                    <a:pt x="874" y="876"/>
                  </a:lnTo>
                  <a:lnTo>
                    <a:pt x="872" y="878"/>
                  </a:lnTo>
                  <a:lnTo>
                    <a:pt x="872" y="878"/>
                  </a:lnTo>
                  <a:lnTo>
                    <a:pt x="870" y="880"/>
                  </a:lnTo>
                  <a:lnTo>
                    <a:pt x="870" y="878"/>
                  </a:lnTo>
                  <a:lnTo>
                    <a:pt x="870" y="876"/>
                  </a:lnTo>
                  <a:lnTo>
                    <a:pt x="872" y="874"/>
                  </a:lnTo>
                  <a:lnTo>
                    <a:pt x="872" y="874"/>
                  </a:lnTo>
                  <a:lnTo>
                    <a:pt x="872" y="872"/>
                  </a:lnTo>
                  <a:lnTo>
                    <a:pt x="874" y="870"/>
                  </a:lnTo>
                  <a:lnTo>
                    <a:pt x="874" y="868"/>
                  </a:lnTo>
                  <a:lnTo>
                    <a:pt x="876" y="868"/>
                  </a:lnTo>
                  <a:lnTo>
                    <a:pt x="876" y="866"/>
                  </a:lnTo>
                  <a:lnTo>
                    <a:pt x="878" y="864"/>
                  </a:lnTo>
                  <a:lnTo>
                    <a:pt x="878" y="864"/>
                  </a:lnTo>
                  <a:lnTo>
                    <a:pt x="880" y="862"/>
                  </a:lnTo>
                  <a:lnTo>
                    <a:pt x="880" y="862"/>
                  </a:lnTo>
                  <a:lnTo>
                    <a:pt x="880" y="862"/>
                  </a:lnTo>
                  <a:lnTo>
                    <a:pt x="880" y="860"/>
                  </a:lnTo>
                  <a:lnTo>
                    <a:pt x="882" y="858"/>
                  </a:lnTo>
                  <a:lnTo>
                    <a:pt x="882" y="858"/>
                  </a:lnTo>
                  <a:lnTo>
                    <a:pt x="882" y="858"/>
                  </a:lnTo>
                  <a:lnTo>
                    <a:pt x="882" y="860"/>
                  </a:lnTo>
                  <a:lnTo>
                    <a:pt x="882" y="860"/>
                  </a:lnTo>
                  <a:lnTo>
                    <a:pt x="884" y="858"/>
                  </a:lnTo>
                  <a:lnTo>
                    <a:pt x="886" y="856"/>
                  </a:lnTo>
                  <a:lnTo>
                    <a:pt x="886" y="856"/>
                  </a:lnTo>
                  <a:lnTo>
                    <a:pt x="886" y="854"/>
                  </a:lnTo>
                  <a:lnTo>
                    <a:pt x="886" y="854"/>
                  </a:lnTo>
                  <a:lnTo>
                    <a:pt x="884" y="854"/>
                  </a:lnTo>
                  <a:lnTo>
                    <a:pt x="884" y="854"/>
                  </a:lnTo>
                  <a:lnTo>
                    <a:pt x="884" y="852"/>
                  </a:lnTo>
                  <a:lnTo>
                    <a:pt x="884" y="850"/>
                  </a:lnTo>
                  <a:lnTo>
                    <a:pt x="886" y="850"/>
                  </a:lnTo>
                  <a:lnTo>
                    <a:pt x="886" y="852"/>
                  </a:lnTo>
                  <a:lnTo>
                    <a:pt x="888" y="852"/>
                  </a:lnTo>
                  <a:lnTo>
                    <a:pt x="890" y="852"/>
                  </a:lnTo>
                  <a:lnTo>
                    <a:pt x="890" y="850"/>
                  </a:lnTo>
                  <a:lnTo>
                    <a:pt x="890" y="848"/>
                  </a:lnTo>
                  <a:lnTo>
                    <a:pt x="888" y="848"/>
                  </a:lnTo>
                  <a:lnTo>
                    <a:pt x="888" y="848"/>
                  </a:lnTo>
                  <a:lnTo>
                    <a:pt x="888" y="850"/>
                  </a:lnTo>
                  <a:lnTo>
                    <a:pt x="886" y="850"/>
                  </a:lnTo>
                  <a:lnTo>
                    <a:pt x="886" y="848"/>
                  </a:lnTo>
                  <a:lnTo>
                    <a:pt x="886" y="846"/>
                  </a:lnTo>
                  <a:lnTo>
                    <a:pt x="886" y="848"/>
                  </a:lnTo>
                  <a:lnTo>
                    <a:pt x="884" y="848"/>
                  </a:lnTo>
                  <a:lnTo>
                    <a:pt x="882" y="848"/>
                  </a:lnTo>
                  <a:lnTo>
                    <a:pt x="882" y="850"/>
                  </a:lnTo>
                  <a:lnTo>
                    <a:pt x="880" y="850"/>
                  </a:lnTo>
                  <a:lnTo>
                    <a:pt x="878" y="850"/>
                  </a:lnTo>
                  <a:lnTo>
                    <a:pt x="876" y="852"/>
                  </a:lnTo>
                  <a:lnTo>
                    <a:pt x="874" y="854"/>
                  </a:lnTo>
                  <a:lnTo>
                    <a:pt x="874" y="856"/>
                  </a:lnTo>
                  <a:lnTo>
                    <a:pt x="872" y="856"/>
                  </a:lnTo>
                  <a:lnTo>
                    <a:pt x="872" y="856"/>
                  </a:lnTo>
                  <a:lnTo>
                    <a:pt x="872" y="856"/>
                  </a:lnTo>
                  <a:lnTo>
                    <a:pt x="872" y="858"/>
                  </a:lnTo>
                  <a:lnTo>
                    <a:pt x="872" y="858"/>
                  </a:lnTo>
                  <a:close/>
                  <a:moveTo>
                    <a:pt x="794" y="880"/>
                  </a:moveTo>
                  <a:lnTo>
                    <a:pt x="794" y="880"/>
                  </a:lnTo>
                  <a:lnTo>
                    <a:pt x="800" y="884"/>
                  </a:lnTo>
                  <a:lnTo>
                    <a:pt x="802" y="884"/>
                  </a:lnTo>
                  <a:lnTo>
                    <a:pt x="804" y="886"/>
                  </a:lnTo>
                  <a:lnTo>
                    <a:pt x="806" y="886"/>
                  </a:lnTo>
                  <a:lnTo>
                    <a:pt x="808" y="886"/>
                  </a:lnTo>
                  <a:lnTo>
                    <a:pt x="810" y="888"/>
                  </a:lnTo>
                  <a:lnTo>
                    <a:pt x="814" y="886"/>
                  </a:lnTo>
                  <a:lnTo>
                    <a:pt x="814" y="886"/>
                  </a:lnTo>
                  <a:lnTo>
                    <a:pt x="812" y="884"/>
                  </a:lnTo>
                  <a:lnTo>
                    <a:pt x="812" y="882"/>
                  </a:lnTo>
                  <a:lnTo>
                    <a:pt x="810" y="882"/>
                  </a:lnTo>
                  <a:lnTo>
                    <a:pt x="810" y="882"/>
                  </a:lnTo>
                  <a:lnTo>
                    <a:pt x="808" y="878"/>
                  </a:lnTo>
                  <a:lnTo>
                    <a:pt x="804" y="878"/>
                  </a:lnTo>
                  <a:lnTo>
                    <a:pt x="804" y="876"/>
                  </a:lnTo>
                  <a:lnTo>
                    <a:pt x="802" y="874"/>
                  </a:lnTo>
                  <a:lnTo>
                    <a:pt x="798" y="872"/>
                  </a:lnTo>
                  <a:lnTo>
                    <a:pt x="796" y="872"/>
                  </a:lnTo>
                  <a:lnTo>
                    <a:pt x="788" y="872"/>
                  </a:lnTo>
                  <a:lnTo>
                    <a:pt x="788" y="870"/>
                  </a:lnTo>
                  <a:lnTo>
                    <a:pt x="784" y="872"/>
                  </a:lnTo>
                  <a:lnTo>
                    <a:pt x="786" y="874"/>
                  </a:lnTo>
                  <a:lnTo>
                    <a:pt x="788" y="874"/>
                  </a:lnTo>
                  <a:lnTo>
                    <a:pt x="792" y="878"/>
                  </a:lnTo>
                  <a:lnTo>
                    <a:pt x="792" y="880"/>
                  </a:lnTo>
                  <a:lnTo>
                    <a:pt x="794" y="880"/>
                  </a:lnTo>
                  <a:close/>
                  <a:moveTo>
                    <a:pt x="794" y="936"/>
                  </a:moveTo>
                  <a:lnTo>
                    <a:pt x="792" y="936"/>
                  </a:lnTo>
                  <a:lnTo>
                    <a:pt x="790" y="934"/>
                  </a:lnTo>
                  <a:lnTo>
                    <a:pt x="784" y="932"/>
                  </a:lnTo>
                  <a:lnTo>
                    <a:pt x="784" y="932"/>
                  </a:lnTo>
                  <a:lnTo>
                    <a:pt x="784" y="930"/>
                  </a:lnTo>
                  <a:lnTo>
                    <a:pt x="782" y="928"/>
                  </a:lnTo>
                  <a:lnTo>
                    <a:pt x="782" y="928"/>
                  </a:lnTo>
                  <a:lnTo>
                    <a:pt x="780" y="928"/>
                  </a:lnTo>
                  <a:lnTo>
                    <a:pt x="778" y="926"/>
                  </a:lnTo>
                  <a:lnTo>
                    <a:pt x="778" y="926"/>
                  </a:lnTo>
                  <a:lnTo>
                    <a:pt x="778" y="924"/>
                  </a:lnTo>
                  <a:lnTo>
                    <a:pt x="776" y="924"/>
                  </a:lnTo>
                  <a:lnTo>
                    <a:pt x="776" y="924"/>
                  </a:lnTo>
                  <a:lnTo>
                    <a:pt x="776" y="922"/>
                  </a:lnTo>
                  <a:lnTo>
                    <a:pt x="782" y="918"/>
                  </a:lnTo>
                  <a:lnTo>
                    <a:pt x="782" y="920"/>
                  </a:lnTo>
                  <a:lnTo>
                    <a:pt x="780" y="922"/>
                  </a:lnTo>
                  <a:lnTo>
                    <a:pt x="780" y="922"/>
                  </a:lnTo>
                  <a:lnTo>
                    <a:pt x="782" y="924"/>
                  </a:lnTo>
                  <a:lnTo>
                    <a:pt x="782" y="926"/>
                  </a:lnTo>
                  <a:lnTo>
                    <a:pt x="782" y="926"/>
                  </a:lnTo>
                  <a:lnTo>
                    <a:pt x="784" y="926"/>
                  </a:lnTo>
                  <a:lnTo>
                    <a:pt x="786" y="926"/>
                  </a:lnTo>
                  <a:lnTo>
                    <a:pt x="788" y="928"/>
                  </a:lnTo>
                  <a:lnTo>
                    <a:pt x="790" y="928"/>
                  </a:lnTo>
                  <a:lnTo>
                    <a:pt x="790" y="930"/>
                  </a:lnTo>
                  <a:lnTo>
                    <a:pt x="794" y="928"/>
                  </a:lnTo>
                  <a:lnTo>
                    <a:pt x="796" y="928"/>
                  </a:lnTo>
                  <a:lnTo>
                    <a:pt x="798" y="928"/>
                  </a:lnTo>
                  <a:lnTo>
                    <a:pt x="802" y="928"/>
                  </a:lnTo>
                  <a:lnTo>
                    <a:pt x="800" y="930"/>
                  </a:lnTo>
                  <a:lnTo>
                    <a:pt x="796" y="930"/>
                  </a:lnTo>
                  <a:lnTo>
                    <a:pt x="796" y="932"/>
                  </a:lnTo>
                  <a:lnTo>
                    <a:pt x="796" y="934"/>
                  </a:lnTo>
                  <a:lnTo>
                    <a:pt x="796" y="936"/>
                  </a:lnTo>
                  <a:lnTo>
                    <a:pt x="794" y="936"/>
                  </a:lnTo>
                  <a:close/>
                  <a:moveTo>
                    <a:pt x="812" y="946"/>
                  </a:moveTo>
                  <a:lnTo>
                    <a:pt x="810" y="944"/>
                  </a:lnTo>
                  <a:lnTo>
                    <a:pt x="808" y="942"/>
                  </a:lnTo>
                  <a:lnTo>
                    <a:pt x="808" y="938"/>
                  </a:lnTo>
                  <a:lnTo>
                    <a:pt x="806" y="936"/>
                  </a:lnTo>
                  <a:lnTo>
                    <a:pt x="808" y="934"/>
                  </a:lnTo>
                  <a:lnTo>
                    <a:pt x="810" y="934"/>
                  </a:lnTo>
                  <a:lnTo>
                    <a:pt x="814" y="930"/>
                  </a:lnTo>
                  <a:lnTo>
                    <a:pt x="814" y="928"/>
                  </a:lnTo>
                  <a:lnTo>
                    <a:pt x="816" y="926"/>
                  </a:lnTo>
                  <a:lnTo>
                    <a:pt x="818" y="924"/>
                  </a:lnTo>
                  <a:lnTo>
                    <a:pt x="820" y="920"/>
                  </a:lnTo>
                  <a:lnTo>
                    <a:pt x="822" y="920"/>
                  </a:lnTo>
                  <a:lnTo>
                    <a:pt x="822" y="922"/>
                  </a:lnTo>
                  <a:lnTo>
                    <a:pt x="820" y="924"/>
                  </a:lnTo>
                  <a:lnTo>
                    <a:pt x="822" y="924"/>
                  </a:lnTo>
                  <a:lnTo>
                    <a:pt x="822" y="926"/>
                  </a:lnTo>
                  <a:lnTo>
                    <a:pt x="820" y="930"/>
                  </a:lnTo>
                  <a:lnTo>
                    <a:pt x="818" y="932"/>
                  </a:lnTo>
                  <a:lnTo>
                    <a:pt x="820" y="932"/>
                  </a:lnTo>
                  <a:lnTo>
                    <a:pt x="822" y="934"/>
                  </a:lnTo>
                  <a:lnTo>
                    <a:pt x="820" y="936"/>
                  </a:lnTo>
                  <a:lnTo>
                    <a:pt x="822" y="936"/>
                  </a:lnTo>
                  <a:lnTo>
                    <a:pt x="824" y="936"/>
                  </a:lnTo>
                  <a:lnTo>
                    <a:pt x="824" y="934"/>
                  </a:lnTo>
                  <a:lnTo>
                    <a:pt x="824" y="934"/>
                  </a:lnTo>
                  <a:lnTo>
                    <a:pt x="826" y="934"/>
                  </a:lnTo>
                  <a:lnTo>
                    <a:pt x="828" y="938"/>
                  </a:lnTo>
                  <a:lnTo>
                    <a:pt x="828" y="938"/>
                  </a:lnTo>
                  <a:lnTo>
                    <a:pt x="826" y="940"/>
                  </a:lnTo>
                  <a:lnTo>
                    <a:pt x="824" y="940"/>
                  </a:lnTo>
                  <a:lnTo>
                    <a:pt x="820" y="940"/>
                  </a:lnTo>
                  <a:lnTo>
                    <a:pt x="816" y="944"/>
                  </a:lnTo>
                  <a:lnTo>
                    <a:pt x="816" y="944"/>
                  </a:lnTo>
                  <a:lnTo>
                    <a:pt x="814" y="942"/>
                  </a:lnTo>
                  <a:lnTo>
                    <a:pt x="814" y="942"/>
                  </a:lnTo>
                  <a:lnTo>
                    <a:pt x="812" y="944"/>
                  </a:lnTo>
                  <a:lnTo>
                    <a:pt x="812" y="946"/>
                  </a:lnTo>
                  <a:close/>
                  <a:moveTo>
                    <a:pt x="622" y="796"/>
                  </a:moveTo>
                  <a:lnTo>
                    <a:pt x="622" y="800"/>
                  </a:lnTo>
                  <a:lnTo>
                    <a:pt x="622" y="800"/>
                  </a:lnTo>
                  <a:lnTo>
                    <a:pt x="622" y="798"/>
                  </a:lnTo>
                  <a:lnTo>
                    <a:pt x="622" y="796"/>
                  </a:lnTo>
                  <a:lnTo>
                    <a:pt x="622" y="796"/>
                  </a:lnTo>
                  <a:lnTo>
                    <a:pt x="622" y="796"/>
                  </a:lnTo>
                  <a:close/>
                  <a:moveTo>
                    <a:pt x="622" y="824"/>
                  </a:moveTo>
                  <a:lnTo>
                    <a:pt x="622" y="822"/>
                  </a:lnTo>
                  <a:lnTo>
                    <a:pt x="624" y="822"/>
                  </a:lnTo>
                  <a:lnTo>
                    <a:pt x="624" y="822"/>
                  </a:lnTo>
                  <a:lnTo>
                    <a:pt x="624" y="822"/>
                  </a:lnTo>
                  <a:lnTo>
                    <a:pt x="622" y="824"/>
                  </a:lnTo>
                  <a:lnTo>
                    <a:pt x="622" y="824"/>
                  </a:lnTo>
                  <a:close/>
                  <a:moveTo>
                    <a:pt x="598" y="804"/>
                  </a:moveTo>
                  <a:lnTo>
                    <a:pt x="600" y="802"/>
                  </a:lnTo>
                  <a:lnTo>
                    <a:pt x="602" y="802"/>
                  </a:lnTo>
                  <a:lnTo>
                    <a:pt x="602" y="800"/>
                  </a:lnTo>
                  <a:lnTo>
                    <a:pt x="604" y="800"/>
                  </a:lnTo>
                  <a:lnTo>
                    <a:pt x="606" y="800"/>
                  </a:lnTo>
                  <a:lnTo>
                    <a:pt x="608" y="800"/>
                  </a:lnTo>
                  <a:lnTo>
                    <a:pt x="608" y="800"/>
                  </a:lnTo>
                  <a:lnTo>
                    <a:pt x="612" y="802"/>
                  </a:lnTo>
                  <a:lnTo>
                    <a:pt x="612" y="806"/>
                  </a:lnTo>
                  <a:lnTo>
                    <a:pt x="614" y="806"/>
                  </a:lnTo>
                  <a:lnTo>
                    <a:pt x="612" y="808"/>
                  </a:lnTo>
                  <a:lnTo>
                    <a:pt x="606" y="808"/>
                  </a:lnTo>
                  <a:lnTo>
                    <a:pt x="604" y="806"/>
                  </a:lnTo>
                  <a:lnTo>
                    <a:pt x="602" y="806"/>
                  </a:lnTo>
                  <a:lnTo>
                    <a:pt x="602" y="808"/>
                  </a:lnTo>
                  <a:lnTo>
                    <a:pt x="602" y="808"/>
                  </a:lnTo>
                  <a:lnTo>
                    <a:pt x="602" y="806"/>
                  </a:lnTo>
                  <a:lnTo>
                    <a:pt x="600" y="806"/>
                  </a:lnTo>
                  <a:lnTo>
                    <a:pt x="600" y="806"/>
                  </a:lnTo>
                  <a:lnTo>
                    <a:pt x="598" y="804"/>
                  </a:lnTo>
                  <a:close/>
                  <a:moveTo>
                    <a:pt x="94" y="814"/>
                  </a:moveTo>
                  <a:lnTo>
                    <a:pt x="98" y="816"/>
                  </a:lnTo>
                  <a:lnTo>
                    <a:pt x="100" y="820"/>
                  </a:lnTo>
                  <a:lnTo>
                    <a:pt x="100" y="822"/>
                  </a:lnTo>
                  <a:lnTo>
                    <a:pt x="96" y="818"/>
                  </a:lnTo>
                  <a:lnTo>
                    <a:pt x="94" y="814"/>
                  </a:lnTo>
                  <a:close/>
                  <a:moveTo>
                    <a:pt x="90" y="808"/>
                  </a:moveTo>
                  <a:lnTo>
                    <a:pt x="90" y="806"/>
                  </a:lnTo>
                  <a:lnTo>
                    <a:pt x="92" y="806"/>
                  </a:lnTo>
                  <a:lnTo>
                    <a:pt x="90" y="808"/>
                  </a:lnTo>
                  <a:close/>
                  <a:moveTo>
                    <a:pt x="78" y="798"/>
                  </a:moveTo>
                  <a:lnTo>
                    <a:pt x="80" y="798"/>
                  </a:lnTo>
                  <a:lnTo>
                    <a:pt x="80" y="796"/>
                  </a:lnTo>
                  <a:lnTo>
                    <a:pt x="78" y="798"/>
                  </a:lnTo>
                  <a:close/>
                  <a:moveTo>
                    <a:pt x="56" y="788"/>
                  </a:moveTo>
                  <a:lnTo>
                    <a:pt x="58" y="792"/>
                  </a:lnTo>
                  <a:lnTo>
                    <a:pt x="58" y="792"/>
                  </a:lnTo>
                  <a:lnTo>
                    <a:pt x="60" y="794"/>
                  </a:lnTo>
                  <a:lnTo>
                    <a:pt x="66" y="796"/>
                  </a:lnTo>
                  <a:lnTo>
                    <a:pt x="64" y="796"/>
                  </a:lnTo>
                  <a:lnTo>
                    <a:pt x="60" y="796"/>
                  </a:lnTo>
                  <a:lnTo>
                    <a:pt x="58" y="800"/>
                  </a:lnTo>
                  <a:lnTo>
                    <a:pt x="60" y="800"/>
                  </a:lnTo>
                  <a:lnTo>
                    <a:pt x="58" y="804"/>
                  </a:lnTo>
                  <a:lnTo>
                    <a:pt x="58" y="804"/>
                  </a:lnTo>
                  <a:lnTo>
                    <a:pt x="62" y="804"/>
                  </a:lnTo>
                  <a:lnTo>
                    <a:pt x="62" y="806"/>
                  </a:lnTo>
                  <a:lnTo>
                    <a:pt x="66" y="806"/>
                  </a:lnTo>
                  <a:lnTo>
                    <a:pt x="66" y="808"/>
                  </a:lnTo>
                  <a:lnTo>
                    <a:pt x="68" y="810"/>
                  </a:lnTo>
                  <a:lnTo>
                    <a:pt x="70" y="808"/>
                  </a:lnTo>
                  <a:lnTo>
                    <a:pt x="66" y="812"/>
                  </a:lnTo>
                  <a:lnTo>
                    <a:pt x="68" y="816"/>
                  </a:lnTo>
                  <a:lnTo>
                    <a:pt x="70" y="814"/>
                  </a:lnTo>
                  <a:lnTo>
                    <a:pt x="70" y="812"/>
                  </a:lnTo>
                  <a:lnTo>
                    <a:pt x="74" y="812"/>
                  </a:lnTo>
                  <a:lnTo>
                    <a:pt x="72" y="814"/>
                  </a:lnTo>
                  <a:lnTo>
                    <a:pt x="70" y="816"/>
                  </a:lnTo>
                  <a:lnTo>
                    <a:pt x="72" y="818"/>
                  </a:lnTo>
                  <a:lnTo>
                    <a:pt x="72" y="818"/>
                  </a:lnTo>
                  <a:lnTo>
                    <a:pt x="72" y="820"/>
                  </a:lnTo>
                  <a:lnTo>
                    <a:pt x="78" y="820"/>
                  </a:lnTo>
                  <a:lnTo>
                    <a:pt x="76" y="822"/>
                  </a:lnTo>
                  <a:lnTo>
                    <a:pt x="78" y="822"/>
                  </a:lnTo>
                  <a:lnTo>
                    <a:pt x="80" y="824"/>
                  </a:lnTo>
                  <a:lnTo>
                    <a:pt x="78" y="828"/>
                  </a:lnTo>
                  <a:lnTo>
                    <a:pt x="82" y="830"/>
                  </a:lnTo>
                  <a:lnTo>
                    <a:pt x="84" y="828"/>
                  </a:lnTo>
                  <a:lnTo>
                    <a:pt x="84" y="830"/>
                  </a:lnTo>
                  <a:lnTo>
                    <a:pt x="86" y="830"/>
                  </a:lnTo>
                  <a:lnTo>
                    <a:pt x="84" y="832"/>
                  </a:lnTo>
                  <a:lnTo>
                    <a:pt x="88" y="838"/>
                  </a:lnTo>
                  <a:lnTo>
                    <a:pt x="90" y="838"/>
                  </a:lnTo>
                  <a:lnTo>
                    <a:pt x="90" y="840"/>
                  </a:lnTo>
                  <a:lnTo>
                    <a:pt x="98" y="844"/>
                  </a:lnTo>
                  <a:lnTo>
                    <a:pt x="100" y="844"/>
                  </a:lnTo>
                  <a:lnTo>
                    <a:pt x="100" y="844"/>
                  </a:lnTo>
                  <a:lnTo>
                    <a:pt x="100" y="836"/>
                  </a:lnTo>
                  <a:lnTo>
                    <a:pt x="100" y="834"/>
                  </a:lnTo>
                  <a:lnTo>
                    <a:pt x="100" y="832"/>
                  </a:lnTo>
                  <a:lnTo>
                    <a:pt x="100" y="828"/>
                  </a:lnTo>
                  <a:lnTo>
                    <a:pt x="98" y="824"/>
                  </a:lnTo>
                  <a:lnTo>
                    <a:pt x="92" y="820"/>
                  </a:lnTo>
                  <a:lnTo>
                    <a:pt x="92" y="814"/>
                  </a:lnTo>
                  <a:lnTo>
                    <a:pt x="88" y="808"/>
                  </a:lnTo>
                  <a:lnTo>
                    <a:pt x="88" y="804"/>
                  </a:lnTo>
                  <a:lnTo>
                    <a:pt x="86" y="802"/>
                  </a:lnTo>
                  <a:lnTo>
                    <a:pt x="84" y="802"/>
                  </a:lnTo>
                  <a:lnTo>
                    <a:pt x="80" y="800"/>
                  </a:lnTo>
                  <a:lnTo>
                    <a:pt x="78" y="800"/>
                  </a:lnTo>
                  <a:lnTo>
                    <a:pt x="74" y="800"/>
                  </a:lnTo>
                  <a:lnTo>
                    <a:pt x="74" y="798"/>
                  </a:lnTo>
                  <a:lnTo>
                    <a:pt x="70" y="794"/>
                  </a:lnTo>
                  <a:lnTo>
                    <a:pt x="68" y="794"/>
                  </a:lnTo>
                  <a:lnTo>
                    <a:pt x="68" y="790"/>
                  </a:lnTo>
                  <a:lnTo>
                    <a:pt x="66" y="790"/>
                  </a:lnTo>
                  <a:lnTo>
                    <a:pt x="64" y="788"/>
                  </a:lnTo>
                  <a:lnTo>
                    <a:pt x="60" y="788"/>
                  </a:lnTo>
                  <a:lnTo>
                    <a:pt x="60" y="788"/>
                  </a:lnTo>
                  <a:lnTo>
                    <a:pt x="56" y="788"/>
                  </a:lnTo>
                  <a:close/>
                  <a:moveTo>
                    <a:pt x="78" y="794"/>
                  </a:moveTo>
                  <a:lnTo>
                    <a:pt x="80" y="794"/>
                  </a:lnTo>
                  <a:lnTo>
                    <a:pt x="80" y="792"/>
                  </a:lnTo>
                  <a:lnTo>
                    <a:pt x="82" y="794"/>
                  </a:lnTo>
                  <a:lnTo>
                    <a:pt x="80" y="796"/>
                  </a:lnTo>
                  <a:lnTo>
                    <a:pt x="78" y="796"/>
                  </a:lnTo>
                  <a:lnTo>
                    <a:pt x="78" y="794"/>
                  </a:lnTo>
                  <a:close/>
                  <a:moveTo>
                    <a:pt x="76" y="792"/>
                  </a:moveTo>
                  <a:lnTo>
                    <a:pt x="78" y="790"/>
                  </a:lnTo>
                  <a:lnTo>
                    <a:pt x="80" y="792"/>
                  </a:lnTo>
                  <a:lnTo>
                    <a:pt x="76" y="792"/>
                  </a:lnTo>
                  <a:close/>
                  <a:moveTo>
                    <a:pt x="62" y="738"/>
                  </a:moveTo>
                  <a:lnTo>
                    <a:pt x="62" y="740"/>
                  </a:lnTo>
                  <a:lnTo>
                    <a:pt x="64" y="740"/>
                  </a:lnTo>
                  <a:lnTo>
                    <a:pt x="62" y="738"/>
                  </a:lnTo>
                  <a:close/>
                  <a:moveTo>
                    <a:pt x="68" y="762"/>
                  </a:moveTo>
                  <a:lnTo>
                    <a:pt x="68" y="760"/>
                  </a:lnTo>
                  <a:lnTo>
                    <a:pt x="70" y="760"/>
                  </a:lnTo>
                  <a:lnTo>
                    <a:pt x="70" y="762"/>
                  </a:lnTo>
                  <a:lnTo>
                    <a:pt x="70" y="762"/>
                  </a:lnTo>
                  <a:lnTo>
                    <a:pt x="68" y="762"/>
                  </a:lnTo>
                  <a:close/>
                  <a:moveTo>
                    <a:pt x="68" y="770"/>
                  </a:moveTo>
                  <a:lnTo>
                    <a:pt x="66" y="772"/>
                  </a:lnTo>
                  <a:lnTo>
                    <a:pt x="66" y="774"/>
                  </a:lnTo>
                  <a:lnTo>
                    <a:pt x="68" y="776"/>
                  </a:lnTo>
                  <a:lnTo>
                    <a:pt x="68" y="774"/>
                  </a:lnTo>
                  <a:lnTo>
                    <a:pt x="68" y="770"/>
                  </a:lnTo>
                  <a:close/>
                  <a:moveTo>
                    <a:pt x="70" y="768"/>
                  </a:moveTo>
                  <a:lnTo>
                    <a:pt x="72" y="764"/>
                  </a:lnTo>
                  <a:lnTo>
                    <a:pt x="72" y="764"/>
                  </a:lnTo>
                  <a:lnTo>
                    <a:pt x="68" y="766"/>
                  </a:lnTo>
                  <a:lnTo>
                    <a:pt x="68" y="768"/>
                  </a:lnTo>
                  <a:lnTo>
                    <a:pt x="68" y="768"/>
                  </a:lnTo>
                  <a:lnTo>
                    <a:pt x="68" y="768"/>
                  </a:lnTo>
                  <a:lnTo>
                    <a:pt x="70" y="768"/>
                  </a:lnTo>
                  <a:lnTo>
                    <a:pt x="70" y="768"/>
                  </a:lnTo>
                  <a:close/>
                  <a:moveTo>
                    <a:pt x="72" y="766"/>
                  </a:moveTo>
                  <a:lnTo>
                    <a:pt x="76" y="760"/>
                  </a:lnTo>
                  <a:lnTo>
                    <a:pt x="78" y="760"/>
                  </a:lnTo>
                  <a:lnTo>
                    <a:pt x="80" y="760"/>
                  </a:lnTo>
                  <a:lnTo>
                    <a:pt x="82" y="758"/>
                  </a:lnTo>
                  <a:lnTo>
                    <a:pt x="82" y="760"/>
                  </a:lnTo>
                  <a:lnTo>
                    <a:pt x="78" y="762"/>
                  </a:lnTo>
                  <a:lnTo>
                    <a:pt x="76" y="762"/>
                  </a:lnTo>
                  <a:lnTo>
                    <a:pt x="74" y="766"/>
                  </a:lnTo>
                  <a:lnTo>
                    <a:pt x="72" y="766"/>
                  </a:lnTo>
                  <a:close/>
                  <a:moveTo>
                    <a:pt x="70" y="752"/>
                  </a:moveTo>
                  <a:lnTo>
                    <a:pt x="70" y="750"/>
                  </a:lnTo>
                  <a:lnTo>
                    <a:pt x="72" y="746"/>
                  </a:lnTo>
                  <a:lnTo>
                    <a:pt x="72" y="750"/>
                  </a:lnTo>
                  <a:lnTo>
                    <a:pt x="72" y="750"/>
                  </a:lnTo>
                  <a:lnTo>
                    <a:pt x="72" y="752"/>
                  </a:lnTo>
                  <a:lnTo>
                    <a:pt x="70" y="752"/>
                  </a:lnTo>
                  <a:close/>
                  <a:moveTo>
                    <a:pt x="66" y="752"/>
                  </a:moveTo>
                  <a:lnTo>
                    <a:pt x="68" y="754"/>
                  </a:lnTo>
                  <a:lnTo>
                    <a:pt x="70" y="752"/>
                  </a:lnTo>
                  <a:lnTo>
                    <a:pt x="68" y="750"/>
                  </a:lnTo>
                  <a:lnTo>
                    <a:pt x="66" y="752"/>
                  </a:lnTo>
                  <a:close/>
                  <a:moveTo>
                    <a:pt x="62" y="744"/>
                  </a:moveTo>
                  <a:lnTo>
                    <a:pt x="62" y="748"/>
                  </a:lnTo>
                  <a:lnTo>
                    <a:pt x="64" y="750"/>
                  </a:lnTo>
                  <a:lnTo>
                    <a:pt x="64" y="752"/>
                  </a:lnTo>
                  <a:lnTo>
                    <a:pt x="64" y="750"/>
                  </a:lnTo>
                  <a:lnTo>
                    <a:pt x="64" y="746"/>
                  </a:lnTo>
                  <a:lnTo>
                    <a:pt x="62" y="744"/>
                  </a:lnTo>
                  <a:close/>
                  <a:moveTo>
                    <a:pt x="64" y="742"/>
                  </a:moveTo>
                  <a:lnTo>
                    <a:pt x="66" y="742"/>
                  </a:lnTo>
                  <a:lnTo>
                    <a:pt x="66" y="744"/>
                  </a:lnTo>
                  <a:lnTo>
                    <a:pt x="66" y="746"/>
                  </a:lnTo>
                  <a:lnTo>
                    <a:pt x="68" y="746"/>
                  </a:lnTo>
                  <a:lnTo>
                    <a:pt x="70" y="744"/>
                  </a:lnTo>
                  <a:lnTo>
                    <a:pt x="68" y="746"/>
                  </a:lnTo>
                  <a:lnTo>
                    <a:pt x="68" y="748"/>
                  </a:lnTo>
                  <a:lnTo>
                    <a:pt x="72" y="746"/>
                  </a:lnTo>
                  <a:lnTo>
                    <a:pt x="72" y="740"/>
                  </a:lnTo>
                  <a:lnTo>
                    <a:pt x="68" y="740"/>
                  </a:lnTo>
                  <a:lnTo>
                    <a:pt x="66" y="740"/>
                  </a:lnTo>
                  <a:lnTo>
                    <a:pt x="64" y="742"/>
                  </a:lnTo>
                  <a:close/>
                  <a:moveTo>
                    <a:pt x="64" y="736"/>
                  </a:moveTo>
                  <a:lnTo>
                    <a:pt x="66" y="738"/>
                  </a:lnTo>
                  <a:lnTo>
                    <a:pt x="66" y="738"/>
                  </a:lnTo>
                  <a:lnTo>
                    <a:pt x="66" y="736"/>
                  </a:lnTo>
                  <a:lnTo>
                    <a:pt x="64" y="736"/>
                  </a:lnTo>
                  <a:close/>
                  <a:moveTo>
                    <a:pt x="68" y="732"/>
                  </a:moveTo>
                  <a:lnTo>
                    <a:pt x="70" y="730"/>
                  </a:lnTo>
                  <a:lnTo>
                    <a:pt x="72" y="728"/>
                  </a:lnTo>
                  <a:lnTo>
                    <a:pt x="72" y="728"/>
                  </a:lnTo>
                  <a:lnTo>
                    <a:pt x="72" y="730"/>
                  </a:lnTo>
                  <a:lnTo>
                    <a:pt x="70" y="732"/>
                  </a:lnTo>
                  <a:lnTo>
                    <a:pt x="68" y="732"/>
                  </a:lnTo>
                  <a:close/>
                  <a:moveTo>
                    <a:pt x="54" y="726"/>
                  </a:moveTo>
                  <a:lnTo>
                    <a:pt x="58" y="732"/>
                  </a:lnTo>
                  <a:lnTo>
                    <a:pt x="60" y="734"/>
                  </a:lnTo>
                  <a:lnTo>
                    <a:pt x="60" y="738"/>
                  </a:lnTo>
                  <a:lnTo>
                    <a:pt x="58" y="736"/>
                  </a:lnTo>
                  <a:lnTo>
                    <a:pt x="58" y="734"/>
                  </a:lnTo>
                  <a:lnTo>
                    <a:pt x="54" y="730"/>
                  </a:lnTo>
                  <a:lnTo>
                    <a:pt x="52" y="726"/>
                  </a:lnTo>
                  <a:lnTo>
                    <a:pt x="52" y="726"/>
                  </a:lnTo>
                  <a:lnTo>
                    <a:pt x="54" y="726"/>
                  </a:lnTo>
                  <a:lnTo>
                    <a:pt x="54" y="726"/>
                  </a:lnTo>
                  <a:close/>
                  <a:moveTo>
                    <a:pt x="58" y="724"/>
                  </a:moveTo>
                  <a:lnTo>
                    <a:pt x="58" y="726"/>
                  </a:lnTo>
                  <a:lnTo>
                    <a:pt x="60" y="728"/>
                  </a:lnTo>
                  <a:lnTo>
                    <a:pt x="60" y="732"/>
                  </a:lnTo>
                  <a:lnTo>
                    <a:pt x="64" y="734"/>
                  </a:lnTo>
                  <a:lnTo>
                    <a:pt x="64" y="730"/>
                  </a:lnTo>
                  <a:lnTo>
                    <a:pt x="62" y="726"/>
                  </a:lnTo>
                  <a:lnTo>
                    <a:pt x="60" y="722"/>
                  </a:lnTo>
                  <a:lnTo>
                    <a:pt x="58" y="722"/>
                  </a:lnTo>
                  <a:lnTo>
                    <a:pt x="58" y="724"/>
                  </a:lnTo>
                  <a:close/>
                  <a:moveTo>
                    <a:pt x="54" y="720"/>
                  </a:moveTo>
                  <a:lnTo>
                    <a:pt x="58" y="720"/>
                  </a:lnTo>
                  <a:lnTo>
                    <a:pt x="58" y="720"/>
                  </a:lnTo>
                  <a:lnTo>
                    <a:pt x="60" y="720"/>
                  </a:lnTo>
                  <a:lnTo>
                    <a:pt x="60" y="718"/>
                  </a:lnTo>
                  <a:lnTo>
                    <a:pt x="58" y="716"/>
                  </a:lnTo>
                  <a:lnTo>
                    <a:pt x="56" y="718"/>
                  </a:lnTo>
                  <a:lnTo>
                    <a:pt x="54" y="720"/>
                  </a:lnTo>
                  <a:close/>
                  <a:moveTo>
                    <a:pt x="28" y="720"/>
                  </a:moveTo>
                  <a:lnTo>
                    <a:pt x="28" y="716"/>
                  </a:lnTo>
                  <a:lnTo>
                    <a:pt x="32" y="710"/>
                  </a:lnTo>
                  <a:lnTo>
                    <a:pt x="36" y="712"/>
                  </a:lnTo>
                  <a:lnTo>
                    <a:pt x="34" y="714"/>
                  </a:lnTo>
                  <a:lnTo>
                    <a:pt x="36" y="714"/>
                  </a:lnTo>
                  <a:lnTo>
                    <a:pt x="38" y="712"/>
                  </a:lnTo>
                  <a:lnTo>
                    <a:pt x="40" y="714"/>
                  </a:lnTo>
                  <a:lnTo>
                    <a:pt x="40" y="714"/>
                  </a:lnTo>
                  <a:lnTo>
                    <a:pt x="38" y="718"/>
                  </a:lnTo>
                  <a:lnTo>
                    <a:pt x="38" y="720"/>
                  </a:lnTo>
                  <a:lnTo>
                    <a:pt x="32" y="722"/>
                  </a:lnTo>
                  <a:lnTo>
                    <a:pt x="34" y="722"/>
                  </a:lnTo>
                  <a:lnTo>
                    <a:pt x="34" y="724"/>
                  </a:lnTo>
                  <a:lnTo>
                    <a:pt x="38" y="724"/>
                  </a:lnTo>
                  <a:lnTo>
                    <a:pt x="38" y="720"/>
                  </a:lnTo>
                  <a:lnTo>
                    <a:pt x="42" y="716"/>
                  </a:lnTo>
                  <a:lnTo>
                    <a:pt x="46" y="714"/>
                  </a:lnTo>
                  <a:lnTo>
                    <a:pt x="46" y="714"/>
                  </a:lnTo>
                  <a:lnTo>
                    <a:pt x="42" y="720"/>
                  </a:lnTo>
                  <a:lnTo>
                    <a:pt x="42" y="724"/>
                  </a:lnTo>
                  <a:lnTo>
                    <a:pt x="38" y="726"/>
                  </a:lnTo>
                  <a:lnTo>
                    <a:pt x="38" y="730"/>
                  </a:lnTo>
                  <a:lnTo>
                    <a:pt x="36" y="732"/>
                  </a:lnTo>
                  <a:lnTo>
                    <a:pt x="34" y="732"/>
                  </a:lnTo>
                  <a:lnTo>
                    <a:pt x="32" y="734"/>
                  </a:lnTo>
                  <a:lnTo>
                    <a:pt x="34" y="734"/>
                  </a:lnTo>
                  <a:lnTo>
                    <a:pt x="36" y="734"/>
                  </a:lnTo>
                  <a:lnTo>
                    <a:pt x="38" y="734"/>
                  </a:lnTo>
                  <a:lnTo>
                    <a:pt x="38" y="736"/>
                  </a:lnTo>
                  <a:lnTo>
                    <a:pt x="36" y="736"/>
                  </a:lnTo>
                  <a:lnTo>
                    <a:pt x="34" y="740"/>
                  </a:lnTo>
                  <a:lnTo>
                    <a:pt x="34" y="742"/>
                  </a:lnTo>
                  <a:lnTo>
                    <a:pt x="34" y="746"/>
                  </a:lnTo>
                  <a:lnTo>
                    <a:pt x="36" y="750"/>
                  </a:lnTo>
                  <a:lnTo>
                    <a:pt x="36" y="754"/>
                  </a:lnTo>
                  <a:lnTo>
                    <a:pt x="38" y="752"/>
                  </a:lnTo>
                  <a:lnTo>
                    <a:pt x="38" y="754"/>
                  </a:lnTo>
                  <a:lnTo>
                    <a:pt x="38" y="756"/>
                  </a:lnTo>
                  <a:lnTo>
                    <a:pt x="34" y="756"/>
                  </a:lnTo>
                  <a:lnTo>
                    <a:pt x="30" y="748"/>
                  </a:lnTo>
                  <a:lnTo>
                    <a:pt x="30" y="744"/>
                  </a:lnTo>
                  <a:lnTo>
                    <a:pt x="30" y="742"/>
                  </a:lnTo>
                  <a:lnTo>
                    <a:pt x="28" y="742"/>
                  </a:lnTo>
                  <a:lnTo>
                    <a:pt x="28" y="740"/>
                  </a:lnTo>
                  <a:lnTo>
                    <a:pt x="28" y="738"/>
                  </a:lnTo>
                  <a:lnTo>
                    <a:pt x="30" y="738"/>
                  </a:lnTo>
                  <a:lnTo>
                    <a:pt x="30" y="736"/>
                  </a:lnTo>
                  <a:lnTo>
                    <a:pt x="28" y="736"/>
                  </a:lnTo>
                  <a:lnTo>
                    <a:pt x="30" y="732"/>
                  </a:lnTo>
                  <a:lnTo>
                    <a:pt x="28" y="730"/>
                  </a:lnTo>
                  <a:lnTo>
                    <a:pt x="28" y="730"/>
                  </a:lnTo>
                  <a:lnTo>
                    <a:pt x="30" y="730"/>
                  </a:lnTo>
                  <a:lnTo>
                    <a:pt x="30" y="730"/>
                  </a:lnTo>
                  <a:lnTo>
                    <a:pt x="30" y="728"/>
                  </a:lnTo>
                  <a:lnTo>
                    <a:pt x="30" y="726"/>
                  </a:lnTo>
                  <a:lnTo>
                    <a:pt x="26" y="726"/>
                  </a:lnTo>
                  <a:lnTo>
                    <a:pt x="26" y="724"/>
                  </a:lnTo>
                  <a:lnTo>
                    <a:pt x="28" y="720"/>
                  </a:lnTo>
                  <a:close/>
                  <a:moveTo>
                    <a:pt x="58" y="708"/>
                  </a:moveTo>
                  <a:lnTo>
                    <a:pt x="58" y="706"/>
                  </a:lnTo>
                  <a:lnTo>
                    <a:pt x="58" y="704"/>
                  </a:lnTo>
                  <a:lnTo>
                    <a:pt x="58" y="706"/>
                  </a:lnTo>
                  <a:lnTo>
                    <a:pt x="58" y="708"/>
                  </a:lnTo>
                  <a:close/>
                  <a:moveTo>
                    <a:pt x="308" y="334"/>
                  </a:moveTo>
                  <a:lnTo>
                    <a:pt x="310" y="334"/>
                  </a:lnTo>
                  <a:lnTo>
                    <a:pt x="310" y="334"/>
                  </a:lnTo>
                  <a:lnTo>
                    <a:pt x="310" y="332"/>
                  </a:lnTo>
                  <a:lnTo>
                    <a:pt x="312" y="332"/>
                  </a:lnTo>
                  <a:lnTo>
                    <a:pt x="308" y="332"/>
                  </a:lnTo>
                  <a:lnTo>
                    <a:pt x="308" y="334"/>
                  </a:lnTo>
                  <a:close/>
                  <a:moveTo>
                    <a:pt x="284" y="310"/>
                  </a:moveTo>
                  <a:lnTo>
                    <a:pt x="286" y="310"/>
                  </a:lnTo>
                  <a:lnTo>
                    <a:pt x="288" y="308"/>
                  </a:lnTo>
                  <a:lnTo>
                    <a:pt x="288" y="306"/>
                  </a:lnTo>
                  <a:lnTo>
                    <a:pt x="286" y="308"/>
                  </a:lnTo>
                  <a:lnTo>
                    <a:pt x="284" y="310"/>
                  </a:lnTo>
                  <a:close/>
                  <a:moveTo>
                    <a:pt x="198" y="316"/>
                  </a:moveTo>
                  <a:lnTo>
                    <a:pt x="200" y="318"/>
                  </a:lnTo>
                  <a:lnTo>
                    <a:pt x="200" y="316"/>
                  </a:lnTo>
                  <a:lnTo>
                    <a:pt x="200" y="316"/>
                  </a:lnTo>
                  <a:lnTo>
                    <a:pt x="198" y="316"/>
                  </a:lnTo>
                  <a:lnTo>
                    <a:pt x="198" y="316"/>
                  </a:lnTo>
                  <a:close/>
                  <a:moveTo>
                    <a:pt x="198" y="322"/>
                  </a:moveTo>
                  <a:lnTo>
                    <a:pt x="198" y="320"/>
                  </a:lnTo>
                  <a:lnTo>
                    <a:pt x="198" y="320"/>
                  </a:lnTo>
                  <a:lnTo>
                    <a:pt x="198" y="320"/>
                  </a:lnTo>
                  <a:lnTo>
                    <a:pt x="198" y="322"/>
                  </a:lnTo>
                  <a:close/>
                  <a:moveTo>
                    <a:pt x="194" y="328"/>
                  </a:moveTo>
                  <a:lnTo>
                    <a:pt x="194" y="332"/>
                  </a:lnTo>
                  <a:lnTo>
                    <a:pt x="192" y="334"/>
                  </a:lnTo>
                  <a:lnTo>
                    <a:pt x="192" y="336"/>
                  </a:lnTo>
                  <a:lnTo>
                    <a:pt x="194" y="336"/>
                  </a:lnTo>
                  <a:lnTo>
                    <a:pt x="196" y="336"/>
                  </a:lnTo>
                  <a:lnTo>
                    <a:pt x="198" y="336"/>
                  </a:lnTo>
                  <a:lnTo>
                    <a:pt x="206" y="328"/>
                  </a:lnTo>
                  <a:lnTo>
                    <a:pt x="210" y="326"/>
                  </a:lnTo>
                  <a:lnTo>
                    <a:pt x="212" y="324"/>
                  </a:lnTo>
                  <a:lnTo>
                    <a:pt x="210" y="324"/>
                  </a:lnTo>
                  <a:lnTo>
                    <a:pt x="210" y="324"/>
                  </a:lnTo>
                  <a:lnTo>
                    <a:pt x="208" y="320"/>
                  </a:lnTo>
                  <a:lnTo>
                    <a:pt x="206" y="320"/>
                  </a:lnTo>
                  <a:lnTo>
                    <a:pt x="206" y="322"/>
                  </a:lnTo>
                  <a:lnTo>
                    <a:pt x="204" y="324"/>
                  </a:lnTo>
                  <a:lnTo>
                    <a:pt x="204" y="326"/>
                  </a:lnTo>
                  <a:lnTo>
                    <a:pt x="202" y="326"/>
                  </a:lnTo>
                  <a:lnTo>
                    <a:pt x="200" y="326"/>
                  </a:lnTo>
                  <a:lnTo>
                    <a:pt x="200" y="328"/>
                  </a:lnTo>
                  <a:lnTo>
                    <a:pt x="198" y="326"/>
                  </a:lnTo>
                  <a:lnTo>
                    <a:pt x="200" y="324"/>
                  </a:lnTo>
                  <a:lnTo>
                    <a:pt x="198" y="324"/>
                  </a:lnTo>
                  <a:lnTo>
                    <a:pt x="196" y="326"/>
                  </a:lnTo>
                  <a:lnTo>
                    <a:pt x="196" y="324"/>
                  </a:lnTo>
                  <a:lnTo>
                    <a:pt x="194" y="328"/>
                  </a:lnTo>
                  <a:lnTo>
                    <a:pt x="194" y="328"/>
                  </a:lnTo>
                  <a:close/>
                  <a:moveTo>
                    <a:pt x="184" y="336"/>
                  </a:moveTo>
                  <a:lnTo>
                    <a:pt x="184" y="334"/>
                  </a:lnTo>
                  <a:lnTo>
                    <a:pt x="186" y="328"/>
                  </a:lnTo>
                  <a:lnTo>
                    <a:pt x="182" y="332"/>
                  </a:lnTo>
                  <a:lnTo>
                    <a:pt x="182" y="334"/>
                  </a:lnTo>
                  <a:lnTo>
                    <a:pt x="182" y="334"/>
                  </a:lnTo>
                  <a:lnTo>
                    <a:pt x="182" y="336"/>
                  </a:lnTo>
                  <a:lnTo>
                    <a:pt x="184" y="336"/>
                  </a:lnTo>
                  <a:lnTo>
                    <a:pt x="184" y="336"/>
                  </a:lnTo>
                  <a:close/>
                  <a:moveTo>
                    <a:pt x="184" y="338"/>
                  </a:moveTo>
                  <a:lnTo>
                    <a:pt x="186" y="336"/>
                  </a:lnTo>
                  <a:lnTo>
                    <a:pt x="188" y="336"/>
                  </a:lnTo>
                  <a:lnTo>
                    <a:pt x="186" y="332"/>
                  </a:lnTo>
                  <a:lnTo>
                    <a:pt x="186" y="328"/>
                  </a:lnTo>
                  <a:lnTo>
                    <a:pt x="188" y="326"/>
                  </a:lnTo>
                  <a:lnTo>
                    <a:pt x="190" y="328"/>
                  </a:lnTo>
                  <a:lnTo>
                    <a:pt x="190" y="326"/>
                  </a:lnTo>
                  <a:lnTo>
                    <a:pt x="190" y="326"/>
                  </a:lnTo>
                  <a:lnTo>
                    <a:pt x="192" y="328"/>
                  </a:lnTo>
                  <a:lnTo>
                    <a:pt x="192" y="334"/>
                  </a:lnTo>
                  <a:lnTo>
                    <a:pt x="190" y="336"/>
                  </a:lnTo>
                  <a:lnTo>
                    <a:pt x="190" y="338"/>
                  </a:lnTo>
                  <a:lnTo>
                    <a:pt x="188" y="340"/>
                  </a:lnTo>
                  <a:lnTo>
                    <a:pt x="184" y="338"/>
                  </a:lnTo>
                  <a:close/>
                  <a:moveTo>
                    <a:pt x="188" y="350"/>
                  </a:moveTo>
                  <a:lnTo>
                    <a:pt x="190" y="348"/>
                  </a:lnTo>
                  <a:lnTo>
                    <a:pt x="188" y="344"/>
                  </a:lnTo>
                  <a:lnTo>
                    <a:pt x="188" y="340"/>
                  </a:lnTo>
                  <a:lnTo>
                    <a:pt x="186" y="340"/>
                  </a:lnTo>
                  <a:lnTo>
                    <a:pt x="184" y="338"/>
                  </a:lnTo>
                  <a:lnTo>
                    <a:pt x="182" y="338"/>
                  </a:lnTo>
                  <a:lnTo>
                    <a:pt x="182" y="340"/>
                  </a:lnTo>
                  <a:lnTo>
                    <a:pt x="186" y="342"/>
                  </a:lnTo>
                  <a:lnTo>
                    <a:pt x="182" y="342"/>
                  </a:lnTo>
                  <a:lnTo>
                    <a:pt x="182" y="344"/>
                  </a:lnTo>
                  <a:lnTo>
                    <a:pt x="186" y="346"/>
                  </a:lnTo>
                  <a:lnTo>
                    <a:pt x="188" y="350"/>
                  </a:lnTo>
                  <a:close/>
                  <a:moveTo>
                    <a:pt x="162" y="306"/>
                  </a:moveTo>
                  <a:lnTo>
                    <a:pt x="162" y="308"/>
                  </a:lnTo>
                  <a:lnTo>
                    <a:pt x="164" y="308"/>
                  </a:lnTo>
                  <a:lnTo>
                    <a:pt x="166" y="310"/>
                  </a:lnTo>
                  <a:lnTo>
                    <a:pt x="168" y="308"/>
                  </a:lnTo>
                  <a:lnTo>
                    <a:pt x="166" y="306"/>
                  </a:lnTo>
                  <a:lnTo>
                    <a:pt x="162" y="304"/>
                  </a:lnTo>
                  <a:lnTo>
                    <a:pt x="162" y="306"/>
                  </a:lnTo>
                  <a:close/>
                  <a:moveTo>
                    <a:pt x="110" y="832"/>
                  </a:moveTo>
                  <a:lnTo>
                    <a:pt x="110" y="832"/>
                  </a:lnTo>
                  <a:lnTo>
                    <a:pt x="108" y="830"/>
                  </a:lnTo>
                  <a:lnTo>
                    <a:pt x="106" y="826"/>
                  </a:lnTo>
                  <a:lnTo>
                    <a:pt x="110" y="822"/>
                  </a:lnTo>
                  <a:lnTo>
                    <a:pt x="110" y="818"/>
                  </a:lnTo>
                  <a:lnTo>
                    <a:pt x="108" y="820"/>
                  </a:lnTo>
                  <a:lnTo>
                    <a:pt x="106" y="822"/>
                  </a:lnTo>
                  <a:lnTo>
                    <a:pt x="102" y="822"/>
                  </a:lnTo>
                  <a:lnTo>
                    <a:pt x="100" y="820"/>
                  </a:lnTo>
                  <a:lnTo>
                    <a:pt x="100" y="816"/>
                  </a:lnTo>
                  <a:lnTo>
                    <a:pt x="102" y="818"/>
                  </a:lnTo>
                  <a:lnTo>
                    <a:pt x="102" y="820"/>
                  </a:lnTo>
                  <a:lnTo>
                    <a:pt x="104" y="820"/>
                  </a:lnTo>
                  <a:lnTo>
                    <a:pt x="104" y="818"/>
                  </a:lnTo>
                  <a:lnTo>
                    <a:pt x="104" y="816"/>
                  </a:lnTo>
                  <a:lnTo>
                    <a:pt x="102" y="814"/>
                  </a:lnTo>
                  <a:lnTo>
                    <a:pt x="100" y="814"/>
                  </a:lnTo>
                  <a:lnTo>
                    <a:pt x="100" y="816"/>
                  </a:lnTo>
                  <a:lnTo>
                    <a:pt x="96" y="814"/>
                  </a:lnTo>
                  <a:lnTo>
                    <a:pt x="94" y="810"/>
                  </a:lnTo>
                  <a:lnTo>
                    <a:pt x="94" y="810"/>
                  </a:lnTo>
                  <a:lnTo>
                    <a:pt x="98" y="808"/>
                  </a:lnTo>
                  <a:lnTo>
                    <a:pt x="100" y="804"/>
                  </a:lnTo>
                  <a:lnTo>
                    <a:pt x="100" y="802"/>
                  </a:lnTo>
                  <a:lnTo>
                    <a:pt x="100" y="802"/>
                  </a:lnTo>
                  <a:lnTo>
                    <a:pt x="98" y="802"/>
                  </a:lnTo>
                  <a:lnTo>
                    <a:pt x="96" y="802"/>
                  </a:lnTo>
                  <a:lnTo>
                    <a:pt x="94" y="802"/>
                  </a:lnTo>
                  <a:lnTo>
                    <a:pt x="96" y="800"/>
                  </a:lnTo>
                  <a:lnTo>
                    <a:pt x="98" y="796"/>
                  </a:lnTo>
                  <a:lnTo>
                    <a:pt x="98" y="794"/>
                  </a:lnTo>
                  <a:lnTo>
                    <a:pt x="100" y="792"/>
                  </a:lnTo>
                  <a:lnTo>
                    <a:pt x="100" y="790"/>
                  </a:lnTo>
                  <a:lnTo>
                    <a:pt x="98" y="792"/>
                  </a:lnTo>
                  <a:lnTo>
                    <a:pt x="98" y="794"/>
                  </a:lnTo>
                  <a:lnTo>
                    <a:pt x="96" y="798"/>
                  </a:lnTo>
                  <a:lnTo>
                    <a:pt x="94" y="802"/>
                  </a:lnTo>
                  <a:lnTo>
                    <a:pt x="92" y="802"/>
                  </a:lnTo>
                  <a:lnTo>
                    <a:pt x="92" y="800"/>
                  </a:lnTo>
                  <a:lnTo>
                    <a:pt x="90" y="800"/>
                  </a:lnTo>
                  <a:lnTo>
                    <a:pt x="90" y="798"/>
                  </a:lnTo>
                  <a:lnTo>
                    <a:pt x="90" y="798"/>
                  </a:lnTo>
                  <a:lnTo>
                    <a:pt x="90" y="796"/>
                  </a:lnTo>
                  <a:lnTo>
                    <a:pt x="88" y="798"/>
                  </a:lnTo>
                  <a:lnTo>
                    <a:pt x="88" y="800"/>
                  </a:lnTo>
                  <a:lnTo>
                    <a:pt x="86" y="800"/>
                  </a:lnTo>
                  <a:lnTo>
                    <a:pt x="86" y="798"/>
                  </a:lnTo>
                  <a:lnTo>
                    <a:pt x="86" y="798"/>
                  </a:lnTo>
                  <a:lnTo>
                    <a:pt x="84" y="800"/>
                  </a:lnTo>
                  <a:lnTo>
                    <a:pt x="82" y="798"/>
                  </a:lnTo>
                  <a:lnTo>
                    <a:pt x="82" y="798"/>
                  </a:lnTo>
                  <a:lnTo>
                    <a:pt x="84" y="796"/>
                  </a:lnTo>
                  <a:lnTo>
                    <a:pt x="86" y="796"/>
                  </a:lnTo>
                  <a:lnTo>
                    <a:pt x="88" y="794"/>
                  </a:lnTo>
                  <a:lnTo>
                    <a:pt x="92" y="792"/>
                  </a:lnTo>
                  <a:lnTo>
                    <a:pt x="94" y="790"/>
                  </a:lnTo>
                  <a:lnTo>
                    <a:pt x="94" y="788"/>
                  </a:lnTo>
                  <a:lnTo>
                    <a:pt x="92" y="790"/>
                  </a:lnTo>
                  <a:lnTo>
                    <a:pt x="90" y="792"/>
                  </a:lnTo>
                  <a:lnTo>
                    <a:pt x="88" y="794"/>
                  </a:lnTo>
                  <a:lnTo>
                    <a:pt x="88" y="794"/>
                  </a:lnTo>
                  <a:lnTo>
                    <a:pt x="84" y="794"/>
                  </a:lnTo>
                  <a:lnTo>
                    <a:pt x="84" y="792"/>
                  </a:lnTo>
                  <a:lnTo>
                    <a:pt x="82" y="792"/>
                  </a:lnTo>
                  <a:lnTo>
                    <a:pt x="82" y="790"/>
                  </a:lnTo>
                  <a:lnTo>
                    <a:pt x="84" y="790"/>
                  </a:lnTo>
                  <a:lnTo>
                    <a:pt x="82" y="788"/>
                  </a:lnTo>
                  <a:lnTo>
                    <a:pt x="80" y="790"/>
                  </a:lnTo>
                  <a:lnTo>
                    <a:pt x="78" y="788"/>
                  </a:lnTo>
                  <a:lnTo>
                    <a:pt x="76" y="788"/>
                  </a:lnTo>
                  <a:lnTo>
                    <a:pt x="74" y="790"/>
                  </a:lnTo>
                  <a:lnTo>
                    <a:pt x="72" y="788"/>
                  </a:lnTo>
                  <a:lnTo>
                    <a:pt x="72" y="786"/>
                  </a:lnTo>
                  <a:lnTo>
                    <a:pt x="72" y="786"/>
                  </a:lnTo>
                  <a:lnTo>
                    <a:pt x="74" y="786"/>
                  </a:lnTo>
                  <a:lnTo>
                    <a:pt x="76" y="788"/>
                  </a:lnTo>
                  <a:lnTo>
                    <a:pt x="80" y="786"/>
                  </a:lnTo>
                  <a:lnTo>
                    <a:pt x="80" y="786"/>
                  </a:lnTo>
                  <a:lnTo>
                    <a:pt x="78" y="786"/>
                  </a:lnTo>
                  <a:lnTo>
                    <a:pt x="74" y="786"/>
                  </a:lnTo>
                  <a:lnTo>
                    <a:pt x="74" y="784"/>
                  </a:lnTo>
                  <a:lnTo>
                    <a:pt x="74" y="784"/>
                  </a:lnTo>
                  <a:lnTo>
                    <a:pt x="76" y="784"/>
                  </a:lnTo>
                  <a:lnTo>
                    <a:pt x="78" y="784"/>
                  </a:lnTo>
                  <a:lnTo>
                    <a:pt x="80" y="784"/>
                  </a:lnTo>
                  <a:lnTo>
                    <a:pt x="76" y="784"/>
                  </a:lnTo>
                  <a:lnTo>
                    <a:pt x="74" y="782"/>
                  </a:lnTo>
                  <a:lnTo>
                    <a:pt x="72" y="782"/>
                  </a:lnTo>
                  <a:lnTo>
                    <a:pt x="70" y="782"/>
                  </a:lnTo>
                  <a:lnTo>
                    <a:pt x="68" y="782"/>
                  </a:lnTo>
                  <a:lnTo>
                    <a:pt x="70" y="780"/>
                  </a:lnTo>
                  <a:lnTo>
                    <a:pt x="72" y="780"/>
                  </a:lnTo>
                  <a:lnTo>
                    <a:pt x="72" y="780"/>
                  </a:lnTo>
                  <a:lnTo>
                    <a:pt x="76" y="780"/>
                  </a:lnTo>
                  <a:lnTo>
                    <a:pt x="76" y="780"/>
                  </a:lnTo>
                  <a:lnTo>
                    <a:pt x="74" y="780"/>
                  </a:lnTo>
                  <a:lnTo>
                    <a:pt x="72" y="778"/>
                  </a:lnTo>
                  <a:lnTo>
                    <a:pt x="70" y="778"/>
                  </a:lnTo>
                  <a:lnTo>
                    <a:pt x="70" y="778"/>
                  </a:lnTo>
                  <a:lnTo>
                    <a:pt x="74" y="776"/>
                  </a:lnTo>
                  <a:lnTo>
                    <a:pt x="74" y="778"/>
                  </a:lnTo>
                  <a:lnTo>
                    <a:pt x="76" y="776"/>
                  </a:lnTo>
                  <a:lnTo>
                    <a:pt x="76" y="776"/>
                  </a:lnTo>
                  <a:lnTo>
                    <a:pt x="76" y="774"/>
                  </a:lnTo>
                  <a:lnTo>
                    <a:pt x="78" y="774"/>
                  </a:lnTo>
                  <a:lnTo>
                    <a:pt x="80" y="774"/>
                  </a:lnTo>
                  <a:lnTo>
                    <a:pt x="82" y="774"/>
                  </a:lnTo>
                  <a:lnTo>
                    <a:pt x="84" y="772"/>
                  </a:lnTo>
                  <a:lnTo>
                    <a:pt x="80" y="772"/>
                  </a:lnTo>
                  <a:lnTo>
                    <a:pt x="78" y="770"/>
                  </a:lnTo>
                  <a:lnTo>
                    <a:pt x="78" y="770"/>
                  </a:lnTo>
                  <a:lnTo>
                    <a:pt x="76" y="772"/>
                  </a:lnTo>
                  <a:lnTo>
                    <a:pt x="74" y="774"/>
                  </a:lnTo>
                  <a:lnTo>
                    <a:pt x="72" y="774"/>
                  </a:lnTo>
                  <a:lnTo>
                    <a:pt x="72" y="774"/>
                  </a:lnTo>
                  <a:lnTo>
                    <a:pt x="72" y="772"/>
                  </a:lnTo>
                  <a:lnTo>
                    <a:pt x="72" y="770"/>
                  </a:lnTo>
                  <a:lnTo>
                    <a:pt x="72" y="768"/>
                  </a:lnTo>
                  <a:lnTo>
                    <a:pt x="76" y="768"/>
                  </a:lnTo>
                  <a:lnTo>
                    <a:pt x="76" y="766"/>
                  </a:lnTo>
                  <a:lnTo>
                    <a:pt x="82" y="760"/>
                  </a:lnTo>
                  <a:lnTo>
                    <a:pt x="84" y="760"/>
                  </a:lnTo>
                  <a:lnTo>
                    <a:pt x="86" y="762"/>
                  </a:lnTo>
                  <a:lnTo>
                    <a:pt x="86" y="766"/>
                  </a:lnTo>
                  <a:lnTo>
                    <a:pt x="86" y="768"/>
                  </a:lnTo>
                  <a:lnTo>
                    <a:pt x="86" y="766"/>
                  </a:lnTo>
                  <a:lnTo>
                    <a:pt x="86" y="764"/>
                  </a:lnTo>
                  <a:lnTo>
                    <a:pt x="86" y="760"/>
                  </a:lnTo>
                  <a:lnTo>
                    <a:pt x="88" y="760"/>
                  </a:lnTo>
                  <a:lnTo>
                    <a:pt x="92" y="760"/>
                  </a:lnTo>
                  <a:lnTo>
                    <a:pt x="90" y="758"/>
                  </a:lnTo>
                  <a:lnTo>
                    <a:pt x="86" y="758"/>
                  </a:lnTo>
                  <a:lnTo>
                    <a:pt x="84" y="758"/>
                  </a:lnTo>
                  <a:lnTo>
                    <a:pt x="84" y="758"/>
                  </a:lnTo>
                  <a:lnTo>
                    <a:pt x="84" y="756"/>
                  </a:lnTo>
                  <a:lnTo>
                    <a:pt x="86" y="754"/>
                  </a:lnTo>
                  <a:lnTo>
                    <a:pt x="88" y="754"/>
                  </a:lnTo>
                  <a:lnTo>
                    <a:pt x="90" y="750"/>
                  </a:lnTo>
                  <a:lnTo>
                    <a:pt x="90" y="748"/>
                  </a:lnTo>
                  <a:lnTo>
                    <a:pt x="90" y="748"/>
                  </a:lnTo>
                  <a:lnTo>
                    <a:pt x="88" y="750"/>
                  </a:lnTo>
                  <a:lnTo>
                    <a:pt x="86" y="752"/>
                  </a:lnTo>
                  <a:lnTo>
                    <a:pt x="84" y="752"/>
                  </a:lnTo>
                  <a:lnTo>
                    <a:pt x="82" y="756"/>
                  </a:lnTo>
                  <a:lnTo>
                    <a:pt x="78" y="758"/>
                  </a:lnTo>
                  <a:lnTo>
                    <a:pt x="76" y="760"/>
                  </a:lnTo>
                  <a:lnTo>
                    <a:pt x="74" y="758"/>
                  </a:lnTo>
                  <a:lnTo>
                    <a:pt x="74" y="756"/>
                  </a:lnTo>
                  <a:lnTo>
                    <a:pt x="76" y="756"/>
                  </a:lnTo>
                  <a:lnTo>
                    <a:pt x="74" y="756"/>
                  </a:lnTo>
                  <a:lnTo>
                    <a:pt x="70" y="756"/>
                  </a:lnTo>
                  <a:lnTo>
                    <a:pt x="70" y="756"/>
                  </a:lnTo>
                  <a:lnTo>
                    <a:pt x="70" y="754"/>
                  </a:lnTo>
                  <a:lnTo>
                    <a:pt x="72" y="752"/>
                  </a:lnTo>
                  <a:lnTo>
                    <a:pt x="74" y="752"/>
                  </a:lnTo>
                  <a:lnTo>
                    <a:pt x="78" y="752"/>
                  </a:lnTo>
                  <a:lnTo>
                    <a:pt x="78" y="750"/>
                  </a:lnTo>
                  <a:lnTo>
                    <a:pt x="78" y="750"/>
                  </a:lnTo>
                  <a:lnTo>
                    <a:pt x="76" y="748"/>
                  </a:lnTo>
                  <a:lnTo>
                    <a:pt x="76" y="748"/>
                  </a:lnTo>
                  <a:lnTo>
                    <a:pt x="78" y="746"/>
                  </a:lnTo>
                  <a:lnTo>
                    <a:pt x="78" y="746"/>
                  </a:lnTo>
                  <a:lnTo>
                    <a:pt x="76" y="746"/>
                  </a:lnTo>
                  <a:lnTo>
                    <a:pt x="74" y="746"/>
                  </a:lnTo>
                  <a:lnTo>
                    <a:pt x="72" y="744"/>
                  </a:lnTo>
                  <a:lnTo>
                    <a:pt x="72" y="740"/>
                  </a:lnTo>
                  <a:lnTo>
                    <a:pt x="72" y="738"/>
                  </a:lnTo>
                  <a:lnTo>
                    <a:pt x="72" y="736"/>
                  </a:lnTo>
                  <a:lnTo>
                    <a:pt x="72" y="734"/>
                  </a:lnTo>
                  <a:lnTo>
                    <a:pt x="76" y="734"/>
                  </a:lnTo>
                  <a:lnTo>
                    <a:pt x="78" y="736"/>
                  </a:lnTo>
                  <a:lnTo>
                    <a:pt x="80" y="736"/>
                  </a:lnTo>
                  <a:lnTo>
                    <a:pt x="84" y="736"/>
                  </a:lnTo>
                  <a:lnTo>
                    <a:pt x="82" y="736"/>
                  </a:lnTo>
                  <a:lnTo>
                    <a:pt x="80" y="734"/>
                  </a:lnTo>
                  <a:lnTo>
                    <a:pt x="78" y="734"/>
                  </a:lnTo>
                  <a:lnTo>
                    <a:pt x="76" y="732"/>
                  </a:lnTo>
                  <a:lnTo>
                    <a:pt x="74" y="732"/>
                  </a:lnTo>
                  <a:lnTo>
                    <a:pt x="74" y="730"/>
                  </a:lnTo>
                  <a:lnTo>
                    <a:pt x="76" y="728"/>
                  </a:lnTo>
                  <a:lnTo>
                    <a:pt x="78" y="726"/>
                  </a:lnTo>
                  <a:lnTo>
                    <a:pt x="78" y="726"/>
                  </a:lnTo>
                  <a:lnTo>
                    <a:pt x="78" y="722"/>
                  </a:lnTo>
                  <a:lnTo>
                    <a:pt x="78" y="722"/>
                  </a:lnTo>
                  <a:lnTo>
                    <a:pt x="74" y="726"/>
                  </a:lnTo>
                  <a:lnTo>
                    <a:pt x="72" y="726"/>
                  </a:lnTo>
                  <a:lnTo>
                    <a:pt x="70" y="728"/>
                  </a:lnTo>
                  <a:lnTo>
                    <a:pt x="68" y="730"/>
                  </a:lnTo>
                  <a:lnTo>
                    <a:pt x="66" y="732"/>
                  </a:lnTo>
                  <a:lnTo>
                    <a:pt x="66" y="732"/>
                  </a:lnTo>
                  <a:lnTo>
                    <a:pt x="64" y="728"/>
                  </a:lnTo>
                  <a:lnTo>
                    <a:pt x="62" y="724"/>
                  </a:lnTo>
                  <a:lnTo>
                    <a:pt x="64" y="718"/>
                  </a:lnTo>
                  <a:lnTo>
                    <a:pt x="64" y="714"/>
                  </a:lnTo>
                  <a:lnTo>
                    <a:pt x="64" y="712"/>
                  </a:lnTo>
                  <a:lnTo>
                    <a:pt x="62" y="712"/>
                  </a:lnTo>
                  <a:lnTo>
                    <a:pt x="62" y="708"/>
                  </a:lnTo>
                  <a:lnTo>
                    <a:pt x="64" y="708"/>
                  </a:lnTo>
                  <a:lnTo>
                    <a:pt x="64" y="708"/>
                  </a:lnTo>
                  <a:lnTo>
                    <a:pt x="66" y="710"/>
                  </a:lnTo>
                  <a:lnTo>
                    <a:pt x="66" y="706"/>
                  </a:lnTo>
                  <a:lnTo>
                    <a:pt x="68" y="704"/>
                  </a:lnTo>
                  <a:lnTo>
                    <a:pt x="68" y="702"/>
                  </a:lnTo>
                  <a:lnTo>
                    <a:pt x="70" y="700"/>
                  </a:lnTo>
                  <a:lnTo>
                    <a:pt x="74" y="702"/>
                  </a:lnTo>
                  <a:lnTo>
                    <a:pt x="74" y="700"/>
                  </a:lnTo>
                  <a:lnTo>
                    <a:pt x="72" y="700"/>
                  </a:lnTo>
                  <a:lnTo>
                    <a:pt x="72" y="698"/>
                  </a:lnTo>
                  <a:lnTo>
                    <a:pt x="76" y="696"/>
                  </a:lnTo>
                  <a:lnTo>
                    <a:pt x="78" y="692"/>
                  </a:lnTo>
                  <a:lnTo>
                    <a:pt x="80" y="690"/>
                  </a:lnTo>
                  <a:lnTo>
                    <a:pt x="82" y="690"/>
                  </a:lnTo>
                  <a:lnTo>
                    <a:pt x="80" y="690"/>
                  </a:lnTo>
                  <a:lnTo>
                    <a:pt x="80" y="688"/>
                  </a:lnTo>
                  <a:lnTo>
                    <a:pt x="76" y="690"/>
                  </a:lnTo>
                  <a:lnTo>
                    <a:pt x="76" y="694"/>
                  </a:lnTo>
                  <a:lnTo>
                    <a:pt x="72" y="698"/>
                  </a:lnTo>
                  <a:lnTo>
                    <a:pt x="72" y="698"/>
                  </a:lnTo>
                  <a:lnTo>
                    <a:pt x="72" y="696"/>
                  </a:lnTo>
                  <a:lnTo>
                    <a:pt x="74" y="692"/>
                  </a:lnTo>
                  <a:lnTo>
                    <a:pt x="74" y="690"/>
                  </a:lnTo>
                  <a:lnTo>
                    <a:pt x="78" y="684"/>
                  </a:lnTo>
                  <a:lnTo>
                    <a:pt x="78" y="680"/>
                  </a:lnTo>
                  <a:lnTo>
                    <a:pt x="78" y="680"/>
                  </a:lnTo>
                  <a:lnTo>
                    <a:pt x="78" y="680"/>
                  </a:lnTo>
                  <a:lnTo>
                    <a:pt x="78" y="678"/>
                  </a:lnTo>
                  <a:lnTo>
                    <a:pt x="80" y="676"/>
                  </a:lnTo>
                  <a:lnTo>
                    <a:pt x="78" y="676"/>
                  </a:lnTo>
                  <a:lnTo>
                    <a:pt x="80" y="674"/>
                  </a:lnTo>
                  <a:lnTo>
                    <a:pt x="78" y="674"/>
                  </a:lnTo>
                  <a:lnTo>
                    <a:pt x="78" y="672"/>
                  </a:lnTo>
                  <a:lnTo>
                    <a:pt x="78" y="670"/>
                  </a:lnTo>
                  <a:lnTo>
                    <a:pt x="76" y="668"/>
                  </a:lnTo>
                  <a:lnTo>
                    <a:pt x="74" y="666"/>
                  </a:lnTo>
                  <a:lnTo>
                    <a:pt x="72" y="664"/>
                  </a:lnTo>
                  <a:lnTo>
                    <a:pt x="72" y="662"/>
                  </a:lnTo>
                  <a:lnTo>
                    <a:pt x="68" y="660"/>
                  </a:lnTo>
                  <a:lnTo>
                    <a:pt x="68" y="660"/>
                  </a:lnTo>
                  <a:lnTo>
                    <a:pt x="66" y="660"/>
                  </a:lnTo>
                  <a:lnTo>
                    <a:pt x="66" y="658"/>
                  </a:lnTo>
                  <a:lnTo>
                    <a:pt x="66" y="658"/>
                  </a:lnTo>
                  <a:lnTo>
                    <a:pt x="66" y="656"/>
                  </a:lnTo>
                  <a:lnTo>
                    <a:pt x="64" y="654"/>
                  </a:lnTo>
                  <a:lnTo>
                    <a:pt x="64" y="654"/>
                  </a:lnTo>
                  <a:lnTo>
                    <a:pt x="66" y="652"/>
                  </a:lnTo>
                  <a:lnTo>
                    <a:pt x="66" y="652"/>
                  </a:lnTo>
                  <a:lnTo>
                    <a:pt x="66" y="650"/>
                  </a:lnTo>
                  <a:lnTo>
                    <a:pt x="64" y="650"/>
                  </a:lnTo>
                  <a:lnTo>
                    <a:pt x="64" y="650"/>
                  </a:lnTo>
                  <a:lnTo>
                    <a:pt x="64" y="648"/>
                  </a:lnTo>
                  <a:lnTo>
                    <a:pt x="66" y="646"/>
                  </a:lnTo>
                  <a:lnTo>
                    <a:pt x="66" y="638"/>
                  </a:lnTo>
                  <a:lnTo>
                    <a:pt x="66" y="628"/>
                  </a:lnTo>
                  <a:lnTo>
                    <a:pt x="66" y="622"/>
                  </a:lnTo>
                  <a:lnTo>
                    <a:pt x="66" y="620"/>
                  </a:lnTo>
                  <a:lnTo>
                    <a:pt x="66" y="618"/>
                  </a:lnTo>
                  <a:lnTo>
                    <a:pt x="66" y="616"/>
                  </a:lnTo>
                  <a:lnTo>
                    <a:pt x="66" y="614"/>
                  </a:lnTo>
                  <a:lnTo>
                    <a:pt x="64" y="612"/>
                  </a:lnTo>
                  <a:lnTo>
                    <a:pt x="64" y="608"/>
                  </a:lnTo>
                  <a:lnTo>
                    <a:pt x="62" y="604"/>
                  </a:lnTo>
                  <a:lnTo>
                    <a:pt x="60" y="600"/>
                  </a:lnTo>
                  <a:lnTo>
                    <a:pt x="60" y="598"/>
                  </a:lnTo>
                  <a:lnTo>
                    <a:pt x="58" y="590"/>
                  </a:lnTo>
                  <a:lnTo>
                    <a:pt x="58" y="588"/>
                  </a:lnTo>
                  <a:lnTo>
                    <a:pt x="60" y="586"/>
                  </a:lnTo>
                  <a:lnTo>
                    <a:pt x="60" y="584"/>
                  </a:lnTo>
                  <a:lnTo>
                    <a:pt x="60" y="580"/>
                  </a:lnTo>
                  <a:lnTo>
                    <a:pt x="58" y="580"/>
                  </a:lnTo>
                  <a:lnTo>
                    <a:pt x="54" y="580"/>
                  </a:lnTo>
                  <a:lnTo>
                    <a:pt x="50" y="580"/>
                  </a:lnTo>
                  <a:lnTo>
                    <a:pt x="48" y="580"/>
                  </a:lnTo>
                  <a:lnTo>
                    <a:pt x="44" y="582"/>
                  </a:lnTo>
                  <a:lnTo>
                    <a:pt x="42" y="586"/>
                  </a:lnTo>
                  <a:lnTo>
                    <a:pt x="38" y="590"/>
                  </a:lnTo>
                  <a:lnTo>
                    <a:pt x="36" y="592"/>
                  </a:lnTo>
                  <a:lnTo>
                    <a:pt x="30" y="592"/>
                  </a:lnTo>
                  <a:lnTo>
                    <a:pt x="26" y="594"/>
                  </a:lnTo>
                  <a:lnTo>
                    <a:pt x="26" y="594"/>
                  </a:lnTo>
                  <a:lnTo>
                    <a:pt x="26" y="592"/>
                  </a:lnTo>
                  <a:lnTo>
                    <a:pt x="28" y="588"/>
                  </a:lnTo>
                  <a:lnTo>
                    <a:pt x="26" y="586"/>
                  </a:lnTo>
                  <a:lnTo>
                    <a:pt x="24" y="570"/>
                  </a:lnTo>
                  <a:lnTo>
                    <a:pt x="20" y="564"/>
                  </a:lnTo>
                  <a:lnTo>
                    <a:pt x="20" y="562"/>
                  </a:lnTo>
                  <a:lnTo>
                    <a:pt x="22" y="556"/>
                  </a:lnTo>
                  <a:lnTo>
                    <a:pt x="16" y="556"/>
                  </a:lnTo>
                  <a:lnTo>
                    <a:pt x="12" y="558"/>
                  </a:lnTo>
                  <a:lnTo>
                    <a:pt x="10" y="556"/>
                  </a:lnTo>
                  <a:lnTo>
                    <a:pt x="0" y="556"/>
                  </a:lnTo>
                  <a:lnTo>
                    <a:pt x="144" y="296"/>
                  </a:lnTo>
                  <a:lnTo>
                    <a:pt x="144" y="298"/>
                  </a:lnTo>
                  <a:lnTo>
                    <a:pt x="146" y="298"/>
                  </a:lnTo>
                  <a:lnTo>
                    <a:pt x="152" y="302"/>
                  </a:lnTo>
                  <a:lnTo>
                    <a:pt x="154" y="302"/>
                  </a:lnTo>
                  <a:lnTo>
                    <a:pt x="156" y="306"/>
                  </a:lnTo>
                  <a:lnTo>
                    <a:pt x="158" y="308"/>
                  </a:lnTo>
                  <a:lnTo>
                    <a:pt x="158" y="306"/>
                  </a:lnTo>
                  <a:lnTo>
                    <a:pt x="160" y="308"/>
                  </a:lnTo>
                  <a:lnTo>
                    <a:pt x="160" y="310"/>
                  </a:lnTo>
                  <a:lnTo>
                    <a:pt x="164" y="314"/>
                  </a:lnTo>
                  <a:lnTo>
                    <a:pt x="162" y="314"/>
                  </a:lnTo>
                  <a:lnTo>
                    <a:pt x="164" y="316"/>
                  </a:lnTo>
                  <a:lnTo>
                    <a:pt x="162" y="318"/>
                  </a:lnTo>
                  <a:lnTo>
                    <a:pt x="162" y="322"/>
                  </a:lnTo>
                  <a:lnTo>
                    <a:pt x="164" y="322"/>
                  </a:lnTo>
                  <a:lnTo>
                    <a:pt x="166" y="320"/>
                  </a:lnTo>
                  <a:lnTo>
                    <a:pt x="166" y="322"/>
                  </a:lnTo>
                  <a:lnTo>
                    <a:pt x="166" y="324"/>
                  </a:lnTo>
                  <a:lnTo>
                    <a:pt x="166" y="328"/>
                  </a:lnTo>
                  <a:lnTo>
                    <a:pt x="170" y="332"/>
                  </a:lnTo>
                  <a:lnTo>
                    <a:pt x="174" y="334"/>
                  </a:lnTo>
                  <a:lnTo>
                    <a:pt x="174" y="334"/>
                  </a:lnTo>
                  <a:lnTo>
                    <a:pt x="176" y="334"/>
                  </a:lnTo>
                  <a:lnTo>
                    <a:pt x="176" y="336"/>
                  </a:lnTo>
                  <a:lnTo>
                    <a:pt x="178" y="338"/>
                  </a:lnTo>
                  <a:lnTo>
                    <a:pt x="178" y="338"/>
                  </a:lnTo>
                  <a:lnTo>
                    <a:pt x="180" y="342"/>
                  </a:lnTo>
                  <a:lnTo>
                    <a:pt x="182" y="344"/>
                  </a:lnTo>
                  <a:lnTo>
                    <a:pt x="182" y="344"/>
                  </a:lnTo>
                  <a:lnTo>
                    <a:pt x="184" y="346"/>
                  </a:lnTo>
                  <a:lnTo>
                    <a:pt x="186" y="346"/>
                  </a:lnTo>
                  <a:lnTo>
                    <a:pt x="188" y="350"/>
                  </a:lnTo>
                  <a:lnTo>
                    <a:pt x="188" y="352"/>
                  </a:lnTo>
                  <a:lnTo>
                    <a:pt x="190" y="352"/>
                  </a:lnTo>
                  <a:lnTo>
                    <a:pt x="188" y="354"/>
                  </a:lnTo>
                  <a:lnTo>
                    <a:pt x="186" y="358"/>
                  </a:lnTo>
                  <a:lnTo>
                    <a:pt x="184" y="360"/>
                  </a:lnTo>
                  <a:lnTo>
                    <a:pt x="190" y="356"/>
                  </a:lnTo>
                  <a:lnTo>
                    <a:pt x="192" y="354"/>
                  </a:lnTo>
                  <a:lnTo>
                    <a:pt x="192" y="354"/>
                  </a:lnTo>
                  <a:lnTo>
                    <a:pt x="194" y="352"/>
                  </a:lnTo>
                  <a:lnTo>
                    <a:pt x="194" y="344"/>
                  </a:lnTo>
                  <a:lnTo>
                    <a:pt x="194" y="340"/>
                  </a:lnTo>
                  <a:lnTo>
                    <a:pt x="194" y="338"/>
                  </a:lnTo>
                  <a:lnTo>
                    <a:pt x="198" y="336"/>
                  </a:lnTo>
                  <a:lnTo>
                    <a:pt x="202" y="336"/>
                  </a:lnTo>
                  <a:lnTo>
                    <a:pt x="204" y="334"/>
                  </a:lnTo>
                  <a:lnTo>
                    <a:pt x="206" y="332"/>
                  </a:lnTo>
                  <a:lnTo>
                    <a:pt x="208" y="332"/>
                  </a:lnTo>
                  <a:lnTo>
                    <a:pt x="210" y="330"/>
                  </a:lnTo>
                  <a:lnTo>
                    <a:pt x="212" y="330"/>
                  </a:lnTo>
                  <a:lnTo>
                    <a:pt x="214" y="330"/>
                  </a:lnTo>
                  <a:lnTo>
                    <a:pt x="214" y="330"/>
                  </a:lnTo>
                  <a:lnTo>
                    <a:pt x="218" y="330"/>
                  </a:lnTo>
                  <a:lnTo>
                    <a:pt x="218" y="332"/>
                  </a:lnTo>
                  <a:lnTo>
                    <a:pt x="220" y="328"/>
                  </a:lnTo>
                  <a:lnTo>
                    <a:pt x="222" y="326"/>
                  </a:lnTo>
                  <a:lnTo>
                    <a:pt x="224" y="324"/>
                  </a:lnTo>
                  <a:lnTo>
                    <a:pt x="226" y="326"/>
                  </a:lnTo>
                  <a:lnTo>
                    <a:pt x="228" y="324"/>
                  </a:lnTo>
                  <a:lnTo>
                    <a:pt x="226" y="324"/>
                  </a:lnTo>
                  <a:lnTo>
                    <a:pt x="228" y="324"/>
                  </a:lnTo>
                  <a:lnTo>
                    <a:pt x="230" y="324"/>
                  </a:lnTo>
                  <a:lnTo>
                    <a:pt x="236" y="324"/>
                  </a:lnTo>
                  <a:lnTo>
                    <a:pt x="242" y="322"/>
                  </a:lnTo>
                  <a:lnTo>
                    <a:pt x="244" y="322"/>
                  </a:lnTo>
                  <a:lnTo>
                    <a:pt x="246" y="322"/>
                  </a:lnTo>
                  <a:lnTo>
                    <a:pt x="246" y="322"/>
                  </a:lnTo>
                  <a:lnTo>
                    <a:pt x="248" y="322"/>
                  </a:lnTo>
                  <a:lnTo>
                    <a:pt x="250" y="320"/>
                  </a:lnTo>
                  <a:lnTo>
                    <a:pt x="254" y="318"/>
                  </a:lnTo>
                  <a:lnTo>
                    <a:pt x="256" y="318"/>
                  </a:lnTo>
                  <a:lnTo>
                    <a:pt x="256" y="318"/>
                  </a:lnTo>
                  <a:lnTo>
                    <a:pt x="258" y="318"/>
                  </a:lnTo>
                  <a:lnTo>
                    <a:pt x="258" y="320"/>
                  </a:lnTo>
                  <a:lnTo>
                    <a:pt x="260" y="320"/>
                  </a:lnTo>
                  <a:lnTo>
                    <a:pt x="260" y="318"/>
                  </a:lnTo>
                  <a:lnTo>
                    <a:pt x="262" y="316"/>
                  </a:lnTo>
                  <a:lnTo>
                    <a:pt x="264" y="318"/>
                  </a:lnTo>
                  <a:lnTo>
                    <a:pt x="264" y="320"/>
                  </a:lnTo>
                  <a:lnTo>
                    <a:pt x="264" y="322"/>
                  </a:lnTo>
                  <a:lnTo>
                    <a:pt x="264" y="322"/>
                  </a:lnTo>
                  <a:lnTo>
                    <a:pt x="262" y="322"/>
                  </a:lnTo>
                  <a:lnTo>
                    <a:pt x="262" y="324"/>
                  </a:lnTo>
                  <a:lnTo>
                    <a:pt x="256" y="326"/>
                  </a:lnTo>
                  <a:lnTo>
                    <a:pt x="252" y="328"/>
                  </a:lnTo>
                  <a:lnTo>
                    <a:pt x="250" y="330"/>
                  </a:lnTo>
                  <a:lnTo>
                    <a:pt x="246" y="330"/>
                  </a:lnTo>
                  <a:lnTo>
                    <a:pt x="246" y="330"/>
                  </a:lnTo>
                  <a:lnTo>
                    <a:pt x="244" y="332"/>
                  </a:lnTo>
                  <a:lnTo>
                    <a:pt x="242" y="332"/>
                  </a:lnTo>
                  <a:lnTo>
                    <a:pt x="242" y="330"/>
                  </a:lnTo>
                  <a:lnTo>
                    <a:pt x="238" y="332"/>
                  </a:lnTo>
                  <a:lnTo>
                    <a:pt x="234" y="332"/>
                  </a:lnTo>
                  <a:lnTo>
                    <a:pt x="232" y="332"/>
                  </a:lnTo>
                  <a:lnTo>
                    <a:pt x="228" y="332"/>
                  </a:lnTo>
                  <a:lnTo>
                    <a:pt x="226" y="334"/>
                  </a:lnTo>
                  <a:lnTo>
                    <a:pt x="224" y="336"/>
                  </a:lnTo>
                  <a:lnTo>
                    <a:pt x="218" y="338"/>
                  </a:lnTo>
                  <a:lnTo>
                    <a:pt x="218" y="338"/>
                  </a:lnTo>
                  <a:lnTo>
                    <a:pt x="216" y="340"/>
                  </a:lnTo>
                  <a:lnTo>
                    <a:pt x="214" y="342"/>
                  </a:lnTo>
                  <a:lnTo>
                    <a:pt x="212" y="342"/>
                  </a:lnTo>
                  <a:lnTo>
                    <a:pt x="212" y="340"/>
                  </a:lnTo>
                  <a:lnTo>
                    <a:pt x="210" y="342"/>
                  </a:lnTo>
                  <a:lnTo>
                    <a:pt x="208" y="346"/>
                  </a:lnTo>
                  <a:lnTo>
                    <a:pt x="206" y="346"/>
                  </a:lnTo>
                  <a:lnTo>
                    <a:pt x="204" y="348"/>
                  </a:lnTo>
                  <a:lnTo>
                    <a:pt x="208" y="350"/>
                  </a:lnTo>
                  <a:lnTo>
                    <a:pt x="210" y="352"/>
                  </a:lnTo>
                  <a:lnTo>
                    <a:pt x="206" y="348"/>
                  </a:lnTo>
                  <a:lnTo>
                    <a:pt x="208" y="348"/>
                  </a:lnTo>
                  <a:lnTo>
                    <a:pt x="210" y="348"/>
                  </a:lnTo>
                  <a:lnTo>
                    <a:pt x="212" y="348"/>
                  </a:lnTo>
                  <a:lnTo>
                    <a:pt x="212" y="348"/>
                  </a:lnTo>
                  <a:lnTo>
                    <a:pt x="212" y="346"/>
                  </a:lnTo>
                  <a:lnTo>
                    <a:pt x="216" y="342"/>
                  </a:lnTo>
                  <a:lnTo>
                    <a:pt x="220" y="342"/>
                  </a:lnTo>
                  <a:lnTo>
                    <a:pt x="222" y="342"/>
                  </a:lnTo>
                  <a:lnTo>
                    <a:pt x="228" y="338"/>
                  </a:lnTo>
                  <a:lnTo>
                    <a:pt x="228" y="336"/>
                  </a:lnTo>
                  <a:lnTo>
                    <a:pt x="230" y="336"/>
                  </a:lnTo>
                  <a:lnTo>
                    <a:pt x="232" y="336"/>
                  </a:lnTo>
                  <a:lnTo>
                    <a:pt x="234" y="336"/>
                  </a:lnTo>
                  <a:lnTo>
                    <a:pt x="236" y="336"/>
                  </a:lnTo>
                  <a:lnTo>
                    <a:pt x="236" y="336"/>
                  </a:lnTo>
                  <a:lnTo>
                    <a:pt x="240" y="334"/>
                  </a:lnTo>
                  <a:lnTo>
                    <a:pt x="240" y="336"/>
                  </a:lnTo>
                  <a:lnTo>
                    <a:pt x="238" y="340"/>
                  </a:lnTo>
                  <a:lnTo>
                    <a:pt x="238" y="342"/>
                  </a:lnTo>
                  <a:lnTo>
                    <a:pt x="240" y="336"/>
                  </a:lnTo>
                  <a:lnTo>
                    <a:pt x="244" y="336"/>
                  </a:lnTo>
                  <a:lnTo>
                    <a:pt x="252" y="330"/>
                  </a:lnTo>
                  <a:lnTo>
                    <a:pt x="256" y="330"/>
                  </a:lnTo>
                  <a:lnTo>
                    <a:pt x="258" y="328"/>
                  </a:lnTo>
                  <a:lnTo>
                    <a:pt x="262" y="328"/>
                  </a:lnTo>
                  <a:lnTo>
                    <a:pt x="264" y="328"/>
                  </a:lnTo>
                  <a:lnTo>
                    <a:pt x="266" y="328"/>
                  </a:lnTo>
                  <a:lnTo>
                    <a:pt x="266" y="330"/>
                  </a:lnTo>
                  <a:lnTo>
                    <a:pt x="262" y="330"/>
                  </a:lnTo>
                  <a:lnTo>
                    <a:pt x="262" y="334"/>
                  </a:lnTo>
                  <a:lnTo>
                    <a:pt x="264" y="334"/>
                  </a:lnTo>
                  <a:lnTo>
                    <a:pt x="268" y="330"/>
                  </a:lnTo>
                  <a:lnTo>
                    <a:pt x="274" y="328"/>
                  </a:lnTo>
                  <a:lnTo>
                    <a:pt x="274" y="328"/>
                  </a:lnTo>
                  <a:lnTo>
                    <a:pt x="274" y="328"/>
                  </a:lnTo>
                  <a:lnTo>
                    <a:pt x="276" y="326"/>
                  </a:lnTo>
                  <a:lnTo>
                    <a:pt x="278" y="326"/>
                  </a:lnTo>
                  <a:lnTo>
                    <a:pt x="280" y="324"/>
                  </a:lnTo>
                  <a:lnTo>
                    <a:pt x="280" y="322"/>
                  </a:lnTo>
                  <a:lnTo>
                    <a:pt x="282" y="324"/>
                  </a:lnTo>
                  <a:lnTo>
                    <a:pt x="284" y="324"/>
                  </a:lnTo>
                  <a:lnTo>
                    <a:pt x="284" y="322"/>
                  </a:lnTo>
                  <a:lnTo>
                    <a:pt x="282" y="318"/>
                  </a:lnTo>
                  <a:lnTo>
                    <a:pt x="284" y="316"/>
                  </a:lnTo>
                  <a:lnTo>
                    <a:pt x="282" y="316"/>
                  </a:lnTo>
                  <a:lnTo>
                    <a:pt x="284" y="312"/>
                  </a:lnTo>
                  <a:lnTo>
                    <a:pt x="288" y="310"/>
                  </a:lnTo>
                  <a:lnTo>
                    <a:pt x="288" y="314"/>
                  </a:lnTo>
                  <a:lnTo>
                    <a:pt x="288" y="324"/>
                  </a:lnTo>
                  <a:lnTo>
                    <a:pt x="288" y="326"/>
                  </a:lnTo>
                  <a:lnTo>
                    <a:pt x="288" y="334"/>
                  </a:lnTo>
                  <a:lnTo>
                    <a:pt x="286" y="338"/>
                  </a:lnTo>
                  <a:lnTo>
                    <a:pt x="286" y="350"/>
                  </a:lnTo>
                  <a:lnTo>
                    <a:pt x="286" y="352"/>
                  </a:lnTo>
                  <a:lnTo>
                    <a:pt x="290" y="354"/>
                  </a:lnTo>
                  <a:lnTo>
                    <a:pt x="290" y="356"/>
                  </a:lnTo>
                  <a:lnTo>
                    <a:pt x="294" y="354"/>
                  </a:lnTo>
                  <a:lnTo>
                    <a:pt x="294" y="352"/>
                  </a:lnTo>
                  <a:lnTo>
                    <a:pt x="292" y="352"/>
                  </a:lnTo>
                  <a:lnTo>
                    <a:pt x="290" y="350"/>
                  </a:lnTo>
                  <a:lnTo>
                    <a:pt x="292" y="350"/>
                  </a:lnTo>
                  <a:lnTo>
                    <a:pt x="294" y="350"/>
                  </a:lnTo>
                  <a:lnTo>
                    <a:pt x="296" y="348"/>
                  </a:lnTo>
                  <a:lnTo>
                    <a:pt x="294" y="348"/>
                  </a:lnTo>
                  <a:lnTo>
                    <a:pt x="296" y="346"/>
                  </a:lnTo>
                  <a:lnTo>
                    <a:pt x="300" y="346"/>
                  </a:lnTo>
                  <a:lnTo>
                    <a:pt x="300" y="348"/>
                  </a:lnTo>
                  <a:lnTo>
                    <a:pt x="302" y="346"/>
                  </a:lnTo>
                  <a:lnTo>
                    <a:pt x="300" y="342"/>
                  </a:lnTo>
                  <a:lnTo>
                    <a:pt x="302" y="342"/>
                  </a:lnTo>
                  <a:lnTo>
                    <a:pt x="306" y="338"/>
                  </a:lnTo>
                  <a:lnTo>
                    <a:pt x="306" y="336"/>
                  </a:lnTo>
                  <a:lnTo>
                    <a:pt x="310" y="336"/>
                  </a:lnTo>
                  <a:lnTo>
                    <a:pt x="310" y="338"/>
                  </a:lnTo>
                  <a:lnTo>
                    <a:pt x="310" y="340"/>
                  </a:lnTo>
                  <a:lnTo>
                    <a:pt x="308" y="342"/>
                  </a:lnTo>
                  <a:lnTo>
                    <a:pt x="308" y="344"/>
                  </a:lnTo>
                  <a:lnTo>
                    <a:pt x="306" y="346"/>
                  </a:lnTo>
                  <a:lnTo>
                    <a:pt x="306" y="348"/>
                  </a:lnTo>
                  <a:lnTo>
                    <a:pt x="306" y="348"/>
                  </a:lnTo>
                  <a:lnTo>
                    <a:pt x="308" y="348"/>
                  </a:lnTo>
                  <a:lnTo>
                    <a:pt x="308" y="350"/>
                  </a:lnTo>
                  <a:lnTo>
                    <a:pt x="308" y="350"/>
                  </a:lnTo>
                  <a:lnTo>
                    <a:pt x="306" y="350"/>
                  </a:lnTo>
                  <a:lnTo>
                    <a:pt x="304" y="354"/>
                  </a:lnTo>
                  <a:lnTo>
                    <a:pt x="302" y="354"/>
                  </a:lnTo>
                  <a:lnTo>
                    <a:pt x="302" y="354"/>
                  </a:lnTo>
                  <a:lnTo>
                    <a:pt x="300" y="356"/>
                  </a:lnTo>
                  <a:lnTo>
                    <a:pt x="302" y="358"/>
                  </a:lnTo>
                  <a:lnTo>
                    <a:pt x="306" y="358"/>
                  </a:lnTo>
                  <a:lnTo>
                    <a:pt x="308" y="360"/>
                  </a:lnTo>
                  <a:lnTo>
                    <a:pt x="310" y="360"/>
                  </a:lnTo>
                  <a:lnTo>
                    <a:pt x="312" y="358"/>
                  </a:lnTo>
                  <a:lnTo>
                    <a:pt x="314" y="358"/>
                  </a:lnTo>
                  <a:lnTo>
                    <a:pt x="316" y="352"/>
                  </a:lnTo>
                  <a:lnTo>
                    <a:pt x="320" y="350"/>
                  </a:lnTo>
                  <a:lnTo>
                    <a:pt x="322" y="350"/>
                  </a:lnTo>
                  <a:lnTo>
                    <a:pt x="324" y="350"/>
                  </a:lnTo>
                  <a:lnTo>
                    <a:pt x="326" y="350"/>
                  </a:lnTo>
                  <a:lnTo>
                    <a:pt x="328" y="352"/>
                  </a:lnTo>
                  <a:lnTo>
                    <a:pt x="330" y="352"/>
                  </a:lnTo>
                  <a:lnTo>
                    <a:pt x="334" y="356"/>
                  </a:lnTo>
                  <a:lnTo>
                    <a:pt x="336" y="356"/>
                  </a:lnTo>
                  <a:lnTo>
                    <a:pt x="336" y="358"/>
                  </a:lnTo>
                  <a:lnTo>
                    <a:pt x="338" y="364"/>
                  </a:lnTo>
                  <a:lnTo>
                    <a:pt x="338" y="366"/>
                  </a:lnTo>
                  <a:lnTo>
                    <a:pt x="340" y="370"/>
                  </a:lnTo>
                  <a:lnTo>
                    <a:pt x="350" y="378"/>
                  </a:lnTo>
                  <a:lnTo>
                    <a:pt x="350" y="378"/>
                  </a:lnTo>
                  <a:lnTo>
                    <a:pt x="354" y="380"/>
                  </a:lnTo>
                  <a:lnTo>
                    <a:pt x="358" y="384"/>
                  </a:lnTo>
                  <a:lnTo>
                    <a:pt x="358" y="384"/>
                  </a:lnTo>
                  <a:lnTo>
                    <a:pt x="362" y="386"/>
                  </a:lnTo>
                  <a:lnTo>
                    <a:pt x="362" y="388"/>
                  </a:lnTo>
                  <a:lnTo>
                    <a:pt x="364" y="390"/>
                  </a:lnTo>
                  <a:lnTo>
                    <a:pt x="364" y="388"/>
                  </a:lnTo>
                  <a:lnTo>
                    <a:pt x="366" y="390"/>
                  </a:lnTo>
                  <a:lnTo>
                    <a:pt x="370" y="392"/>
                  </a:lnTo>
                  <a:lnTo>
                    <a:pt x="372" y="392"/>
                  </a:lnTo>
                  <a:lnTo>
                    <a:pt x="372" y="394"/>
                  </a:lnTo>
                  <a:lnTo>
                    <a:pt x="374" y="398"/>
                  </a:lnTo>
                  <a:lnTo>
                    <a:pt x="374" y="394"/>
                  </a:lnTo>
                  <a:lnTo>
                    <a:pt x="374" y="392"/>
                  </a:lnTo>
                  <a:lnTo>
                    <a:pt x="374" y="392"/>
                  </a:lnTo>
                  <a:lnTo>
                    <a:pt x="372" y="390"/>
                  </a:lnTo>
                  <a:lnTo>
                    <a:pt x="372" y="388"/>
                  </a:lnTo>
                  <a:lnTo>
                    <a:pt x="376" y="390"/>
                  </a:lnTo>
                  <a:lnTo>
                    <a:pt x="376" y="392"/>
                  </a:lnTo>
                  <a:lnTo>
                    <a:pt x="378" y="392"/>
                  </a:lnTo>
                  <a:lnTo>
                    <a:pt x="378" y="390"/>
                  </a:lnTo>
                  <a:lnTo>
                    <a:pt x="378" y="390"/>
                  </a:lnTo>
                  <a:lnTo>
                    <a:pt x="382" y="394"/>
                  </a:lnTo>
                  <a:lnTo>
                    <a:pt x="382" y="394"/>
                  </a:lnTo>
                  <a:lnTo>
                    <a:pt x="384" y="396"/>
                  </a:lnTo>
                  <a:lnTo>
                    <a:pt x="386" y="398"/>
                  </a:lnTo>
                  <a:lnTo>
                    <a:pt x="386" y="400"/>
                  </a:lnTo>
                  <a:lnTo>
                    <a:pt x="386" y="404"/>
                  </a:lnTo>
                  <a:lnTo>
                    <a:pt x="388" y="406"/>
                  </a:lnTo>
                  <a:lnTo>
                    <a:pt x="386" y="410"/>
                  </a:lnTo>
                  <a:lnTo>
                    <a:pt x="386" y="412"/>
                  </a:lnTo>
                  <a:lnTo>
                    <a:pt x="384" y="414"/>
                  </a:lnTo>
                  <a:lnTo>
                    <a:pt x="378" y="412"/>
                  </a:lnTo>
                  <a:lnTo>
                    <a:pt x="376" y="412"/>
                  </a:lnTo>
                  <a:lnTo>
                    <a:pt x="376" y="412"/>
                  </a:lnTo>
                  <a:lnTo>
                    <a:pt x="374" y="414"/>
                  </a:lnTo>
                  <a:lnTo>
                    <a:pt x="372" y="412"/>
                  </a:lnTo>
                  <a:lnTo>
                    <a:pt x="370" y="412"/>
                  </a:lnTo>
                  <a:lnTo>
                    <a:pt x="370" y="414"/>
                  </a:lnTo>
                  <a:lnTo>
                    <a:pt x="368" y="416"/>
                  </a:lnTo>
                  <a:lnTo>
                    <a:pt x="368" y="418"/>
                  </a:lnTo>
                  <a:lnTo>
                    <a:pt x="366" y="418"/>
                  </a:lnTo>
                  <a:lnTo>
                    <a:pt x="364" y="420"/>
                  </a:lnTo>
                  <a:lnTo>
                    <a:pt x="364" y="420"/>
                  </a:lnTo>
                  <a:lnTo>
                    <a:pt x="366" y="422"/>
                  </a:lnTo>
                  <a:lnTo>
                    <a:pt x="368" y="424"/>
                  </a:lnTo>
                  <a:lnTo>
                    <a:pt x="370" y="426"/>
                  </a:lnTo>
                  <a:lnTo>
                    <a:pt x="372" y="424"/>
                  </a:lnTo>
                  <a:lnTo>
                    <a:pt x="374" y="426"/>
                  </a:lnTo>
                  <a:lnTo>
                    <a:pt x="374" y="430"/>
                  </a:lnTo>
                  <a:lnTo>
                    <a:pt x="378" y="430"/>
                  </a:lnTo>
                  <a:lnTo>
                    <a:pt x="380" y="432"/>
                  </a:lnTo>
                  <a:lnTo>
                    <a:pt x="386" y="432"/>
                  </a:lnTo>
                  <a:lnTo>
                    <a:pt x="390" y="434"/>
                  </a:lnTo>
                  <a:lnTo>
                    <a:pt x="394" y="434"/>
                  </a:lnTo>
                  <a:lnTo>
                    <a:pt x="394" y="434"/>
                  </a:lnTo>
                  <a:lnTo>
                    <a:pt x="394" y="434"/>
                  </a:lnTo>
                  <a:lnTo>
                    <a:pt x="396" y="434"/>
                  </a:lnTo>
                  <a:lnTo>
                    <a:pt x="396" y="436"/>
                  </a:lnTo>
                  <a:lnTo>
                    <a:pt x="400" y="434"/>
                  </a:lnTo>
                  <a:lnTo>
                    <a:pt x="402" y="434"/>
                  </a:lnTo>
                  <a:lnTo>
                    <a:pt x="402" y="434"/>
                  </a:lnTo>
                  <a:lnTo>
                    <a:pt x="404" y="432"/>
                  </a:lnTo>
                  <a:lnTo>
                    <a:pt x="406" y="432"/>
                  </a:lnTo>
                  <a:lnTo>
                    <a:pt x="406" y="434"/>
                  </a:lnTo>
                  <a:lnTo>
                    <a:pt x="406" y="434"/>
                  </a:lnTo>
                  <a:lnTo>
                    <a:pt x="410" y="432"/>
                  </a:lnTo>
                  <a:lnTo>
                    <a:pt x="418" y="430"/>
                  </a:lnTo>
                  <a:lnTo>
                    <a:pt x="420" y="430"/>
                  </a:lnTo>
                  <a:lnTo>
                    <a:pt x="420" y="432"/>
                  </a:lnTo>
                  <a:lnTo>
                    <a:pt x="420" y="434"/>
                  </a:lnTo>
                  <a:lnTo>
                    <a:pt x="420" y="434"/>
                  </a:lnTo>
                  <a:lnTo>
                    <a:pt x="420" y="434"/>
                  </a:lnTo>
                  <a:lnTo>
                    <a:pt x="420" y="436"/>
                  </a:lnTo>
                  <a:lnTo>
                    <a:pt x="420" y="438"/>
                  </a:lnTo>
                  <a:lnTo>
                    <a:pt x="420" y="440"/>
                  </a:lnTo>
                  <a:lnTo>
                    <a:pt x="422" y="440"/>
                  </a:lnTo>
                  <a:lnTo>
                    <a:pt x="422" y="438"/>
                  </a:lnTo>
                  <a:lnTo>
                    <a:pt x="424" y="440"/>
                  </a:lnTo>
                  <a:lnTo>
                    <a:pt x="424" y="442"/>
                  </a:lnTo>
                  <a:lnTo>
                    <a:pt x="422" y="446"/>
                  </a:lnTo>
                  <a:lnTo>
                    <a:pt x="422" y="448"/>
                  </a:lnTo>
                  <a:lnTo>
                    <a:pt x="424" y="448"/>
                  </a:lnTo>
                  <a:lnTo>
                    <a:pt x="426" y="448"/>
                  </a:lnTo>
                  <a:lnTo>
                    <a:pt x="426" y="444"/>
                  </a:lnTo>
                  <a:lnTo>
                    <a:pt x="426" y="442"/>
                  </a:lnTo>
                  <a:lnTo>
                    <a:pt x="426" y="442"/>
                  </a:lnTo>
                  <a:lnTo>
                    <a:pt x="426" y="446"/>
                  </a:lnTo>
                  <a:lnTo>
                    <a:pt x="426" y="450"/>
                  </a:lnTo>
                  <a:lnTo>
                    <a:pt x="424" y="452"/>
                  </a:lnTo>
                  <a:lnTo>
                    <a:pt x="424" y="456"/>
                  </a:lnTo>
                  <a:lnTo>
                    <a:pt x="426" y="460"/>
                  </a:lnTo>
                  <a:lnTo>
                    <a:pt x="426" y="464"/>
                  </a:lnTo>
                  <a:lnTo>
                    <a:pt x="424" y="468"/>
                  </a:lnTo>
                  <a:lnTo>
                    <a:pt x="426" y="468"/>
                  </a:lnTo>
                  <a:lnTo>
                    <a:pt x="426" y="470"/>
                  </a:lnTo>
                  <a:lnTo>
                    <a:pt x="426" y="472"/>
                  </a:lnTo>
                  <a:lnTo>
                    <a:pt x="426" y="474"/>
                  </a:lnTo>
                  <a:lnTo>
                    <a:pt x="428" y="476"/>
                  </a:lnTo>
                  <a:lnTo>
                    <a:pt x="428" y="484"/>
                  </a:lnTo>
                  <a:lnTo>
                    <a:pt x="428" y="476"/>
                  </a:lnTo>
                  <a:lnTo>
                    <a:pt x="428" y="472"/>
                  </a:lnTo>
                  <a:lnTo>
                    <a:pt x="428" y="466"/>
                  </a:lnTo>
                  <a:lnTo>
                    <a:pt x="430" y="460"/>
                  </a:lnTo>
                  <a:lnTo>
                    <a:pt x="432" y="462"/>
                  </a:lnTo>
                  <a:lnTo>
                    <a:pt x="432" y="462"/>
                  </a:lnTo>
                  <a:lnTo>
                    <a:pt x="432" y="464"/>
                  </a:lnTo>
                  <a:lnTo>
                    <a:pt x="432" y="466"/>
                  </a:lnTo>
                  <a:lnTo>
                    <a:pt x="432" y="466"/>
                  </a:lnTo>
                  <a:lnTo>
                    <a:pt x="434" y="464"/>
                  </a:lnTo>
                  <a:lnTo>
                    <a:pt x="434" y="466"/>
                  </a:lnTo>
                  <a:lnTo>
                    <a:pt x="436" y="464"/>
                  </a:lnTo>
                  <a:lnTo>
                    <a:pt x="436" y="462"/>
                  </a:lnTo>
                  <a:lnTo>
                    <a:pt x="434" y="460"/>
                  </a:lnTo>
                  <a:lnTo>
                    <a:pt x="434" y="458"/>
                  </a:lnTo>
                  <a:lnTo>
                    <a:pt x="436" y="458"/>
                  </a:lnTo>
                  <a:lnTo>
                    <a:pt x="436" y="456"/>
                  </a:lnTo>
                  <a:lnTo>
                    <a:pt x="434" y="454"/>
                  </a:lnTo>
                  <a:lnTo>
                    <a:pt x="434" y="454"/>
                  </a:lnTo>
                  <a:lnTo>
                    <a:pt x="436" y="448"/>
                  </a:lnTo>
                  <a:lnTo>
                    <a:pt x="438" y="442"/>
                  </a:lnTo>
                  <a:lnTo>
                    <a:pt x="438" y="440"/>
                  </a:lnTo>
                  <a:lnTo>
                    <a:pt x="438" y="438"/>
                  </a:lnTo>
                  <a:lnTo>
                    <a:pt x="440" y="438"/>
                  </a:lnTo>
                  <a:lnTo>
                    <a:pt x="442" y="436"/>
                  </a:lnTo>
                  <a:lnTo>
                    <a:pt x="442" y="436"/>
                  </a:lnTo>
                  <a:lnTo>
                    <a:pt x="444" y="434"/>
                  </a:lnTo>
                  <a:lnTo>
                    <a:pt x="446" y="434"/>
                  </a:lnTo>
                  <a:lnTo>
                    <a:pt x="446" y="436"/>
                  </a:lnTo>
                  <a:lnTo>
                    <a:pt x="448" y="434"/>
                  </a:lnTo>
                  <a:lnTo>
                    <a:pt x="450" y="434"/>
                  </a:lnTo>
                  <a:lnTo>
                    <a:pt x="452" y="432"/>
                  </a:lnTo>
                  <a:lnTo>
                    <a:pt x="452" y="434"/>
                  </a:lnTo>
                  <a:lnTo>
                    <a:pt x="452" y="434"/>
                  </a:lnTo>
                  <a:lnTo>
                    <a:pt x="454" y="434"/>
                  </a:lnTo>
                  <a:lnTo>
                    <a:pt x="456" y="430"/>
                  </a:lnTo>
                  <a:lnTo>
                    <a:pt x="458" y="430"/>
                  </a:lnTo>
                  <a:lnTo>
                    <a:pt x="458" y="434"/>
                  </a:lnTo>
                  <a:lnTo>
                    <a:pt x="460" y="434"/>
                  </a:lnTo>
                  <a:lnTo>
                    <a:pt x="460" y="436"/>
                  </a:lnTo>
                  <a:lnTo>
                    <a:pt x="460" y="434"/>
                  </a:lnTo>
                  <a:lnTo>
                    <a:pt x="460" y="430"/>
                  </a:lnTo>
                  <a:lnTo>
                    <a:pt x="462" y="426"/>
                  </a:lnTo>
                  <a:lnTo>
                    <a:pt x="462" y="426"/>
                  </a:lnTo>
                  <a:lnTo>
                    <a:pt x="464" y="428"/>
                  </a:lnTo>
                  <a:lnTo>
                    <a:pt x="466" y="428"/>
                  </a:lnTo>
                  <a:lnTo>
                    <a:pt x="468" y="426"/>
                  </a:lnTo>
                  <a:lnTo>
                    <a:pt x="468" y="428"/>
                  </a:lnTo>
                  <a:lnTo>
                    <a:pt x="472" y="424"/>
                  </a:lnTo>
                  <a:lnTo>
                    <a:pt x="470" y="422"/>
                  </a:lnTo>
                  <a:lnTo>
                    <a:pt x="472" y="422"/>
                  </a:lnTo>
                  <a:lnTo>
                    <a:pt x="470" y="420"/>
                  </a:lnTo>
                  <a:lnTo>
                    <a:pt x="470" y="420"/>
                  </a:lnTo>
                  <a:lnTo>
                    <a:pt x="468" y="420"/>
                  </a:lnTo>
                  <a:lnTo>
                    <a:pt x="462" y="422"/>
                  </a:lnTo>
                  <a:lnTo>
                    <a:pt x="462" y="422"/>
                  </a:lnTo>
                  <a:lnTo>
                    <a:pt x="462" y="424"/>
                  </a:lnTo>
                  <a:lnTo>
                    <a:pt x="460" y="424"/>
                  </a:lnTo>
                  <a:lnTo>
                    <a:pt x="460" y="426"/>
                  </a:lnTo>
                  <a:lnTo>
                    <a:pt x="458" y="426"/>
                  </a:lnTo>
                  <a:lnTo>
                    <a:pt x="456" y="424"/>
                  </a:lnTo>
                  <a:lnTo>
                    <a:pt x="456" y="422"/>
                  </a:lnTo>
                  <a:lnTo>
                    <a:pt x="454" y="424"/>
                  </a:lnTo>
                  <a:lnTo>
                    <a:pt x="454" y="426"/>
                  </a:lnTo>
                  <a:lnTo>
                    <a:pt x="454" y="426"/>
                  </a:lnTo>
                  <a:lnTo>
                    <a:pt x="450" y="424"/>
                  </a:lnTo>
                  <a:lnTo>
                    <a:pt x="448" y="424"/>
                  </a:lnTo>
                  <a:lnTo>
                    <a:pt x="448" y="424"/>
                  </a:lnTo>
                  <a:lnTo>
                    <a:pt x="448" y="424"/>
                  </a:lnTo>
                  <a:lnTo>
                    <a:pt x="446" y="426"/>
                  </a:lnTo>
                  <a:lnTo>
                    <a:pt x="448" y="426"/>
                  </a:lnTo>
                  <a:lnTo>
                    <a:pt x="448" y="428"/>
                  </a:lnTo>
                  <a:lnTo>
                    <a:pt x="446" y="430"/>
                  </a:lnTo>
                  <a:lnTo>
                    <a:pt x="446" y="428"/>
                  </a:lnTo>
                  <a:lnTo>
                    <a:pt x="442" y="428"/>
                  </a:lnTo>
                  <a:lnTo>
                    <a:pt x="442" y="426"/>
                  </a:lnTo>
                  <a:lnTo>
                    <a:pt x="442" y="426"/>
                  </a:lnTo>
                  <a:lnTo>
                    <a:pt x="444" y="422"/>
                  </a:lnTo>
                  <a:lnTo>
                    <a:pt x="442" y="422"/>
                  </a:lnTo>
                  <a:lnTo>
                    <a:pt x="440" y="424"/>
                  </a:lnTo>
                  <a:lnTo>
                    <a:pt x="440" y="422"/>
                  </a:lnTo>
                  <a:lnTo>
                    <a:pt x="440" y="420"/>
                  </a:lnTo>
                  <a:lnTo>
                    <a:pt x="442" y="420"/>
                  </a:lnTo>
                  <a:lnTo>
                    <a:pt x="446" y="416"/>
                  </a:lnTo>
                  <a:lnTo>
                    <a:pt x="448" y="416"/>
                  </a:lnTo>
                  <a:lnTo>
                    <a:pt x="450" y="416"/>
                  </a:lnTo>
                  <a:lnTo>
                    <a:pt x="460" y="416"/>
                  </a:lnTo>
                  <a:lnTo>
                    <a:pt x="466" y="414"/>
                  </a:lnTo>
                  <a:lnTo>
                    <a:pt x="468" y="414"/>
                  </a:lnTo>
                  <a:lnTo>
                    <a:pt x="470" y="412"/>
                  </a:lnTo>
                  <a:lnTo>
                    <a:pt x="472" y="414"/>
                  </a:lnTo>
                  <a:lnTo>
                    <a:pt x="474" y="416"/>
                  </a:lnTo>
                  <a:lnTo>
                    <a:pt x="474" y="416"/>
                  </a:lnTo>
                  <a:lnTo>
                    <a:pt x="476" y="418"/>
                  </a:lnTo>
                  <a:lnTo>
                    <a:pt x="474" y="422"/>
                  </a:lnTo>
                  <a:lnTo>
                    <a:pt x="474" y="424"/>
                  </a:lnTo>
                  <a:lnTo>
                    <a:pt x="476" y="426"/>
                  </a:lnTo>
                  <a:lnTo>
                    <a:pt x="474" y="426"/>
                  </a:lnTo>
                  <a:lnTo>
                    <a:pt x="472" y="428"/>
                  </a:lnTo>
                  <a:lnTo>
                    <a:pt x="474" y="428"/>
                  </a:lnTo>
                  <a:lnTo>
                    <a:pt x="474" y="428"/>
                  </a:lnTo>
                  <a:lnTo>
                    <a:pt x="474" y="434"/>
                  </a:lnTo>
                  <a:lnTo>
                    <a:pt x="476" y="434"/>
                  </a:lnTo>
                  <a:lnTo>
                    <a:pt x="478" y="434"/>
                  </a:lnTo>
                  <a:lnTo>
                    <a:pt x="478" y="436"/>
                  </a:lnTo>
                  <a:lnTo>
                    <a:pt x="476" y="438"/>
                  </a:lnTo>
                  <a:lnTo>
                    <a:pt x="476" y="440"/>
                  </a:lnTo>
                  <a:lnTo>
                    <a:pt x="476" y="440"/>
                  </a:lnTo>
                  <a:lnTo>
                    <a:pt x="478" y="440"/>
                  </a:lnTo>
                  <a:lnTo>
                    <a:pt x="480" y="442"/>
                  </a:lnTo>
                  <a:lnTo>
                    <a:pt x="480" y="442"/>
                  </a:lnTo>
                  <a:lnTo>
                    <a:pt x="480" y="442"/>
                  </a:lnTo>
                  <a:lnTo>
                    <a:pt x="482" y="444"/>
                  </a:lnTo>
                  <a:lnTo>
                    <a:pt x="484" y="444"/>
                  </a:lnTo>
                  <a:lnTo>
                    <a:pt x="488" y="442"/>
                  </a:lnTo>
                  <a:lnTo>
                    <a:pt x="488" y="444"/>
                  </a:lnTo>
                  <a:lnTo>
                    <a:pt x="488" y="446"/>
                  </a:lnTo>
                  <a:lnTo>
                    <a:pt x="488" y="446"/>
                  </a:lnTo>
                  <a:lnTo>
                    <a:pt x="490" y="446"/>
                  </a:lnTo>
                  <a:lnTo>
                    <a:pt x="490" y="448"/>
                  </a:lnTo>
                  <a:lnTo>
                    <a:pt x="490" y="448"/>
                  </a:lnTo>
                  <a:lnTo>
                    <a:pt x="490" y="450"/>
                  </a:lnTo>
                  <a:lnTo>
                    <a:pt x="492" y="450"/>
                  </a:lnTo>
                  <a:lnTo>
                    <a:pt x="492" y="452"/>
                  </a:lnTo>
                  <a:lnTo>
                    <a:pt x="496" y="454"/>
                  </a:lnTo>
                  <a:lnTo>
                    <a:pt x="496" y="456"/>
                  </a:lnTo>
                  <a:lnTo>
                    <a:pt x="498" y="454"/>
                  </a:lnTo>
                  <a:lnTo>
                    <a:pt x="498" y="456"/>
                  </a:lnTo>
                  <a:lnTo>
                    <a:pt x="498" y="458"/>
                  </a:lnTo>
                  <a:lnTo>
                    <a:pt x="500" y="458"/>
                  </a:lnTo>
                  <a:lnTo>
                    <a:pt x="502" y="460"/>
                  </a:lnTo>
                  <a:lnTo>
                    <a:pt x="504" y="458"/>
                  </a:lnTo>
                  <a:lnTo>
                    <a:pt x="510" y="458"/>
                  </a:lnTo>
                  <a:lnTo>
                    <a:pt x="510" y="456"/>
                  </a:lnTo>
                  <a:lnTo>
                    <a:pt x="514" y="454"/>
                  </a:lnTo>
                  <a:lnTo>
                    <a:pt x="514" y="454"/>
                  </a:lnTo>
                  <a:lnTo>
                    <a:pt x="516" y="456"/>
                  </a:lnTo>
                  <a:lnTo>
                    <a:pt x="520" y="456"/>
                  </a:lnTo>
                  <a:lnTo>
                    <a:pt x="524" y="460"/>
                  </a:lnTo>
                  <a:lnTo>
                    <a:pt x="526" y="460"/>
                  </a:lnTo>
                  <a:lnTo>
                    <a:pt x="528" y="462"/>
                  </a:lnTo>
                  <a:lnTo>
                    <a:pt x="528" y="460"/>
                  </a:lnTo>
                  <a:lnTo>
                    <a:pt x="532" y="460"/>
                  </a:lnTo>
                  <a:lnTo>
                    <a:pt x="534" y="462"/>
                  </a:lnTo>
                  <a:lnTo>
                    <a:pt x="536" y="462"/>
                  </a:lnTo>
                  <a:lnTo>
                    <a:pt x="536" y="458"/>
                  </a:lnTo>
                  <a:lnTo>
                    <a:pt x="534" y="456"/>
                  </a:lnTo>
                  <a:lnTo>
                    <a:pt x="532" y="454"/>
                  </a:lnTo>
                  <a:lnTo>
                    <a:pt x="534" y="452"/>
                  </a:lnTo>
                  <a:lnTo>
                    <a:pt x="536" y="452"/>
                  </a:lnTo>
                  <a:lnTo>
                    <a:pt x="536" y="456"/>
                  </a:lnTo>
                  <a:lnTo>
                    <a:pt x="538" y="460"/>
                  </a:lnTo>
                  <a:lnTo>
                    <a:pt x="540" y="464"/>
                  </a:lnTo>
                  <a:lnTo>
                    <a:pt x="542" y="464"/>
                  </a:lnTo>
                  <a:lnTo>
                    <a:pt x="544" y="468"/>
                  </a:lnTo>
                  <a:lnTo>
                    <a:pt x="544" y="462"/>
                  </a:lnTo>
                  <a:lnTo>
                    <a:pt x="542" y="460"/>
                  </a:lnTo>
                  <a:lnTo>
                    <a:pt x="538" y="460"/>
                  </a:lnTo>
                  <a:lnTo>
                    <a:pt x="538" y="456"/>
                  </a:lnTo>
                  <a:lnTo>
                    <a:pt x="536" y="450"/>
                  </a:lnTo>
                  <a:lnTo>
                    <a:pt x="538" y="448"/>
                  </a:lnTo>
                  <a:lnTo>
                    <a:pt x="538" y="450"/>
                  </a:lnTo>
                  <a:lnTo>
                    <a:pt x="538" y="452"/>
                  </a:lnTo>
                  <a:lnTo>
                    <a:pt x="540" y="452"/>
                  </a:lnTo>
                  <a:lnTo>
                    <a:pt x="540" y="450"/>
                  </a:lnTo>
                  <a:lnTo>
                    <a:pt x="540" y="450"/>
                  </a:lnTo>
                  <a:lnTo>
                    <a:pt x="540" y="448"/>
                  </a:lnTo>
                  <a:lnTo>
                    <a:pt x="540" y="446"/>
                  </a:lnTo>
                  <a:lnTo>
                    <a:pt x="540" y="444"/>
                  </a:lnTo>
                  <a:lnTo>
                    <a:pt x="540" y="442"/>
                  </a:lnTo>
                  <a:lnTo>
                    <a:pt x="542" y="444"/>
                  </a:lnTo>
                  <a:lnTo>
                    <a:pt x="544" y="446"/>
                  </a:lnTo>
                  <a:lnTo>
                    <a:pt x="544" y="446"/>
                  </a:lnTo>
                  <a:lnTo>
                    <a:pt x="544" y="448"/>
                  </a:lnTo>
                  <a:lnTo>
                    <a:pt x="544" y="446"/>
                  </a:lnTo>
                  <a:lnTo>
                    <a:pt x="548" y="444"/>
                  </a:lnTo>
                  <a:lnTo>
                    <a:pt x="548" y="442"/>
                  </a:lnTo>
                  <a:lnTo>
                    <a:pt x="550" y="442"/>
                  </a:lnTo>
                  <a:lnTo>
                    <a:pt x="552" y="444"/>
                  </a:lnTo>
                  <a:lnTo>
                    <a:pt x="550" y="446"/>
                  </a:lnTo>
                  <a:lnTo>
                    <a:pt x="550" y="448"/>
                  </a:lnTo>
                  <a:lnTo>
                    <a:pt x="552" y="446"/>
                  </a:lnTo>
                  <a:lnTo>
                    <a:pt x="552" y="446"/>
                  </a:lnTo>
                  <a:lnTo>
                    <a:pt x="554" y="448"/>
                  </a:lnTo>
                  <a:lnTo>
                    <a:pt x="554" y="450"/>
                  </a:lnTo>
                  <a:lnTo>
                    <a:pt x="552" y="452"/>
                  </a:lnTo>
                  <a:lnTo>
                    <a:pt x="554" y="454"/>
                  </a:lnTo>
                  <a:lnTo>
                    <a:pt x="556" y="452"/>
                  </a:lnTo>
                  <a:lnTo>
                    <a:pt x="558" y="454"/>
                  </a:lnTo>
                  <a:lnTo>
                    <a:pt x="558" y="454"/>
                  </a:lnTo>
                  <a:lnTo>
                    <a:pt x="554" y="456"/>
                  </a:lnTo>
                  <a:lnTo>
                    <a:pt x="554" y="458"/>
                  </a:lnTo>
                  <a:lnTo>
                    <a:pt x="556" y="458"/>
                  </a:lnTo>
                  <a:lnTo>
                    <a:pt x="558" y="456"/>
                  </a:lnTo>
                  <a:lnTo>
                    <a:pt x="560" y="454"/>
                  </a:lnTo>
                  <a:lnTo>
                    <a:pt x="564" y="454"/>
                  </a:lnTo>
                  <a:lnTo>
                    <a:pt x="566" y="454"/>
                  </a:lnTo>
                  <a:lnTo>
                    <a:pt x="566" y="454"/>
                  </a:lnTo>
                  <a:lnTo>
                    <a:pt x="564" y="454"/>
                  </a:lnTo>
                  <a:lnTo>
                    <a:pt x="562" y="456"/>
                  </a:lnTo>
                  <a:lnTo>
                    <a:pt x="562" y="458"/>
                  </a:lnTo>
                  <a:lnTo>
                    <a:pt x="558" y="462"/>
                  </a:lnTo>
                  <a:lnTo>
                    <a:pt x="558" y="462"/>
                  </a:lnTo>
                  <a:lnTo>
                    <a:pt x="554" y="466"/>
                  </a:lnTo>
                  <a:lnTo>
                    <a:pt x="554" y="468"/>
                  </a:lnTo>
                  <a:lnTo>
                    <a:pt x="554" y="468"/>
                  </a:lnTo>
                  <a:lnTo>
                    <a:pt x="552" y="466"/>
                  </a:lnTo>
                  <a:lnTo>
                    <a:pt x="552" y="468"/>
                  </a:lnTo>
                  <a:lnTo>
                    <a:pt x="550" y="474"/>
                  </a:lnTo>
                  <a:lnTo>
                    <a:pt x="552" y="474"/>
                  </a:lnTo>
                  <a:lnTo>
                    <a:pt x="552" y="474"/>
                  </a:lnTo>
                  <a:lnTo>
                    <a:pt x="554" y="474"/>
                  </a:lnTo>
                  <a:lnTo>
                    <a:pt x="554" y="476"/>
                  </a:lnTo>
                  <a:lnTo>
                    <a:pt x="552" y="478"/>
                  </a:lnTo>
                  <a:lnTo>
                    <a:pt x="552" y="478"/>
                  </a:lnTo>
                  <a:lnTo>
                    <a:pt x="554" y="478"/>
                  </a:lnTo>
                  <a:lnTo>
                    <a:pt x="556" y="476"/>
                  </a:lnTo>
                  <a:lnTo>
                    <a:pt x="558" y="476"/>
                  </a:lnTo>
                  <a:lnTo>
                    <a:pt x="556" y="480"/>
                  </a:lnTo>
                  <a:lnTo>
                    <a:pt x="554" y="480"/>
                  </a:lnTo>
                  <a:lnTo>
                    <a:pt x="556" y="480"/>
                  </a:lnTo>
                  <a:lnTo>
                    <a:pt x="558" y="480"/>
                  </a:lnTo>
                  <a:lnTo>
                    <a:pt x="558" y="482"/>
                  </a:lnTo>
                  <a:lnTo>
                    <a:pt x="558" y="484"/>
                  </a:lnTo>
                  <a:lnTo>
                    <a:pt x="556" y="486"/>
                  </a:lnTo>
                  <a:lnTo>
                    <a:pt x="552" y="486"/>
                  </a:lnTo>
                  <a:lnTo>
                    <a:pt x="552" y="482"/>
                  </a:lnTo>
                  <a:lnTo>
                    <a:pt x="548" y="484"/>
                  </a:lnTo>
                  <a:lnTo>
                    <a:pt x="548" y="482"/>
                  </a:lnTo>
                  <a:lnTo>
                    <a:pt x="546" y="482"/>
                  </a:lnTo>
                  <a:lnTo>
                    <a:pt x="546" y="484"/>
                  </a:lnTo>
                  <a:lnTo>
                    <a:pt x="548" y="488"/>
                  </a:lnTo>
                  <a:lnTo>
                    <a:pt x="548" y="490"/>
                  </a:lnTo>
                  <a:lnTo>
                    <a:pt x="548" y="496"/>
                  </a:lnTo>
                  <a:lnTo>
                    <a:pt x="550" y="490"/>
                  </a:lnTo>
                  <a:lnTo>
                    <a:pt x="548" y="486"/>
                  </a:lnTo>
                  <a:lnTo>
                    <a:pt x="550" y="486"/>
                  </a:lnTo>
                  <a:lnTo>
                    <a:pt x="552" y="488"/>
                  </a:lnTo>
                  <a:lnTo>
                    <a:pt x="554" y="488"/>
                  </a:lnTo>
                  <a:lnTo>
                    <a:pt x="556" y="488"/>
                  </a:lnTo>
                  <a:lnTo>
                    <a:pt x="558" y="488"/>
                  </a:lnTo>
                  <a:lnTo>
                    <a:pt x="558" y="484"/>
                  </a:lnTo>
                  <a:lnTo>
                    <a:pt x="562" y="484"/>
                  </a:lnTo>
                  <a:lnTo>
                    <a:pt x="564" y="482"/>
                  </a:lnTo>
                  <a:lnTo>
                    <a:pt x="566" y="482"/>
                  </a:lnTo>
                  <a:lnTo>
                    <a:pt x="568" y="478"/>
                  </a:lnTo>
                  <a:lnTo>
                    <a:pt x="566" y="480"/>
                  </a:lnTo>
                  <a:lnTo>
                    <a:pt x="564" y="480"/>
                  </a:lnTo>
                  <a:lnTo>
                    <a:pt x="562" y="482"/>
                  </a:lnTo>
                  <a:lnTo>
                    <a:pt x="560" y="482"/>
                  </a:lnTo>
                  <a:lnTo>
                    <a:pt x="560" y="482"/>
                  </a:lnTo>
                  <a:lnTo>
                    <a:pt x="560" y="480"/>
                  </a:lnTo>
                  <a:lnTo>
                    <a:pt x="562" y="478"/>
                  </a:lnTo>
                  <a:lnTo>
                    <a:pt x="562" y="476"/>
                  </a:lnTo>
                  <a:lnTo>
                    <a:pt x="562" y="474"/>
                  </a:lnTo>
                  <a:lnTo>
                    <a:pt x="564" y="472"/>
                  </a:lnTo>
                  <a:lnTo>
                    <a:pt x="564" y="470"/>
                  </a:lnTo>
                  <a:lnTo>
                    <a:pt x="562" y="468"/>
                  </a:lnTo>
                  <a:lnTo>
                    <a:pt x="562" y="468"/>
                  </a:lnTo>
                  <a:lnTo>
                    <a:pt x="564" y="464"/>
                  </a:lnTo>
                  <a:lnTo>
                    <a:pt x="566" y="462"/>
                  </a:lnTo>
                  <a:lnTo>
                    <a:pt x="568" y="460"/>
                  </a:lnTo>
                  <a:lnTo>
                    <a:pt x="568" y="460"/>
                  </a:lnTo>
                  <a:lnTo>
                    <a:pt x="568" y="462"/>
                  </a:lnTo>
                  <a:lnTo>
                    <a:pt x="570" y="462"/>
                  </a:lnTo>
                  <a:lnTo>
                    <a:pt x="570" y="458"/>
                  </a:lnTo>
                  <a:lnTo>
                    <a:pt x="572" y="460"/>
                  </a:lnTo>
                  <a:lnTo>
                    <a:pt x="572" y="460"/>
                  </a:lnTo>
                  <a:lnTo>
                    <a:pt x="572" y="462"/>
                  </a:lnTo>
                  <a:lnTo>
                    <a:pt x="576" y="462"/>
                  </a:lnTo>
                  <a:lnTo>
                    <a:pt x="576" y="458"/>
                  </a:lnTo>
                  <a:lnTo>
                    <a:pt x="582" y="456"/>
                  </a:lnTo>
                  <a:lnTo>
                    <a:pt x="584" y="454"/>
                  </a:lnTo>
                  <a:lnTo>
                    <a:pt x="584" y="454"/>
                  </a:lnTo>
                  <a:lnTo>
                    <a:pt x="586" y="452"/>
                  </a:lnTo>
                  <a:lnTo>
                    <a:pt x="588" y="450"/>
                  </a:lnTo>
                  <a:lnTo>
                    <a:pt x="590" y="450"/>
                  </a:lnTo>
                  <a:lnTo>
                    <a:pt x="592" y="448"/>
                  </a:lnTo>
                  <a:lnTo>
                    <a:pt x="592" y="446"/>
                  </a:lnTo>
                  <a:lnTo>
                    <a:pt x="594" y="444"/>
                  </a:lnTo>
                  <a:lnTo>
                    <a:pt x="594" y="440"/>
                  </a:lnTo>
                  <a:lnTo>
                    <a:pt x="594" y="438"/>
                  </a:lnTo>
                  <a:lnTo>
                    <a:pt x="594" y="436"/>
                  </a:lnTo>
                  <a:lnTo>
                    <a:pt x="592" y="438"/>
                  </a:lnTo>
                  <a:lnTo>
                    <a:pt x="590" y="438"/>
                  </a:lnTo>
                  <a:lnTo>
                    <a:pt x="592" y="440"/>
                  </a:lnTo>
                  <a:lnTo>
                    <a:pt x="590" y="442"/>
                  </a:lnTo>
                  <a:lnTo>
                    <a:pt x="588" y="442"/>
                  </a:lnTo>
                  <a:lnTo>
                    <a:pt x="586" y="440"/>
                  </a:lnTo>
                  <a:lnTo>
                    <a:pt x="584" y="440"/>
                  </a:lnTo>
                  <a:lnTo>
                    <a:pt x="584" y="440"/>
                  </a:lnTo>
                  <a:lnTo>
                    <a:pt x="586" y="436"/>
                  </a:lnTo>
                  <a:lnTo>
                    <a:pt x="588" y="436"/>
                  </a:lnTo>
                  <a:lnTo>
                    <a:pt x="588" y="434"/>
                  </a:lnTo>
                  <a:lnTo>
                    <a:pt x="592" y="434"/>
                  </a:lnTo>
                  <a:lnTo>
                    <a:pt x="592" y="432"/>
                  </a:lnTo>
                  <a:lnTo>
                    <a:pt x="592" y="430"/>
                  </a:lnTo>
                  <a:lnTo>
                    <a:pt x="594" y="428"/>
                  </a:lnTo>
                  <a:lnTo>
                    <a:pt x="596" y="428"/>
                  </a:lnTo>
                  <a:lnTo>
                    <a:pt x="598" y="428"/>
                  </a:lnTo>
                  <a:lnTo>
                    <a:pt x="596" y="430"/>
                  </a:lnTo>
                  <a:lnTo>
                    <a:pt x="596" y="432"/>
                  </a:lnTo>
                  <a:lnTo>
                    <a:pt x="596" y="434"/>
                  </a:lnTo>
                  <a:lnTo>
                    <a:pt x="600" y="432"/>
                  </a:lnTo>
                  <a:lnTo>
                    <a:pt x="602" y="426"/>
                  </a:lnTo>
                  <a:lnTo>
                    <a:pt x="602" y="426"/>
                  </a:lnTo>
                  <a:lnTo>
                    <a:pt x="600" y="424"/>
                  </a:lnTo>
                  <a:lnTo>
                    <a:pt x="596" y="424"/>
                  </a:lnTo>
                  <a:lnTo>
                    <a:pt x="596" y="424"/>
                  </a:lnTo>
                  <a:lnTo>
                    <a:pt x="592" y="422"/>
                  </a:lnTo>
                  <a:lnTo>
                    <a:pt x="590" y="420"/>
                  </a:lnTo>
                  <a:lnTo>
                    <a:pt x="592" y="416"/>
                  </a:lnTo>
                  <a:lnTo>
                    <a:pt x="590" y="420"/>
                  </a:lnTo>
                  <a:lnTo>
                    <a:pt x="588" y="420"/>
                  </a:lnTo>
                  <a:lnTo>
                    <a:pt x="588" y="416"/>
                  </a:lnTo>
                  <a:lnTo>
                    <a:pt x="584" y="416"/>
                  </a:lnTo>
                  <a:lnTo>
                    <a:pt x="584" y="412"/>
                  </a:lnTo>
                  <a:lnTo>
                    <a:pt x="584" y="412"/>
                  </a:lnTo>
                  <a:lnTo>
                    <a:pt x="582" y="412"/>
                  </a:lnTo>
                  <a:lnTo>
                    <a:pt x="580" y="410"/>
                  </a:lnTo>
                  <a:lnTo>
                    <a:pt x="580" y="410"/>
                  </a:lnTo>
                  <a:lnTo>
                    <a:pt x="580" y="408"/>
                  </a:lnTo>
                  <a:lnTo>
                    <a:pt x="580" y="406"/>
                  </a:lnTo>
                  <a:lnTo>
                    <a:pt x="580" y="404"/>
                  </a:lnTo>
                  <a:lnTo>
                    <a:pt x="580" y="398"/>
                  </a:lnTo>
                  <a:lnTo>
                    <a:pt x="582" y="396"/>
                  </a:lnTo>
                  <a:lnTo>
                    <a:pt x="586" y="392"/>
                  </a:lnTo>
                  <a:lnTo>
                    <a:pt x="588" y="390"/>
                  </a:lnTo>
                  <a:lnTo>
                    <a:pt x="590" y="390"/>
                  </a:lnTo>
                  <a:lnTo>
                    <a:pt x="590" y="390"/>
                  </a:lnTo>
                  <a:lnTo>
                    <a:pt x="592" y="388"/>
                  </a:lnTo>
                  <a:lnTo>
                    <a:pt x="594" y="386"/>
                  </a:lnTo>
                  <a:lnTo>
                    <a:pt x="592" y="386"/>
                  </a:lnTo>
                  <a:lnTo>
                    <a:pt x="590" y="388"/>
                  </a:lnTo>
                  <a:lnTo>
                    <a:pt x="588" y="388"/>
                  </a:lnTo>
                  <a:lnTo>
                    <a:pt x="588" y="386"/>
                  </a:lnTo>
                  <a:lnTo>
                    <a:pt x="588" y="384"/>
                  </a:lnTo>
                  <a:lnTo>
                    <a:pt x="588" y="380"/>
                  </a:lnTo>
                  <a:lnTo>
                    <a:pt x="592" y="378"/>
                  </a:lnTo>
                  <a:lnTo>
                    <a:pt x="594" y="372"/>
                  </a:lnTo>
                  <a:lnTo>
                    <a:pt x="594" y="372"/>
                  </a:lnTo>
                  <a:lnTo>
                    <a:pt x="596" y="370"/>
                  </a:lnTo>
                  <a:lnTo>
                    <a:pt x="598" y="370"/>
                  </a:lnTo>
                  <a:lnTo>
                    <a:pt x="600" y="366"/>
                  </a:lnTo>
                  <a:lnTo>
                    <a:pt x="602" y="364"/>
                  </a:lnTo>
                  <a:lnTo>
                    <a:pt x="604" y="366"/>
                  </a:lnTo>
                  <a:lnTo>
                    <a:pt x="604" y="370"/>
                  </a:lnTo>
                  <a:lnTo>
                    <a:pt x="604" y="370"/>
                  </a:lnTo>
                  <a:lnTo>
                    <a:pt x="604" y="372"/>
                  </a:lnTo>
                  <a:lnTo>
                    <a:pt x="606" y="370"/>
                  </a:lnTo>
                  <a:lnTo>
                    <a:pt x="608" y="370"/>
                  </a:lnTo>
                  <a:lnTo>
                    <a:pt x="610" y="364"/>
                  </a:lnTo>
                  <a:lnTo>
                    <a:pt x="610" y="364"/>
                  </a:lnTo>
                  <a:lnTo>
                    <a:pt x="608" y="364"/>
                  </a:lnTo>
                  <a:lnTo>
                    <a:pt x="606" y="362"/>
                  </a:lnTo>
                  <a:lnTo>
                    <a:pt x="604" y="360"/>
                  </a:lnTo>
                  <a:lnTo>
                    <a:pt x="606" y="358"/>
                  </a:lnTo>
                  <a:lnTo>
                    <a:pt x="610" y="358"/>
                  </a:lnTo>
                  <a:lnTo>
                    <a:pt x="610" y="356"/>
                  </a:lnTo>
                  <a:lnTo>
                    <a:pt x="614" y="356"/>
                  </a:lnTo>
                  <a:lnTo>
                    <a:pt x="614" y="352"/>
                  </a:lnTo>
                  <a:lnTo>
                    <a:pt x="616" y="352"/>
                  </a:lnTo>
                  <a:lnTo>
                    <a:pt x="618" y="352"/>
                  </a:lnTo>
                  <a:lnTo>
                    <a:pt x="622" y="354"/>
                  </a:lnTo>
                  <a:lnTo>
                    <a:pt x="622" y="356"/>
                  </a:lnTo>
                  <a:lnTo>
                    <a:pt x="622" y="356"/>
                  </a:lnTo>
                  <a:lnTo>
                    <a:pt x="624" y="358"/>
                  </a:lnTo>
                  <a:lnTo>
                    <a:pt x="626" y="360"/>
                  </a:lnTo>
                  <a:lnTo>
                    <a:pt x="628" y="362"/>
                  </a:lnTo>
                  <a:lnTo>
                    <a:pt x="626" y="364"/>
                  </a:lnTo>
                  <a:lnTo>
                    <a:pt x="626" y="364"/>
                  </a:lnTo>
                  <a:lnTo>
                    <a:pt x="626" y="366"/>
                  </a:lnTo>
                  <a:lnTo>
                    <a:pt x="626" y="368"/>
                  </a:lnTo>
                  <a:lnTo>
                    <a:pt x="628" y="370"/>
                  </a:lnTo>
                  <a:lnTo>
                    <a:pt x="628" y="372"/>
                  </a:lnTo>
                  <a:lnTo>
                    <a:pt x="628" y="376"/>
                  </a:lnTo>
                  <a:lnTo>
                    <a:pt x="628" y="378"/>
                  </a:lnTo>
                  <a:lnTo>
                    <a:pt x="628" y="378"/>
                  </a:lnTo>
                  <a:lnTo>
                    <a:pt x="628" y="380"/>
                  </a:lnTo>
                  <a:lnTo>
                    <a:pt x="628" y="382"/>
                  </a:lnTo>
                  <a:lnTo>
                    <a:pt x="626" y="386"/>
                  </a:lnTo>
                  <a:lnTo>
                    <a:pt x="626" y="388"/>
                  </a:lnTo>
                  <a:lnTo>
                    <a:pt x="624" y="390"/>
                  </a:lnTo>
                  <a:lnTo>
                    <a:pt x="626" y="392"/>
                  </a:lnTo>
                  <a:lnTo>
                    <a:pt x="624" y="394"/>
                  </a:lnTo>
                  <a:lnTo>
                    <a:pt x="628" y="398"/>
                  </a:lnTo>
                  <a:lnTo>
                    <a:pt x="628" y="398"/>
                  </a:lnTo>
                  <a:lnTo>
                    <a:pt x="626" y="400"/>
                  </a:lnTo>
                  <a:lnTo>
                    <a:pt x="628" y="402"/>
                  </a:lnTo>
                  <a:lnTo>
                    <a:pt x="626" y="404"/>
                  </a:lnTo>
                  <a:lnTo>
                    <a:pt x="626" y="406"/>
                  </a:lnTo>
                  <a:lnTo>
                    <a:pt x="628" y="406"/>
                  </a:lnTo>
                  <a:lnTo>
                    <a:pt x="630" y="408"/>
                  </a:lnTo>
                  <a:lnTo>
                    <a:pt x="628" y="410"/>
                  </a:lnTo>
                  <a:lnTo>
                    <a:pt x="628" y="412"/>
                  </a:lnTo>
                  <a:lnTo>
                    <a:pt x="626" y="412"/>
                  </a:lnTo>
                  <a:lnTo>
                    <a:pt x="624" y="412"/>
                  </a:lnTo>
                  <a:lnTo>
                    <a:pt x="622" y="410"/>
                  </a:lnTo>
                  <a:lnTo>
                    <a:pt x="624" y="406"/>
                  </a:lnTo>
                  <a:lnTo>
                    <a:pt x="620" y="408"/>
                  </a:lnTo>
                  <a:lnTo>
                    <a:pt x="620" y="410"/>
                  </a:lnTo>
                  <a:lnTo>
                    <a:pt x="616" y="412"/>
                  </a:lnTo>
                  <a:lnTo>
                    <a:pt x="616" y="412"/>
                  </a:lnTo>
                  <a:lnTo>
                    <a:pt x="620" y="412"/>
                  </a:lnTo>
                  <a:lnTo>
                    <a:pt x="622" y="412"/>
                  </a:lnTo>
                  <a:lnTo>
                    <a:pt x="622" y="414"/>
                  </a:lnTo>
                  <a:lnTo>
                    <a:pt x="614" y="420"/>
                  </a:lnTo>
                  <a:lnTo>
                    <a:pt x="614" y="420"/>
                  </a:lnTo>
                  <a:lnTo>
                    <a:pt x="612" y="420"/>
                  </a:lnTo>
                  <a:lnTo>
                    <a:pt x="612" y="422"/>
                  </a:lnTo>
                  <a:lnTo>
                    <a:pt x="610" y="424"/>
                  </a:lnTo>
                  <a:lnTo>
                    <a:pt x="612" y="426"/>
                  </a:lnTo>
                  <a:lnTo>
                    <a:pt x="614" y="424"/>
                  </a:lnTo>
                  <a:lnTo>
                    <a:pt x="616" y="426"/>
                  </a:lnTo>
                  <a:lnTo>
                    <a:pt x="616" y="428"/>
                  </a:lnTo>
                  <a:lnTo>
                    <a:pt x="618" y="430"/>
                  </a:lnTo>
                  <a:lnTo>
                    <a:pt x="622" y="428"/>
                  </a:lnTo>
                  <a:lnTo>
                    <a:pt x="622" y="426"/>
                  </a:lnTo>
                  <a:lnTo>
                    <a:pt x="624" y="426"/>
                  </a:lnTo>
                  <a:lnTo>
                    <a:pt x="624" y="426"/>
                  </a:lnTo>
                  <a:lnTo>
                    <a:pt x="624" y="428"/>
                  </a:lnTo>
                  <a:lnTo>
                    <a:pt x="624" y="428"/>
                  </a:lnTo>
                  <a:lnTo>
                    <a:pt x="626" y="430"/>
                  </a:lnTo>
                  <a:lnTo>
                    <a:pt x="628" y="432"/>
                  </a:lnTo>
                  <a:lnTo>
                    <a:pt x="628" y="430"/>
                  </a:lnTo>
                  <a:lnTo>
                    <a:pt x="630" y="430"/>
                  </a:lnTo>
                  <a:lnTo>
                    <a:pt x="630" y="432"/>
                  </a:lnTo>
                  <a:lnTo>
                    <a:pt x="628" y="432"/>
                  </a:lnTo>
                  <a:lnTo>
                    <a:pt x="624" y="436"/>
                  </a:lnTo>
                  <a:lnTo>
                    <a:pt x="624" y="436"/>
                  </a:lnTo>
                  <a:lnTo>
                    <a:pt x="622" y="434"/>
                  </a:lnTo>
                  <a:lnTo>
                    <a:pt x="622" y="434"/>
                  </a:lnTo>
                  <a:lnTo>
                    <a:pt x="622" y="434"/>
                  </a:lnTo>
                  <a:lnTo>
                    <a:pt x="622" y="434"/>
                  </a:lnTo>
                  <a:lnTo>
                    <a:pt x="622" y="436"/>
                  </a:lnTo>
                  <a:lnTo>
                    <a:pt x="622" y="438"/>
                  </a:lnTo>
                  <a:lnTo>
                    <a:pt x="624" y="442"/>
                  </a:lnTo>
                  <a:lnTo>
                    <a:pt x="624" y="444"/>
                  </a:lnTo>
                  <a:lnTo>
                    <a:pt x="624" y="446"/>
                  </a:lnTo>
                  <a:lnTo>
                    <a:pt x="624" y="448"/>
                  </a:lnTo>
                  <a:lnTo>
                    <a:pt x="622" y="448"/>
                  </a:lnTo>
                  <a:lnTo>
                    <a:pt x="622" y="450"/>
                  </a:lnTo>
                  <a:lnTo>
                    <a:pt x="622" y="454"/>
                  </a:lnTo>
                  <a:lnTo>
                    <a:pt x="620" y="456"/>
                  </a:lnTo>
                  <a:lnTo>
                    <a:pt x="620" y="458"/>
                  </a:lnTo>
                  <a:lnTo>
                    <a:pt x="620" y="460"/>
                  </a:lnTo>
                  <a:lnTo>
                    <a:pt x="620" y="462"/>
                  </a:lnTo>
                  <a:lnTo>
                    <a:pt x="620" y="462"/>
                  </a:lnTo>
                  <a:lnTo>
                    <a:pt x="622" y="462"/>
                  </a:lnTo>
                  <a:lnTo>
                    <a:pt x="622" y="460"/>
                  </a:lnTo>
                  <a:lnTo>
                    <a:pt x="624" y="458"/>
                  </a:lnTo>
                  <a:lnTo>
                    <a:pt x="626" y="458"/>
                  </a:lnTo>
                  <a:lnTo>
                    <a:pt x="628" y="456"/>
                  </a:lnTo>
                  <a:lnTo>
                    <a:pt x="628" y="456"/>
                  </a:lnTo>
                  <a:lnTo>
                    <a:pt x="628" y="454"/>
                  </a:lnTo>
                  <a:lnTo>
                    <a:pt x="630" y="454"/>
                  </a:lnTo>
                  <a:lnTo>
                    <a:pt x="630" y="454"/>
                  </a:lnTo>
                  <a:lnTo>
                    <a:pt x="630" y="450"/>
                  </a:lnTo>
                  <a:lnTo>
                    <a:pt x="632" y="448"/>
                  </a:lnTo>
                  <a:lnTo>
                    <a:pt x="634" y="444"/>
                  </a:lnTo>
                  <a:lnTo>
                    <a:pt x="638" y="440"/>
                  </a:lnTo>
                  <a:lnTo>
                    <a:pt x="638" y="438"/>
                  </a:lnTo>
                  <a:lnTo>
                    <a:pt x="640" y="438"/>
                  </a:lnTo>
                  <a:lnTo>
                    <a:pt x="640" y="438"/>
                  </a:lnTo>
                  <a:lnTo>
                    <a:pt x="640" y="440"/>
                  </a:lnTo>
                  <a:lnTo>
                    <a:pt x="642" y="444"/>
                  </a:lnTo>
                  <a:lnTo>
                    <a:pt x="642" y="448"/>
                  </a:lnTo>
                  <a:lnTo>
                    <a:pt x="646" y="450"/>
                  </a:lnTo>
                  <a:lnTo>
                    <a:pt x="646" y="454"/>
                  </a:lnTo>
                  <a:lnTo>
                    <a:pt x="644" y="456"/>
                  </a:lnTo>
                  <a:lnTo>
                    <a:pt x="646" y="462"/>
                  </a:lnTo>
                  <a:lnTo>
                    <a:pt x="644" y="464"/>
                  </a:lnTo>
                  <a:lnTo>
                    <a:pt x="642" y="464"/>
                  </a:lnTo>
                  <a:lnTo>
                    <a:pt x="640" y="462"/>
                  </a:lnTo>
                  <a:lnTo>
                    <a:pt x="640" y="464"/>
                  </a:lnTo>
                  <a:lnTo>
                    <a:pt x="638" y="466"/>
                  </a:lnTo>
                  <a:lnTo>
                    <a:pt x="638" y="468"/>
                  </a:lnTo>
                  <a:lnTo>
                    <a:pt x="636" y="470"/>
                  </a:lnTo>
                  <a:lnTo>
                    <a:pt x="636" y="474"/>
                  </a:lnTo>
                  <a:lnTo>
                    <a:pt x="636" y="476"/>
                  </a:lnTo>
                  <a:lnTo>
                    <a:pt x="636" y="480"/>
                  </a:lnTo>
                  <a:lnTo>
                    <a:pt x="638" y="488"/>
                  </a:lnTo>
                  <a:lnTo>
                    <a:pt x="640" y="492"/>
                  </a:lnTo>
                  <a:lnTo>
                    <a:pt x="640" y="494"/>
                  </a:lnTo>
                  <a:lnTo>
                    <a:pt x="642" y="496"/>
                  </a:lnTo>
                  <a:lnTo>
                    <a:pt x="644" y="496"/>
                  </a:lnTo>
                  <a:lnTo>
                    <a:pt x="642" y="492"/>
                  </a:lnTo>
                  <a:lnTo>
                    <a:pt x="642" y="492"/>
                  </a:lnTo>
                  <a:lnTo>
                    <a:pt x="644" y="490"/>
                  </a:lnTo>
                  <a:lnTo>
                    <a:pt x="646" y="490"/>
                  </a:lnTo>
                  <a:lnTo>
                    <a:pt x="646" y="494"/>
                  </a:lnTo>
                  <a:lnTo>
                    <a:pt x="648" y="492"/>
                  </a:lnTo>
                  <a:lnTo>
                    <a:pt x="648" y="490"/>
                  </a:lnTo>
                  <a:lnTo>
                    <a:pt x="650" y="488"/>
                  </a:lnTo>
                  <a:lnTo>
                    <a:pt x="650" y="484"/>
                  </a:lnTo>
                  <a:lnTo>
                    <a:pt x="652" y="484"/>
                  </a:lnTo>
                  <a:lnTo>
                    <a:pt x="656" y="480"/>
                  </a:lnTo>
                  <a:lnTo>
                    <a:pt x="656" y="480"/>
                  </a:lnTo>
                  <a:lnTo>
                    <a:pt x="656" y="478"/>
                  </a:lnTo>
                  <a:lnTo>
                    <a:pt x="662" y="474"/>
                  </a:lnTo>
                  <a:lnTo>
                    <a:pt x="664" y="470"/>
                  </a:lnTo>
                  <a:lnTo>
                    <a:pt x="666" y="464"/>
                  </a:lnTo>
                  <a:lnTo>
                    <a:pt x="668" y="460"/>
                  </a:lnTo>
                  <a:lnTo>
                    <a:pt x="670" y="458"/>
                  </a:lnTo>
                  <a:lnTo>
                    <a:pt x="672" y="462"/>
                  </a:lnTo>
                  <a:lnTo>
                    <a:pt x="674" y="460"/>
                  </a:lnTo>
                  <a:lnTo>
                    <a:pt x="676" y="460"/>
                  </a:lnTo>
                  <a:lnTo>
                    <a:pt x="678" y="460"/>
                  </a:lnTo>
                  <a:lnTo>
                    <a:pt x="678" y="458"/>
                  </a:lnTo>
                  <a:lnTo>
                    <a:pt x="676" y="458"/>
                  </a:lnTo>
                  <a:lnTo>
                    <a:pt x="674" y="456"/>
                  </a:lnTo>
                  <a:lnTo>
                    <a:pt x="676" y="456"/>
                  </a:lnTo>
                  <a:lnTo>
                    <a:pt x="678" y="454"/>
                  </a:lnTo>
                  <a:lnTo>
                    <a:pt x="680" y="456"/>
                  </a:lnTo>
                  <a:lnTo>
                    <a:pt x="680" y="454"/>
                  </a:lnTo>
                  <a:lnTo>
                    <a:pt x="682" y="456"/>
                  </a:lnTo>
                  <a:lnTo>
                    <a:pt x="684" y="454"/>
                  </a:lnTo>
                  <a:lnTo>
                    <a:pt x="682" y="452"/>
                  </a:lnTo>
                  <a:lnTo>
                    <a:pt x="680" y="452"/>
                  </a:lnTo>
                  <a:lnTo>
                    <a:pt x="680" y="450"/>
                  </a:lnTo>
                  <a:lnTo>
                    <a:pt x="678" y="450"/>
                  </a:lnTo>
                  <a:lnTo>
                    <a:pt x="678" y="446"/>
                  </a:lnTo>
                  <a:lnTo>
                    <a:pt x="680" y="444"/>
                  </a:lnTo>
                  <a:lnTo>
                    <a:pt x="680" y="442"/>
                  </a:lnTo>
                  <a:lnTo>
                    <a:pt x="682" y="442"/>
                  </a:lnTo>
                  <a:lnTo>
                    <a:pt x="680" y="440"/>
                  </a:lnTo>
                  <a:lnTo>
                    <a:pt x="680" y="440"/>
                  </a:lnTo>
                  <a:lnTo>
                    <a:pt x="682" y="438"/>
                  </a:lnTo>
                  <a:lnTo>
                    <a:pt x="682" y="436"/>
                  </a:lnTo>
                  <a:lnTo>
                    <a:pt x="682" y="436"/>
                  </a:lnTo>
                  <a:lnTo>
                    <a:pt x="684" y="436"/>
                  </a:lnTo>
                  <a:lnTo>
                    <a:pt x="684" y="434"/>
                  </a:lnTo>
                  <a:lnTo>
                    <a:pt x="684" y="432"/>
                  </a:lnTo>
                  <a:lnTo>
                    <a:pt x="682" y="430"/>
                  </a:lnTo>
                  <a:lnTo>
                    <a:pt x="684" y="432"/>
                  </a:lnTo>
                  <a:lnTo>
                    <a:pt x="686" y="434"/>
                  </a:lnTo>
                  <a:lnTo>
                    <a:pt x="688" y="434"/>
                  </a:lnTo>
                  <a:lnTo>
                    <a:pt x="690" y="432"/>
                  </a:lnTo>
                  <a:lnTo>
                    <a:pt x="694" y="432"/>
                  </a:lnTo>
                  <a:lnTo>
                    <a:pt x="696" y="434"/>
                  </a:lnTo>
                  <a:lnTo>
                    <a:pt x="698" y="436"/>
                  </a:lnTo>
                  <a:lnTo>
                    <a:pt x="698" y="438"/>
                  </a:lnTo>
                  <a:lnTo>
                    <a:pt x="702" y="440"/>
                  </a:lnTo>
                  <a:lnTo>
                    <a:pt x="704" y="438"/>
                  </a:lnTo>
                  <a:lnTo>
                    <a:pt x="706" y="440"/>
                  </a:lnTo>
                  <a:lnTo>
                    <a:pt x="710" y="442"/>
                  </a:lnTo>
                  <a:lnTo>
                    <a:pt x="710" y="442"/>
                  </a:lnTo>
                  <a:lnTo>
                    <a:pt x="708" y="444"/>
                  </a:lnTo>
                  <a:lnTo>
                    <a:pt x="710" y="446"/>
                  </a:lnTo>
                  <a:lnTo>
                    <a:pt x="708" y="446"/>
                  </a:lnTo>
                  <a:lnTo>
                    <a:pt x="706" y="444"/>
                  </a:lnTo>
                  <a:lnTo>
                    <a:pt x="706" y="444"/>
                  </a:lnTo>
                  <a:lnTo>
                    <a:pt x="706" y="446"/>
                  </a:lnTo>
                  <a:lnTo>
                    <a:pt x="712" y="448"/>
                  </a:lnTo>
                  <a:lnTo>
                    <a:pt x="712" y="452"/>
                  </a:lnTo>
                  <a:lnTo>
                    <a:pt x="710" y="452"/>
                  </a:lnTo>
                  <a:lnTo>
                    <a:pt x="710" y="454"/>
                  </a:lnTo>
                  <a:lnTo>
                    <a:pt x="712" y="452"/>
                  </a:lnTo>
                  <a:lnTo>
                    <a:pt x="716" y="454"/>
                  </a:lnTo>
                  <a:lnTo>
                    <a:pt x="716" y="454"/>
                  </a:lnTo>
                  <a:lnTo>
                    <a:pt x="718" y="454"/>
                  </a:lnTo>
                  <a:lnTo>
                    <a:pt x="718" y="456"/>
                  </a:lnTo>
                  <a:lnTo>
                    <a:pt x="718" y="458"/>
                  </a:lnTo>
                  <a:lnTo>
                    <a:pt x="714" y="462"/>
                  </a:lnTo>
                  <a:lnTo>
                    <a:pt x="712" y="462"/>
                  </a:lnTo>
                  <a:lnTo>
                    <a:pt x="710" y="462"/>
                  </a:lnTo>
                  <a:lnTo>
                    <a:pt x="712" y="462"/>
                  </a:lnTo>
                  <a:lnTo>
                    <a:pt x="714" y="464"/>
                  </a:lnTo>
                  <a:lnTo>
                    <a:pt x="714" y="466"/>
                  </a:lnTo>
                  <a:lnTo>
                    <a:pt x="714" y="466"/>
                  </a:lnTo>
                  <a:lnTo>
                    <a:pt x="716" y="466"/>
                  </a:lnTo>
                  <a:lnTo>
                    <a:pt x="714" y="468"/>
                  </a:lnTo>
                  <a:lnTo>
                    <a:pt x="716" y="470"/>
                  </a:lnTo>
                  <a:lnTo>
                    <a:pt x="712" y="472"/>
                  </a:lnTo>
                  <a:lnTo>
                    <a:pt x="708" y="472"/>
                  </a:lnTo>
                  <a:lnTo>
                    <a:pt x="706" y="472"/>
                  </a:lnTo>
                  <a:lnTo>
                    <a:pt x="706" y="474"/>
                  </a:lnTo>
                  <a:lnTo>
                    <a:pt x="704" y="472"/>
                  </a:lnTo>
                  <a:lnTo>
                    <a:pt x="702" y="470"/>
                  </a:lnTo>
                  <a:lnTo>
                    <a:pt x="700" y="470"/>
                  </a:lnTo>
                  <a:lnTo>
                    <a:pt x="698" y="470"/>
                  </a:lnTo>
                  <a:lnTo>
                    <a:pt x="698" y="470"/>
                  </a:lnTo>
                  <a:lnTo>
                    <a:pt x="698" y="472"/>
                  </a:lnTo>
                  <a:lnTo>
                    <a:pt x="696" y="472"/>
                  </a:lnTo>
                  <a:lnTo>
                    <a:pt x="698" y="472"/>
                  </a:lnTo>
                  <a:lnTo>
                    <a:pt x="700" y="474"/>
                  </a:lnTo>
                  <a:lnTo>
                    <a:pt x="700" y="476"/>
                  </a:lnTo>
                  <a:lnTo>
                    <a:pt x="698" y="476"/>
                  </a:lnTo>
                  <a:lnTo>
                    <a:pt x="700" y="476"/>
                  </a:lnTo>
                  <a:lnTo>
                    <a:pt x="698" y="480"/>
                  </a:lnTo>
                  <a:lnTo>
                    <a:pt x="698" y="480"/>
                  </a:lnTo>
                  <a:lnTo>
                    <a:pt x="700" y="482"/>
                  </a:lnTo>
                  <a:lnTo>
                    <a:pt x="700" y="480"/>
                  </a:lnTo>
                  <a:lnTo>
                    <a:pt x="702" y="480"/>
                  </a:lnTo>
                  <a:lnTo>
                    <a:pt x="702" y="482"/>
                  </a:lnTo>
                  <a:lnTo>
                    <a:pt x="698" y="482"/>
                  </a:lnTo>
                  <a:lnTo>
                    <a:pt x="698" y="484"/>
                  </a:lnTo>
                  <a:lnTo>
                    <a:pt x="698" y="488"/>
                  </a:lnTo>
                  <a:lnTo>
                    <a:pt x="700" y="490"/>
                  </a:lnTo>
                  <a:lnTo>
                    <a:pt x="700" y="492"/>
                  </a:lnTo>
                  <a:lnTo>
                    <a:pt x="702" y="496"/>
                  </a:lnTo>
                  <a:lnTo>
                    <a:pt x="702" y="500"/>
                  </a:lnTo>
                  <a:lnTo>
                    <a:pt x="702" y="500"/>
                  </a:lnTo>
                  <a:lnTo>
                    <a:pt x="702" y="502"/>
                  </a:lnTo>
                  <a:lnTo>
                    <a:pt x="698" y="504"/>
                  </a:lnTo>
                  <a:lnTo>
                    <a:pt x="698" y="506"/>
                  </a:lnTo>
                  <a:lnTo>
                    <a:pt x="698" y="508"/>
                  </a:lnTo>
                  <a:lnTo>
                    <a:pt x="696" y="508"/>
                  </a:lnTo>
                  <a:lnTo>
                    <a:pt x="692" y="508"/>
                  </a:lnTo>
                  <a:lnTo>
                    <a:pt x="690" y="508"/>
                  </a:lnTo>
                  <a:lnTo>
                    <a:pt x="690" y="512"/>
                  </a:lnTo>
                  <a:lnTo>
                    <a:pt x="686" y="512"/>
                  </a:lnTo>
                  <a:lnTo>
                    <a:pt x="686" y="514"/>
                  </a:lnTo>
                  <a:lnTo>
                    <a:pt x="684" y="514"/>
                  </a:lnTo>
                  <a:lnTo>
                    <a:pt x="680" y="518"/>
                  </a:lnTo>
                  <a:lnTo>
                    <a:pt x="678" y="518"/>
                  </a:lnTo>
                  <a:lnTo>
                    <a:pt x="678" y="518"/>
                  </a:lnTo>
                  <a:lnTo>
                    <a:pt x="676" y="520"/>
                  </a:lnTo>
                  <a:lnTo>
                    <a:pt x="670" y="522"/>
                  </a:lnTo>
                  <a:lnTo>
                    <a:pt x="668" y="522"/>
                  </a:lnTo>
                  <a:lnTo>
                    <a:pt x="670" y="520"/>
                  </a:lnTo>
                  <a:lnTo>
                    <a:pt x="668" y="516"/>
                  </a:lnTo>
                  <a:lnTo>
                    <a:pt x="666" y="514"/>
                  </a:lnTo>
                  <a:lnTo>
                    <a:pt x="666" y="514"/>
                  </a:lnTo>
                  <a:lnTo>
                    <a:pt x="668" y="512"/>
                  </a:lnTo>
                  <a:lnTo>
                    <a:pt x="668" y="510"/>
                  </a:lnTo>
                  <a:lnTo>
                    <a:pt x="670" y="508"/>
                  </a:lnTo>
                  <a:lnTo>
                    <a:pt x="668" y="510"/>
                  </a:lnTo>
                  <a:lnTo>
                    <a:pt x="666" y="510"/>
                  </a:lnTo>
                  <a:lnTo>
                    <a:pt x="666" y="506"/>
                  </a:lnTo>
                  <a:lnTo>
                    <a:pt x="666" y="504"/>
                  </a:lnTo>
                  <a:lnTo>
                    <a:pt x="664" y="502"/>
                  </a:lnTo>
                  <a:lnTo>
                    <a:pt x="662" y="504"/>
                  </a:lnTo>
                  <a:lnTo>
                    <a:pt x="662" y="502"/>
                  </a:lnTo>
                  <a:lnTo>
                    <a:pt x="658" y="502"/>
                  </a:lnTo>
                  <a:lnTo>
                    <a:pt x="656" y="506"/>
                  </a:lnTo>
                  <a:lnTo>
                    <a:pt x="658" y="506"/>
                  </a:lnTo>
                  <a:lnTo>
                    <a:pt x="662" y="504"/>
                  </a:lnTo>
                  <a:lnTo>
                    <a:pt x="662" y="506"/>
                  </a:lnTo>
                  <a:lnTo>
                    <a:pt x="662" y="508"/>
                  </a:lnTo>
                  <a:lnTo>
                    <a:pt x="664" y="508"/>
                  </a:lnTo>
                  <a:lnTo>
                    <a:pt x="666" y="512"/>
                  </a:lnTo>
                  <a:lnTo>
                    <a:pt x="664" y="516"/>
                  </a:lnTo>
                  <a:lnTo>
                    <a:pt x="666" y="516"/>
                  </a:lnTo>
                  <a:lnTo>
                    <a:pt x="666" y="520"/>
                  </a:lnTo>
                  <a:lnTo>
                    <a:pt x="666" y="522"/>
                  </a:lnTo>
                  <a:lnTo>
                    <a:pt x="666" y="522"/>
                  </a:lnTo>
                  <a:lnTo>
                    <a:pt x="666" y="524"/>
                  </a:lnTo>
                  <a:lnTo>
                    <a:pt x="664" y="524"/>
                  </a:lnTo>
                  <a:lnTo>
                    <a:pt x="662" y="520"/>
                  </a:lnTo>
                  <a:lnTo>
                    <a:pt x="660" y="518"/>
                  </a:lnTo>
                  <a:lnTo>
                    <a:pt x="660" y="518"/>
                  </a:lnTo>
                  <a:lnTo>
                    <a:pt x="658" y="516"/>
                  </a:lnTo>
                  <a:lnTo>
                    <a:pt x="656" y="518"/>
                  </a:lnTo>
                  <a:lnTo>
                    <a:pt x="660" y="520"/>
                  </a:lnTo>
                  <a:lnTo>
                    <a:pt x="658" y="522"/>
                  </a:lnTo>
                  <a:lnTo>
                    <a:pt x="656" y="520"/>
                  </a:lnTo>
                  <a:lnTo>
                    <a:pt x="654" y="520"/>
                  </a:lnTo>
                  <a:lnTo>
                    <a:pt x="654" y="520"/>
                  </a:lnTo>
                  <a:lnTo>
                    <a:pt x="652" y="520"/>
                  </a:lnTo>
                  <a:lnTo>
                    <a:pt x="652" y="518"/>
                  </a:lnTo>
                  <a:lnTo>
                    <a:pt x="654" y="514"/>
                  </a:lnTo>
                  <a:lnTo>
                    <a:pt x="654" y="514"/>
                  </a:lnTo>
                  <a:lnTo>
                    <a:pt x="652" y="514"/>
                  </a:lnTo>
                  <a:lnTo>
                    <a:pt x="652" y="512"/>
                  </a:lnTo>
                  <a:lnTo>
                    <a:pt x="650" y="514"/>
                  </a:lnTo>
                  <a:lnTo>
                    <a:pt x="646" y="514"/>
                  </a:lnTo>
                  <a:lnTo>
                    <a:pt x="644" y="512"/>
                  </a:lnTo>
                  <a:lnTo>
                    <a:pt x="642" y="512"/>
                  </a:lnTo>
                  <a:lnTo>
                    <a:pt x="640" y="510"/>
                  </a:lnTo>
                  <a:lnTo>
                    <a:pt x="638" y="512"/>
                  </a:lnTo>
                  <a:lnTo>
                    <a:pt x="640" y="514"/>
                  </a:lnTo>
                  <a:lnTo>
                    <a:pt x="638" y="516"/>
                  </a:lnTo>
                  <a:lnTo>
                    <a:pt x="638" y="518"/>
                  </a:lnTo>
                  <a:lnTo>
                    <a:pt x="640" y="520"/>
                  </a:lnTo>
                  <a:lnTo>
                    <a:pt x="642" y="520"/>
                  </a:lnTo>
                  <a:lnTo>
                    <a:pt x="644" y="522"/>
                  </a:lnTo>
                  <a:lnTo>
                    <a:pt x="642" y="526"/>
                  </a:lnTo>
                  <a:lnTo>
                    <a:pt x="640" y="526"/>
                  </a:lnTo>
                  <a:lnTo>
                    <a:pt x="634" y="530"/>
                  </a:lnTo>
                  <a:lnTo>
                    <a:pt x="632" y="534"/>
                  </a:lnTo>
                  <a:lnTo>
                    <a:pt x="630" y="538"/>
                  </a:lnTo>
                  <a:lnTo>
                    <a:pt x="628" y="536"/>
                  </a:lnTo>
                  <a:lnTo>
                    <a:pt x="626" y="538"/>
                  </a:lnTo>
                  <a:lnTo>
                    <a:pt x="624" y="540"/>
                  </a:lnTo>
                  <a:lnTo>
                    <a:pt x="622" y="542"/>
                  </a:lnTo>
                  <a:lnTo>
                    <a:pt x="614" y="540"/>
                  </a:lnTo>
                  <a:lnTo>
                    <a:pt x="614" y="538"/>
                  </a:lnTo>
                  <a:lnTo>
                    <a:pt x="612" y="534"/>
                  </a:lnTo>
                  <a:lnTo>
                    <a:pt x="608" y="532"/>
                  </a:lnTo>
                  <a:lnTo>
                    <a:pt x="608" y="532"/>
                  </a:lnTo>
                  <a:lnTo>
                    <a:pt x="610" y="532"/>
                  </a:lnTo>
                  <a:lnTo>
                    <a:pt x="610" y="530"/>
                  </a:lnTo>
                  <a:lnTo>
                    <a:pt x="610" y="530"/>
                  </a:lnTo>
                  <a:lnTo>
                    <a:pt x="608" y="528"/>
                  </a:lnTo>
                  <a:lnTo>
                    <a:pt x="604" y="524"/>
                  </a:lnTo>
                  <a:lnTo>
                    <a:pt x="602" y="522"/>
                  </a:lnTo>
                  <a:lnTo>
                    <a:pt x="596" y="522"/>
                  </a:lnTo>
                  <a:lnTo>
                    <a:pt x="594" y="520"/>
                  </a:lnTo>
                  <a:lnTo>
                    <a:pt x="588" y="518"/>
                  </a:lnTo>
                  <a:lnTo>
                    <a:pt x="586" y="518"/>
                  </a:lnTo>
                  <a:lnTo>
                    <a:pt x="586" y="520"/>
                  </a:lnTo>
                  <a:lnTo>
                    <a:pt x="586" y="522"/>
                  </a:lnTo>
                  <a:lnTo>
                    <a:pt x="588" y="520"/>
                  </a:lnTo>
                  <a:lnTo>
                    <a:pt x="588" y="520"/>
                  </a:lnTo>
                  <a:lnTo>
                    <a:pt x="594" y="522"/>
                  </a:lnTo>
                  <a:lnTo>
                    <a:pt x="600" y="522"/>
                  </a:lnTo>
                  <a:lnTo>
                    <a:pt x="600" y="524"/>
                  </a:lnTo>
                  <a:lnTo>
                    <a:pt x="600" y="524"/>
                  </a:lnTo>
                  <a:lnTo>
                    <a:pt x="600" y="524"/>
                  </a:lnTo>
                  <a:lnTo>
                    <a:pt x="598" y="526"/>
                  </a:lnTo>
                  <a:lnTo>
                    <a:pt x="600" y="526"/>
                  </a:lnTo>
                  <a:lnTo>
                    <a:pt x="600" y="530"/>
                  </a:lnTo>
                  <a:lnTo>
                    <a:pt x="600" y="530"/>
                  </a:lnTo>
                  <a:lnTo>
                    <a:pt x="604" y="536"/>
                  </a:lnTo>
                  <a:lnTo>
                    <a:pt x="606" y="538"/>
                  </a:lnTo>
                  <a:lnTo>
                    <a:pt x="610" y="540"/>
                  </a:lnTo>
                  <a:lnTo>
                    <a:pt x="614" y="542"/>
                  </a:lnTo>
                  <a:lnTo>
                    <a:pt x="624" y="544"/>
                  </a:lnTo>
                  <a:lnTo>
                    <a:pt x="624" y="546"/>
                  </a:lnTo>
                  <a:lnTo>
                    <a:pt x="622" y="548"/>
                  </a:lnTo>
                  <a:lnTo>
                    <a:pt x="620" y="550"/>
                  </a:lnTo>
                  <a:lnTo>
                    <a:pt x="618" y="552"/>
                  </a:lnTo>
                  <a:lnTo>
                    <a:pt x="614" y="556"/>
                  </a:lnTo>
                  <a:lnTo>
                    <a:pt x="614" y="554"/>
                  </a:lnTo>
                  <a:lnTo>
                    <a:pt x="612" y="556"/>
                  </a:lnTo>
                  <a:lnTo>
                    <a:pt x="612" y="556"/>
                  </a:lnTo>
                  <a:lnTo>
                    <a:pt x="604" y="566"/>
                  </a:lnTo>
                  <a:lnTo>
                    <a:pt x="600" y="566"/>
                  </a:lnTo>
                  <a:lnTo>
                    <a:pt x="600" y="570"/>
                  </a:lnTo>
                  <a:lnTo>
                    <a:pt x="596" y="570"/>
                  </a:lnTo>
                  <a:lnTo>
                    <a:pt x="596" y="570"/>
                  </a:lnTo>
                  <a:lnTo>
                    <a:pt x="594" y="570"/>
                  </a:lnTo>
                  <a:lnTo>
                    <a:pt x="594" y="572"/>
                  </a:lnTo>
                  <a:lnTo>
                    <a:pt x="590" y="568"/>
                  </a:lnTo>
                  <a:lnTo>
                    <a:pt x="588" y="566"/>
                  </a:lnTo>
                  <a:lnTo>
                    <a:pt x="588" y="568"/>
                  </a:lnTo>
                  <a:lnTo>
                    <a:pt x="588" y="566"/>
                  </a:lnTo>
                  <a:lnTo>
                    <a:pt x="586" y="566"/>
                  </a:lnTo>
                  <a:lnTo>
                    <a:pt x="588" y="564"/>
                  </a:lnTo>
                  <a:lnTo>
                    <a:pt x="588" y="564"/>
                  </a:lnTo>
                  <a:lnTo>
                    <a:pt x="586" y="562"/>
                  </a:lnTo>
                  <a:lnTo>
                    <a:pt x="584" y="564"/>
                  </a:lnTo>
                  <a:lnTo>
                    <a:pt x="582" y="568"/>
                  </a:lnTo>
                  <a:lnTo>
                    <a:pt x="582" y="566"/>
                  </a:lnTo>
                  <a:lnTo>
                    <a:pt x="580" y="562"/>
                  </a:lnTo>
                  <a:lnTo>
                    <a:pt x="580" y="566"/>
                  </a:lnTo>
                  <a:lnTo>
                    <a:pt x="580" y="566"/>
                  </a:lnTo>
                  <a:lnTo>
                    <a:pt x="580" y="572"/>
                  </a:lnTo>
                  <a:lnTo>
                    <a:pt x="578" y="576"/>
                  </a:lnTo>
                  <a:lnTo>
                    <a:pt x="576" y="576"/>
                  </a:lnTo>
                  <a:lnTo>
                    <a:pt x="576" y="574"/>
                  </a:lnTo>
                  <a:lnTo>
                    <a:pt x="574" y="572"/>
                  </a:lnTo>
                  <a:lnTo>
                    <a:pt x="572" y="572"/>
                  </a:lnTo>
                  <a:lnTo>
                    <a:pt x="574" y="574"/>
                  </a:lnTo>
                  <a:lnTo>
                    <a:pt x="572" y="576"/>
                  </a:lnTo>
                  <a:lnTo>
                    <a:pt x="572" y="578"/>
                  </a:lnTo>
                  <a:lnTo>
                    <a:pt x="572" y="578"/>
                  </a:lnTo>
                  <a:lnTo>
                    <a:pt x="568" y="576"/>
                  </a:lnTo>
                  <a:lnTo>
                    <a:pt x="568" y="574"/>
                  </a:lnTo>
                  <a:lnTo>
                    <a:pt x="566" y="574"/>
                  </a:lnTo>
                  <a:lnTo>
                    <a:pt x="564" y="570"/>
                  </a:lnTo>
                  <a:lnTo>
                    <a:pt x="558" y="568"/>
                  </a:lnTo>
                  <a:lnTo>
                    <a:pt x="554" y="566"/>
                  </a:lnTo>
                  <a:lnTo>
                    <a:pt x="552" y="562"/>
                  </a:lnTo>
                  <a:lnTo>
                    <a:pt x="550" y="562"/>
                  </a:lnTo>
                  <a:lnTo>
                    <a:pt x="548" y="558"/>
                  </a:lnTo>
                  <a:lnTo>
                    <a:pt x="546" y="558"/>
                  </a:lnTo>
                  <a:lnTo>
                    <a:pt x="546" y="560"/>
                  </a:lnTo>
                  <a:lnTo>
                    <a:pt x="544" y="560"/>
                  </a:lnTo>
                  <a:lnTo>
                    <a:pt x="546" y="564"/>
                  </a:lnTo>
                  <a:lnTo>
                    <a:pt x="548" y="566"/>
                  </a:lnTo>
                  <a:lnTo>
                    <a:pt x="548" y="564"/>
                  </a:lnTo>
                  <a:lnTo>
                    <a:pt x="546" y="562"/>
                  </a:lnTo>
                  <a:lnTo>
                    <a:pt x="548" y="562"/>
                  </a:lnTo>
                  <a:lnTo>
                    <a:pt x="548" y="562"/>
                  </a:lnTo>
                  <a:lnTo>
                    <a:pt x="554" y="566"/>
                  </a:lnTo>
                  <a:lnTo>
                    <a:pt x="558" y="570"/>
                  </a:lnTo>
                  <a:lnTo>
                    <a:pt x="558" y="570"/>
                  </a:lnTo>
                  <a:lnTo>
                    <a:pt x="556" y="572"/>
                  </a:lnTo>
                  <a:lnTo>
                    <a:pt x="552" y="572"/>
                  </a:lnTo>
                  <a:lnTo>
                    <a:pt x="552" y="572"/>
                  </a:lnTo>
                  <a:lnTo>
                    <a:pt x="552" y="574"/>
                  </a:lnTo>
                  <a:lnTo>
                    <a:pt x="552" y="574"/>
                  </a:lnTo>
                  <a:lnTo>
                    <a:pt x="552" y="574"/>
                  </a:lnTo>
                  <a:lnTo>
                    <a:pt x="558" y="574"/>
                  </a:lnTo>
                  <a:lnTo>
                    <a:pt x="560" y="572"/>
                  </a:lnTo>
                  <a:lnTo>
                    <a:pt x="562" y="572"/>
                  </a:lnTo>
                  <a:lnTo>
                    <a:pt x="562" y="572"/>
                  </a:lnTo>
                  <a:lnTo>
                    <a:pt x="564" y="576"/>
                  </a:lnTo>
                  <a:lnTo>
                    <a:pt x="568" y="582"/>
                  </a:lnTo>
                  <a:lnTo>
                    <a:pt x="568" y="586"/>
                  </a:lnTo>
                  <a:lnTo>
                    <a:pt x="564" y="590"/>
                  </a:lnTo>
                  <a:lnTo>
                    <a:pt x="562" y="590"/>
                  </a:lnTo>
                  <a:lnTo>
                    <a:pt x="560" y="592"/>
                  </a:lnTo>
                  <a:lnTo>
                    <a:pt x="558" y="592"/>
                  </a:lnTo>
                  <a:lnTo>
                    <a:pt x="556" y="590"/>
                  </a:lnTo>
                  <a:lnTo>
                    <a:pt x="550" y="590"/>
                  </a:lnTo>
                  <a:lnTo>
                    <a:pt x="548" y="586"/>
                  </a:lnTo>
                  <a:lnTo>
                    <a:pt x="546" y="580"/>
                  </a:lnTo>
                  <a:lnTo>
                    <a:pt x="544" y="580"/>
                  </a:lnTo>
                  <a:lnTo>
                    <a:pt x="544" y="580"/>
                  </a:lnTo>
                  <a:lnTo>
                    <a:pt x="544" y="582"/>
                  </a:lnTo>
                  <a:lnTo>
                    <a:pt x="544" y="584"/>
                  </a:lnTo>
                  <a:lnTo>
                    <a:pt x="546" y="586"/>
                  </a:lnTo>
                  <a:lnTo>
                    <a:pt x="548" y="592"/>
                  </a:lnTo>
                  <a:lnTo>
                    <a:pt x="550" y="596"/>
                  </a:lnTo>
                  <a:lnTo>
                    <a:pt x="548" y="598"/>
                  </a:lnTo>
                  <a:lnTo>
                    <a:pt x="548" y="596"/>
                  </a:lnTo>
                  <a:lnTo>
                    <a:pt x="546" y="598"/>
                  </a:lnTo>
                  <a:lnTo>
                    <a:pt x="544" y="594"/>
                  </a:lnTo>
                  <a:lnTo>
                    <a:pt x="544" y="596"/>
                  </a:lnTo>
                  <a:lnTo>
                    <a:pt x="544" y="596"/>
                  </a:lnTo>
                  <a:lnTo>
                    <a:pt x="544" y="598"/>
                  </a:lnTo>
                  <a:lnTo>
                    <a:pt x="546" y="598"/>
                  </a:lnTo>
                  <a:lnTo>
                    <a:pt x="546" y="600"/>
                  </a:lnTo>
                  <a:lnTo>
                    <a:pt x="542" y="600"/>
                  </a:lnTo>
                  <a:lnTo>
                    <a:pt x="542" y="598"/>
                  </a:lnTo>
                  <a:lnTo>
                    <a:pt x="540" y="600"/>
                  </a:lnTo>
                  <a:lnTo>
                    <a:pt x="542" y="602"/>
                  </a:lnTo>
                  <a:lnTo>
                    <a:pt x="542" y="604"/>
                  </a:lnTo>
                  <a:lnTo>
                    <a:pt x="540" y="606"/>
                  </a:lnTo>
                  <a:lnTo>
                    <a:pt x="540" y="602"/>
                  </a:lnTo>
                  <a:lnTo>
                    <a:pt x="538" y="602"/>
                  </a:lnTo>
                  <a:lnTo>
                    <a:pt x="540" y="604"/>
                  </a:lnTo>
                  <a:lnTo>
                    <a:pt x="538" y="606"/>
                  </a:lnTo>
                  <a:lnTo>
                    <a:pt x="538" y="606"/>
                  </a:lnTo>
                  <a:lnTo>
                    <a:pt x="536" y="604"/>
                  </a:lnTo>
                  <a:lnTo>
                    <a:pt x="534" y="606"/>
                  </a:lnTo>
                  <a:lnTo>
                    <a:pt x="530" y="608"/>
                  </a:lnTo>
                  <a:lnTo>
                    <a:pt x="532" y="608"/>
                  </a:lnTo>
                  <a:lnTo>
                    <a:pt x="532" y="610"/>
                  </a:lnTo>
                  <a:lnTo>
                    <a:pt x="532" y="612"/>
                  </a:lnTo>
                  <a:lnTo>
                    <a:pt x="532" y="610"/>
                  </a:lnTo>
                  <a:lnTo>
                    <a:pt x="528" y="608"/>
                  </a:lnTo>
                  <a:lnTo>
                    <a:pt x="526" y="608"/>
                  </a:lnTo>
                  <a:lnTo>
                    <a:pt x="526" y="610"/>
                  </a:lnTo>
                  <a:lnTo>
                    <a:pt x="524" y="610"/>
                  </a:lnTo>
                  <a:lnTo>
                    <a:pt x="528" y="612"/>
                  </a:lnTo>
                  <a:lnTo>
                    <a:pt x="526" y="614"/>
                  </a:lnTo>
                  <a:lnTo>
                    <a:pt x="526" y="614"/>
                  </a:lnTo>
                  <a:lnTo>
                    <a:pt x="524" y="614"/>
                  </a:lnTo>
                  <a:lnTo>
                    <a:pt x="522" y="618"/>
                  </a:lnTo>
                  <a:lnTo>
                    <a:pt x="520" y="620"/>
                  </a:lnTo>
                  <a:lnTo>
                    <a:pt x="520" y="620"/>
                  </a:lnTo>
                  <a:lnTo>
                    <a:pt x="520" y="622"/>
                  </a:lnTo>
                  <a:lnTo>
                    <a:pt x="518" y="622"/>
                  </a:lnTo>
                  <a:lnTo>
                    <a:pt x="518" y="624"/>
                  </a:lnTo>
                  <a:lnTo>
                    <a:pt x="518" y="626"/>
                  </a:lnTo>
                  <a:lnTo>
                    <a:pt x="516" y="628"/>
                  </a:lnTo>
                  <a:lnTo>
                    <a:pt x="512" y="632"/>
                  </a:lnTo>
                  <a:lnTo>
                    <a:pt x="510" y="632"/>
                  </a:lnTo>
                  <a:lnTo>
                    <a:pt x="510" y="634"/>
                  </a:lnTo>
                  <a:lnTo>
                    <a:pt x="506" y="636"/>
                  </a:lnTo>
                  <a:lnTo>
                    <a:pt x="504" y="634"/>
                  </a:lnTo>
                  <a:lnTo>
                    <a:pt x="504" y="636"/>
                  </a:lnTo>
                  <a:lnTo>
                    <a:pt x="504" y="640"/>
                  </a:lnTo>
                  <a:lnTo>
                    <a:pt x="502" y="642"/>
                  </a:lnTo>
                  <a:lnTo>
                    <a:pt x="502" y="646"/>
                  </a:lnTo>
                  <a:lnTo>
                    <a:pt x="500" y="648"/>
                  </a:lnTo>
                  <a:lnTo>
                    <a:pt x="500" y="652"/>
                  </a:lnTo>
                  <a:lnTo>
                    <a:pt x="498" y="652"/>
                  </a:lnTo>
                  <a:lnTo>
                    <a:pt x="496" y="658"/>
                  </a:lnTo>
                  <a:lnTo>
                    <a:pt x="496" y="658"/>
                  </a:lnTo>
                  <a:lnTo>
                    <a:pt x="496" y="662"/>
                  </a:lnTo>
                  <a:lnTo>
                    <a:pt x="494" y="666"/>
                  </a:lnTo>
                  <a:lnTo>
                    <a:pt x="494" y="668"/>
                  </a:lnTo>
                  <a:lnTo>
                    <a:pt x="492" y="668"/>
                  </a:lnTo>
                  <a:lnTo>
                    <a:pt x="490" y="670"/>
                  </a:lnTo>
                  <a:lnTo>
                    <a:pt x="492" y="670"/>
                  </a:lnTo>
                  <a:lnTo>
                    <a:pt x="494" y="672"/>
                  </a:lnTo>
                  <a:lnTo>
                    <a:pt x="492" y="674"/>
                  </a:lnTo>
                  <a:lnTo>
                    <a:pt x="494" y="676"/>
                  </a:lnTo>
                  <a:lnTo>
                    <a:pt x="494" y="678"/>
                  </a:lnTo>
                  <a:lnTo>
                    <a:pt x="496" y="680"/>
                  </a:lnTo>
                  <a:lnTo>
                    <a:pt x="492" y="686"/>
                  </a:lnTo>
                  <a:lnTo>
                    <a:pt x="490" y="688"/>
                  </a:lnTo>
                  <a:lnTo>
                    <a:pt x="482" y="690"/>
                  </a:lnTo>
                  <a:lnTo>
                    <a:pt x="482" y="692"/>
                  </a:lnTo>
                  <a:lnTo>
                    <a:pt x="484" y="690"/>
                  </a:lnTo>
                  <a:lnTo>
                    <a:pt x="490" y="690"/>
                  </a:lnTo>
                  <a:lnTo>
                    <a:pt x="496" y="684"/>
                  </a:lnTo>
                  <a:lnTo>
                    <a:pt x="498" y="678"/>
                  </a:lnTo>
                  <a:lnTo>
                    <a:pt x="506" y="678"/>
                  </a:lnTo>
                  <a:lnTo>
                    <a:pt x="508" y="678"/>
                  </a:lnTo>
                  <a:lnTo>
                    <a:pt x="508" y="680"/>
                  </a:lnTo>
                  <a:lnTo>
                    <a:pt x="506" y="684"/>
                  </a:lnTo>
                  <a:lnTo>
                    <a:pt x="506" y="686"/>
                  </a:lnTo>
                  <a:lnTo>
                    <a:pt x="508" y="690"/>
                  </a:lnTo>
                  <a:lnTo>
                    <a:pt x="508" y="694"/>
                  </a:lnTo>
                  <a:lnTo>
                    <a:pt x="506" y="698"/>
                  </a:lnTo>
                  <a:lnTo>
                    <a:pt x="508" y="702"/>
                  </a:lnTo>
                  <a:lnTo>
                    <a:pt x="508" y="706"/>
                  </a:lnTo>
                  <a:lnTo>
                    <a:pt x="508" y="708"/>
                  </a:lnTo>
                  <a:lnTo>
                    <a:pt x="500" y="716"/>
                  </a:lnTo>
                  <a:lnTo>
                    <a:pt x="496" y="718"/>
                  </a:lnTo>
                  <a:lnTo>
                    <a:pt x="494" y="716"/>
                  </a:lnTo>
                  <a:lnTo>
                    <a:pt x="496" y="718"/>
                  </a:lnTo>
                  <a:lnTo>
                    <a:pt x="500" y="718"/>
                  </a:lnTo>
                  <a:lnTo>
                    <a:pt x="508" y="714"/>
                  </a:lnTo>
                  <a:lnTo>
                    <a:pt x="518" y="712"/>
                  </a:lnTo>
                  <a:lnTo>
                    <a:pt x="522" y="712"/>
                  </a:lnTo>
                  <a:lnTo>
                    <a:pt x="528" y="716"/>
                  </a:lnTo>
                  <a:lnTo>
                    <a:pt x="532" y="718"/>
                  </a:lnTo>
                  <a:lnTo>
                    <a:pt x="536" y="720"/>
                  </a:lnTo>
                  <a:lnTo>
                    <a:pt x="538" y="722"/>
                  </a:lnTo>
                  <a:lnTo>
                    <a:pt x="540" y="722"/>
                  </a:lnTo>
                  <a:lnTo>
                    <a:pt x="544" y="726"/>
                  </a:lnTo>
                  <a:lnTo>
                    <a:pt x="546" y="726"/>
                  </a:lnTo>
                  <a:lnTo>
                    <a:pt x="548" y="730"/>
                  </a:lnTo>
                  <a:lnTo>
                    <a:pt x="550" y="732"/>
                  </a:lnTo>
                  <a:lnTo>
                    <a:pt x="550" y="734"/>
                  </a:lnTo>
                  <a:lnTo>
                    <a:pt x="552" y="736"/>
                  </a:lnTo>
                  <a:lnTo>
                    <a:pt x="554" y="740"/>
                  </a:lnTo>
                  <a:lnTo>
                    <a:pt x="552" y="740"/>
                  </a:lnTo>
                  <a:lnTo>
                    <a:pt x="554" y="740"/>
                  </a:lnTo>
                  <a:lnTo>
                    <a:pt x="556" y="742"/>
                  </a:lnTo>
                  <a:lnTo>
                    <a:pt x="560" y="746"/>
                  </a:lnTo>
                  <a:lnTo>
                    <a:pt x="562" y="746"/>
                  </a:lnTo>
                  <a:lnTo>
                    <a:pt x="566" y="748"/>
                  </a:lnTo>
                  <a:lnTo>
                    <a:pt x="568" y="748"/>
                  </a:lnTo>
                  <a:lnTo>
                    <a:pt x="572" y="752"/>
                  </a:lnTo>
                  <a:lnTo>
                    <a:pt x="572" y="754"/>
                  </a:lnTo>
                  <a:lnTo>
                    <a:pt x="576" y="758"/>
                  </a:lnTo>
                  <a:lnTo>
                    <a:pt x="576" y="758"/>
                  </a:lnTo>
                  <a:lnTo>
                    <a:pt x="576" y="760"/>
                  </a:lnTo>
                  <a:lnTo>
                    <a:pt x="580" y="760"/>
                  </a:lnTo>
                  <a:lnTo>
                    <a:pt x="582" y="760"/>
                  </a:lnTo>
                  <a:lnTo>
                    <a:pt x="584" y="760"/>
                  </a:lnTo>
                  <a:lnTo>
                    <a:pt x="590" y="760"/>
                  </a:lnTo>
                  <a:lnTo>
                    <a:pt x="590" y="760"/>
                  </a:lnTo>
                  <a:lnTo>
                    <a:pt x="592" y="760"/>
                  </a:lnTo>
                  <a:lnTo>
                    <a:pt x="596" y="762"/>
                  </a:lnTo>
                  <a:lnTo>
                    <a:pt x="600" y="762"/>
                  </a:lnTo>
                  <a:lnTo>
                    <a:pt x="602" y="760"/>
                  </a:lnTo>
                  <a:lnTo>
                    <a:pt x="604" y="760"/>
                  </a:lnTo>
                  <a:lnTo>
                    <a:pt x="604" y="762"/>
                  </a:lnTo>
                  <a:lnTo>
                    <a:pt x="606" y="762"/>
                  </a:lnTo>
                  <a:lnTo>
                    <a:pt x="606" y="762"/>
                  </a:lnTo>
                  <a:lnTo>
                    <a:pt x="608" y="766"/>
                  </a:lnTo>
                  <a:lnTo>
                    <a:pt x="604" y="772"/>
                  </a:lnTo>
                  <a:lnTo>
                    <a:pt x="604" y="774"/>
                  </a:lnTo>
                  <a:lnTo>
                    <a:pt x="602" y="776"/>
                  </a:lnTo>
                  <a:lnTo>
                    <a:pt x="600" y="780"/>
                  </a:lnTo>
                  <a:lnTo>
                    <a:pt x="600" y="782"/>
                  </a:lnTo>
                  <a:lnTo>
                    <a:pt x="600" y="782"/>
                  </a:lnTo>
                  <a:lnTo>
                    <a:pt x="602" y="788"/>
                  </a:lnTo>
                  <a:lnTo>
                    <a:pt x="598" y="792"/>
                  </a:lnTo>
                  <a:lnTo>
                    <a:pt x="598" y="794"/>
                  </a:lnTo>
                  <a:lnTo>
                    <a:pt x="598" y="798"/>
                  </a:lnTo>
                  <a:lnTo>
                    <a:pt x="594" y="800"/>
                  </a:lnTo>
                  <a:lnTo>
                    <a:pt x="594" y="804"/>
                  </a:lnTo>
                  <a:lnTo>
                    <a:pt x="594" y="808"/>
                  </a:lnTo>
                  <a:lnTo>
                    <a:pt x="598" y="808"/>
                  </a:lnTo>
                  <a:lnTo>
                    <a:pt x="598" y="812"/>
                  </a:lnTo>
                  <a:lnTo>
                    <a:pt x="600" y="812"/>
                  </a:lnTo>
                  <a:lnTo>
                    <a:pt x="600" y="816"/>
                  </a:lnTo>
                  <a:lnTo>
                    <a:pt x="600" y="816"/>
                  </a:lnTo>
                  <a:lnTo>
                    <a:pt x="600" y="818"/>
                  </a:lnTo>
                  <a:lnTo>
                    <a:pt x="600" y="820"/>
                  </a:lnTo>
                  <a:lnTo>
                    <a:pt x="602" y="820"/>
                  </a:lnTo>
                  <a:lnTo>
                    <a:pt x="606" y="822"/>
                  </a:lnTo>
                  <a:lnTo>
                    <a:pt x="606" y="822"/>
                  </a:lnTo>
                  <a:lnTo>
                    <a:pt x="606" y="824"/>
                  </a:lnTo>
                  <a:lnTo>
                    <a:pt x="608" y="826"/>
                  </a:lnTo>
                  <a:lnTo>
                    <a:pt x="608" y="830"/>
                  </a:lnTo>
                  <a:lnTo>
                    <a:pt x="608" y="832"/>
                  </a:lnTo>
                  <a:lnTo>
                    <a:pt x="608" y="836"/>
                  </a:lnTo>
                  <a:lnTo>
                    <a:pt x="602" y="838"/>
                  </a:lnTo>
                  <a:lnTo>
                    <a:pt x="606" y="838"/>
                  </a:lnTo>
                  <a:lnTo>
                    <a:pt x="610" y="836"/>
                  </a:lnTo>
                  <a:lnTo>
                    <a:pt x="614" y="836"/>
                  </a:lnTo>
                  <a:lnTo>
                    <a:pt x="614" y="838"/>
                  </a:lnTo>
                  <a:lnTo>
                    <a:pt x="616" y="838"/>
                  </a:lnTo>
                  <a:lnTo>
                    <a:pt x="618" y="836"/>
                  </a:lnTo>
                  <a:lnTo>
                    <a:pt x="618" y="834"/>
                  </a:lnTo>
                  <a:lnTo>
                    <a:pt x="622" y="830"/>
                  </a:lnTo>
                  <a:lnTo>
                    <a:pt x="622" y="830"/>
                  </a:lnTo>
                  <a:lnTo>
                    <a:pt x="622" y="830"/>
                  </a:lnTo>
                  <a:lnTo>
                    <a:pt x="622" y="832"/>
                  </a:lnTo>
                  <a:lnTo>
                    <a:pt x="624" y="832"/>
                  </a:lnTo>
                  <a:lnTo>
                    <a:pt x="626" y="836"/>
                  </a:lnTo>
                  <a:lnTo>
                    <a:pt x="624" y="840"/>
                  </a:lnTo>
                  <a:lnTo>
                    <a:pt x="628" y="842"/>
                  </a:lnTo>
                  <a:lnTo>
                    <a:pt x="632" y="844"/>
                  </a:lnTo>
                  <a:lnTo>
                    <a:pt x="630" y="842"/>
                  </a:lnTo>
                  <a:lnTo>
                    <a:pt x="628" y="840"/>
                  </a:lnTo>
                  <a:lnTo>
                    <a:pt x="626" y="836"/>
                  </a:lnTo>
                  <a:lnTo>
                    <a:pt x="628" y="832"/>
                  </a:lnTo>
                  <a:lnTo>
                    <a:pt x="628" y="830"/>
                  </a:lnTo>
                  <a:lnTo>
                    <a:pt x="628" y="830"/>
                  </a:lnTo>
                  <a:lnTo>
                    <a:pt x="628" y="828"/>
                  </a:lnTo>
                  <a:lnTo>
                    <a:pt x="628" y="828"/>
                  </a:lnTo>
                  <a:lnTo>
                    <a:pt x="628" y="828"/>
                  </a:lnTo>
                  <a:lnTo>
                    <a:pt x="630" y="824"/>
                  </a:lnTo>
                  <a:lnTo>
                    <a:pt x="634" y="820"/>
                  </a:lnTo>
                  <a:lnTo>
                    <a:pt x="632" y="820"/>
                  </a:lnTo>
                  <a:lnTo>
                    <a:pt x="632" y="816"/>
                  </a:lnTo>
                  <a:lnTo>
                    <a:pt x="630" y="816"/>
                  </a:lnTo>
                  <a:lnTo>
                    <a:pt x="630" y="812"/>
                  </a:lnTo>
                  <a:lnTo>
                    <a:pt x="634" y="810"/>
                  </a:lnTo>
                  <a:lnTo>
                    <a:pt x="632" y="808"/>
                  </a:lnTo>
                  <a:lnTo>
                    <a:pt x="632" y="808"/>
                  </a:lnTo>
                  <a:lnTo>
                    <a:pt x="630" y="806"/>
                  </a:lnTo>
                  <a:lnTo>
                    <a:pt x="630" y="806"/>
                  </a:lnTo>
                  <a:lnTo>
                    <a:pt x="632" y="800"/>
                  </a:lnTo>
                  <a:lnTo>
                    <a:pt x="632" y="796"/>
                  </a:lnTo>
                  <a:lnTo>
                    <a:pt x="632" y="792"/>
                  </a:lnTo>
                  <a:lnTo>
                    <a:pt x="634" y="792"/>
                  </a:lnTo>
                  <a:lnTo>
                    <a:pt x="634" y="788"/>
                  </a:lnTo>
                  <a:lnTo>
                    <a:pt x="634" y="788"/>
                  </a:lnTo>
                  <a:lnTo>
                    <a:pt x="634" y="786"/>
                  </a:lnTo>
                  <a:lnTo>
                    <a:pt x="636" y="786"/>
                  </a:lnTo>
                  <a:lnTo>
                    <a:pt x="634" y="784"/>
                  </a:lnTo>
                  <a:lnTo>
                    <a:pt x="632" y="784"/>
                  </a:lnTo>
                  <a:lnTo>
                    <a:pt x="634" y="782"/>
                  </a:lnTo>
                  <a:lnTo>
                    <a:pt x="634" y="780"/>
                  </a:lnTo>
                  <a:lnTo>
                    <a:pt x="634" y="778"/>
                  </a:lnTo>
                  <a:lnTo>
                    <a:pt x="632" y="776"/>
                  </a:lnTo>
                  <a:lnTo>
                    <a:pt x="632" y="774"/>
                  </a:lnTo>
                  <a:lnTo>
                    <a:pt x="630" y="772"/>
                  </a:lnTo>
                  <a:lnTo>
                    <a:pt x="634" y="772"/>
                  </a:lnTo>
                  <a:lnTo>
                    <a:pt x="640" y="770"/>
                  </a:lnTo>
                  <a:lnTo>
                    <a:pt x="642" y="768"/>
                  </a:lnTo>
                  <a:lnTo>
                    <a:pt x="644" y="768"/>
                  </a:lnTo>
                  <a:lnTo>
                    <a:pt x="646" y="768"/>
                  </a:lnTo>
                  <a:lnTo>
                    <a:pt x="650" y="766"/>
                  </a:lnTo>
                  <a:lnTo>
                    <a:pt x="658" y="762"/>
                  </a:lnTo>
                  <a:lnTo>
                    <a:pt x="658" y="762"/>
                  </a:lnTo>
                  <a:lnTo>
                    <a:pt x="660" y="760"/>
                  </a:lnTo>
                  <a:lnTo>
                    <a:pt x="666" y="758"/>
                  </a:lnTo>
                  <a:lnTo>
                    <a:pt x="666" y="756"/>
                  </a:lnTo>
                  <a:lnTo>
                    <a:pt x="668" y="754"/>
                  </a:lnTo>
                  <a:lnTo>
                    <a:pt x="672" y="748"/>
                  </a:lnTo>
                  <a:lnTo>
                    <a:pt x="674" y="748"/>
                  </a:lnTo>
                  <a:lnTo>
                    <a:pt x="674" y="750"/>
                  </a:lnTo>
                  <a:lnTo>
                    <a:pt x="678" y="750"/>
                  </a:lnTo>
                  <a:lnTo>
                    <a:pt x="678" y="748"/>
                  </a:lnTo>
                  <a:lnTo>
                    <a:pt x="678" y="746"/>
                  </a:lnTo>
                  <a:lnTo>
                    <a:pt x="678" y="742"/>
                  </a:lnTo>
                  <a:lnTo>
                    <a:pt x="676" y="744"/>
                  </a:lnTo>
                  <a:lnTo>
                    <a:pt x="674" y="746"/>
                  </a:lnTo>
                  <a:lnTo>
                    <a:pt x="674" y="746"/>
                  </a:lnTo>
                  <a:lnTo>
                    <a:pt x="674" y="742"/>
                  </a:lnTo>
                  <a:lnTo>
                    <a:pt x="678" y="736"/>
                  </a:lnTo>
                  <a:lnTo>
                    <a:pt x="678" y="736"/>
                  </a:lnTo>
                  <a:lnTo>
                    <a:pt x="678" y="732"/>
                  </a:lnTo>
                  <a:lnTo>
                    <a:pt x="678" y="728"/>
                  </a:lnTo>
                  <a:lnTo>
                    <a:pt x="676" y="726"/>
                  </a:lnTo>
                  <a:lnTo>
                    <a:pt x="676" y="718"/>
                  </a:lnTo>
                  <a:lnTo>
                    <a:pt x="676" y="712"/>
                  </a:lnTo>
                  <a:lnTo>
                    <a:pt x="672" y="704"/>
                  </a:lnTo>
                  <a:lnTo>
                    <a:pt x="670" y="704"/>
                  </a:lnTo>
                  <a:lnTo>
                    <a:pt x="668" y="700"/>
                  </a:lnTo>
                  <a:lnTo>
                    <a:pt x="666" y="700"/>
                  </a:lnTo>
                  <a:lnTo>
                    <a:pt x="666" y="698"/>
                  </a:lnTo>
                  <a:lnTo>
                    <a:pt x="666" y="694"/>
                  </a:lnTo>
                  <a:lnTo>
                    <a:pt x="670" y="692"/>
                  </a:lnTo>
                  <a:lnTo>
                    <a:pt x="676" y="686"/>
                  </a:lnTo>
                  <a:lnTo>
                    <a:pt x="678" y="686"/>
                  </a:lnTo>
                  <a:lnTo>
                    <a:pt x="680" y="684"/>
                  </a:lnTo>
                  <a:lnTo>
                    <a:pt x="678" y="682"/>
                  </a:lnTo>
                  <a:lnTo>
                    <a:pt x="678" y="682"/>
                  </a:lnTo>
                  <a:lnTo>
                    <a:pt x="678" y="680"/>
                  </a:lnTo>
                  <a:lnTo>
                    <a:pt x="680" y="676"/>
                  </a:lnTo>
                  <a:lnTo>
                    <a:pt x="682" y="676"/>
                  </a:lnTo>
                  <a:lnTo>
                    <a:pt x="684" y="680"/>
                  </a:lnTo>
                  <a:lnTo>
                    <a:pt x="684" y="680"/>
                  </a:lnTo>
                  <a:lnTo>
                    <a:pt x="684" y="680"/>
                  </a:lnTo>
                  <a:lnTo>
                    <a:pt x="684" y="676"/>
                  </a:lnTo>
                  <a:lnTo>
                    <a:pt x="688" y="676"/>
                  </a:lnTo>
                  <a:lnTo>
                    <a:pt x="690" y="670"/>
                  </a:lnTo>
                  <a:lnTo>
                    <a:pt x="690" y="670"/>
                  </a:lnTo>
                  <a:lnTo>
                    <a:pt x="686" y="670"/>
                  </a:lnTo>
                  <a:lnTo>
                    <a:pt x="686" y="668"/>
                  </a:lnTo>
                  <a:lnTo>
                    <a:pt x="688" y="664"/>
                  </a:lnTo>
                  <a:lnTo>
                    <a:pt x="686" y="664"/>
                  </a:lnTo>
                  <a:lnTo>
                    <a:pt x="686" y="662"/>
                  </a:lnTo>
                  <a:lnTo>
                    <a:pt x="688" y="660"/>
                  </a:lnTo>
                  <a:lnTo>
                    <a:pt x="690" y="660"/>
                  </a:lnTo>
                  <a:lnTo>
                    <a:pt x="688" y="660"/>
                  </a:lnTo>
                  <a:lnTo>
                    <a:pt x="686" y="658"/>
                  </a:lnTo>
                  <a:lnTo>
                    <a:pt x="688" y="654"/>
                  </a:lnTo>
                  <a:lnTo>
                    <a:pt x="690" y="654"/>
                  </a:lnTo>
                  <a:lnTo>
                    <a:pt x="688" y="652"/>
                  </a:lnTo>
                  <a:lnTo>
                    <a:pt x="684" y="654"/>
                  </a:lnTo>
                  <a:lnTo>
                    <a:pt x="684" y="652"/>
                  </a:lnTo>
                  <a:lnTo>
                    <a:pt x="684" y="650"/>
                  </a:lnTo>
                  <a:lnTo>
                    <a:pt x="688" y="646"/>
                  </a:lnTo>
                  <a:lnTo>
                    <a:pt x="692" y="642"/>
                  </a:lnTo>
                  <a:lnTo>
                    <a:pt x="692" y="640"/>
                  </a:lnTo>
                  <a:lnTo>
                    <a:pt x="694" y="640"/>
                  </a:lnTo>
                  <a:lnTo>
                    <a:pt x="696" y="638"/>
                  </a:lnTo>
                  <a:lnTo>
                    <a:pt x="696" y="634"/>
                  </a:lnTo>
                  <a:lnTo>
                    <a:pt x="694" y="634"/>
                  </a:lnTo>
                  <a:lnTo>
                    <a:pt x="694" y="634"/>
                  </a:lnTo>
                  <a:lnTo>
                    <a:pt x="692" y="634"/>
                  </a:lnTo>
                  <a:lnTo>
                    <a:pt x="692" y="630"/>
                  </a:lnTo>
                  <a:lnTo>
                    <a:pt x="692" y="626"/>
                  </a:lnTo>
                  <a:lnTo>
                    <a:pt x="692" y="622"/>
                  </a:lnTo>
                  <a:lnTo>
                    <a:pt x="692" y="620"/>
                  </a:lnTo>
                  <a:lnTo>
                    <a:pt x="694" y="618"/>
                  </a:lnTo>
                  <a:lnTo>
                    <a:pt x="696" y="620"/>
                  </a:lnTo>
                  <a:lnTo>
                    <a:pt x="698" y="620"/>
                  </a:lnTo>
                  <a:lnTo>
                    <a:pt x="698" y="618"/>
                  </a:lnTo>
                  <a:lnTo>
                    <a:pt x="698" y="616"/>
                  </a:lnTo>
                  <a:lnTo>
                    <a:pt x="700" y="616"/>
                  </a:lnTo>
                  <a:lnTo>
                    <a:pt x="702" y="614"/>
                  </a:lnTo>
                  <a:lnTo>
                    <a:pt x="704" y="616"/>
                  </a:lnTo>
                  <a:lnTo>
                    <a:pt x="708" y="616"/>
                  </a:lnTo>
                  <a:lnTo>
                    <a:pt x="712" y="618"/>
                  </a:lnTo>
                  <a:lnTo>
                    <a:pt x="718" y="622"/>
                  </a:lnTo>
                  <a:lnTo>
                    <a:pt x="720" y="622"/>
                  </a:lnTo>
                  <a:lnTo>
                    <a:pt x="718" y="624"/>
                  </a:lnTo>
                  <a:lnTo>
                    <a:pt x="716" y="626"/>
                  </a:lnTo>
                  <a:lnTo>
                    <a:pt x="720" y="626"/>
                  </a:lnTo>
                  <a:lnTo>
                    <a:pt x="724" y="622"/>
                  </a:lnTo>
                  <a:lnTo>
                    <a:pt x="726" y="622"/>
                  </a:lnTo>
                  <a:lnTo>
                    <a:pt x="726" y="624"/>
                  </a:lnTo>
                  <a:lnTo>
                    <a:pt x="728" y="624"/>
                  </a:lnTo>
                  <a:lnTo>
                    <a:pt x="730" y="626"/>
                  </a:lnTo>
                  <a:lnTo>
                    <a:pt x="730" y="624"/>
                  </a:lnTo>
                  <a:lnTo>
                    <a:pt x="734" y="626"/>
                  </a:lnTo>
                  <a:lnTo>
                    <a:pt x="734" y="624"/>
                  </a:lnTo>
                  <a:lnTo>
                    <a:pt x="736" y="624"/>
                  </a:lnTo>
                  <a:lnTo>
                    <a:pt x="740" y="622"/>
                  </a:lnTo>
                  <a:lnTo>
                    <a:pt x="744" y="626"/>
                  </a:lnTo>
                  <a:lnTo>
                    <a:pt x="744" y="628"/>
                  </a:lnTo>
                  <a:lnTo>
                    <a:pt x="746" y="630"/>
                  </a:lnTo>
                  <a:lnTo>
                    <a:pt x="748" y="630"/>
                  </a:lnTo>
                  <a:lnTo>
                    <a:pt x="748" y="634"/>
                  </a:lnTo>
                  <a:lnTo>
                    <a:pt x="748" y="636"/>
                  </a:lnTo>
                  <a:lnTo>
                    <a:pt x="748" y="638"/>
                  </a:lnTo>
                  <a:lnTo>
                    <a:pt x="750" y="636"/>
                  </a:lnTo>
                  <a:lnTo>
                    <a:pt x="752" y="638"/>
                  </a:lnTo>
                  <a:lnTo>
                    <a:pt x="754" y="642"/>
                  </a:lnTo>
                  <a:lnTo>
                    <a:pt x="752" y="642"/>
                  </a:lnTo>
                  <a:lnTo>
                    <a:pt x="754" y="644"/>
                  </a:lnTo>
                  <a:lnTo>
                    <a:pt x="754" y="642"/>
                  </a:lnTo>
                  <a:lnTo>
                    <a:pt x="758" y="644"/>
                  </a:lnTo>
                  <a:lnTo>
                    <a:pt x="756" y="646"/>
                  </a:lnTo>
                  <a:lnTo>
                    <a:pt x="754" y="644"/>
                  </a:lnTo>
                  <a:lnTo>
                    <a:pt x="754" y="648"/>
                  </a:lnTo>
                  <a:lnTo>
                    <a:pt x="752" y="648"/>
                  </a:lnTo>
                  <a:lnTo>
                    <a:pt x="754" y="650"/>
                  </a:lnTo>
                  <a:lnTo>
                    <a:pt x="754" y="652"/>
                  </a:lnTo>
                  <a:lnTo>
                    <a:pt x="756" y="650"/>
                  </a:lnTo>
                  <a:lnTo>
                    <a:pt x="756" y="652"/>
                  </a:lnTo>
                  <a:lnTo>
                    <a:pt x="758" y="652"/>
                  </a:lnTo>
                  <a:lnTo>
                    <a:pt x="762" y="654"/>
                  </a:lnTo>
                  <a:lnTo>
                    <a:pt x="764" y="654"/>
                  </a:lnTo>
                  <a:lnTo>
                    <a:pt x="764" y="656"/>
                  </a:lnTo>
                  <a:lnTo>
                    <a:pt x="768" y="654"/>
                  </a:lnTo>
                  <a:lnTo>
                    <a:pt x="770" y="656"/>
                  </a:lnTo>
                  <a:lnTo>
                    <a:pt x="770" y="660"/>
                  </a:lnTo>
                  <a:lnTo>
                    <a:pt x="772" y="662"/>
                  </a:lnTo>
                  <a:lnTo>
                    <a:pt x="774" y="660"/>
                  </a:lnTo>
                  <a:lnTo>
                    <a:pt x="774" y="656"/>
                  </a:lnTo>
                  <a:lnTo>
                    <a:pt x="776" y="656"/>
                  </a:lnTo>
                  <a:lnTo>
                    <a:pt x="776" y="660"/>
                  </a:lnTo>
                  <a:lnTo>
                    <a:pt x="776" y="664"/>
                  </a:lnTo>
                  <a:lnTo>
                    <a:pt x="774" y="664"/>
                  </a:lnTo>
                  <a:lnTo>
                    <a:pt x="770" y="668"/>
                  </a:lnTo>
                  <a:lnTo>
                    <a:pt x="772" y="674"/>
                  </a:lnTo>
                  <a:lnTo>
                    <a:pt x="770" y="676"/>
                  </a:lnTo>
                  <a:lnTo>
                    <a:pt x="770" y="674"/>
                  </a:lnTo>
                  <a:lnTo>
                    <a:pt x="768" y="674"/>
                  </a:lnTo>
                  <a:lnTo>
                    <a:pt x="768" y="678"/>
                  </a:lnTo>
                  <a:lnTo>
                    <a:pt x="762" y="678"/>
                  </a:lnTo>
                  <a:lnTo>
                    <a:pt x="756" y="676"/>
                  </a:lnTo>
                  <a:lnTo>
                    <a:pt x="762" y="678"/>
                  </a:lnTo>
                  <a:lnTo>
                    <a:pt x="766" y="680"/>
                  </a:lnTo>
                  <a:lnTo>
                    <a:pt x="770" y="682"/>
                  </a:lnTo>
                  <a:lnTo>
                    <a:pt x="770" y="686"/>
                  </a:lnTo>
                  <a:lnTo>
                    <a:pt x="768" y="690"/>
                  </a:lnTo>
                  <a:lnTo>
                    <a:pt x="768" y="690"/>
                  </a:lnTo>
                  <a:lnTo>
                    <a:pt x="764" y="694"/>
                  </a:lnTo>
                  <a:lnTo>
                    <a:pt x="766" y="694"/>
                  </a:lnTo>
                  <a:lnTo>
                    <a:pt x="768" y="700"/>
                  </a:lnTo>
                  <a:lnTo>
                    <a:pt x="770" y="700"/>
                  </a:lnTo>
                  <a:lnTo>
                    <a:pt x="768" y="700"/>
                  </a:lnTo>
                  <a:lnTo>
                    <a:pt x="764" y="698"/>
                  </a:lnTo>
                  <a:lnTo>
                    <a:pt x="768" y="704"/>
                  </a:lnTo>
                  <a:lnTo>
                    <a:pt x="770" y="704"/>
                  </a:lnTo>
                  <a:lnTo>
                    <a:pt x="770" y="704"/>
                  </a:lnTo>
                  <a:lnTo>
                    <a:pt x="770" y="702"/>
                  </a:lnTo>
                  <a:lnTo>
                    <a:pt x="772" y="702"/>
                  </a:lnTo>
                  <a:lnTo>
                    <a:pt x="774" y="704"/>
                  </a:lnTo>
                  <a:lnTo>
                    <a:pt x="776" y="706"/>
                  </a:lnTo>
                  <a:lnTo>
                    <a:pt x="774" y="710"/>
                  </a:lnTo>
                  <a:lnTo>
                    <a:pt x="776" y="712"/>
                  </a:lnTo>
                  <a:lnTo>
                    <a:pt x="772" y="716"/>
                  </a:lnTo>
                  <a:lnTo>
                    <a:pt x="772" y="718"/>
                  </a:lnTo>
                  <a:lnTo>
                    <a:pt x="770" y="720"/>
                  </a:lnTo>
                  <a:lnTo>
                    <a:pt x="774" y="720"/>
                  </a:lnTo>
                  <a:lnTo>
                    <a:pt x="776" y="712"/>
                  </a:lnTo>
                  <a:lnTo>
                    <a:pt x="780" y="710"/>
                  </a:lnTo>
                  <a:lnTo>
                    <a:pt x="780" y="710"/>
                  </a:lnTo>
                  <a:lnTo>
                    <a:pt x="780" y="712"/>
                  </a:lnTo>
                  <a:lnTo>
                    <a:pt x="780" y="718"/>
                  </a:lnTo>
                  <a:lnTo>
                    <a:pt x="780" y="718"/>
                  </a:lnTo>
                  <a:lnTo>
                    <a:pt x="780" y="720"/>
                  </a:lnTo>
                  <a:lnTo>
                    <a:pt x="778" y="724"/>
                  </a:lnTo>
                  <a:lnTo>
                    <a:pt x="782" y="720"/>
                  </a:lnTo>
                  <a:lnTo>
                    <a:pt x="782" y="718"/>
                  </a:lnTo>
                  <a:lnTo>
                    <a:pt x="784" y="714"/>
                  </a:lnTo>
                  <a:lnTo>
                    <a:pt x="786" y="714"/>
                  </a:lnTo>
                  <a:lnTo>
                    <a:pt x="788" y="712"/>
                  </a:lnTo>
                  <a:lnTo>
                    <a:pt x="790" y="712"/>
                  </a:lnTo>
                  <a:lnTo>
                    <a:pt x="790" y="714"/>
                  </a:lnTo>
                  <a:lnTo>
                    <a:pt x="792" y="712"/>
                  </a:lnTo>
                  <a:lnTo>
                    <a:pt x="794" y="712"/>
                  </a:lnTo>
                  <a:lnTo>
                    <a:pt x="794" y="710"/>
                  </a:lnTo>
                  <a:lnTo>
                    <a:pt x="796" y="708"/>
                  </a:lnTo>
                  <a:lnTo>
                    <a:pt x="800" y="706"/>
                  </a:lnTo>
                  <a:lnTo>
                    <a:pt x="802" y="706"/>
                  </a:lnTo>
                  <a:lnTo>
                    <a:pt x="802" y="710"/>
                  </a:lnTo>
                  <a:lnTo>
                    <a:pt x="802" y="714"/>
                  </a:lnTo>
                  <a:lnTo>
                    <a:pt x="802" y="710"/>
                  </a:lnTo>
                  <a:lnTo>
                    <a:pt x="802" y="706"/>
                  </a:lnTo>
                  <a:lnTo>
                    <a:pt x="804" y="706"/>
                  </a:lnTo>
                  <a:lnTo>
                    <a:pt x="804" y="704"/>
                  </a:lnTo>
                  <a:lnTo>
                    <a:pt x="804" y="702"/>
                  </a:lnTo>
                  <a:lnTo>
                    <a:pt x="806" y="702"/>
                  </a:lnTo>
                  <a:lnTo>
                    <a:pt x="808" y="698"/>
                  </a:lnTo>
                  <a:lnTo>
                    <a:pt x="810" y="698"/>
                  </a:lnTo>
                  <a:lnTo>
                    <a:pt x="810" y="696"/>
                  </a:lnTo>
                  <a:lnTo>
                    <a:pt x="812" y="694"/>
                  </a:lnTo>
                  <a:lnTo>
                    <a:pt x="814" y="694"/>
                  </a:lnTo>
                  <a:lnTo>
                    <a:pt x="816" y="696"/>
                  </a:lnTo>
                  <a:lnTo>
                    <a:pt x="816" y="694"/>
                  </a:lnTo>
                  <a:lnTo>
                    <a:pt x="814" y="692"/>
                  </a:lnTo>
                  <a:lnTo>
                    <a:pt x="812" y="692"/>
                  </a:lnTo>
                  <a:lnTo>
                    <a:pt x="812" y="690"/>
                  </a:lnTo>
                  <a:lnTo>
                    <a:pt x="814" y="686"/>
                  </a:lnTo>
                  <a:lnTo>
                    <a:pt x="814" y="686"/>
                  </a:lnTo>
                  <a:lnTo>
                    <a:pt x="816" y="688"/>
                  </a:lnTo>
                  <a:lnTo>
                    <a:pt x="816" y="686"/>
                  </a:lnTo>
                  <a:lnTo>
                    <a:pt x="818" y="684"/>
                  </a:lnTo>
                  <a:lnTo>
                    <a:pt x="818" y="682"/>
                  </a:lnTo>
                  <a:lnTo>
                    <a:pt x="820" y="680"/>
                  </a:lnTo>
                  <a:lnTo>
                    <a:pt x="822" y="678"/>
                  </a:lnTo>
                  <a:lnTo>
                    <a:pt x="822" y="676"/>
                  </a:lnTo>
                  <a:lnTo>
                    <a:pt x="824" y="674"/>
                  </a:lnTo>
                  <a:lnTo>
                    <a:pt x="826" y="672"/>
                  </a:lnTo>
                  <a:lnTo>
                    <a:pt x="826" y="674"/>
                  </a:lnTo>
                  <a:lnTo>
                    <a:pt x="824" y="676"/>
                  </a:lnTo>
                  <a:lnTo>
                    <a:pt x="826" y="674"/>
                  </a:lnTo>
                  <a:lnTo>
                    <a:pt x="828" y="676"/>
                  </a:lnTo>
                  <a:lnTo>
                    <a:pt x="826" y="676"/>
                  </a:lnTo>
                  <a:lnTo>
                    <a:pt x="826" y="678"/>
                  </a:lnTo>
                  <a:lnTo>
                    <a:pt x="828" y="678"/>
                  </a:lnTo>
                  <a:lnTo>
                    <a:pt x="826" y="680"/>
                  </a:lnTo>
                  <a:lnTo>
                    <a:pt x="824" y="682"/>
                  </a:lnTo>
                  <a:lnTo>
                    <a:pt x="824" y="682"/>
                  </a:lnTo>
                  <a:lnTo>
                    <a:pt x="826" y="682"/>
                  </a:lnTo>
                  <a:lnTo>
                    <a:pt x="828" y="682"/>
                  </a:lnTo>
                  <a:lnTo>
                    <a:pt x="826" y="684"/>
                  </a:lnTo>
                  <a:lnTo>
                    <a:pt x="826" y="686"/>
                  </a:lnTo>
                  <a:lnTo>
                    <a:pt x="828" y="684"/>
                  </a:lnTo>
                  <a:lnTo>
                    <a:pt x="828" y="688"/>
                  </a:lnTo>
                  <a:lnTo>
                    <a:pt x="826" y="688"/>
                  </a:lnTo>
                  <a:lnTo>
                    <a:pt x="828" y="690"/>
                  </a:lnTo>
                  <a:lnTo>
                    <a:pt x="830" y="692"/>
                  </a:lnTo>
                  <a:lnTo>
                    <a:pt x="830" y="696"/>
                  </a:lnTo>
                  <a:lnTo>
                    <a:pt x="828" y="698"/>
                  </a:lnTo>
                  <a:lnTo>
                    <a:pt x="828" y="696"/>
                  </a:lnTo>
                  <a:lnTo>
                    <a:pt x="826" y="696"/>
                  </a:lnTo>
                  <a:lnTo>
                    <a:pt x="828" y="698"/>
                  </a:lnTo>
                  <a:lnTo>
                    <a:pt x="828" y="700"/>
                  </a:lnTo>
                  <a:lnTo>
                    <a:pt x="830" y="700"/>
                  </a:lnTo>
                  <a:lnTo>
                    <a:pt x="830" y="698"/>
                  </a:lnTo>
                  <a:lnTo>
                    <a:pt x="830" y="700"/>
                  </a:lnTo>
                  <a:lnTo>
                    <a:pt x="832" y="700"/>
                  </a:lnTo>
                  <a:lnTo>
                    <a:pt x="830" y="704"/>
                  </a:lnTo>
                  <a:lnTo>
                    <a:pt x="828" y="704"/>
                  </a:lnTo>
                  <a:lnTo>
                    <a:pt x="826" y="704"/>
                  </a:lnTo>
                  <a:lnTo>
                    <a:pt x="824" y="706"/>
                  </a:lnTo>
                  <a:lnTo>
                    <a:pt x="826" y="706"/>
                  </a:lnTo>
                  <a:lnTo>
                    <a:pt x="832" y="704"/>
                  </a:lnTo>
                  <a:lnTo>
                    <a:pt x="834" y="704"/>
                  </a:lnTo>
                  <a:lnTo>
                    <a:pt x="834" y="708"/>
                  </a:lnTo>
                  <a:lnTo>
                    <a:pt x="830" y="710"/>
                  </a:lnTo>
                  <a:lnTo>
                    <a:pt x="832" y="710"/>
                  </a:lnTo>
                  <a:lnTo>
                    <a:pt x="836" y="710"/>
                  </a:lnTo>
                  <a:lnTo>
                    <a:pt x="836" y="712"/>
                  </a:lnTo>
                  <a:lnTo>
                    <a:pt x="832" y="716"/>
                  </a:lnTo>
                  <a:lnTo>
                    <a:pt x="830" y="716"/>
                  </a:lnTo>
                  <a:lnTo>
                    <a:pt x="828" y="714"/>
                  </a:lnTo>
                  <a:lnTo>
                    <a:pt x="826" y="716"/>
                  </a:lnTo>
                  <a:lnTo>
                    <a:pt x="826" y="718"/>
                  </a:lnTo>
                  <a:lnTo>
                    <a:pt x="826" y="718"/>
                  </a:lnTo>
                  <a:lnTo>
                    <a:pt x="830" y="718"/>
                  </a:lnTo>
                  <a:lnTo>
                    <a:pt x="834" y="718"/>
                  </a:lnTo>
                  <a:lnTo>
                    <a:pt x="836" y="716"/>
                  </a:lnTo>
                  <a:lnTo>
                    <a:pt x="836" y="718"/>
                  </a:lnTo>
                  <a:lnTo>
                    <a:pt x="836" y="718"/>
                  </a:lnTo>
                  <a:lnTo>
                    <a:pt x="836" y="720"/>
                  </a:lnTo>
                  <a:lnTo>
                    <a:pt x="832" y="722"/>
                  </a:lnTo>
                  <a:lnTo>
                    <a:pt x="830" y="722"/>
                  </a:lnTo>
                  <a:lnTo>
                    <a:pt x="828" y="726"/>
                  </a:lnTo>
                  <a:lnTo>
                    <a:pt x="830" y="724"/>
                  </a:lnTo>
                  <a:lnTo>
                    <a:pt x="834" y="724"/>
                  </a:lnTo>
                  <a:lnTo>
                    <a:pt x="836" y="724"/>
                  </a:lnTo>
                  <a:lnTo>
                    <a:pt x="838" y="724"/>
                  </a:lnTo>
                  <a:lnTo>
                    <a:pt x="838" y="726"/>
                  </a:lnTo>
                  <a:lnTo>
                    <a:pt x="836" y="726"/>
                  </a:lnTo>
                  <a:lnTo>
                    <a:pt x="834" y="728"/>
                  </a:lnTo>
                  <a:lnTo>
                    <a:pt x="832" y="730"/>
                  </a:lnTo>
                  <a:lnTo>
                    <a:pt x="834" y="728"/>
                  </a:lnTo>
                  <a:lnTo>
                    <a:pt x="836" y="730"/>
                  </a:lnTo>
                  <a:lnTo>
                    <a:pt x="838" y="728"/>
                  </a:lnTo>
                  <a:lnTo>
                    <a:pt x="840" y="730"/>
                  </a:lnTo>
                  <a:lnTo>
                    <a:pt x="842" y="734"/>
                  </a:lnTo>
                  <a:lnTo>
                    <a:pt x="838" y="736"/>
                  </a:lnTo>
                  <a:lnTo>
                    <a:pt x="838" y="736"/>
                  </a:lnTo>
                  <a:lnTo>
                    <a:pt x="836" y="736"/>
                  </a:lnTo>
                  <a:lnTo>
                    <a:pt x="834" y="736"/>
                  </a:lnTo>
                  <a:lnTo>
                    <a:pt x="836" y="738"/>
                  </a:lnTo>
                  <a:lnTo>
                    <a:pt x="838" y="738"/>
                  </a:lnTo>
                  <a:lnTo>
                    <a:pt x="838" y="738"/>
                  </a:lnTo>
                  <a:lnTo>
                    <a:pt x="840" y="738"/>
                  </a:lnTo>
                  <a:lnTo>
                    <a:pt x="842" y="740"/>
                  </a:lnTo>
                  <a:lnTo>
                    <a:pt x="840" y="742"/>
                  </a:lnTo>
                  <a:lnTo>
                    <a:pt x="838" y="742"/>
                  </a:lnTo>
                  <a:lnTo>
                    <a:pt x="842" y="744"/>
                  </a:lnTo>
                  <a:lnTo>
                    <a:pt x="844" y="744"/>
                  </a:lnTo>
                  <a:lnTo>
                    <a:pt x="846" y="746"/>
                  </a:lnTo>
                  <a:lnTo>
                    <a:pt x="844" y="748"/>
                  </a:lnTo>
                  <a:lnTo>
                    <a:pt x="844" y="748"/>
                  </a:lnTo>
                  <a:lnTo>
                    <a:pt x="840" y="752"/>
                  </a:lnTo>
                  <a:lnTo>
                    <a:pt x="838" y="750"/>
                  </a:lnTo>
                  <a:lnTo>
                    <a:pt x="838" y="752"/>
                  </a:lnTo>
                  <a:lnTo>
                    <a:pt x="840" y="752"/>
                  </a:lnTo>
                  <a:lnTo>
                    <a:pt x="840" y="754"/>
                  </a:lnTo>
                  <a:lnTo>
                    <a:pt x="838" y="754"/>
                  </a:lnTo>
                  <a:lnTo>
                    <a:pt x="834" y="752"/>
                  </a:lnTo>
                  <a:lnTo>
                    <a:pt x="830" y="752"/>
                  </a:lnTo>
                  <a:lnTo>
                    <a:pt x="834" y="754"/>
                  </a:lnTo>
                  <a:lnTo>
                    <a:pt x="834" y="756"/>
                  </a:lnTo>
                  <a:lnTo>
                    <a:pt x="836" y="758"/>
                  </a:lnTo>
                  <a:lnTo>
                    <a:pt x="838" y="760"/>
                  </a:lnTo>
                  <a:lnTo>
                    <a:pt x="838" y="760"/>
                  </a:lnTo>
                  <a:lnTo>
                    <a:pt x="834" y="762"/>
                  </a:lnTo>
                  <a:lnTo>
                    <a:pt x="834" y="762"/>
                  </a:lnTo>
                  <a:lnTo>
                    <a:pt x="830" y="762"/>
                  </a:lnTo>
                  <a:lnTo>
                    <a:pt x="834" y="764"/>
                  </a:lnTo>
                  <a:lnTo>
                    <a:pt x="836" y="764"/>
                  </a:lnTo>
                  <a:lnTo>
                    <a:pt x="836" y="762"/>
                  </a:lnTo>
                  <a:lnTo>
                    <a:pt x="840" y="762"/>
                  </a:lnTo>
                  <a:lnTo>
                    <a:pt x="840" y="762"/>
                  </a:lnTo>
                  <a:lnTo>
                    <a:pt x="840" y="764"/>
                  </a:lnTo>
                  <a:lnTo>
                    <a:pt x="842" y="766"/>
                  </a:lnTo>
                  <a:lnTo>
                    <a:pt x="840" y="766"/>
                  </a:lnTo>
                  <a:lnTo>
                    <a:pt x="842" y="766"/>
                  </a:lnTo>
                  <a:lnTo>
                    <a:pt x="842" y="768"/>
                  </a:lnTo>
                  <a:lnTo>
                    <a:pt x="842" y="768"/>
                  </a:lnTo>
                  <a:lnTo>
                    <a:pt x="844" y="770"/>
                  </a:lnTo>
                  <a:lnTo>
                    <a:pt x="846" y="768"/>
                  </a:lnTo>
                  <a:lnTo>
                    <a:pt x="846" y="768"/>
                  </a:lnTo>
                  <a:lnTo>
                    <a:pt x="848" y="770"/>
                  </a:lnTo>
                  <a:lnTo>
                    <a:pt x="848" y="772"/>
                  </a:lnTo>
                  <a:lnTo>
                    <a:pt x="846" y="774"/>
                  </a:lnTo>
                  <a:lnTo>
                    <a:pt x="846" y="774"/>
                  </a:lnTo>
                  <a:lnTo>
                    <a:pt x="848" y="774"/>
                  </a:lnTo>
                  <a:lnTo>
                    <a:pt x="850" y="772"/>
                  </a:lnTo>
                  <a:lnTo>
                    <a:pt x="850" y="772"/>
                  </a:lnTo>
                  <a:lnTo>
                    <a:pt x="850" y="774"/>
                  </a:lnTo>
                  <a:lnTo>
                    <a:pt x="852" y="776"/>
                  </a:lnTo>
                  <a:lnTo>
                    <a:pt x="848" y="778"/>
                  </a:lnTo>
                  <a:lnTo>
                    <a:pt x="844" y="782"/>
                  </a:lnTo>
                  <a:lnTo>
                    <a:pt x="844" y="784"/>
                  </a:lnTo>
                  <a:lnTo>
                    <a:pt x="840" y="782"/>
                  </a:lnTo>
                  <a:lnTo>
                    <a:pt x="842" y="784"/>
                  </a:lnTo>
                  <a:lnTo>
                    <a:pt x="844" y="784"/>
                  </a:lnTo>
                  <a:lnTo>
                    <a:pt x="850" y="780"/>
                  </a:lnTo>
                  <a:lnTo>
                    <a:pt x="852" y="780"/>
                  </a:lnTo>
                  <a:lnTo>
                    <a:pt x="852" y="780"/>
                  </a:lnTo>
                  <a:lnTo>
                    <a:pt x="850" y="782"/>
                  </a:lnTo>
                  <a:lnTo>
                    <a:pt x="848" y="784"/>
                  </a:lnTo>
                  <a:lnTo>
                    <a:pt x="850" y="786"/>
                  </a:lnTo>
                  <a:lnTo>
                    <a:pt x="852" y="782"/>
                  </a:lnTo>
                  <a:lnTo>
                    <a:pt x="854" y="780"/>
                  </a:lnTo>
                  <a:lnTo>
                    <a:pt x="856" y="780"/>
                  </a:lnTo>
                  <a:lnTo>
                    <a:pt x="856" y="780"/>
                  </a:lnTo>
                  <a:lnTo>
                    <a:pt x="854" y="782"/>
                  </a:lnTo>
                  <a:lnTo>
                    <a:pt x="854" y="782"/>
                  </a:lnTo>
                  <a:lnTo>
                    <a:pt x="854" y="782"/>
                  </a:lnTo>
                  <a:lnTo>
                    <a:pt x="858" y="782"/>
                  </a:lnTo>
                  <a:lnTo>
                    <a:pt x="858" y="782"/>
                  </a:lnTo>
                  <a:lnTo>
                    <a:pt x="856" y="786"/>
                  </a:lnTo>
                  <a:lnTo>
                    <a:pt x="854" y="788"/>
                  </a:lnTo>
                  <a:lnTo>
                    <a:pt x="854" y="788"/>
                  </a:lnTo>
                  <a:lnTo>
                    <a:pt x="858" y="786"/>
                  </a:lnTo>
                  <a:lnTo>
                    <a:pt x="862" y="782"/>
                  </a:lnTo>
                  <a:lnTo>
                    <a:pt x="862" y="782"/>
                  </a:lnTo>
                  <a:lnTo>
                    <a:pt x="862" y="784"/>
                  </a:lnTo>
                  <a:lnTo>
                    <a:pt x="860" y="784"/>
                  </a:lnTo>
                  <a:lnTo>
                    <a:pt x="864" y="782"/>
                  </a:lnTo>
                  <a:lnTo>
                    <a:pt x="864" y="784"/>
                  </a:lnTo>
                  <a:lnTo>
                    <a:pt x="864" y="788"/>
                  </a:lnTo>
                  <a:lnTo>
                    <a:pt x="862" y="788"/>
                  </a:lnTo>
                  <a:lnTo>
                    <a:pt x="862" y="788"/>
                  </a:lnTo>
                  <a:lnTo>
                    <a:pt x="866" y="788"/>
                  </a:lnTo>
                  <a:lnTo>
                    <a:pt x="868" y="790"/>
                  </a:lnTo>
                  <a:lnTo>
                    <a:pt x="870" y="788"/>
                  </a:lnTo>
                  <a:lnTo>
                    <a:pt x="874" y="788"/>
                  </a:lnTo>
                  <a:lnTo>
                    <a:pt x="876" y="788"/>
                  </a:lnTo>
                  <a:lnTo>
                    <a:pt x="874" y="790"/>
                  </a:lnTo>
                  <a:lnTo>
                    <a:pt x="872" y="790"/>
                  </a:lnTo>
                  <a:lnTo>
                    <a:pt x="872" y="792"/>
                  </a:lnTo>
                  <a:lnTo>
                    <a:pt x="878" y="794"/>
                  </a:lnTo>
                  <a:lnTo>
                    <a:pt x="880" y="794"/>
                  </a:lnTo>
                  <a:lnTo>
                    <a:pt x="876" y="796"/>
                  </a:lnTo>
                  <a:lnTo>
                    <a:pt x="876" y="796"/>
                  </a:lnTo>
                  <a:lnTo>
                    <a:pt x="872" y="798"/>
                  </a:lnTo>
                  <a:lnTo>
                    <a:pt x="870" y="796"/>
                  </a:lnTo>
                  <a:lnTo>
                    <a:pt x="866" y="798"/>
                  </a:lnTo>
                  <a:lnTo>
                    <a:pt x="864" y="800"/>
                  </a:lnTo>
                  <a:lnTo>
                    <a:pt x="860" y="800"/>
                  </a:lnTo>
                  <a:lnTo>
                    <a:pt x="852" y="802"/>
                  </a:lnTo>
                  <a:lnTo>
                    <a:pt x="852" y="802"/>
                  </a:lnTo>
                  <a:lnTo>
                    <a:pt x="858" y="802"/>
                  </a:lnTo>
                  <a:lnTo>
                    <a:pt x="862" y="800"/>
                  </a:lnTo>
                  <a:lnTo>
                    <a:pt x="864" y="802"/>
                  </a:lnTo>
                  <a:lnTo>
                    <a:pt x="864" y="802"/>
                  </a:lnTo>
                  <a:lnTo>
                    <a:pt x="860" y="802"/>
                  </a:lnTo>
                  <a:lnTo>
                    <a:pt x="854" y="804"/>
                  </a:lnTo>
                  <a:lnTo>
                    <a:pt x="852" y="806"/>
                  </a:lnTo>
                  <a:lnTo>
                    <a:pt x="850" y="808"/>
                  </a:lnTo>
                  <a:lnTo>
                    <a:pt x="846" y="808"/>
                  </a:lnTo>
                  <a:lnTo>
                    <a:pt x="846" y="810"/>
                  </a:lnTo>
                  <a:lnTo>
                    <a:pt x="844" y="810"/>
                  </a:lnTo>
                  <a:lnTo>
                    <a:pt x="840" y="808"/>
                  </a:lnTo>
                  <a:lnTo>
                    <a:pt x="838" y="804"/>
                  </a:lnTo>
                  <a:lnTo>
                    <a:pt x="838" y="806"/>
                  </a:lnTo>
                  <a:lnTo>
                    <a:pt x="838" y="808"/>
                  </a:lnTo>
                  <a:lnTo>
                    <a:pt x="840" y="808"/>
                  </a:lnTo>
                  <a:lnTo>
                    <a:pt x="840" y="808"/>
                  </a:lnTo>
                  <a:lnTo>
                    <a:pt x="844" y="812"/>
                  </a:lnTo>
                  <a:lnTo>
                    <a:pt x="844" y="814"/>
                  </a:lnTo>
                  <a:lnTo>
                    <a:pt x="842" y="814"/>
                  </a:lnTo>
                  <a:lnTo>
                    <a:pt x="842" y="816"/>
                  </a:lnTo>
                  <a:lnTo>
                    <a:pt x="842" y="816"/>
                  </a:lnTo>
                  <a:lnTo>
                    <a:pt x="844" y="818"/>
                  </a:lnTo>
                  <a:lnTo>
                    <a:pt x="844" y="816"/>
                  </a:lnTo>
                  <a:lnTo>
                    <a:pt x="846" y="816"/>
                  </a:lnTo>
                  <a:lnTo>
                    <a:pt x="848" y="812"/>
                  </a:lnTo>
                  <a:lnTo>
                    <a:pt x="852" y="812"/>
                  </a:lnTo>
                  <a:lnTo>
                    <a:pt x="854" y="810"/>
                  </a:lnTo>
                  <a:lnTo>
                    <a:pt x="856" y="810"/>
                  </a:lnTo>
                  <a:lnTo>
                    <a:pt x="858" y="808"/>
                  </a:lnTo>
                  <a:lnTo>
                    <a:pt x="860" y="806"/>
                  </a:lnTo>
                  <a:lnTo>
                    <a:pt x="862" y="804"/>
                  </a:lnTo>
                  <a:lnTo>
                    <a:pt x="866" y="802"/>
                  </a:lnTo>
                  <a:lnTo>
                    <a:pt x="870" y="804"/>
                  </a:lnTo>
                  <a:lnTo>
                    <a:pt x="872" y="802"/>
                  </a:lnTo>
                  <a:lnTo>
                    <a:pt x="870" y="802"/>
                  </a:lnTo>
                  <a:lnTo>
                    <a:pt x="868" y="802"/>
                  </a:lnTo>
                  <a:lnTo>
                    <a:pt x="866" y="802"/>
                  </a:lnTo>
                  <a:lnTo>
                    <a:pt x="868" y="802"/>
                  </a:lnTo>
                  <a:lnTo>
                    <a:pt x="874" y="800"/>
                  </a:lnTo>
                  <a:lnTo>
                    <a:pt x="878" y="802"/>
                  </a:lnTo>
                  <a:lnTo>
                    <a:pt x="880" y="806"/>
                  </a:lnTo>
                  <a:lnTo>
                    <a:pt x="880" y="808"/>
                  </a:lnTo>
                  <a:lnTo>
                    <a:pt x="876" y="810"/>
                  </a:lnTo>
                  <a:lnTo>
                    <a:pt x="876" y="810"/>
                  </a:lnTo>
                  <a:lnTo>
                    <a:pt x="874" y="812"/>
                  </a:lnTo>
                  <a:lnTo>
                    <a:pt x="876" y="812"/>
                  </a:lnTo>
                  <a:lnTo>
                    <a:pt x="878" y="814"/>
                  </a:lnTo>
                  <a:lnTo>
                    <a:pt x="878" y="814"/>
                  </a:lnTo>
                  <a:lnTo>
                    <a:pt x="880" y="810"/>
                  </a:lnTo>
                  <a:lnTo>
                    <a:pt x="884" y="808"/>
                  </a:lnTo>
                  <a:lnTo>
                    <a:pt x="886" y="808"/>
                  </a:lnTo>
                  <a:lnTo>
                    <a:pt x="886" y="810"/>
                  </a:lnTo>
                  <a:lnTo>
                    <a:pt x="886" y="810"/>
                  </a:lnTo>
                  <a:lnTo>
                    <a:pt x="886" y="812"/>
                  </a:lnTo>
                  <a:lnTo>
                    <a:pt x="888" y="812"/>
                  </a:lnTo>
                  <a:lnTo>
                    <a:pt x="892" y="814"/>
                  </a:lnTo>
                  <a:lnTo>
                    <a:pt x="892" y="816"/>
                  </a:lnTo>
                  <a:lnTo>
                    <a:pt x="890" y="814"/>
                  </a:lnTo>
                  <a:lnTo>
                    <a:pt x="888" y="814"/>
                  </a:lnTo>
                  <a:lnTo>
                    <a:pt x="890" y="816"/>
                  </a:lnTo>
                  <a:lnTo>
                    <a:pt x="892" y="818"/>
                  </a:lnTo>
                  <a:lnTo>
                    <a:pt x="894" y="820"/>
                  </a:lnTo>
                  <a:lnTo>
                    <a:pt x="892" y="822"/>
                  </a:lnTo>
                  <a:lnTo>
                    <a:pt x="890" y="820"/>
                  </a:lnTo>
                  <a:lnTo>
                    <a:pt x="888" y="822"/>
                  </a:lnTo>
                  <a:lnTo>
                    <a:pt x="892" y="824"/>
                  </a:lnTo>
                  <a:lnTo>
                    <a:pt x="890" y="826"/>
                  </a:lnTo>
                  <a:lnTo>
                    <a:pt x="888" y="826"/>
                  </a:lnTo>
                  <a:lnTo>
                    <a:pt x="888" y="828"/>
                  </a:lnTo>
                  <a:lnTo>
                    <a:pt x="886" y="830"/>
                  </a:lnTo>
                  <a:lnTo>
                    <a:pt x="882" y="828"/>
                  </a:lnTo>
                  <a:lnTo>
                    <a:pt x="884" y="830"/>
                  </a:lnTo>
                  <a:lnTo>
                    <a:pt x="888" y="830"/>
                  </a:lnTo>
                  <a:lnTo>
                    <a:pt x="890" y="830"/>
                  </a:lnTo>
                  <a:lnTo>
                    <a:pt x="892" y="832"/>
                  </a:lnTo>
                  <a:lnTo>
                    <a:pt x="890" y="834"/>
                  </a:lnTo>
                  <a:lnTo>
                    <a:pt x="888" y="834"/>
                  </a:lnTo>
                  <a:lnTo>
                    <a:pt x="886" y="834"/>
                  </a:lnTo>
                  <a:lnTo>
                    <a:pt x="888" y="834"/>
                  </a:lnTo>
                  <a:lnTo>
                    <a:pt x="890" y="834"/>
                  </a:lnTo>
                  <a:lnTo>
                    <a:pt x="892" y="834"/>
                  </a:lnTo>
                  <a:lnTo>
                    <a:pt x="890" y="836"/>
                  </a:lnTo>
                  <a:lnTo>
                    <a:pt x="890" y="840"/>
                  </a:lnTo>
                  <a:lnTo>
                    <a:pt x="888" y="840"/>
                  </a:lnTo>
                  <a:lnTo>
                    <a:pt x="886" y="842"/>
                  </a:lnTo>
                  <a:lnTo>
                    <a:pt x="884" y="844"/>
                  </a:lnTo>
                  <a:lnTo>
                    <a:pt x="880" y="844"/>
                  </a:lnTo>
                  <a:lnTo>
                    <a:pt x="878" y="846"/>
                  </a:lnTo>
                  <a:lnTo>
                    <a:pt x="878" y="846"/>
                  </a:lnTo>
                  <a:lnTo>
                    <a:pt x="876" y="848"/>
                  </a:lnTo>
                  <a:lnTo>
                    <a:pt x="874" y="848"/>
                  </a:lnTo>
                  <a:lnTo>
                    <a:pt x="874" y="850"/>
                  </a:lnTo>
                  <a:lnTo>
                    <a:pt x="872" y="850"/>
                  </a:lnTo>
                  <a:lnTo>
                    <a:pt x="870" y="848"/>
                  </a:lnTo>
                  <a:lnTo>
                    <a:pt x="868" y="850"/>
                  </a:lnTo>
                  <a:lnTo>
                    <a:pt x="866" y="850"/>
                  </a:lnTo>
                  <a:lnTo>
                    <a:pt x="866" y="848"/>
                  </a:lnTo>
                  <a:lnTo>
                    <a:pt x="864" y="850"/>
                  </a:lnTo>
                  <a:lnTo>
                    <a:pt x="860" y="850"/>
                  </a:lnTo>
                  <a:lnTo>
                    <a:pt x="860" y="848"/>
                  </a:lnTo>
                  <a:lnTo>
                    <a:pt x="858" y="848"/>
                  </a:lnTo>
                  <a:lnTo>
                    <a:pt x="858" y="850"/>
                  </a:lnTo>
                  <a:lnTo>
                    <a:pt x="856" y="850"/>
                  </a:lnTo>
                  <a:lnTo>
                    <a:pt x="854" y="850"/>
                  </a:lnTo>
                  <a:lnTo>
                    <a:pt x="854" y="852"/>
                  </a:lnTo>
                  <a:lnTo>
                    <a:pt x="854" y="852"/>
                  </a:lnTo>
                  <a:lnTo>
                    <a:pt x="854" y="854"/>
                  </a:lnTo>
                  <a:lnTo>
                    <a:pt x="852" y="856"/>
                  </a:lnTo>
                  <a:lnTo>
                    <a:pt x="852" y="854"/>
                  </a:lnTo>
                  <a:lnTo>
                    <a:pt x="850" y="858"/>
                  </a:lnTo>
                  <a:lnTo>
                    <a:pt x="850" y="860"/>
                  </a:lnTo>
                  <a:lnTo>
                    <a:pt x="846" y="860"/>
                  </a:lnTo>
                  <a:lnTo>
                    <a:pt x="846" y="862"/>
                  </a:lnTo>
                  <a:lnTo>
                    <a:pt x="844" y="862"/>
                  </a:lnTo>
                  <a:lnTo>
                    <a:pt x="842" y="864"/>
                  </a:lnTo>
                  <a:lnTo>
                    <a:pt x="842" y="864"/>
                  </a:lnTo>
                  <a:lnTo>
                    <a:pt x="840" y="864"/>
                  </a:lnTo>
                  <a:lnTo>
                    <a:pt x="838" y="864"/>
                  </a:lnTo>
                  <a:lnTo>
                    <a:pt x="838" y="866"/>
                  </a:lnTo>
                  <a:lnTo>
                    <a:pt x="834" y="868"/>
                  </a:lnTo>
                  <a:lnTo>
                    <a:pt x="834" y="866"/>
                  </a:lnTo>
                  <a:lnTo>
                    <a:pt x="830" y="866"/>
                  </a:lnTo>
                  <a:lnTo>
                    <a:pt x="828" y="866"/>
                  </a:lnTo>
                  <a:lnTo>
                    <a:pt x="826" y="866"/>
                  </a:lnTo>
                  <a:lnTo>
                    <a:pt x="824" y="866"/>
                  </a:lnTo>
                  <a:lnTo>
                    <a:pt x="818" y="868"/>
                  </a:lnTo>
                  <a:lnTo>
                    <a:pt x="816" y="868"/>
                  </a:lnTo>
                  <a:lnTo>
                    <a:pt x="816" y="866"/>
                  </a:lnTo>
                  <a:lnTo>
                    <a:pt x="816" y="866"/>
                  </a:lnTo>
                  <a:lnTo>
                    <a:pt x="814" y="866"/>
                  </a:lnTo>
                  <a:lnTo>
                    <a:pt x="810" y="868"/>
                  </a:lnTo>
                  <a:lnTo>
                    <a:pt x="808" y="866"/>
                  </a:lnTo>
                  <a:lnTo>
                    <a:pt x="806" y="866"/>
                  </a:lnTo>
                  <a:lnTo>
                    <a:pt x="804" y="866"/>
                  </a:lnTo>
                  <a:lnTo>
                    <a:pt x="802" y="864"/>
                  </a:lnTo>
                  <a:lnTo>
                    <a:pt x="800" y="864"/>
                  </a:lnTo>
                  <a:lnTo>
                    <a:pt x="798" y="866"/>
                  </a:lnTo>
                  <a:lnTo>
                    <a:pt x="796" y="864"/>
                  </a:lnTo>
                  <a:lnTo>
                    <a:pt x="792" y="864"/>
                  </a:lnTo>
                  <a:lnTo>
                    <a:pt x="790" y="864"/>
                  </a:lnTo>
                  <a:lnTo>
                    <a:pt x="788" y="864"/>
                  </a:lnTo>
                  <a:lnTo>
                    <a:pt x="786" y="864"/>
                  </a:lnTo>
                  <a:lnTo>
                    <a:pt x="784" y="864"/>
                  </a:lnTo>
                  <a:lnTo>
                    <a:pt x="782" y="864"/>
                  </a:lnTo>
                  <a:lnTo>
                    <a:pt x="780" y="864"/>
                  </a:lnTo>
                  <a:lnTo>
                    <a:pt x="776" y="862"/>
                  </a:lnTo>
                  <a:lnTo>
                    <a:pt x="772" y="864"/>
                  </a:lnTo>
                  <a:lnTo>
                    <a:pt x="768" y="862"/>
                  </a:lnTo>
                  <a:lnTo>
                    <a:pt x="766" y="860"/>
                  </a:lnTo>
                  <a:lnTo>
                    <a:pt x="764" y="862"/>
                  </a:lnTo>
                  <a:lnTo>
                    <a:pt x="764" y="862"/>
                  </a:lnTo>
                  <a:lnTo>
                    <a:pt x="764" y="864"/>
                  </a:lnTo>
                  <a:lnTo>
                    <a:pt x="764" y="864"/>
                  </a:lnTo>
                  <a:lnTo>
                    <a:pt x="760" y="866"/>
                  </a:lnTo>
                  <a:lnTo>
                    <a:pt x="756" y="870"/>
                  </a:lnTo>
                  <a:lnTo>
                    <a:pt x="754" y="872"/>
                  </a:lnTo>
                  <a:lnTo>
                    <a:pt x="754" y="872"/>
                  </a:lnTo>
                  <a:lnTo>
                    <a:pt x="752" y="874"/>
                  </a:lnTo>
                  <a:lnTo>
                    <a:pt x="752" y="878"/>
                  </a:lnTo>
                  <a:lnTo>
                    <a:pt x="750" y="878"/>
                  </a:lnTo>
                  <a:lnTo>
                    <a:pt x="746" y="878"/>
                  </a:lnTo>
                  <a:lnTo>
                    <a:pt x="746" y="880"/>
                  </a:lnTo>
                  <a:lnTo>
                    <a:pt x="740" y="880"/>
                  </a:lnTo>
                  <a:lnTo>
                    <a:pt x="738" y="884"/>
                  </a:lnTo>
                  <a:lnTo>
                    <a:pt x="738" y="884"/>
                  </a:lnTo>
                  <a:lnTo>
                    <a:pt x="736" y="882"/>
                  </a:lnTo>
                  <a:lnTo>
                    <a:pt x="734" y="884"/>
                  </a:lnTo>
                  <a:lnTo>
                    <a:pt x="734" y="886"/>
                  </a:lnTo>
                  <a:lnTo>
                    <a:pt x="732" y="886"/>
                  </a:lnTo>
                  <a:lnTo>
                    <a:pt x="728" y="888"/>
                  </a:lnTo>
                  <a:lnTo>
                    <a:pt x="728" y="890"/>
                  </a:lnTo>
                  <a:lnTo>
                    <a:pt x="726" y="890"/>
                  </a:lnTo>
                  <a:lnTo>
                    <a:pt x="724" y="894"/>
                  </a:lnTo>
                  <a:lnTo>
                    <a:pt x="718" y="898"/>
                  </a:lnTo>
                  <a:lnTo>
                    <a:pt x="718" y="902"/>
                  </a:lnTo>
                  <a:lnTo>
                    <a:pt x="714" y="904"/>
                  </a:lnTo>
                  <a:lnTo>
                    <a:pt x="712" y="906"/>
                  </a:lnTo>
                  <a:lnTo>
                    <a:pt x="708" y="906"/>
                  </a:lnTo>
                  <a:lnTo>
                    <a:pt x="708" y="910"/>
                  </a:lnTo>
                  <a:lnTo>
                    <a:pt x="706" y="912"/>
                  </a:lnTo>
                  <a:lnTo>
                    <a:pt x="700" y="916"/>
                  </a:lnTo>
                  <a:lnTo>
                    <a:pt x="700" y="918"/>
                  </a:lnTo>
                  <a:lnTo>
                    <a:pt x="694" y="920"/>
                  </a:lnTo>
                  <a:lnTo>
                    <a:pt x="690" y="920"/>
                  </a:lnTo>
                  <a:lnTo>
                    <a:pt x="692" y="922"/>
                  </a:lnTo>
                  <a:lnTo>
                    <a:pt x="700" y="918"/>
                  </a:lnTo>
                  <a:lnTo>
                    <a:pt x="704" y="916"/>
                  </a:lnTo>
                  <a:lnTo>
                    <a:pt x="710" y="914"/>
                  </a:lnTo>
                  <a:lnTo>
                    <a:pt x="712" y="910"/>
                  </a:lnTo>
                  <a:lnTo>
                    <a:pt x="716" y="906"/>
                  </a:lnTo>
                  <a:lnTo>
                    <a:pt x="718" y="906"/>
                  </a:lnTo>
                  <a:lnTo>
                    <a:pt x="724" y="900"/>
                  </a:lnTo>
                  <a:lnTo>
                    <a:pt x="732" y="894"/>
                  </a:lnTo>
                  <a:lnTo>
                    <a:pt x="738" y="890"/>
                  </a:lnTo>
                  <a:lnTo>
                    <a:pt x="740" y="890"/>
                  </a:lnTo>
                  <a:lnTo>
                    <a:pt x="744" y="888"/>
                  </a:lnTo>
                  <a:lnTo>
                    <a:pt x="750" y="886"/>
                  </a:lnTo>
                  <a:lnTo>
                    <a:pt x="758" y="884"/>
                  </a:lnTo>
                  <a:lnTo>
                    <a:pt x="760" y="884"/>
                  </a:lnTo>
                  <a:lnTo>
                    <a:pt x="762" y="882"/>
                  </a:lnTo>
                  <a:lnTo>
                    <a:pt x="772" y="884"/>
                  </a:lnTo>
                  <a:lnTo>
                    <a:pt x="776" y="884"/>
                  </a:lnTo>
                  <a:lnTo>
                    <a:pt x="780" y="888"/>
                  </a:lnTo>
                  <a:lnTo>
                    <a:pt x="780" y="888"/>
                  </a:lnTo>
                  <a:lnTo>
                    <a:pt x="776" y="888"/>
                  </a:lnTo>
                  <a:lnTo>
                    <a:pt x="776" y="888"/>
                  </a:lnTo>
                  <a:lnTo>
                    <a:pt x="776" y="890"/>
                  </a:lnTo>
                  <a:lnTo>
                    <a:pt x="778" y="890"/>
                  </a:lnTo>
                  <a:lnTo>
                    <a:pt x="782" y="890"/>
                  </a:lnTo>
                  <a:lnTo>
                    <a:pt x="782" y="892"/>
                  </a:lnTo>
                  <a:lnTo>
                    <a:pt x="780" y="892"/>
                  </a:lnTo>
                  <a:lnTo>
                    <a:pt x="782" y="892"/>
                  </a:lnTo>
                  <a:lnTo>
                    <a:pt x="780" y="898"/>
                  </a:lnTo>
                  <a:lnTo>
                    <a:pt x="778" y="898"/>
                  </a:lnTo>
                  <a:lnTo>
                    <a:pt x="774" y="900"/>
                  </a:lnTo>
                  <a:lnTo>
                    <a:pt x="774" y="900"/>
                  </a:lnTo>
                  <a:lnTo>
                    <a:pt x="770" y="902"/>
                  </a:lnTo>
                  <a:lnTo>
                    <a:pt x="768" y="902"/>
                  </a:lnTo>
                  <a:lnTo>
                    <a:pt x="764" y="900"/>
                  </a:lnTo>
                  <a:lnTo>
                    <a:pt x="762" y="900"/>
                  </a:lnTo>
                  <a:lnTo>
                    <a:pt x="760" y="902"/>
                  </a:lnTo>
                  <a:lnTo>
                    <a:pt x="758" y="902"/>
                  </a:lnTo>
                  <a:lnTo>
                    <a:pt x="754" y="902"/>
                  </a:lnTo>
                  <a:lnTo>
                    <a:pt x="752" y="902"/>
                  </a:lnTo>
                  <a:lnTo>
                    <a:pt x="756" y="902"/>
                  </a:lnTo>
                  <a:lnTo>
                    <a:pt x="758" y="902"/>
                  </a:lnTo>
                  <a:lnTo>
                    <a:pt x="764" y="904"/>
                  </a:lnTo>
                  <a:lnTo>
                    <a:pt x="764" y="906"/>
                  </a:lnTo>
                  <a:lnTo>
                    <a:pt x="766" y="908"/>
                  </a:lnTo>
                  <a:lnTo>
                    <a:pt x="768" y="906"/>
                  </a:lnTo>
                  <a:lnTo>
                    <a:pt x="770" y="906"/>
                  </a:lnTo>
                  <a:lnTo>
                    <a:pt x="772" y="906"/>
                  </a:lnTo>
                  <a:lnTo>
                    <a:pt x="774" y="906"/>
                  </a:lnTo>
                  <a:lnTo>
                    <a:pt x="774" y="906"/>
                  </a:lnTo>
                  <a:lnTo>
                    <a:pt x="776" y="908"/>
                  </a:lnTo>
                  <a:lnTo>
                    <a:pt x="774" y="910"/>
                  </a:lnTo>
                  <a:lnTo>
                    <a:pt x="770" y="916"/>
                  </a:lnTo>
                  <a:lnTo>
                    <a:pt x="768" y="916"/>
                  </a:lnTo>
                  <a:lnTo>
                    <a:pt x="768" y="918"/>
                  </a:lnTo>
                  <a:lnTo>
                    <a:pt x="772" y="918"/>
                  </a:lnTo>
                  <a:lnTo>
                    <a:pt x="772" y="918"/>
                  </a:lnTo>
                  <a:lnTo>
                    <a:pt x="770" y="920"/>
                  </a:lnTo>
                  <a:lnTo>
                    <a:pt x="772" y="922"/>
                  </a:lnTo>
                  <a:lnTo>
                    <a:pt x="772" y="924"/>
                  </a:lnTo>
                  <a:lnTo>
                    <a:pt x="772" y="928"/>
                  </a:lnTo>
                  <a:lnTo>
                    <a:pt x="774" y="928"/>
                  </a:lnTo>
                  <a:lnTo>
                    <a:pt x="774" y="932"/>
                  </a:lnTo>
                  <a:lnTo>
                    <a:pt x="776" y="932"/>
                  </a:lnTo>
                  <a:lnTo>
                    <a:pt x="778" y="934"/>
                  </a:lnTo>
                  <a:lnTo>
                    <a:pt x="782" y="934"/>
                  </a:lnTo>
                  <a:lnTo>
                    <a:pt x="782" y="934"/>
                  </a:lnTo>
                  <a:lnTo>
                    <a:pt x="778" y="936"/>
                  </a:lnTo>
                  <a:lnTo>
                    <a:pt x="782" y="938"/>
                  </a:lnTo>
                  <a:lnTo>
                    <a:pt x="786" y="938"/>
                  </a:lnTo>
                  <a:lnTo>
                    <a:pt x="788" y="940"/>
                  </a:lnTo>
                  <a:lnTo>
                    <a:pt x="788" y="938"/>
                  </a:lnTo>
                  <a:lnTo>
                    <a:pt x="792" y="940"/>
                  </a:lnTo>
                  <a:lnTo>
                    <a:pt x="792" y="940"/>
                  </a:lnTo>
                  <a:lnTo>
                    <a:pt x="796" y="942"/>
                  </a:lnTo>
                  <a:lnTo>
                    <a:pt x="798" y="940"/>
                  </a:lnTo>
                  <a:lnTo>
                    <a:pt x="802" y="938"/>
                  </a:lnTo>
                  <a:lnTo>
                    <a:pt x="802" y="940"/>
                  </a:lnTo>
                  <a:lnTo>
                    <a:pt x="802" y="940"/>
                  </a:lnTo>
                  <a:lnTo>
                    <a:pt x="804" y="942"/>
                  </a:lnTo>
                  <a:lnTo>
                    <a:pt x="808" y="944"/>
                  </a:lnTo>
                  <a:lnTo>
                    <a:pt x="808" y="946"/>
                  </a:lnTo>
                  <a:lnTo>
                    <a:pt x="806" y="946"/>
                  </a:lnTo>
                  <a:lnTo>
                    <a:pt x="806" y="946"/>
                  </a:lnTo>
                  <a:lnTo>
                    <a:pt x="808" y="948"/>
                  </a:lnTo>
                  <a:lnTo>
                    <a:pt x="810" y="948"/>
                  </a:lnTo>
                  <a:lnTo>
                    <a:pt x="812" y="948"/>
                  </a:lnTo>
                  <a:lnTo>
                    <a:pt x="810" y="948"/>
                  </a:lnTo>
                  <a:lnTo>
                    <a:pt x="808" y="948"/>
                  </a:lnTo>
                  <a:lnTo>
                    <a:pt x="806" y="948"/>
                  </a:lnTo>
                  <a:lnTo>
                    <a:pt x="802" y="950"/>
                  </a:lnTo>
                  <a:lnTo>
                    <a:pt x="796" y="952"/>
                  </a:lnTo>
                  <a:lnTo>
                    <a:pt x="794" y="954"/>
                  </a:lnTo>
                  <a:lnTo>
                    <a:pt x="790" y="954"/>
                  </a:lnTo>
                  <a:lnTo>
                    <a:pt x="786" y="954"/>
                  </a:lnTo>
                  <a:lnTo>
                    <a:pt x="782" y="956"/>
                  </a:lnTo>
                  <a:lnTo>
                    <a:pt x="780" y="956"/>
                  </a:lnTo>
                  <a:lnTo>
                    <a:pt x="780" y="958"/>
                  </a:lnTo>
                  <a:lnTo>
                    <a:pt x="778" y="958"/>
                  </a:lnTo>
                  <a:lnTo>
                    <a:pt x="776" y="956"/>
                  </a:lnTo>
                  <a:lnTo>
                    <a:pt x="774" y="954"/>
                  </a:lnTo>
                  <a:lnTo>
                    <a:pt x="774" y="956"/>
                  </a:lnTo>
                  <a:lnTo>
                    <a:pt x="772" y="956"/>
                  </a:lnTo>
                  <a:lnTo>
                    <a:pt x="770" y="960"/>
                  </a:lnTo>
                  <a:lnTo>
                    <a:pt x="772" y="960"/>
                  </a:lnTo>
                  <a:lnTo>
                    <a:pt x="768" y="964"/>
                  </a:lnTo>
                  <a:lnTo>
                    <a:pt x="764" y="968"/>
                  </a:lnTo>
                  <a:lnTo>
                    <a:pt x="762" y="968"/>
                  </a:lnTo>
                  <a:lnTo>
                    <a:pt x="760" y="970"/>
                  </a:lnTo>
                  <a:lnTo>
                    <a:pt x="758" y="970"/>
                  </a:lnTo>
                  <a:lnTo>
                    <a:pt x="758" y="970"/>
                  </a:lnTo>
                  <a:lnTo>
                    <a:pt x="756" y="974"/>
                  </a:lnTo>
                  <a:lnTo>
                    <a:pt x="756" y="974"/>
                  </a:lnTo>
                  <a:lnTo>
                    <a:pt x="754" y="972"/>
                  </a:lnTo>
                  <a:lnTo>
                    <a:pt x="754" y="974"/>
                  </a:lnTo>
                  <a:lnTo>
                    <a:pt x="752" y="972"/>
                  </a:lnTo>
                  <a:lnTo>
                    <a:pt x="752" y="970"/>
                  </a:lnTo>
                  <a:lnTo>
                    <a:pt x="750" y="968"/>
                  </a:lnTo>
                  <a:lnTo>
                    <a:pt x="748" y="970"/>
                  </a:lnTo>
                  <a:lnTo>
                    <a:pt x="748" y="968"/>
                  </a:lnTo>
                  <a:lnTo>
                    <a:pt x="748" y="964"/>
                  </a:lnTo>
                  <a:lnTo>
                    <a:pt x="748" y="962"/>
                  </a:lnTo>
                  <a:lnTo>
                    <a:pt x="750" y="958"/>
                  </a:lnTo>
                  <a:lnTo>
                    <a:pt x="752" y="956"/>
                  </a:lnTo>
                  <a:lnTo>
                    <a:pt x="754" y="954"/>
                  </a:lnTo>
                  <a:lnTo>
                    <a:pt x="758" y="952"/>
                  </a:lnTo>
                  <a:lnTo>
                    <a:pt x="762" y="950"/>
                  </a:lnTo>
                  <a:lnTo>
                    <a:pt x="768" y="948"/>
                  </a:lnTo>
                  <a:lnTo>
                    <a:pt x="770" y="946"/>
                  </a:lnTo>
                  <a:lnTo>
                    <a:pt x="772" y="946"/>
                  </a:lnTo>
                  <a:lnTo>
                    <a:pt x="772" y="948"/>
                  </a:lnTo>
                  <a:lnTo>
                    <a:pt x="774" y="950"/>
                  </a:lnTo>
                  <a:lnTo>
                    <a:pt x="774" y="948"/>
                  </a:lnTo>
                  <a:lnTo>
                    <a:pt x="774" y="948"/>
                  </a:lnTo>
                  <a:lnTo>
                    <a:pt x="776" y="948"/>
                  </a:lnTo>
                  <a:lnTo>
                    <a:pt x="780" y="946"/>
                  </a:lnTo>
                  <a:lnTo>
                    <a:pt x="782" y="946"/>
                  </a:lnTo>
                  <a:lnTo>
                    <a:pt x="780" y="946"/>
                  </a:lnTo>
                  <a:lnTo>
                    <a:pt x="774" y="946"/>
                  </a:lnTo>
                  <a:lnTo>
                    <a:pt x="772" y="944"/>
                  </a:lnTo>
                  <a:lnTo>
                    <a:pt x="770" y="944"/>
                  </a:lnTo>
                  <a:lnTo>
                    <a:pt x="768" y="946"/>
                  </a:lnTo>
                  <a:lnTo>
                    <a:pt x="766" y="946"/>
                  </a:lnTo>
                  <a:lnTo>
                    <a:pt x="768" y="942"/>
                  </a:lnTo>
                  <a:lnTo>
                    <a:pt x="770" y="942"/>
                  </a:lnTo>
                  <a:lnTo>
                    <a:pt x="774" y="940"/>
                  </a:lnTo>
                  <a:lnTo>
                    <a:pt x="774" y="938"/>
                  </a:lnTo>
                  <a:lnTo>
                    <a:pt x="772" y="938"/>
                  </a:lnTo>
                  <a:lnTo>
                    <a:pt x="772" y="938"/>
                  </a:lnTo>
                  <a:lnTo>
                    <a:pt x="768" y="940"/>
                  </a:lnTo>
                  <a:lnTo>
                    <a:pt x="766" y="942"/>
                  </a:lnTo>
                  <a:lnTo>
                    <a:pt x="764" y="944"/>
                  </a:lnTo>
                  <a:lnTo>
                    <a:pt x="760" y="944"/>
                  </a:lnTo>
                  <a:lnTo>
                    <a:pt x="760" y="946"/>
                  </a:lnTo>
                  <a:lnTo>
                    <a:pt x="754" y="948"/>
                  </a:lnTo>
                  <a:lnTo>
                    <a:pt x="754" y="946"/>
                  </a:lnTo>
                  <a:lnTo>
                    <a:pt x="754" y="946"/>
                  </a:lnTo>
                  <a:lnTo>
                    <a:pt x="754" y="946"/>
                  </a:lnTo>
                  <a:lnTo>
                    <a:pt x="754" y="942"/>
                  </a:lnTo>
                  <a:lnTo>
                    <a:pt x="752" y="946"/>
                  </a:lnTo>
                  <a:lnTo>
                    <a:pt x="752" y="948"/>
                  </a:lnTo>
                  <a:lnTo>
                    <a:pt x="748" y="948"/>
                  </a:lnTo>
                  <a:lnTo>
                    <a:pt x="746" y="948"/>
                  </a:lnTo>
                  <a:lnTo>
                    <a:pt x="746" y="948"/>
                  </a:lnTo>
                  <a:lnTo>
                    <a:pt x="744" y="948"/>
                  </a:lnTo>
                  <a:lnTo>
                    <a:pt x="744" y="946"/>
                  </a:lnTo>
                  <a:lnTo>
                    <a:pt x="740" y="948"/>
                  </a:lnTo>
                  <a:lnTo>
                    <a:pt x="738" y="946"/>
                  </a:lnTo>
                  <a:lnTo>
                    <a:pt x="736" y="946"/>
                  </a:lnTo>
                  <a:lnTo>
                    <a:pt x="736" y="946"/>
                  </a:lnTo>
                  <a:lnTo>
                    <a:pt x="736" y="944"/>
                  </a:lnTo>
                  <a:lnTo>
                    <a:pt x="736" y="944"/>
                  </a:lnTo>
                  <a:lnTo>
                    <a:pt x="736" y="942"/>
                  </a:lnTo>
                  <a:lnTo>
                    <a:pt x="736" y="940"/>
                  </a:lnTo>
                  <a:lnTo>
                    <a:pt x="736" y="938"/>
                  </a:lnTo>
                  <a:lnTo>
                    <a:pt x="734" y="938"/>
                  </a:lnTo>
                  <a:lnTo>
                    <a:pt x="734" y="936"/>
                  </a:lnTo>
                  <a:lnTo>
                    <a:pt x="734" y="934"/>
                  </a:lnTo>
                  <a:lnTo>
                    <a:pt x="738" y="920"/>
                  </a:lnTo>
                  <a:lnTo>
                    <a:pt x="738" y="916"/>
                  </a:lnTo>
                  <a:lnTo>
                    <a:pt x="732" y="912"/>
                  </a:lnTo>
                  <a:lnTo>
                    <a:pt x="732" y="912"/>
                  </a:lnTo>
                  <a:lnTo>
                    <a:pt x="728" y="912"/>
                  </a:lnTo>
                  <a:lnTo>
                    <a:pt x="726" y="912"/>
                  </a:lnTo>
                  <a:lnTo>
                    <a:pt x="724" y="910"/>
                  </a:lnTo>
                  <a:lnTo>
                    <a:pt x="722" y="910"/>
                  </a:lnTo>
                  <a:lnTo>
                    <a:pt x="722" y="910"/>
                  </a:lnTo>
                  <a:lnTo>
                    <a:pt x="718" y="912"/>
                  </a:lnTo>
                  <a:lnTo>
                    <a:pt x="718" y="914"/>
                  </a:lnTo>
                  <a:lnTo>
                    <a:pt x="714" y="918"/>
                  </a:lnTo>
                  <a:lnTo>
                    <a:pt x="712" y="920"/>
                  </a:lnTo>
                  <a:lnTo>
                    <a:pt x="712" y="924"/>
                  </a:lnTo>
                  <a:lnTo>
                    <a:pt x="708" y="924"/>
                  </a:lnTo>
                  <a:lnTo>
                    <a:pt x="708" y="928"/>
                  </a:lnTo>
                  <a:lnTo>
                    <a:pt x="708" y="930"/>
                  </a:lnTo>
                  <a:lnTo>
                    <a:pt x="704" y="934"/>
                  </a:lnTo>
                  <a:lnTo>
                    <a:pt x="702" y="934"/>
                  </a:lnTo>
                  <a:lnTo>
                    <a:pt x="698" y="940"/>
                  </a:lnTo>
                  <a:lnTo>
                    <a:pt x="698" y="940"/>
                  </a:lnTo>
                  <a:lnTo>
                    <a:pt x="696" y="942"/>
                  </a:lnTo>
                  <a:lnTo>
                    <a:pt x="694" y="940"/>
                  </a:lnTo>
                  <a:lnTo>
                    <a:pt x="692" y="940"/>
                  </a:lnTo>
                  <a:lnTo>
                    <a:pt x="692" y="942"/>
                  </a:lnTo>
                  <a:lnTo>
                    <a:pt x="692" y="942"/>
                  </a:lnTo>
                  <a:lnTo>
                    <a:pt x="688" y="944"/>
                  </a:lnTo>
                  <a:lnTo>
                    <a:pt x="652" y="944"/>
                  </a:lnTo>
                  <a:lnTo>
                    <a:pt x="648" y="946"/>
                  </a:lnTo>
                  <a:lnTo>
                    <a:pt x="646" y="948"/>
                  </a:lnTo>
                  <a:lnTo>
                    <a:pt x="642" y="948"/>
                  </a:lnTo>
                  <a:lnTo>
                    <a:pt x="640" y="950"/>
                  </a:lnTo>
                  <a:lnTo>
                    <a:pt x="636" y="956"/>
                  </a:lnTo>
                  <a:lnTo>
                    <a:pt x="632" y="956"/>
                  </a:lnTo>
                  <a:lnTo>
                    <a:pt x="628" y="958"/>
                  </a:lnTo>
                  <a:lnTo>
                    <a:pt x="618" y="966"/>
                  </a:lnTo>
                  <a:lnTo>
                    <a:pt x="596" y="972"/>
                  </a:lnTo>
                  <a:lnTo>
                    <a:pt x="594" y="978"/>
                  </a:lnTo>
                  <a:lnTo>
                    <a:pt x="590" y="980"/>
                  </a:lnTo>
                  <a:lnTo>
                    <a:pt x="546" y="992"/>
                  </a:lnTo>
                  <a:lnTo>
                    <a:pt x="546" y="988"/>
                  </a:lnTo>
                  <a:lnTo>
                    <a:pt x="548" y="984"/>
                  </a:lnTo>
                  <a:lnTo>
                    <a:pt x="552" y="982"/>
                  </a:lnTo>
                  <a:lnTo>
                    <a:pt x="554" y="980"/>
                  </a:lnTo>
                  <a:lnTo>
                    <a:pt x="556" y="976"/>
                  </a:lnTo>
                  <a:lnTo>
                    <a:pt x="556" y="974"/>
                  </a:lnTo>
                  <a:lnTo>
                    <a:pt x="558" y="958"/>
                  </a:lnTo>
                  <a:lnTo>
                    <a:pt x="550" y="920"/>
                  </a:lnTo>
                  <a:lnTo>
                    <a:pt x="542" y="914"/>
                  </a:lnTo>
                  <a:lnTo>
                    <a:pt x="538" y="910"/>
                  </a:lnTo>
                  <a:lnTo>
                    <a:pt x="490" y="886"/>
                  </a:lnTo>
                  <a:lnTo>
                    <a:pt x="488" y="886"/>
                  </a:lnTo>
                  <a:lnTo>
                    <a:pt x="484" y="886"/>
                  </a:lnTo>
                  <a:lnTo>
                    <a:pt x="484" y="884"/>
                  </a:lnTo>
                  <a:lnTo>
                    <a:pt x="478" y="884"/>
                  </a:lnTo>
                  <a:lnTo>
                    <a:pt x="476" y="882"/>
                  </a:lnTo>
                  <a:lnTo>
                    <a:pt x="476" y="880"/>
                  </a:lnTo>
                  <a:lnTo>
                    <a:pt x="474" y="882"/>
                  </a:lnTo>
                  <a:lnTo>
                    <a:pt x="470" y="882"/>
                  </a:lnTo>
                  <a:lnTo>
                    <a:pt x="468" y="880"/>
                  </a:lnTo>
                  <a:lnTo>
                    <a:pt x="466" y="878"/>
                  </a:lnTo>
                  <a:lnTo>
                    <a:pt x="464" y="878"/>
                  </a:lnTo>
                  <a:lnTo>
                    <a:pt x="460" y="878"/>
                  </a:lnTo>
                  <a:lnTo>
                    <a:pt x="458" y="874"/>
                  </a:lnTo>
                  <a:lnTo>
                    <a:pt x="456" y="874"/>
                  </a:lnTo>
                  <a:lnTo>
                    <a:pt x="454" y="872"/>
                  </a:lnTo>
                  <a:lnTo>
                    <a:pt x="452" y="872"/>
                  </a:lnTo>
                  <a:lnTo>
                    <a:pt x="450" y="872"/>
                  </a:lnTo>
                  <a:lnTo>
                    <a:pt x="448" y="872"/>
                  </a:lnTo>
                  <a:lnTo>
                    <a:pt x="446" y="872"/>
                  </a:lnTo>
                  <a:lnTo>
                    <a:pt x="446" y="872"/>
                  </a:lnTo>
                  <a:lnTo>
                    <a:pt x="442" y="870"/>
                  </a:lnTo>
                  <a:lnTo>
                    <a:pt x="442" y="870"/>
                  </a:lnTo>
                  <a:lnTo>
                    <a:pt x="440" y="868"/>
                  </a:lnTo>
                  <a:lnTo>
                    <a:pt x="440" y="868"/>
                  </a:lnTo>
                  <a:lnTo>
                    <a:pt x="438" y="866"/>
                  </a:lnTo>
                  <a:lnTo>
                    <a:pt x="438" y="866"/>
                  </a:lnTo>
                  <a:lnTo>
                    <a:pt x="434" y="864"/>
                  </a:lnTo>
                  <a:lnTo>
                    <a:pt x="432" y="864"/>
                  </a:lnTo>
                  <a:lnTo>
                    <a:pt x="430" y="864"/>
                  </a:lnTo>
                  <a:lnTo>
                    <a:pt x="110" y="832"/>
                  </a:lnTo>
                  <a:close/>
                </a:path>
              </a:pathLst>
            </a:custGeom>
            <a:grpFill/>
            <a:ln w="6350">
              <a:solidFill>
                <a:srgbClr val="00000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grpSp>
        <p:nvGrpSpPr>
          <p:cNvPr id="189" name="Group 188">
            <a:extLst>
              <a:ext uri="{FF2B5EF4-FFF2-40B4-BE49-F238E27FC236}">
                <a16:creationId xmlns:a16="http://schemas.microsoft.com/office/drawing/2014/main" id="{59DBA431-6DCA-4BD5-9627-456F2C5D61BC}"/>
              </a:ext>
            </a:extLst>
          </p:cNvPr>
          <p:cNvGrpSpPr/>
          <p:nvPr/>
        </p:nvGrpSpPr>
        <p:grpSpPr>
          <a:xfrm>
            <a:off x="31584912" y="24743083"/>
            <a:ext cx="1663363" cy="2062708"/>
            <a:chOff x="3236692" y="3575539"/>
            <a:chExt cx="1929171" cy="2392324"/>
          </a:xfrm>
          <a:solidFill>
            <a:srgbClr val="82D8D0"/>
          </a:solidFill>
        </p:grpSpPr>
        <p:sp>
          <p:nvSpPr>
            <p:cNvPr id="190" name="Venezuela">
              <a:extLst>
                <a:ext uri="{FF2B5EF4-FFF2-40B4-BE49-F238E27FC236}">
                  <a16:creationId xmlns:a16="http://schemas.microsoft.com/office/drawing/2014/main" id="{A778B558-291D-40B4-93EE-6662E6D36AD6}"/>
                </a:ext>
              </a:extLst>
            </p:cNvPr>
            <p:cNvSpPr>
              <a:spLocks noEditPoints="1"/>
            </p:cNvSpPr>
            <p:nvPr/>
          </p:nvSpPr>
          <p:spPr bwMode="auto">
            <a:xfrm>
              <a:off x="4212761" y="4122903"/>
              <a:ext cx="313873" cy="287079"/>
            </a:xfrm>
            <a:custGeom>
              <a:avLst/>
              <a:gdLst>
                <a:gd name="T0" fmla="*/ 94 w 164"/>
                <a:gd name="T1" fmla="*/ 150 h 150"/>
                <a:gd name="T2" fmla="*/ 110 w 164"/>
                <a:gd name="T3" fmla="*/ 136 h 150"/>
                <a:gd name="T4" fmla="*/ 116 w 164"/>
                <a:gd name="T5" fmla="*/ 128 h 150"/>
                <a:gd name="T6" fmla="*/ 110 w 164"/>
                <a:gd name="T7" fmla="*/ 114 h 150"/>
                <a:gd name="T8" fmla="*/ 106 w 164"/>
                <a:gd name="T9" fmla="*/ 106 h 150"/>
                <a:gd name="T10" fmla="*/ 124 w 164"/>
                <a:gd name="T11" fmla="*/ 110 h 150"/>
                <a:gd name="T12" fmla="*/ 142 w 164"/>
                <a:gd name="T13" fmla="*/ 102 h 150"/>
                <a:gd name="T14" fmla="*/ 150 w 164"/>
                <a:gd name="T15" fmla="*/ 88 h 150"/>
                <a:gd name="T16" fmla="*/ 150 w 164"/>
                <a:gd name="T17" fmla="*/ 72 h 150"/>
                <a:gd name="T18" fmla="*/ 160 w 164"/>
                <a:gd name="T19" fmla="*/ 68 h 150"/>
                <a:gd name="T20" fmla="*/ 156 w 164"/>
                <a:gd name="T21" fmla="*/ 58 h 150"/>
                <a:gd name="T22" fmla="*/ 164 w 164"/>
                <a:gd name="T23" fmla="*/ 50 h 150"/>
                <a:gd name="T24" fmla="*/ 152 w 164"/>
                <a:gd name="T25" fmla="*/ 48 h 150"/>
                <a:gd name="T26" fmla="*/ 144 w 164"/>
                <a:gd name="T27" fmla="*/ 50 h 150"/>
                <a:gd name="T28" fmla="*/ 152 w 164"/>
                <a:gd name="T29" fmla="*/ 44 h 150"/>
                <a:gd name="T30" fmla="*/ 142 w 164"/>
                <a:gd name="T31" fmla="*/ 36 h 150"/>
                <a:gd name="T32" fmla="*/ 134 w 164"/>
                <a:gd name="T33" fmla="*/ 32 h 150"/>
                <a:gd name="T34" fmla="*/ 128 w 164"/>
                <a:gd name="T35" fmla="*/ 28 h 150"/>
                <a:gd name="T36" fmla="*/ 138 w 164"/>
                <a:gd name="T37" fmla="*/ 24 h 150"/>
                <a:gd name="T38" fmla="*/ 124 w 164"/>
                <a:gd name="T39" fmla="*/ 22 h 150"/>
                <a:gd name="T40" fmla="*/ 108 w 164"/>
                <a:gd name="T41" fmla="*/ 28 h 150"/>
                <a:gd name="T42" fmla="*/ 96 w 164"/>
                <a:gd name="T43" fmla="*/ 30 h 150"/>
                <a:gd name="T44" fmla="*/ 72 w 164"/>
                <a:gd name="T45" fmla="*/ 26 h 150"/>
                <a:gd name="T46" fmla="*/ 64 w 164"/>
                <a:gd name="T47" fmla="*/ 22 h 150"/>
                <a:gd name="T48" fmla="*/ 50 w 164"/>
                <a:gd name="T49" fmla="*/ 14 h 150"/>
                <a:gd name="T50" fmla="*/ 44 w 164"/>
                <a:gd name="T51" fmla="*/ 4 h 150"/>
                <a:gd name="T52" fmla="*/ 38 w 164"/>
                <a:gd name="T53" fmla="*/ 12 h 150"/>
                <a:gd name="T54" fmla="*/ 42 w 164"/>
                <a:gd name="T55" fmla="*/ 16 h 150"/>
                <a:gd name="T56" fmla="*/ 34 w 164"/>
                <a:gd name="T57" fmla="*/ 18 h 150"/>
                <a:gd name="T58" fmla="*/ 24 w 164"/>
                <a:gd name="T59" fmla="*/ 28 h 150"/>
                <a:gd name="T60" fmla="*/ 18 w 164"/>
                <a:gd name="T61" fmla="*/ 44 h 150"/>
                <a:gd name="T62" fmla="*/ 16 w 164"/>
                <a:gd name="T63" fmla="*/ 34 h 150"/>
                <a:gd name="T64" fmla="*/ 20 w 164"/>
                <a:gd name="T65" fmla="*/ 20 h 150"/>
                <a:gd name="T66" fmla="*/ 20 w 164"/>
                <a:gd name="T67" fmla="*/ 12 h 150"/>
                <a:gd name="T68" fmla="*/ 18 w 164"/>
                <a:gd name="T69" fmla="*/ 12 h 150"/>
                <a:gd name="T70" fmla="*/ 6 w 164"/>
                <a:gd name="T71" fmla="*/ 24 h 150"/>
                <a:gd name="T72" fmla="*/ 0 w 164"/>
                <a:gd name="T73" fmla="*/ 42 h 150"/>
                <a:gd name="T74" fmla="*/ 10 w 164"/>
                <a:gd name="T75" fmla="*/ 54 h 150"/>
                <a:gd name="T76" fmla="*/ 10 w 164"/>
                <a:gd name="T77" fmla="*/ 64 h 150"/>
                <a:gd name="T78" fmla="*/ 22 w 164"/>
                <a:gd name="T79" fmla="*/ 68 h 150"/>
                <a:gd name="T80" fmla="*/ 38 w 164"/>
                <a:gd name="T81" fmla="*/ 70 h 150"/>
                <a:gd name="T82" fmla="*/ 54 w 164"/>
                <a:gd name="T83" fmla="*/ 80 h 150"/>
                <a:gd name="T84" fmla="*/ 66 w 164"/>
                <a:gd name="T85" fmla="*/ 80 h 150"/>
                <a:gd name="T86" fmla="*/ 70 w 164"/>
                <a:gd name="T87" fmla="*/ 86 h 150"/>
                <a:gd name="T88" fmla="*/ 66 w 164"/>
                <a:gd name="T89" fmla="*/ 98 h 150"/>
                <a:gd name="T90" fmla="*/ 66 w 164"/>
                <a:gd name="T91" fmla="*/ 110 h 150"/>
                <a:gd name="T92" fmla="*/ 68 w 164"/>
                <a:gd name="T93" fmla="*/ 124 h 150"/>
                <a:gd name="T94" fmla="*/ 72 w 164"/>
                <a:gd name="T95" fmla="*/ 132 h 150"/>
                <a:gd name="T96" fmla="*/ 60 w 164"/>
                <a:gd name="T97" fmla="*/ 4 h 150"/>
                <a:gd name="T98" fmla="*/ 60 w 164"/>
                <a:gd name="T99" fmla="*/ 6 h 150"/>
                <a:gd name="T100" fmla="*/ 54 w 164"/>
                <a:gd name="T101" fmla="*/ 6 h 150"/>
                <a:gd name="T102" fmla="*/ 40 w 164"/>
                <a:gd name="T103" fmla="*/ 2 h 150"/>
                <a:gd name="T104" fmla="*/ 112 w 164"/>
                <a:gd name="T105" fmla="*/ 18 h 150"/>
                <a:gd name="T106" fmla="*/ 112 w 164"/>
                <a:gd name="T107" fmla="*/ 2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50">
                  <a:moveTo>
                    <a:pt x="76" y="144"/>
                  </a:moveTo>
                  <a:lnTo>
                    <a:pt x="80" y="146"/>
                  </a:lnTo>
                  <a:lnTo>
                    <a:pt x="86" y="150"/>
                  </a:lnTo>
                  <a:lnTo>
                    <a:pt x="88" y="150"/>
                  </a:lnTo>
                  <a:lnTo>
                    <a:pt x="94" y="150"/>
                  </a:lnTo>
                  <a:lnTo>
                    <a:pt x="96" y="146"/>
                  </a:lnTo>
                  <a:lnTo>
                    <a:pt x="100" y="144"/>
                  </a:lnTo>
                  <a:lnTo>
                    <a:pt x="102" y="142"/>
                  </a:lnTo>
                  <a:lnTo>
                    <a:pt x="108" y="138"/>
                  </a:lnTo>
                  <a:lnTo>
                    <a:pt x="110" y="136"/>
                  </a:lnTo>
                  <a:lnTo>
                    <a:pt x="112" y="134"/>
                  </a:lnTo>
                  <a:lnTo>
                    <a:pt x="118" y="132"/>
                  </a:lnTo>
                  <a:lnTo>
                    <a:pt x="120" y="130"/>
                  </a:lnTo>
                  <a:lnTo>
                    <a:pt x="120" y="128"/>
                  </a:lnTo>
                  <a:lnTo>
                    <a:pt x="116" y="128"/>
                  </a:lnTo>
                  <a:lnTo>
                    <a:pt x="112" y="128"/>
                  </a:lnTo>
                  <a:lnTo>
                    <a:pt x="106" y="126"/>
                  </a:lnTo>
                  <a:lnTo>
                    <a:pt x="108" y="122"/>
                  </a:lnTo>
                  <a:lnTo>
                    <a:pt x="106" y="120"/>
                  </a:lnTo>
                  <a:lnTo>
                    <a:pt x="110" y="114"/>
                  </a:lnTo>
                  <a:lnTo>
                    <a:pt x="108" y="112"/>
                  </a:lnTo>
                  <a:lnTo>
                    <a:pt x="106" y="110"/>
                  </a:lnTo>
                  <a:lnTo>
                    <a:pt x="104" y="108"/>
                  </a:lnTo>
                  <a:lnTo>
                    <a:pt x="102" y="106"/>
                  </a:lnTo>
                  <a:lnTo>
                    <a:pt x="106" y="106"/>
                  </a:lnTo>
                  <a:lnTo>
                    <a:pt x="108" y="108"/>
                  </a:lnTo>
                  <a:lnTo>
                    <a:pt x="114" y="110"/>
                  </a:lnTo>
                  <a:lnTo>
                    <a:pt x="118" y="110"/>
                  </a:lnTo>
                  <a:lnTo>
                    <a:pt x="122" y="108"/>
                  </a:lnTo>
                  <a:lnTo>
                    <a:pt x="124" y="110"/>
                  </a:lnTo>
                  <a:lnTo>
                    <a:pt x="128" y="108"/>
                  </a:lnTo>
                  <a:lnTo>
                    <a:pt x="132" y="104"/>
                  </a:lnTo>
                  <a:lnTo>
                    <a:pt x="136" y="104"/>
                  </a:lnTo>
                  <a:lnTo>
                    <a:pt x="138" y="104"/>
                  </a:lnTo>
                  <a:lnTo>
                    <a:pt x="142" y="102"/>
                  </a:lnTo>
                  <a:lnTo>
                    <a:pt x="146" y="102"/>
                  </a:lnTo>
                  <a:lnTo>
                    <a:pt x="154" y="98"/>
                  </a:lnTo>
                  <a:lnTo>
                    <a:pt x="154" y="94"/>
                  </a:lnTo>
                  <a:lnTo>
                    <a:pt x="154" y="92"/>
                  </a:lnTo>
                  <a:lnTo>
                    <a:pt x="150" y="88"/>
                  </a:lnTo>
                  <a:lnTo>
                    <a:pt x="146" y="84"/>
                  </a:lnTo>
                  <a:lnTo>
                    <a:pt x="146" y="80"/>
                  </a:lnTo>
                  <a:lnTo>
                    <a:pt x="148" y="78"/>
                  </a:lnTo>
                  <a:lnTo>
                    <a:pt x="148" y="74"/>
                  </a:lnTo>
                  <a:lnTo>
                    <a:pt x="150" y="72"/>
                  </a:lnTo>
                  <a:lnTo>
                    <a:pt x="152" y="74"/>
                  </a:lnTo>
                  <a:lnTo>
                    <a:pt x="154" y="72"/>
                  </a:lnTo>
                  <a:lnTo>
                    <a:pt x="156" y="74"/>
                  </a:lnTo>
                  <a:lnTo>
                    <a:pt x="160" y="72"/>
                  </a:lnTo>
                  <a:lnTo>
                    <a:pt x="160" y="68"/>
                  </a:lnTo>
                  <a:lnTo>
                    <a:pt x="158" y="68"/>
                  </a:lnTo>
                  <a:lnTo>
                    <a:pt x="154" y="68"/>
                  </a:lnTo>
                  <a:lnTo>
                    <a:pt x="154" y="64"/>
                  </a:lnTo>
                  <a:lnTo>
                    <a:pt x="152" y="62"/>
                  </a:lnTo>
                  <a:lnTo>
                    <a:pt x="156" y="58"/>
                  </a:lnTo>
                  <a:lnTo>
                    <a:pt x="158" y="58"/>
                  </a:lnTo>
                  <a:lnTo>
                    <a:pt x="160" y="56"/>
                  </a:lnTo>
                  <a:lnTo>
                    <a:pt x="164" y="52"/>
                  </a:lnTo>
                  <a:lnTo>
                    <a:pt x="164" y="52"/>
                  </a:lnTo>
                  <a:lnTo>
                    <a:pt x="164" y="50"/>
                  </a:lnTo>
                  <a:lnTo>
                    <a:pt x="158" y="48"/>
                  </a:lnTo>
                  <a:lnTo>
                    <a:pt x="156" y="48"/>
                  </a:lnTo>
                  <a:lnTo>
                    <a:pt x="156" y="50"/>
                  </a:lnTo>
                  <a:lnTo>
                    <a:pt x="154" y="48"/>
                  </a:lnTo>
                  <a:lnTo>
                    <a:pt x="152" y="48"/>
                  </a:lnTo>
                  <a:lnTo>
                    <a:pt x="150" y="50"/>
                  </a:lnTo>
                  <a:lnTo>
                    <a:pt x="146" y="50"/>
                  </a:lnTo>
                  <a:lnTo>
                    <a:pt x="142" y="50"/>
                  </a:lnTo>
                  <a:lnTo>
                    <a:pt x="142" y="50"/>
                  </a:lnTo>
                  <a:lnTo>
                    <a:pt x="144" y="50"/>
                  </a:lnTo>
                  <a:lnTo>
                    <a:pt x="146" y="50"/>
                  </a:lnTo>
                  <a:lnTo>
                    <a:pt x="148" y="48"/>
                  </a:lnTo>
                  <a:lnTo>
                    <a:pt x="148" y="46"/>
                  </a:lnTo>
                  <a:lnTo>
                    <a:pt x="150" y="44"/>
                  </a:lnTo>
                  <a:lnTo>
                    <a:pt x="152" y="44"/>
                  </a:lnTo>
                  <a:lnTo>
                    <a:pt x="150" y="42"/>
                  </a:lnTo>
                  <a:lnTo>
                    <a:pt x="150" y="42"/>
                  </a:lnTo>
                  <a:lnTo>
                    <a:pt x="150" y="40"/>
                  </a:lnTo>
                  <a:lnTo>
                    <a:pt x="146" y="38"/>
                  </a:lnTo>
                  <a:lnTo>
                    <a:pt x="142" y="36"/>
                  </a:lnTo>
                  <a:lnTo>
                    <a:pt x="140" y="36"/>
                  </a:lnTo>
                  <a:lnTo>
                    <a:pt x="138" y="34"/>
                  </a:lnTo>
                  <a:lnTo>
                    <a:pt x="136" y="34"/>
                  </a:lnTo>
                  <a:lnTo>
                    <a:pt x="136" y="34"/>
                  </a:lnTo>
                  <a:lnTo>
                    <a:pt x="134" y="32"/>
                  </a:lnTo>
                  <a:lnTo>
                    <a:pt x="132" y="32"/>
                  </a:lnTo>
                  <a:lnTo>
                    <a:pt x="132" y="34"/>
                  </a:lnTo>
                  <a:lnTo>
                    <a:pt x="130" y="32"/>
                  </a:lnTo>
                  <a:lnTo>
                    <a:pt x="130" y="30"/>
                  </a:lnTo>
                  <a:lnTo>
                    <a:pt x="128" y="28"/>
                  </a:lnTo>
                  <a:lnTo>
                    <a:pt x="126" y="26"/>
                  </a:lnTo>
                  <a:lnTo>
                    <a:pt x="128" y="26"/>
                  </a:lnTo>
                  <a:lnTo>
                    <a:pt x="134" y="26"/>
                  </a:lnTo>
                  <a:lnTo>
                    <a:pt x="136" y="26"/>
                  </a:lnTo>
                  <a:lnTo>
                    <a:pt x="138" y="24"/>
                  </a:lnTo>
                  <a:lnTo>
                    <a:pt x="138" y="22"/>
                  </a:lnTo>
                  <a:lnTo>
                    <a:pt x="136" y="24"/>
                  </a:lnTo>
                  <a:lnTo>
                    <a:pt x="130" y="22"/>
                  </a:lnTo>
                  <a:lnTo>
                    <a:pt x="126" y="22"/>
                  </a:lnTo>
                  <a:lnTo>
                    <a:pt x="124" y="22"/>
                  </a:lnTo>
                  <a:lnTo>
                    <a:pt x="118" y="24"/>
                  </a:lnTo>
                  <a:lnTo>
                    <a:pt x="116" y="24"/>
                  </a:lnTo>
                  <a:lnTo>
                    <a:pt x="114" y="24"/>
                  </a:lnTo>
                  <a:lnTo>
                    <a:pt x="110" y="26"/>
                  </a:lnTo>
                  <a:lnTo>
                    <a:pt x="108" y="28"/>
                  </a:lnTo>
                  <a:lnTo>
                    <a:pt x="104" y="28"/>
                  </a:lnTo>
                  <a:lnTo>
                    <a:pt x="104" y="30"/>
                  </a:lnTo>
                  <a:lnTo>
                    <a:pt x="100" y="30"/>
                  </a:lnTo>
                  <a:lnTo>
                    <a:pt x="98" y="32"/>
                  </a:lnTo>
                  <a:lnTo>
                    <a:pt x="96" y="30"/>
                  </a:lnTo>
                  <a:lnTo>
                    <a:pt x="92" y="26"/>
                  </a:lnTo>
                  <a:lnTo>
                    <a:pt x="90" y="26"/>
                  </a:lnTo>
                  <a:lnTo>
                    <a:pt x="88" y="24"/>
                  </a:lnTo>
                  <a:lnTo>
                    <a:pt x="82" y="26"/>
                  </a:lnTo>
                  <a:lnTo>
                    <a:pt x="72" y="26"/>
                  </a:lnTo>
                  <a:lnTo>
                    <a:pt x="66" y="26"/>
                  </a:lnTo>
                  <a:lnTo>
                    <a:pt x="64" y="26"/>
                  </a:lnTo>
                  <a:lnTo>
                    <a:pt x="62" y="24"/>
                  </a:lnTo>
                  <a:lnTo>
                    <a:pt x="62" y="22"/>
                  </a:lnTo>
                  <a:lnTo>
                    <a:pt x="64" y="22"/>
                  </a:lnTo>
                  <a:lnTo>
                    <a:pt x="64" y="20"/>
                  </a:lnTo>
                  <a:lnTo>
                    <a:pt x="60" y="16"/>
                  </a:lnTo>
                  <a:lnTo>
                    <a:pt x="60" y="16"/>
                  </a:lnTo>
                  <a:lnTo>
                    <a:pt x="52" y="16"/>
                  </a:lnTo>
                  <a:lnTo>
                    <a:pt x="50" y="14"/>
                  </a:lnTo>
                  <a:lnTo>
                    <a:pt x="48" y="14"/>
                  </a:lnTo>
                  <a:lnTo>
                    <a:pt x="46" y="14"/>
                  </a:lnTo>
                  <a:lnTo>
                    <a:pt x="44" y="12"/>
                  </a:lnTo>
                  <a:lnTo>
                    <a:pt x="44" y="8"/>
                  </a:lnTo>
                  <a:lnTo>
                    <a:pt x="44" y="4"/>
                  </a:lnTo>
                  <a:lnTo>
                    <a:pt x="42" y="4"/>
                  </a:lnTo>
                  <a:lnTo>
                    <a:pt x="38" y="6"/>
                  </a:lnTo>
                  <a:lnTo>
                    <a:pt x="36" y="10"/>
                  </a:lnTo>
                  <a:lnTo>
                    <a:pt x="36" y="12"/>
                  </a:lnTo>
                  <a:lnTo>
                    <a:pt x="38" y="12"/>
                  </a:lnTo>
                  <a:lnTo>
                    <a:pt x="40" y="12"/>
                  </a:lnTo>
                  <a:lnTo>
                    <a:pt x="42" y="12"/>
                  </a:lnTo>
                  <a:lnTo>
                    <a:pt x="44" y="14"/>
                  </a:lnTo>
                  <a:lnTo>
                    <a:pt x="44" y="16"/>
                  </a:lnTo>
                  <a:lnTo>
                    <a:pt x="42" y="16"/>
                  </a:lnTo>
                  <a:lnTo>
                    <a:pt x="38" y="14"/>
                  </a:lnTo>
                  <a:lnTo>
                    <a:pt x="38" y="14"/>
                  </a:lnTo>
                  <a:lnTo>
                    <a:pt x="38" y="14"/>
                  </a:lnTo>
                  <a:lnTo>
                    <a:pt x="38" y="16"/>
                  </a:lnTo>
                  <a:lnTo>
                    <a:pt x="34" y="18"/>
                  </a:lnTo>
                  <a:lnTo>
                    <a:pt x="30" y="18"/>
                  </a:lnTo>
                  <a:lnTo>
                    <a:pt x="24" y="20"/>
                  </a:lnTo>
                  <a:lnTo>
                    <a:pt x="22" y="22"/>
                  </a:lnTo>
                  <a:lnTo>
                    <a:pt x="22" y="24"/>
                  </a:lnTo>
                  <a:lnTo>
                    <a:pt x="24" y="28"/>
                  </a:lnTo>
                  <a:lnTo>
                    <a:pt x="24" y="32"/>
                  </a:lnTo>
                  <a:lnTo>
                    <a:pt x="24" y="36"/>
                  </a:lnTo>
                  <a:lnTo>
                    <a:pt x="24" y="38"/>
                  </a:lnTo>
                  <a:lnTo>
                    <a:pt x="24" y="42"/>
                  </a:lnTo>
                  <a:lnTo>
                    <a:pt x="18" y="44"/>
                  </a:lnTo>
                  <a:lnTo>
                    <a:pt x="18" y="44"/>
                  </a:lnTo>
                  <a:lnTo>
                    <a:pt x="18" y="40"/>
                  </a:lnTo>
                  <a:lnTo>
                    <a:pt x="14" y="38"/>
                  </a:lnTo>
                  <a:lnTo>
                    <a:pt x="14" y="36"/>
                  </a:lnTo>
                  <a:lnTo>
                    <a:pt x="16" y="34"/>
                  </a:lnTo>
                  <a:lnTo>
                    <a:pt x="16" y="32"/>
                  </a:lnTo>
                  <a:lnTo>
                    <a:pt x="20" y="28"/>
                  </a:lnTo>
                  <a:lnTo>
                    <a:pt x="20" y="24"/>
                  </a:lnTo>
                  <a:lnTo>
                    <a:pt x="20" y="20"/>
                  </a:lnTo>
                  <a:lnTo>
                    <a:pt x="20" y="20"/>
                  </a:lnTo>
                  <a:lnTo>
                    <a:pt x="20" y="18"/>
                  </a:lnTo>
                  <a:lnTo>
                    <a:pt x="18" y="16"/>
                  </a:lnTo>
                  <a:lnTo>
                    <a:pt x="16" y="14"/>
                  </a:lnTo>
                  <a:lnTo>
                    <a:pt x="18" y="12"/>
                  </a:lnTo>
                  <a:lnTo>
                    <a:pt x="20" y="12"/>
                  </a:lnTo>
                  <a:lnTo>
                    <a:pt x="24" y="12"/>
                  </a:lnTo>
                  <a:lnTo>
                    <a:pt x="26" y="8"/>
                  </a:lnTo>
                  <a:lnTo>
                    <a:pt x="24" y="8"/>
                  </a:lnTo>
                  <a:lnTo>
                    <a:pt x="24" y="8"/>
                  </a:lnTo>
                  <a:lnTo>
                    <a:pt x="18" y="12"/>
                  </a:lnTo>
                  <a:lnTo>
                    <a:pt x="14" y="16"/>
                  </a:lnTo>
                  <a:lnTo>
                    <a:pt x="12" y="18"/>
                  </a:lnTo>
                  <a:lnTo>
                    <a:pt x="10" y="20"/>
                  </a:lnTo>
                  <a:lnTo>
                    <a:pt x="8" y="22"/>
                  </a:lnTo>
                  <a:lnTo>
                    <a:pt x="6" y="24"/>
                  </a:lnTo>
                  <a:lnTo>
                    <a:pt x="2" y="28"/>
                  </a:lnTo>
                  <a:lnTo>
                    <a:pt x="2" y="32"/>
                  </a:lnTo>
                  <a:lnTo>
                    <a:pt x="2" y="34"/>
                  </a:lnTo>
                  <a:lnTo>
                    <a:pt x="2" y="38"/>
                  </a:lnTo>
                  <a:lnTo>
                    <a:pt x="0" y="42"/>
                  </a:lnTo>
                  <a:lnTo>
                    <a:pt x="0" y="42"/>
                  </a:lnTo>
                  <a:lnTo>
                    <a:pt x="2" y="42"/>
                  </a:lnTo>
                  <a:lnTo>
                    <a:pt x="4" y="42"/>
                  </a:lnTo>
                  <a:lnTo>
                    <a:pt x="8" y="52"/>
                  </a:lnTo>
                  <a:lnTo>
                    <a:pt x="10" y="54"/>
                  </a:lnTo>
                  <a:lnTo>
                    <a:pt x="12" y="58"/>
                  </a:lnTo>
                  <a:lnTo>
                    <a:pt x="10" y="60"/>
                  </a:lnTo>
                  <a:lnTo>
                    <a:pt x="10" y="62"/>
                  </a:lnTo>
                  <a:lnTo>
                    <a:pt x="10" y="62"/>
                  </a:lnTo>
                  <a:lnTo>
                    <a:pt x="10" y="64"/>
                  </a:lnTo>
                  <a:lnTo>
                    <a:pt x="12" y="68"/>
                  </a:lnTo>
                  <a:lnTo>
                    <a:pt x="16" y="68"/>
                  </a:lnTo>
                  <a:lnTo>
                    <a:pt x="18" y="68"/>
                  </a:lnTo>
                  <a:lnTo>
                    <a:pt x="20" y="70"/>
                  </a:lnTo>
                  <a:lnTo>
                    <a:pt x="22" y="68"/>
                  </a:lnTo>
                  <a:lnTo>
                    <a:pt x="26" y="68"/>
                  </a:lnTo>
                  <a:lnTo>
                    <a:pt x="28" y="70"/>
                  </a:lnTo>
                  <a:lnTo>
                    <a:pt x="30" y="70"/>
                  </a:lnTo>
                  <a:lnTo>
                    <a:pt x="34" y="68"/>
                  </a:lnTo>
                  <a:lnTo>
                    <a:pt x="38" y="70"/>
                  </a:lnTo>
                  <a:lnTo>
                    <a:pt x="40" y="70"/>
                  </a:lnTo>
                  <a:lnTo>
                    <a:pt x="48" y="80"/>
                  </a:lnTo>
                  <a:lnTo>
                    <a:pt x="52" y="78"/>
                  </a:lnTo>
                  <a:lnTo>
                    <a:pt x="52" y="80"/>
                  </a:lnTo>
                  <a:lnTo>
                    <a:pt x="54" y="80"/>
                  </a:lnTo>
                  <a:lnTo>
                    <a:pt x="56" y="80"/>
                  </a:lnTo>
                  <a:lnTo>
                    <a:pt x="58" y="82"/>
                  </a:lnTo>
                  <a:lnTo>
                    <a:pt x="60" y="80"/>
                  </a:lnTo>
                  <a:lnTo>
                    <a:pt x="62" y="80"/>
                  </a:lnTo>
                  <a:lnTo>
                    <a:pt x="66" y="80"/>
                  </a:lnTo>
                  <a:lnTo>
                    <a:pt x="66" y="80"/>
                  </a:lnTo>
                  <a:lnTo>
                    <a:pt x="68" y="80"/>
                  </a:lnTo>
                  <a:lnTo>
                    <a:pt x="72" y="80"/>
                  </a:lnTo>
                  <a:lnTo>
                    <a:pt x="72" y="84"/>
                  </a:lnTo>
                  <a:lnTo>
                    <a:pt x="70" y="86"/>
                  </a:lnTo>
                  <a:lnTo>
                    <a:pt x="70" y="90"/>
                  </a:lnTo>
                  <a:lnTo>
                    <a:pt x="70" y="90"/>
                  </a:lnTo>
                  <a:lnTo>
                    <a:pt x="66" y="92"/>
                  </a:lnTo>
                  <a:lnTo>
                    <a:pt x="66" y="94"/>
                  </a:lnTo>
                  <a:lnTo>
                    <a:pt x="66" y="98"/>
                  </a:lnTo>
                  <a:lnTo>
                    <a:pt x="66" y="100"/>
                  </a:lnTo>
                  <a:lnTo>
                    <a:pt x="66" y="102"/>
                  </a:lnTo>
                  <a:lnTo>
                    <a:pt x="66" y="106"/>
                  </a:lnTo>
                  <a:lnTo>
                    <a:pt x="66" y="108"/>
                  </a:lnTo>
                  <a:lnTo>
                    <a:pt x="66" y="110"/>
                  </a:lnTo>
                  <a:lnTo>
                    <a:pt x="70" y="116"/>
                  </a:lnTo>
                  <a:lnTo>
                    <a:pt x="66" y="124"/>
                  </a:lnTo>
                  <a:lnTo>
                    <a:pt x="66" y="124"/>
                  </a:lnTo>
                  <a:lnTo>
                    <a:pt x="68" y="126"/>
                  </a:lnTo>
                  <a:lnTo>
                    <a:pt x="68" y="124"/>
                  </a:lnTo>
                  <a:lnTo>
                    <a:pt x="70" y="124"/>
                  </a:lnTo>
                  <a:lnTo>
                    <a:pt x="70" y="128"/>
                  </a:lnTo>
                  <a:lnTo>
                    <a:pt x="72" y="128"/>
                  </a:lnTo>
                  <a:lnTo>
                    <a:pt x="72" y="130"/>
                  </a:lnTo>
                  <a:lnTo>
                    <a:pt x="72" y="132"/>
                  </a:lnTo>
                  <a:lnTo>
                    <a:pt x="74" y="134"/>
                  </a:lnTo>
                  <a:lnTo>
                    <a:pt x="76" y="140"/>
                  </a:lnTo>
                  <a:lnTo>
                    <a:pt x="76" y="144"/>
                  </a:lnTo>
                  <a:lnTo>
                    <a:pt x="76" y="144"/>
                  </a:lnTo>
                  <a:close/>
                  <a:moveTo>
                    <a:pt x="60" y="4"/>
                  </a:moveTo>
                  <a:lnTo>
                    <a:pt x="62" y="2"/>
                  </a:lnTo>
                  <a:lnTo>
                    <a:pt x="64" y="6"/>
                  </a:lnTo>
                  <a:lnTo>
                    <a:pt x="64" y="8"/>
                  </a:lnTo>
                  <a:lnTo>
                    <a:pt x="62" y="6"/>
                  </a:lnTo>
                  <a:lnTo>
                    <a:pt x="60" y="6"/>
                  </a:lnTo>
                  <a:lnTo>
                    <a:pt x="60" y="4"/>
                  </a:lnTo>
                  <a:close/>
                  <a:moveTo>
                    <a:pt x="52" y="2"/>
                  </a:moveTo>
                  <a:lnTo>
                    <a:pt x="54" y="4"/>
                  </a:lnTo>
                  <a:lnTo>
                    <a:pt x="56" y="6"/>
                  </a:lnTo>
                  <a:lnTo>
                    <a:pt x="54" y="6"/>
                  </a:lnTo>
                  <a:lnTo>
                    <a:pt x="52" y="6"/>
                  </a:lnTo>
                  <a:lnTo>
                    <a:pt x="50" y="4"/>
                  </a:lnTo>
                  <a:lnTo>
                    <a:pt x="52" y="2"/>
                  </a:lnTo>
                  <a:close/>
                  <a:moveTo>
                    <a:pt x="40" y="0"/>
                  </a:moveTo>
                  <a:lnTo>
                    <a:pt x="40" y="2"/>
                  </a:lnTo>
                  <a:lnTo>
                    <a:pt x="44" y="2"/>
                  </a:lnTo>
                  <a:lnTo>
                    <a:pt x="42" y="0"/>
                  </a:lnTo>
                  <a:lnTo>
                    <a:pt x="40" y="0"/>
                  </a:lnTo>
                  <a:close/>
                  <a:moveTo>
                    <a:pt x="108" y="20"/>
                  </a:moveTo>
                  <a:lnTo>
                    <a:pt x="112" y="18"/>
                  </a:lnTo>
                  <a:lnTo>
                    <a:pt x="112" y="20"/>
                  </a:lnTo>
                  <a:lnTo>
                    <a:pt x="116" y="18"/>
                  </a:lnTo>
                  <a:lnTo>
                    <a:pt x="116" y="20"/>
                  </a:lnTo>
                  <a:lnTo>
                    <a:pt x="114" y="22"/>
                  </a:lnTo>
                  <a:lnTo>
                    <a:pt x="112" y="20"/>
                  </a:lnTo>
                  <a:lnTo>
                    <a:pt x="110" y="20"/>
                  </a:lnTo>
                  <a:lnTo>
                    <a:pt x="110" y="20"/>
                  </a:lnTo>
                  <a:lnTo>
                    <a:pt x="108" y="20"/>
                  </a:lnTo>
                  <a:lnTo>
                    <a:pt x="108" y="2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1" name="Uruguay">
              <a:extLst>
                <a:ext uri="{FF2B5EF4-FFF2-40B4-BE49-F238E27FC236}">
                  <a16:creationId xmlns:a16="http://schemas.microsoft.com/office/drawing/2014/main" id="{334E3AA5-F839-4A05-B376-534825ED7ACA}"/>
                </a:ext>
              </a:extLst>
            </p:cNvPr>
            <p:cNvSpPr>
              <a:spLocks/>
            </p:cNvSpPr>
            <p:nvPr/>
          </p:nvSpPr>
          <p:spPr bwMode="auto">
            <a:xfrm>
              <a:off x="4599361" y="5167870"/>
              <a:ext cx="122487" cy="137798"/>
            </a:xfrm>
            <a:custGeom>
              <a:avLst/>
              <a:gdLst>
                <a:gd name="T0" fmla="*/ 10 w 64"/>
                <a:gd name="T1" fmla="*/ 2 h 72"/>
                <a:gd name="T2" fmla="*/ 18 w 64"/>
                <a:gd name="T3" fmla="*/ 0 h 72"/>
                <a:gd name="T4" fmla="*/ 22 w 64"/>
                <a:gd name="T5" fmla="*/ 6 h 72"/>
                <a:gd name="T6" fmla="*/ 26 w 64"/>
                <a:gd name="T7" fmla="*/ 10 h 72"/>
                <a:gd name="T8" fmla="*/ 30 w 64"/>
                <a:gd name="T9" fmla="*/ 16 h 72"/>
                <a:gd name="T10" fmla="*/ 34 w 64"/>
                <a:gd name="T11" fmla="*/ 12 h 72"/>
                <a:gd name="T12" fmla="*/ 40 w 64"/>
                <a:gd name="T13" fmla="*/ 18 h 72"/>
                <a:gd name="T14" fmla="*/ 46 w 64"/>
                <a:gd name="T15" fmla="*/ 22 h 72"/>
                <a:gd name="T16" fmla="*/ 48 w 64"/>
                <a:gd name="T17" fmla="*/ 26 h 72"/>
                <a:gd name="T18" fmla="*/ 56 w 64"/>
                <a:gd name="T19" fmla="*/ 30 h 72"/>
                <a:gd name="T20" fmla="*/ 62 w 64"/>
                <a:gd name="T21" fmla="*/ 38 h 72"/>
                <a:gd name="T22" fmla="*/ 58 w 64"/>
                <a:gd name="T23" fmla="*/ 44 h 72"/>
                <a:gd name="T24" fmla="*/ 60 w 64"/>
                <a:gd name="T25" fmla="*/ 48 h 72"/>
                <a:gd name="T26" fmla="*/ 62 w 64"/>
                <a:gd name="T27" fmla="*/ 50 h 72"/>
                <a:gd name="T28" fmla="*/ 62 w 64"/>
                <a:gd name="T29" fmla="*/ 52 h 72"/>
                <a:gd name="T30" fmla="*/ 60 w 64"/>
                <a:gd name="T31" fmla="*/ 58 h 72"/>
                <a:gd name="T32" fmla="*/ 56 w 64"/>
                <a:gd name="T33" fmla="*/ 62 h 72"/>
                <a:gd name="T34" fmla="*/ 56 w 64"/>
                <a:gd name="T35" fmla="*/ 64 h 72"/>
                <a:gd name="T36" fmla="*/ 48 w 64"/>
                <a:gd name="T37" fmla="*/ 70 h 72"/>
                <a:gd name="T38" fmla="*/ 48 w 64"/>
                <a:gd name="T39" fmla="*/ 68 h 72"/>
                <a:gd name="T40" fmla="*/ 46 w 64"/>
                <a:gd name="T41" fmla="*/ 72 h 72"/>
                <a:gd name="T42" fmla="*/ 42 w 64"/>
                <a:gd name="T43" fmla="*/ 70 h 72"/>
                <a:gd name="T44" fmla="*/ 40 w 64"/>
                <a:gd name="T45" fmla="*/ 70 h 72"/>
                <a:gd name="T46" fmla="*/ 34 w 64"/>
                <a:gd name="T47" fmla="*/ 70 h 72"/>
                <a:gd name="T48" fmla="*/ 28 w 64"/>
                <a:gd name="T49" fmla="*/ 72 h 72"/>
                <a:gd name="T50" fmla="*/ 28 w 64"/>
                <a:gd name="T51" fmla="*/ 68 h 72"/>
                <a:gd name="T52" fmla="*/ 26 w 64"/>
                <a:gd name="T53" fmla="*/ 68 h 72"/>
                <a:gd name="T54" fmla="*/ 22 w 64"/>
                <a:gd name="T55" fmla="*/ 66 h 72"/>
                <a:gd name="T56" fmla="*/ 12 w 64"/>
                <a:gd name="T57" fmla="*/ 66 h 72"/>
                <a:gd name="T58" fmla="*/ 8 w 64"/>
                <a:gd name="T59" fmla="*/ 62 h 72"/>
                <a:gd name="T60" fmla="*/ 2 w 64"/>
                <a:gd name="T61" fmla="*/ 58 h 72"/>
                <a:gd name="T62" fmla="*/ 0 w 64"/>
                <a:gd name="T63" fmla="*/ 46 h 72"/>
                <a:gd name="T64" fmla="*/ 2 w 64"/>
                <a:gd name="T65" fmla="*/ 46 h 72"/>
                <a:gd name="T66" fmla="*/ 4 w 64"/>
                <a:gd name="T67" fmla="*/ 42 h 72"/>
                <a:gd name="T68" fmla="*/ 2 w 64"/>
                <a:gd name="T69" fmla="*/ 32 h 72"/>
                <a:gd name="T70" fmla="*/ 2 w 64"/>
                <a:gd name="T71" fmla="*/ 28 h 72"/>
                <a:gd name="T72" fmla="*/ 4 w 64"/>
                <a:gd name="T73" fmla="*/ 22 h 72"/>
                <a:gd name="T74" fmla="*/ 4 w 64"/>
                <a:gd name="T75" fmla="*/ 16 h 72"/>
                <a:gd name="T76" fmla="*/ 4 w 64"/>
                <a:gd name="T77" fmla="*/ 12 h 72"/>
                <a:gd name="T78" fmla="*/ 6 w 64"/>
                <a:gd name="T79" fmla="*/ 4 h 72"/>
                <a:gd name="T80" fmla="*/ 8 w 64"/>
                <a:gd name="T81"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 h="72">
                  <a:moveTo>
                    <a:pt x="8" y="2"/>
                  </a:moveTo>
                  <a:lnTo>
                    <a:pt x="10" y="2"/>
                  </a:lnTo>
                  <a:lnTo>
                    <a:pt x="10" y="2"/>
                  </a:lnTo>
                  <a:lnTo>
                    <a:pt x="18" y="0"/>
                  </a:lnTo>
                  <a:lnTo>
                    <a:pt x="20" y="2"/>
                  </a:lnTo>
                  <a:lnTo>
                    <a:pt x="22" y="6"/>
                  </a:lnTo>
                  <a:lnTo>
                    <a:pt x="24" y="8"/>
                  </a:lnTo>
                  <a:lnTo>
                    <a:pt x="26" y="10"/>
                  </a:lnTo>
                  <a:lnTo>
                    <a:pt x="30" y="16"/>
                  </a:lnTo>
                  <a:lnTo>
                    <a:pt x="30" y="16"/>
                  </a:lnTo>
                  <a:lnTo>
                    <a:pt x="32" y="12"/>
                  </a:lnTo>
                  <a:lnTo>
                    <a:pt x="34" y="12"/>
                  </a:lnTo>
                  <a:lnTo>
                    <a:pt x="38" y="18"/>
                  </a:lnTo>
                  <a:lnTo>
                    <a:pt x="40" y="18"/>
                  </a:lnTo>
                  <a:lnTo>
                    <a:pt x="44" y="20"/>
                  </a:lnTo>
                  <a:lnTo>
                    <a:pt x="46" y="22"/>
                  </a:lnTo>
                  <a:lnTo>
                    <a:pt x="46" y="26"/>
                  </a:lnTo>
                  <a:lnTo>
                    <a:pt x="48" y="26"/>
                  </a:lnTo>
                  <a:lnTo>
                    <a:pt x="54" y="28"/>
                  </a:lnTo>
                  <a:lnTo>
                    <a:pt x="56" y="30"/>
                  </a:lnTo>
                  <a:lnTo>
                    <a:pt x="60" y="36"/>
                  </a:lnTo>
                  <a:lnTo>
                    <a:pt x="62" y="38"/>
                  </a:lnTo>
                  <a:lnTo>
                    <a:pt x="62" y="40"/>
                  </a:lnTo>
                  <a:lnTo>
                    <a:pt x="58" y="44"/>
                  </a:lnTo>
                  <a:lnTo>
                    <a:pt x="60" y="48"/>
                  </a:lnTo>
                  <a:lnTo>
                    <a:pt x="60" y="48"/>
                  </a:lnTo>
                  <a:lnTo>
                    <a:pt x="62" y="50"/>
                  </a:lnTo>
                  <a:lnTo>
                    <a:pt x="62" y="50"/>
                  </a:lnTo>
                  <a:lnTo>
                    <a:pt x="64" y="52"/>
                  </a:lnTo>
                  <a:lnTo>
                    <a:pt x="62" y="52"/>
                  </a:lnTo>
                  <a:lnTo>
                    <a:pt x="60" y="54"/>
                  </a:lnTo>
                  <a:lnTo>
                    <a:pt x="60" y="58"/>
                  </a:lnTo>
                  <a:lnTo>
                    <a:pt x="58" y="60"/>
                  </a:lnTo>
                  <a:lnTo>
                    <a:pt x="56" y="62"/>
                  </a:lnTo>
                  <a:lnTo>
                    <a:pt x="58" y="64"/>
                  </a:lnTo>
                  <a:lnTo>
                    <a:pt x="56" y="64"/>
                  </a:lnTo>
                  <a:lnTo>
                    <a:pt x="54" y="68"/>
                  </a:lnTo>
                  <a:lnTo>
                    <a:pt x="48" y="70"/>
                  </a:lnTo>
                  <a:lnTo>
                    <a:pt x="48" y="68"/>
                  </a:lnTo>
                  <a:lnTo>
                    <a:pt x="48" y="68"/>
                  </a:lnTo>
                  <a:lnTo>
                    <a:pt x="46" y="70"/>
                  </a:lnTo>
                  <a:lnTo>
                    <a:pt x="46" y="72"/>
                  </a:lnTo>
                  <a:lnTo>
                    <a:pt x="44" y="72"/>
                  </a:lnTo>
                  <a:lnTo>
                    <a:pt x="42" y="70"/>
                  </a:lnTo>
                  <a:lnTo>
                    <a:pt x="40" y="70"/>
                  </a:lnTo>
                  <a:lnTo>
                    <a:pt x="40" y="70"/>
                  </a:lnTo>
                  <a:lnTo>
                    <a:pt x="36" y="68"/>
                  </a:lnTo>
                  <a:lnTo>
                    <a:pt x="34" y="70"/>
                  </a:lnTo>
                  <a:lnTo>
                    <a:pt x="30" y="72"/>
                  </a:lnTo>
                  <a:lnTo>
                    <a:pt x="28" y="72"/>
                  </a:lnTo>
                  <a:lnTo>
                    <a:pt x="28" y="70"/>
                  </a:lnTo>
                  <a:lnTo>
                    <a:pt x="28" y="68"/>
                  </a:lnTo>
                  <a:lnTo>
                    <a:pt x="28" y="68"/>
                  </a:lnTo>
                  <a:lnTo>
                    <a:pt x="26" y="68"/>
                  </a:lnTo>
                  <a:lnTo>
                    <a:pt x="24" y="68"/>
                  </a:lnTo>
                  <a:lnTo>
                    <a:pt x="22" y="66"/>
                  </a:lnTo>
                  <a:lnTo>
                    <a:pt x="18" y="66"/>
                  </a:lnTo>
                  <a:lnTo>
                    <a:pt x="12" y="66"/>
                  </a:lnTo>
                  <a:lnTo>
                    <a:pt x="10" y="66"/>
                  </a:lnTo>
                  <a:lnTo>
                    <a:pt x="8" y="62"/>
                  </a:lnTo>
                  <a:lnTo>
                    <a:pt x="6" y="62"/>
                  </a:lnTo>
                  <a:lnTo>
                    <a:pt x="2" y="58"/>
                  </a:lnTo>
                  <a:lnTo>
                    <a:pt x="0" y="52"/>
                  </a:lnTo>
                  <a:lnTo>
                    <a:pt x="0" y="46"/>
                  </a:lnTo>
                  <a:lnTo>
                    <a:pt x="0" y="46"/>
                  </a:lnTo>
                  <a:lnTo>
                    <a:pt x="2" y="46"/>
                  </a:lnTo>
                  <a:lnTo>
                    <a:pt x="4" y="44"/>
                  </a:lnTo>
                  <a:lnTo>
                    <a:pt x="4" y="42"/>
                  </a:lnTo>
                  <a:lnTo>
                    <a:pt x="4" y="38"/>
                  </a:lnTo>
                  <a:lnTo>
                    <a:pt x="2" y="32"/>
                  </a:lnTo>
                  <a:lnTo>
                    <a:pt x="4" y="32"/>
                  </a:lnTo>
                  <a:lnTo>
                    <a:pt x="2" y="28"/>
                  </a:lnTo>
                  <a:lnTo>
                    <a:pt x="4" y="26"/>
                  </a:lnTo>
                  <a:lnTo>
                    <a:pt x="4" y="22"/>
                  </a:lnTo>
                  <a:lnTo>
                    <a:pt x="4" y="22"/>
                  </a:lnTo>
                  <a:lnTo>
                    <a:pt x="4" y="16"/>
                  </a:lnTo>
                  <a:lnTo>
                    <a:pt x="4" y="14"/>
                  </a:lnTo>
                  <a:lnTo>
                    <a:pt x="4" y="12"/>
                  </a:lnTo>
                  <a:lnTo>
                    <a:pt x="4" y="8"/>
                  </a:lnTo>
                  <a:lnTo>
                    <a:pt x="6" y="4"/>
                  </a:lnTo>
                  <a:lnTo>
                    <a:pt x="8" y="2"/>
                  </a:lnTo>
                  <a:lnTo>
                    <a:pt x="8" y="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2" name="Suriname">
              <a:extLst>
                <a:ext uri="{FF2B5EF4-FFF2-40B4-BE49-F238E27FC236}">
                  <a16:creationId xmlns:a16="http://schemas.microsoft.com/office/drawing/2014/main" id="{21CC1648-E8E7-467D-9B36-E71B3A63B2E3}"/>
                </a:ext>
              </a:extLst>
            </p:cNvPr>
            <p:cNvSpPr>
              <a:spLocks/>
            </p:cNvSpPr>
            <p:nvPr/>
          </p:nvSpPr>
          <p:spPr bwMode="auto">
            <a:xfrm>
              <a:off x="4572567" y="4279839"/>
              <a:ext cx="95693" cy="103348"/>
            </a:xfrm>
            <a:custGeom>
              <a:avLst/>
              <a:gdLst>
                <a:gd name="T0" fmla="*/ 20 w 50"/>
                <a:gd name="T1" fmla="*/ 52 h 54"/>
                <a:gd name="T2" fmla="*/ 22 w 50"/>
                <a:gd name="T3" fmla="*/ 52 h 54"/>
                <a:gd name="T4" fmla="*/ 26 w 50"/>
                <a:gd name="T5" fmla="*/ 54 h 54"/>
                <a:gd name="T6" fmla="*/ 26 w 50"/>
                <a:gd name="T7" fmla="*/ 50 h 54"/>
                <a:gd name="T8" fmla="*/ 22 w 50"/>
                <a:gd name="T9" fmla="*/ 46 h 54"/>
                <a:gd name="T10" fmla="*/ 26 w 50"/>
                <a:gd name="T11" fmla="*/ 42 h 54"/>
                <a:gd name="T12" fmla="*/ 34 w 50"/>
                <a:gd name="T13" fmla="*/ 42 h 54"/>
                <a:gd name="T14" fmla="*/ 38 w 50"/>
                <a:gd name="T15" fmla="*/ 42 h 54"/>
                <a:gd name="T16" fmla="*/ 44 w 50"/>
                <a:gd name="T17" fmla="*/ 44 h 54"/>
                <a:gd name="T18" fmla="*/ 48 w 50"/>
                <a:gd name="T19" fmla="*/ 40 h 54"/>
                <a:gd name="T20" fmla="*/ 46 w 50"/>
                <a:gd name="T21" fmla="*/ 36 h 54"/>
                <a:gd name="T22" fmla="*/ 50 w 50"/>
                <a:gd name="T23" fmla="*/ 32 h 54"/>
                <a:gd name="T24" fmla="*/ 48 w 50"/>
                <a:gd name="T25" fmla="*/ 28 h 54"/>
                <a:gd name="T26" fmla="*/ 46 w 50"/>
                <a:gd name="T27" fmla="*/ 24 h 54"/>
                <a:gd name="T28" fmla="*/ 44 w 50"/>
                <a:gd name="T29" fmla="*/ 20 h 54"/>
                <a:gd name="T30" fmla="*/ 42 w 50"/>
                <a:gd name="T31" fmla="*/ 14 h 54"/>
                <a:gd name="T32" fmla="*/ 44 w 50"/>
                <a:gd name="T33" fmla="*/ 8 h 54"/>
                <a:gd name="T34" fmla="*/ 46 w 50"/>
                <a:gd name="T35" fmla="*/ 8 h 54"/>
                <a:gd name="T36" fmla="*/ 48 w 50"/>
                <a:gd name="T37" fmla="*/ 4 h 54"/>
                <a:gd name="T38" fmla="*/ 40 w 50"/>
                <a:gd name="T39" fmla="*/ 2 h 54"/>
                <a:gd name="T40" fmla="*/ 34 w 50"/>
                <a:gd name="T41" fmla="*/ 0 h 54"/>
                <a:gd name="T42" fmla="*/ 28 w 50"/>
                <a:gd name="T43" fmla="*/ 0 h 54"/>
                <a:gd name="T44" fmla="*/ 20 w 50"/>
                <a:gd name="T45" fmla="*/ 0 h 54"/>
                <a:gd name="T46" fmla="*/ 12 w 50"/>
                <a:gd name="T47" fmla="*/ 2 h 54"/>
                <a:gd name="T48" fmla="*/ 10 w 50"/>
                <a:gd name="T49" fmla="*/ 4 h 54"/>
                <a:gd name="T50" fmla="*/ 10 w 50"/>
                <a:gd name="T51" fmla="*/ 8 h 54"/>
                <a:gd name="T52" fmla="*/ 6 w 50"/>
                <a:gd name="T53" fmla="*/ 12 h 54"/>
                <a:gd name="T54" fmla="*/ 2 w 50"/>
                <a:gd name="T55" fmla="*/ 14 h 54"/>
                <a:gd name="T56" fmla="*/ 0 w 50"/>
                <a:gd name="T57" fmla="*/ 22 h 54"/>
                <a:gd name="T58" fmla="*/ 2 w 50"/>
                <a:gd name="T59" fmla="*/ 26 h 54"/>
                <a:gd name="T60" fmla="*/ 4 w 50"/>
                <a:gd name="T61" fmla="*/ 28 h 54"/>
                <a:gd name="T62" fmla="*/ 6 w 50"/>
                <a:gd name="T63" fmla="*/ 32 h 54"/>
                <a:gd name="T64" fmla="*/ 8 w 50"/>
                <a:gd name="T65" fmla="*/ 34 h 54"/>
                <a:gd name="T66" fmla="*/ 10 w 50"/>
                <a:gd name="T67" fmla="*/ 36 h 54"/>
                <a:gd name="T68" fmla="*/ 10 w 50"/>
                <a:gd name="T69" fmla="*/ 42 h 54"/>
                <a:gd name="T70" fmla="*/ 14 w 50"/>
                <a:gd name="T71" fmla="*/ 46 h 54"/>
                <a:gd name="T72" fmla="*/ 16 w 50"/>
                <a:gd name="T73" fmla="*/ 48 h 54"/>
                <a:gd name="T74" fmla="*/ 18 w 50"/>
                <a:gd name="T75"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54">
                  <a:moveTo>
                    <a:pt x="18" y="52"/>
                  </a:moveTo>
                  <a:lnTo>
                    <a:pt x="20" y="52"/>
                  </a:lnTo>
                  <a:lnTo>
                    <a:pt x="20" y="52"/>
                  </a:lnTo>
                  <a:lnTo>
                    <a:pt x="22" y="52"/>
                  </a:lnTo>
                  <a:lnTo>
                    <a:pt x="24" y="54"/>
                  </a:lnTo>
                  <a:lnTo>
                    <a:pt x="26" y="54"/>
                  </a:lnTo>
                  <a:lnTo>
                    <a:pt x="26" y="52"/>
                  </a:lnTo>
                  <a:lnTo>
                    <a:pt x="26" y="50"/>
                  </a:lnTo>
                  <a:lnTo>
                    <a:pt x="24" y="48"/>
                  </a:lnTo>
                  <a:lnTo>
                    <a:pt x="22" y="46"/>
                  </a:lnTo>
                  <a:lnTo>
                    <a:pt x="24" y="44"/>
                  </a:lnTo>
                  <a:lnTo>
                    <a:pt x="26" y="42"/>
                  </a:lnTo>
                  <a:lnTo>
                    <a:pt x="28" y="44"/>
                  </a:lnTo>
                  <a:lnTo>
                    <a:pt x="34" y="42"/>
                  </a:lnTo>
                  <a:lnTo>
                    <a:pt x="36" y="42"/>
                  </a:lnTo>
                  <a:lnTo>
                    <a:pt x="38" y="42"/>
                  </a:lnTo>
                  <a:lnTo>
                    <a:pt x="42" y="44"/>
                  </a:lnTo>
                  <a:lnTo>
                    <a:pt x="44" y="44"/>
                  </a:lnTo>
                  <a:lnTo>
                    <a:pt x="46" y="42"/>
                  </a:lnTo>
                  <a:lnTo>
                    <a:pt x="48" y="40"/>
                  </a:lnTo>
                  <a:lnTo>
                    <a:pt x="46" y="38"/>
                  </a:lnTo>
                  <a:lnTo>
                    <a:pt x="46" y="36"/>
                  </a:lnTo>
                  <a:lnTo>
                    <a:pt x="48" y="34"/>
                  </a:lnTo>
                  <a:lnTo>
                    <a:pt x="50" y="32"/>
                  </a:lnTo>
                  <a:lnTo>
                    <a:pt x="48" y="30"/>
                  </a:lnTo>
                  <a:lnTo>
                    <a:pt x="48" y="28"/>
                  </a:lnTo>
                  <a:lnTo>
                    <a:pt x="46" y="26"/>
                  </a:lnTo>
                  <a:lnTo>
                    <a:pt x="46" y="24"/>
                  </a:lnTo>
                  <a:lnTo>
                    <a:pt x="44" y="22"/>
                  </a:lnTo>
                  <a:lnTo>
                    <a:pt x="44" y="20"/>
                  </a:lnTo>
                  <a:lnTo>
                    <a:pt x="44" y="18"/>
                  </a:lnTo>
                  <a:lnTo>
                    <a:pt x="42" y="14"/>
                  </a:lnTo>
                  <a:lnTo>
                    <a:pt x="42" y="12"/>
                  </a:lnTo>
                  <a:lnTo>
                    <a:pt x="44" y="8"/>
                  </a:lnTo>
                  <a:lnTo>
                    <a:pt x="46" y="8"/>
                  </a:lnTo>
                  <a:lnTo>
                    <a:pt x="46" y="8"/>
                  </a:lnTo>
                  <a:lnTo>
                    <a:pt x="48" y="6"/>
                  </a:lnTo>
                  <a:lnTo>
                    <a:pt x="48" y="4"/>
                  </a:lnTo>
                  <a:lnTo>
                    <a:pt x="46" y="2"/>
                  </a:lnTo>
                  <a:lnTo>
                    <a:pt x="40" y="2"/>
                  </a:lnTo>
                  <a:lnTo>
                    <a:pt x="36" y="0"/>
                  </a:lnTo>
                  <a:lnTo>
                    <a:pt x="34" y="0"/>
                  </a:lnTo>
                  <a:lnTo>
                    <a:pt x="32" y="0"/>
                  </a:lnTo>
                  <a:lnTo>
                    <a:pt x="28" y="0"/>
                  </a:lnTo>
                  <a:lnTo>
                    <a:pt x="24" y="2"/>
                  </a:lnTo>
                  <a:lnTo>
                    <a:pt x="20" y="0"/>
                  </a:lnTo>
                  <a:lnTo>
                    <a:pt x="14" y="0"/>
                  </a:lnTo>
                  <a:lnTo>
                    <a:pt x="12" y="2"/>
                  </a:lnTo>
                  <a:lnTo>
                    <a:pt x="10" y="4"/>
                  </a:lnTo>
                  <a:lnTo>
                    <a:pt x="10" y="4"/>
                  </a:lnTo>
                  <a:lnTo>
                    <a:pt x="10" y="8"/>
                  </a:lnTo>
                  <a:lnTo>
                    <a:pt x="10" y="8"/>
                  </a:lnTo>
                  <a:lnTo>
                    <a:pt x="8" y="10"/>
                  </a:lnTo>
                  <a:lnTo>
                    <a:pt x="6" y="12"/>
                  </a:lnTo>
                  <a:lnTo>
                    <a:pt x="4" y="12"/>
                  </a:lnTo>
                  <a:lnTo>
                    <a:pt x="2" y="14"/>
                  </a:lnTo>
                  <a:lnTo>
                    <a:pt x="2" y="18"/>
                  </a:lnTo>
                  <a:lnTo>
                    <a:pt x="0" y="22"/>
                  </a:lnTo>
                  <a:lnTo>
                    <a:pt x="0" y="24"/>
                  </a:lnTo>
                  <a:lnTo>
                    <a:pt x="2" y="26"/>
                  </a:lnTo>
                  <a:lnTo>
                    <a:pt x="4" y="28"/>
                  </a:lnTo>
                  <a:lnTo>
                    <a:pt x="4" y="28"/>
                  </a:lnTo>
                  <a:lnTo>
                    <a:pt x="4" y="30"/>
                  </a:lnTo>
                  <a:lnTo>
                    <a:pt x="6" y="32"/>
                  </a:lnTo>
                  <a:lnTo>
                    <a:pt x="6" y="34"/>
                  </a:lnTo>
                  <a:lnTo>
                    <a:pt x="8" y="34"/>
                  </a:lnTo>
                  <a:lnTo>
                    <a:pt x="10" y="34"/>
                  </a:lnTo>
                  <a:lnTo>
                    <a:pt x="10" y="36"/>
                  </a:lnTo>
                  <a:lnTo>
                    <a:pt x="10" y="40"/>
                  </a:lnTo>
                  <a:lnTo>
                    <a:pt x="10" y="42"/>
                  </a:lnTo>
                  <a:lnTo>
                    <a:pt x="12" y="42"/>
                  </a:lnTo>
                  <a:lnTo>
                    <a:pt x="14" y="46"/>
                  </a:lnTo>
                  <a:lnTo>
                    <a:pt x="14" y="48"/>
                  </a:lnTo>
                  <a:lnTo>
                    <a:pt x="16" y="48"/>
                  </a:lnTo>
                  <a:lnTo>
                    <a:pt x="16" y="50"/>
                  </a:lnTo>
                  <a:lnTo>
                    <a:pt x="18" y="50"/>
                  </a:lnTo>
                  <a:lnTo>
                    <a:pt x="18" y="5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3" name="Peru">
              <a:extLst>
                <a:ext uri="{FF2B5EF4-FFF2-40B4-BE49-F238E27FC236}">
                  <a16:creationId xmlns:a16="http://schemas.microsoft.com/office/drawing/2014/main" id="{B2B3E084-52A8-4AA7-9AF3-779248A5E814}"/>
                </a:ext>
              </a:extLst>
            </p:cNvPr>
            <p:cNvSpPr>
              <a:spLocks/>
            </p:cNvSpPr>
            <p:nvPr/>
          </p:nvSpPr>
          <p:spPr bwMode="auto">
            <a:xfrm>
              <a:off x="4017547" y="4429120"/>
              <a:ext cx="306218" cy="447843"/>
            </a:xfrm>
            <a:custGeom>
              <a:avLst/>
              <a:gdLst>
                <a:gd name="T0" fmla="*/ 146 w 160"/>
                <a:gd name="T1" fmla="*/ 138 h 234"/>
                <a:gd name="T2" fmla="*/ 136 w 160"/>
                <a:gd name="T3" fmla="*/ 138 h 234"/>
                <a:gd name="T4" fmla="*/ 136 w 160"/>
                <a:gd name="T5" fmla="*/ 122 h 234"/>
                <a:gd name="T6" fmla="*/ 126 w 160"/>
                <a:gd name="T7" fmla="*/ 124 h 234"/>
                <a:gd name="T8" fmla="*/ 112 w 160"/>
                <a:gd name="T9" fmla="*/ 116 h 234"/>
                <a:gd name="T10" fmla="*/ 98 w 160"/>
                <a:gd name="T11" fmla="*/ 102 h 234"/>
                <a:gd name="T12" fmla="*/ 94 w 160"/>
                <a:gd name="T13" fmla="*/ 94 h 234"/>
                <a:gd name="T14" fmla="*/ 96 w 160"/>
                <a:gd name="T15" fmla="*/ 86 h 234"/>
                <a:gd name="T16" fmla="*/ 102 w 160"/>
                <a:gd name="T17" fmla="*/ 80 h 234"/>
                <a:gd name="T18" fmla="*/ 104 w 160"/>
                <a:gd name="T19" fmla="*/ 68 h 234"/>
                <a:gd name="T20" fmla="*/ 112 w 160"/>
                <a:gd name="T21" fmla="*/ 60 h 234"/>
                <a:gd name="T22" fmla="*/ 130 w 160"/>
                <a:gd name="T23" fmla="*/ 54 h 234"/>
                <a:gd name="T24" fmla="*/ 134 w 160"/>
                <a:gd name="T25" fmla="*/ 52 h 234"/>
                <a:gd name="T26" fmla="*/ 140 w 160"/>
                <a:gd name="T27" fmla="*/ 54 h 234"/>
                <a:gd name="T28" fmla="*/ 132 w 160"/>
                <a:gd name="T29" fmla="*/ 48 h 234"/>
                <a:gd name="T30" fmla="*/ 138 w 160"/>
                <a:gd name="T31" fmla="*/ 32 h 234"/>
                <a:gd name="T32" fmla="*/ 132 w 160"/>
                <a:gd name="T33" fmla="*/ 28 h 234"/>
                <a:gd name="T34" fmla="*/ 118 w 160"/>
                <a:gd name="T35" fmla="*/ 26 h 234"/>
                <a:gd name="T36" fmla="*/ 108 w 160"/>
                <a:gd name="T37" fmla="*/ 30 h 234"/>
                <a:gd name="T38" fmla="*/ 104 w 160"/>
                <a:gd name="T39" fmla="*/ 26 h 234"/>
                <a:gd name="T40" fmla="*/ 98 w 160"/>
                <a:gd name="T41" fmla="*/ 20 h 234"/>
                <a:gd name="T42" fmla="*/ 88 w 160"/>
                <a:gd name="T43" fmla="*/ 10 h 234"/>
                <a:gd name="T44" fmla="*/ 80 w 160"/>
                <a:gd name="T45" fmla="*/ 2 h 234"/>
                <a:gd name="T46" fmla="*/ 74 w 160"/>
                <a:gd name="T47" fmla="*/ 2 h 234"/>
                <a:gd name="T48" fmla="*/ 76 w 160"/>
                <a:gd name="T49" fmla="*/ 12 h 234"/>
                <a:gd name="T50" fmla="*/ 62 w 160"/>
                <a:gd name="T51" fmla="*/ 30 h 234"/>
                <a:gd name="T52" fmla="*/ 32 w 160"/>
                <a:gd name="T53" fmla="*/ 60 h 234"/>
                <a:gd name="T54" fmla="*/ 22 w 160"/>
                <a:gd name="T55" fmla="*/ 56 h 234"/>
                <a:gd name="T56" fmla="*/ 12 w 160"/>
                <a:gd name="T57" fmla="*/ 54 h 234"/>
                <a:gd name="T58" fmla="*/ 16 w 160"/>
                <a:gd name="T59" fmla="*/ 44 h 234"/>
                <a:gd name="T60" fmla="*/ 6 w 160"/>
                <a:gd name="T61" fmla="*/ 48 h 234"/>
                <a:gd name="T62" fmla="*/ 0 w 160"/>
                <a:gd name="T63" fmla="*/ 60 h 234"/>
                <a:gd name="T64" fmla="*/ 2 w 160"/>
                <a:gd name="T65" fmla="*/ 66 h 234"/>
                <a:gd name="T66" fmla="*/ 4 w 160"/>
                <a:gd name="T67" fmla="*/ 74 h 234"/>
                <a:gd name="T68" fmla="*/ 6 w 160"/>
                <a:gd name="T69" fmla="*/ 80 h 234"/>
                <a:gd name="T70" fmla="*/ 20 w 160"/>
                <a:gd name="T71" fmla="*/ 86 h 234"/>
                <a:gd name="T72" fmla="*/ 26 w 160"/>
                <a:gd name="T73" fmla="*/ 98 h 234"/>
                <a:gd name="T74" fmla="*/ 34 w 160"/>
                <a:gd name="T75" fmla="*/ 110 h 234"/>
                <a:gd name="T76" fmla="*/ 40 w 160"/>
                <a:gd name="T77" fmla="*/ 122 h 234"/>
                <a:gd name="T78" fmla="*/ 46 w 160"/>
                <a:gd name="T79" fmla="*/ 136 h 234"/>
                <a:gd name="T80" fmla="*/ 50 w 160"/>
                <a:gd name="T81" fmla="*/ 142 h 234"/>
                <a:gd name="T82" fmla="*/ 56 w 160"/>
                <a:gd name="T83" fmla="*/ 152 h 234"/>
                <a:gd name="T84" fmla="*/ 64 w 160"/>
                <a:gd name="T85" fmla="*/ 166 h 234"/>
                <a:gd name="T86" fmla="*/ 66 w 160"/>
                <a:gd name="T87" fmla="*/ 174 h 234"/>
                <a:gd name="T88" fmla="*/ 68 w 160"/>
                <a:gd name="T89" fmla="*/ 178 h 234"/>
                <a:gd name="T90" fmla="*/ 74 w 160"/>
                <a:gd name="T91" fmla="*/ 186 h 234"/>
                <a:gd name="T92" fmla="*/ 82 w 160"/>
                <a:gd name="T93" fmla="*/ 192 h 234"/>
                <a:gd name="T94" fmla="*/ 88 w 160"/>
                <a:gd name="T95" fmla="*/ 196 h 234"/>
                <a:gd name="T96" fmla="*/ 96 w 160"/>
                <a:gd name="T97" fmla="*/ 200 h 234"/>
                <a:gd name="T98" fmla="*/ 102 w 160"/>
                <a:gd name="T99" fmla="*/ 206 h 234"/>
                <a:gd name="T100" fmla="*/ 114 w 160"/>
                <a:gd name="T101" fmla="*/ 210 h 234"/>
                <a:gd name="T102" fmla="*/ 120 w 160"/>
                <a:gd name="T103" fmla="*/ 216 h 234"/>
                <a:gd name="T104" fmla="*/ 128 w 160"/>
                <a:gd name="T105" fmla="*/ 222 h 234"/>
                <a:gd name="T106" fmla="*/ 134 w 160"/>
                <a:gd name="T107" fmla="*/ 226 h 234"/>
                <a:gd name="T108" fmla="*/ 142 w 160"/>
                <a:gd name="T109" fmla="*/ 234 h 234"/>
                <a:gd name="T110" fmla="*/ 152 w 160"/>
                <a:gd name="T111" fmla="*/ 228 h 234"/>
                <a:gd name="T112" fmla="*/ 152 w 160"/>
                <a:gd name="T113" fmla="*/ 222 h 234"/>
                <a:gd name="T114" fmla="*/ 152 w 160"/>
                <a:gd name="T115" fmla="*/ 218 h 234"/>
                <a:gd name="T116" fmla="*/ 160 w 160"/>
                <a:gd name="T117" fmla="*/ 206 h 234"/>
                <a:gd name="T118" fmla="*/ 156 w 160"/>
                <a:gd name="T119" fmla="*/ 192 h 234"/>
                <a:gd name="T120" fmla="*/ 158 w 160"/>
                <a:gd name="T121" fmla="*/ 174 h 234"/>
                <a:gd name="T122" fmla="*/ 160 w 160"/>
                <a:gd name="T123" fmla="*/ 15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234">
                  <a:moveTo>
                    <a:pt x="148" y="138"/>
                  </a:moveTo>
                  <a:lnTo>
                    <a:pt x="148" y="138"/>
                  </a:lnTo>
                  <a:lnTo>
                    <a:pt x="146" y="138"/>
                  </a:lnTo>
                  <a:lnTo>
                    <a:pt x="146" y="138"/>
                  </a:lnTo>
                  <a:lnTo>
                    <a:pt x="142" y="138"/>
                  </a:lnTo>
                  <a:lnTo>
                    <a:pt x="140" y="138"/>
                  </a:lnTo>
                  <a:lnTo>
                    <a:pt x="138" y="138"/>
                  </a:lnTo>
                  <a:lnTo>
                    <a:pt x="136" y="138"/>
                  </a:lnTo>
                  <a:lnTo>
                    <a:pt x="136" y="134"/>
                  </a:lnTo>
                  <a:lnTo>
                    <a:pt x="136" y="126"/>
                  </a:lnTo>
                  <a:lnTo>
                    <a:pt x="136" y="122"/>
                  </a:lnTo>
                  <a:lnTo>
                    <a:pt x="136" y="122"/>
                  </a:lnTo>
                  <a:lnTo>
                    <a:pt x="136" y="118"/>
                  </a:lnTo>
                  <a:lnTo>
                    <a:pt x="136" y="118"/>
                  </a:lnTo>
                  <a:lnTo>
                    <a:pt x="132" y="120"/>
                  </a:lnTo>
                  <a:lnTo>
                    <a:pt x="126" y="124"/>
                  </a:lnTo>
                  <a:lnTo>
                    <a:pt x="120" y="124"/>
                  </a:lnTo>
                  <a:lnTo>
                    <a:pt x="114" y="124"/>
                  </a:lnTo>
                  <a:lnTo>
                    <a:pt x="114" y="120"/>
                  </a:lnTo>
                  <a:lnTo>
                    <a:pt x="112" y="116"/>
                  </a:lnTo>
                  <a:lnTo>
                    <a:pt x="108" y="116"/>
                  </a:lnTo>
                  <a:lnTo>
                    <a:pt x="100" y="116"/>
                  </a:lnTo>
                  <a:lnTo>
                    <a:pt x="102" y="112"/>
                  </a:lnTo>
                  <a:lnTo>
                    <a:pt x="98" y="102"/>
                  </a:lnTo>
                  <a:lnTo>
                    <a:pt x="94" y="100"/>
                  </a:lnTo>
                  <a:lnTo>
                    <a:pt x="94" y="98"/>
                  </a:lnTo>
                  <a:lnTo>
                    <a:pt x="94" y="96"/>
                  </a:lnTo>
                  <a:lnTo>
                    <a:pt x="94" y="94"/>
                  </a:lnTo>
                  <a:lnTo>
                    <a:pt x="94" y="90"/>
                  </a:lnTo>
                  <a:lnTo>
                    <a:pt x="94" y="90"/>
                  </a:lnTo>
                  <a:lnTo>
                    <a:pt x="96" y="88"/>
                  </a:lnTo>
                  <a:lnTo>
                    <a:pt x="96" y="86"/>
                  </a:lnTo>
                  <a:lnTo>
                    <a:pt x="98" y="82"/>
                  </a:lnTo>
                  <a:lnTo>
                    <a:pt x="100" y="84"/>
                  </a:lnTo>
                  <a:lnTo>
                    <a:pt x="102" y="82"/>
                  </a:lnTo>
                  <a:lnTo>
                    <a:pt x="102" y="80"/>
                  </a:lnTo>
                  <a:lnTo>
                    <a:pt x="100" y="76"/>
                  </a:lnTo>
                  <a:lnTo>
                    <a:pt x="104" y="72"/>
                  </a:lnTo>
                  <a:lnTo>
                    <a:pt x="104" y="70"/>
                  </a:lnTo>
                  <a:lnTo>
                    <a:pt x="104" y="68"/>
                  </a:lnTo>
                  <a:lnTo>
                    <a:pt x="104" y="64"/>
                  </a:lnTo>
                  <a:lnTo>
                    <a:pt x="106" y="64"/>
                  </a:lnTo>
                  <a:lnTo>
                    <a:pt x="110" y="62"/>
                  </a:lnTo>
                  <a:lnTo>
                    <a:pt x="112" y="60"/>
                  </a:lnTo>
                  <a:lnTo>
                    <a:pt x="112" y="60"/>
                  </a:lnTo>
                  <a:lnTo>
                    <a:pt x="114" y="58"/>
                  </a:lnTo>
                  <a:lnTo>
                    <a:pt x="120" y="56"/>
                  </a:lnTo>
                  <a:lnTo>
                    <a:pt x="130" y="54"/>
                  </a:lnTo>
                  <a:lnTo>
                    <a:pt x="130" y="52"/>
                  </a:lnTo>
                  <a:lnTo>
                    <a:pt x="132" y="52"/>
                  </a:lnTo>
                  <a:lnTo>
                    <a:pt x="134" y="52"/>
                  </a:lnTo>
                  <a:lnTo>
                    <a:pt x="134" y="52"/>
                  </a:lnTo>
                  <a:lnTo>
                    <a:pt x="138" y="54"/>
                  </a:lnTo>
                  <a:lnTo>
                    <a:pt x="138" y="54"/>
                  </a:lnTo>
                  <a:lnTo>
                    <a:pt x="140" y="54"/>
                  </a:lnTo>
                  <a:lnTo>
                    <a:pt x="140" y="54"/>
                  </a:lnTo>
                  <a:lnTo>
                    <a:pt x="140" y="48"/>
                  </a:lnTo>
                  <a:lnTo>
                    <a:pt x="138" y="48"/>
                  </a:lnTo>
                  <a:lnTo>
                    <a:pt x="134" y="48"/>
                  </a:lnTo>
                  <a:lnTo>
                    <a:pt x="132" y="48"/>
                  </a:lnTo>
                  <a:lnTo>
                    <a:pt x="132" y="46"/>
                  </a:lnTo>
                  <a:lnTo>
                    <a:pt x="140" y="32"/>
                  </a:lnTo>
                  <a:lnTo>
                    <a:pt x="140" y="32"/>
                  </a:lnTo>
                  <a:lnTo>
                    <a:pt x="138" y="32"/>
                  </a:lnTo>
                  <a:lnTo>
                    <a:pt x="136" y="30"/>
                  </a:lnTo>
                  <a:lnTo>
                    <a:pt x="134" y="28"/>
                  </a:lnTo>
                  <a:lnTo>
                    <a:pt x="132" y="28"/>
                  </a:lnTo>
                  <a:lnTo>
                    <a:pt x="132" y="28"/>
                  </a:lnTo>
                  <a:lnTo>
                    <a:pt x="128" y="28"/>
                  </a:lnTo>
                  <a:lnTo>
                    <a:pt x="124" y="30"/>
                  </a:lnTo>
                  <a:lnTo>
                    <a:pt x="122" y="28"/>
                  </a:lnTo>
                  <a:lnTo>
                    <a:pt x="118" y="26"/>
                  </a:lnTo>
                  <a:lnTo>
                    <a:pt x="114" y="28"/>
                  </a:lnTo>
                  <a:lnTo>
                    <a:pt x="112" y="30"/>
                  </a:lnTo>
                  <a:lnTo>
                    <a:pt x="110" y="30"/>
                  </a:lnTo>
                  <a:lnTo>
                    <a:pt x="108" y="30"/>
                  </a:lnTo>
                  <a:lnTo>
                    <a:pt x="106" y="30"/>
                  </a:lnTo>
                  <a:lnTo>
                    <a:pt x="104" y="30"/>
                  </a:lnTo>
                  <a:lnTo>
                    <a:pt x="102" y="28"/>
                  </a:lnTo>
                  <a:lnTo>
                    <a:pt x="104" y="26"/>
                  </a:lnTo>
                  <a:lnTo>
                    <a:pt x="102" y="24"/>
                  </a:lnTo>
                  <a:lnTo>
                    <a:pt x="100" y="22"/>
                  </a:lnTo>
                  <a:lnTo>
                    <a:pt x="98" y="22"/>
                  </a:lnTo>
                  <a:lnTo>
                    <a:pt x="98" y="20"/>
                  </a:lnTo>
                  <a:lnTo>
                    <a:pt x="96" y="16"/>
                  </a:lnTo>
                  <a:lnTo>
                    <a:pt x="92" y="14"/>
                  </a:lnTo>
                  <a:lnTo>
                    <a:pt x="90" y="14"/>
                  </a:lnTo>
                  <a:lnTo>
                    <a:pt x="88" y="10"/>
                  </a:lnTo>
                  <a:lnTo>
                    <a:pt x="86" y="8"/>
                  </a:lnTo>
                  <a:lnTo>
                    <a:pt x="84" y="4"/>
                  </a:lnTo>
                  <a:lnTo>
                    <a:pt x="84" y="2"/>
                  </a:lnTo>
                  <a:lnTo>
                    <a:pt x="80" y="2"/>
                  </a:lnTo>
                  <a:lnTo>
                    <a:pt x="76" y="0"/>
                  </a:lnTo>
                  <a:lnTo>
                    <a:pt x="74" y="0"/>
                  </a:lnTo>
                  <a:lnTo>
                    <a:pt x="74" y="0"/>
                  </a:lnTo>
                  <a:lnTo>
                    <a:pt x="74" y="2"/>
                  </a:lnTo>
                  <a:lnTo>
                    <a:pt x="74" y="2"/>
                  </a:lnTo>
                  <a:lnTo>
                    <a:pt x="78" y="8"/>
                  </a:lnTo>
                  <a:lnTo>
                    <a:pt x="78" y="10"/>
                  </a:lnTo>
                  <a:lnTo>
                    <a:pt x="76" y="12"/>
                  </a:lnTo>
                  <a:lnTo>
                    <a:pt x="76" y="14"/>
                  </a:lnTo>
                  <a:lnTo>
                    <a:pt x="74" y="14"/>
                  </a:lnTo>
                  <a:lnTo>
                    <a:pt x="70" y="22"/>
                  </a:lnTo>
                  <a:lnTo>
                    <a:pt x="62" y="30"/>
                  </a:lnTo>
                  <a:lnTo>
                    <a:pt x="56" y="34"/>
                  </a:lnTo>
                  <a:lnTo>
                    <a:pt x="44" y="38"/>
                  </a:lnTo>
                  <a:lnTo>
                    <a:pt x="42" y="40"/>
                  </a:lnTo>
                  <a:lnTo>
                    <a:pt x="32" y="60"/>
                  </a:lnTo>
                  <a:lnTo>
                    <a:pt x="30" y="62"/>
                  </a:lnTo>
                  <a:lnTo>
                    <a:pt x="30" y="62"/>
                  </a:lnTo>
                  <a:lnTo>
                    <a:pt x="26" y="56"/>
                  </a:lnTo>
                  <a:lnTo>
                    <a:pt x="22" y="56"/>
                  </a:lnTo>
                  <a:lnTo>
                    <a:pt x="20" y="54"/>
                  </a:lnTo>
                  <a:lnTo>
                    <a:pt x="18" y="52"/>
                  </a:lnTo>
                  <a:lnTo>
                    <a:pt x="16" y="54"/>
                  </a:lnTo>
                  <a:lnTo>
                    <a:pt x="12" y="54"/>
                  </a:lnTo>
                  <a:lnTo>
                    <a:pt x="12" y="52"/>
                  </a:lnTo>
                  <a:lnTo>
                    <a:pt x="14" y="50"/>
                  </a:lnTo>
                  <a:lnTo>
                    <a:pt x="16" y="48"/>
                  </a:lnTo>
                  <a:lnTo>
                    <a:pt x="16" y="44"/>
                  </a:lnTo>
                  <a:lnTo>
                    <a:pt x="16" y="44"/>
                  </a:lnTo>
                  <a:lnTo>
                    <a:pt x="16" y="44"/>
                  </a:lnTo>
                  <a:lnTo>
                    <a:pt x="8" y="46"/>
                  </a:lnTo>
                  <a:lnTo>
                    <a:pt x="6" y="48"/>
                  </a:lnTo>
                  <a:lnTo>
                    <a:pt x="2" y="54"/>
                  </a:lnTo>
                  <a:lnTo>
                    <a:pt x="2" y="56"/>
                  </a:lnTo>
                  <a:lnTo>
                    <a:pt x="0" y="58"/>
                  </a:lnTo>
                  <a:lnTo>
                    <a:pt x="0" y="60"/>
                  </a:lnTo>
                  <a:lnTo>
                    <a:pt x="2" y="62"/>
                  </a:lnTo>
                  <a:lnTo>
                    <a:pt x="2" y="62"/>
                  </a:lnTo>
                  <a:lnTo>
                    <a:pt x="2" y="64"/>
                  </a:lnTo>
                  <a:lnTo>
                    <a:pt x="2" y="66"/>
                  </a:lnTo>
                  <a:lnTo>
                    <a:pt x="4" y="68"/>
                  </a:lnTo>
                  <a:lnTo>
                    <a:pt x="6" y="70"/>
                  </a:lnTo>
                  <a:lnTo>
                    <a:pt x="6" y="74"/>
                  </a:lnTo>
                  <a:lnTo>
                    <a:pt x="4" y="74"/>
                  </a:lnTo>
                  <a:lnTo>
                    <a:pt x="2" y="74"/>
                  </a:lnTo>
                  <a:lnTo>
                    <a:pt x="2" y="76"/>
                  </a:lnTo>
                  <a:lnTo>
                    <a:pt x="2" y="78"/>
                  </a:lnTo>
                  <a:lnTo>
                    <a:pt x="6" y="80"/>
                  </a:lnTo>
                  <a:lnTo>
                    <a:pt x="8" y="82"/>
                  </a:lnTo>
                  <a:lnTo>
                    <a:pt x="12" y="82"/>
                  </a:lnTo>
                  <a:lnTo>
                    <a:pt x="18" y="86"/>
                  </a:lnTo>
                  <a:lnTo>
                    <a:pt x="20" y="86"/>
                  </a:lnTo>
                  <a:lnTo>
                    <a:pt x="20" y="88"/>
                  </a:lnTo>
                  <a:lnTo>
                    <a:pt x="24" y="92"/>
                  </a:lnTo>
                  <a:lnTo>
                    <a:pt x="24" y="96"/>
                  </a:lnTo>
                  <a:lnTo>
                    <a:pt x="26" y="98"/>
                  </a:lnTo>
                  <a:lnTo>
                    <a:pt x="30" y="102"/>
                  </a:lnTo>
                  <a:lnTo>
                    <a:pt x="32" y="104"/>
                  </a:lnTo>
                  <a:lnTo>
                    <a:pt x="32" y="108"/>
                  </a:lnTo>
                  <a:lnTo>
                    <a:pt x="34" y="110"/>
                  </a:lnTo>
                  <a:lnTo>
                    <a:pt x="36" y="114"/>
                  </a:lnTo>
                  <a:lnTo>
                    <a:pt x="36" y="116"/>
                  </a:lnTo>
                  <a:lnTo>
                    <a:pt x="38" y="118"/>
                  </a:lnTo>
                  <a:lnTo>
                    <a:pt x="40" y="122"/>
                  </a:lnTo>
                  <a:lnTo>
                    <a:pt x="42" y="126"/>
                  </a:lnTo>
                  <a:lnTo>
                    <a:pt x="40" y="126"/>
                  </a:lnTo>
                  <a:lnTo>
                    <a:pt x="42" y="130"/>
                  </a:lnTo>
                  <a:lnTo>
                    <a:pt x="46" y="136"/>
                  </a:lnTo>
                  <a:lnTo>
                    <a:pt x="48" y="138"/>
                  </a:lnTo>
                  <a:lnTo>
                    <a:pt x="48" y="140"/>
                  </a:lnTo>
                  <a:lnTo>
                    <a:pt x="48" y="142"/>
                  </a:lnTo>
                  <a:lnTo>
                    <a:pt x="50" y="142"/>
                  </a:lnTo>
                  <a:lnTo>
                    <a:pt x="54" y="146"/>
                  </a:lnTo>
                  <a:lnTo>
                    <a:pt x="54" y="148"/>
                  </a:lnTo>
                  <a:lnTo>
                    <a:pt x="54" y="152"/>
                  </a:lnTo>
                  <a:lnTo>
                    <a:pt x="56" y="152"/>
                  </a:lnTo>
                  <a:lnTo>
                    <a:pt x="60" y="154"/>
                  </a:lnTo>
                  <a:lnTo>
                    <a:pt x="60" y="158"/>
                  </a:lnTo>
                  <a:lnTo>
                    <a:pt x="64" y="162"/>
                  </a:lnTo>
                  <a:lnTo>
                    <a:pt x="64" y="166"/>
                  </a:lnTo>
                  <a:lnTo>
                    <a:pt x="68" y="172"/>
                  </a:lnTo>
                  <a:lnTo>
                    <a:pt x="68" y="174"/>
                  </a:lnTo>
                  <a:lnTo>
                    <a:pt x="68" y="174"/>
                  </a:lnTo>
                  <a:lnTo>
                    <a:pt x="66" y="174"/>
                  </a:lnTo>
                  <a:lnTo>
                    <a:pt x="66" y="174"/>
                  </a:lnTo>
                  <a:lnTo>
                    <a:pt x="66" y="176"/>
                  </a:lnTo>
                  <a:lnTo>
                    <a:pt x="66" y="178"/>
                  </a:lnTo>
                  <a:lnTo>
                    <a:pt x="68" y="178"/>
                  </a:lnTo>
                  <a:lnTo>
                    <a:pt x="70" y="180"/>
                  </a:lnTo>
                  <a:lnTo>
                    <a:pt x="70" y="180"/>
                  </a:lnTo>
                  <a:lnTo>
                    <a:pt x="70" y="182"/>
                  </a:lnTo>
                  <a:lnTo>
                    <a:pt x="74" y="186"/>
                  </a:lnTo>
                  <a:lnTo>
                    <a:pt x="78" y="186"/>
                  </a:lnTo>
                  <a:lnTo>
                    <a:pt x="78" y="188"/>
                  </a:lnTo>
                  <a:lnTo>
                    <a:pt x="80" y="192"/>
                  </a:lnTo>
                  <a:lnTo>
                    <a:pt x="82" y="192"/>
                  </a:lnTo>
                  <a:lnTo>
                    <a:pt x="82" y="192"/>
                  </a:lnTo>
                  <a:lnTo>
                    <a:pt x="84" y="194"/>
                  </a:lnTo>
                  <a:lnTo>
                    <a:pt x="84" y="196"/>
                  </a:lnTo>
                  <a:lnTo>
                    <a:pt x="88" y="196"/>
                  </a:lnTo>
                  <a:lnTo>
                    <a:pt x="90" y="194"/>
                  </a:lnTo>
                  <a:lnTo>
                    <a:pt x="90" y="196"/>
                  </a:lnTo>
                  <a:lnTo>
                    <a:pt x="92" y="198"/>
                  </a:lnTo>
                  <a:lnTo>
                    <a:pt x="96" y="200"/>
                  </a:lnTo>
                  <a:lnTo>
                    <a:pt x="98" y="202"/>
                  </a:lnTo>
                  <a:lnTo>
                    <a:pt x="98" y="204"/>
                  </a:lnTo>
                  <a:lnTo>
                    <a:pt x="98" y="206"/>
                  </a:lnTo>
                  <a:lnTo>
                    <a:pt x="102" y="206"/>
                  </a:lnTo>
                  <a:lnTo>
                    <a:pt x="104" y="206"/>
                  </a:lnTo>
                  <a:lnTo>
                    <a:pt x="106" y="206"/>
                  </a:lnTo>
                  <a:lnTo>
                    <a:pt x="110" y="210"/>
                  </a:lnTo>
                  <a:lnTo>
                    <a:pt x="114" y="210"/>
                  </a:lnTo>
                  <a:lnTo>
                    <a:pt x="116" y="210"/>
                  </a:lnTo>
                  <a:lnTo>
                    <a:pt x="116" y="212"/>
                  </a:lnTo>
                  <a:lnTo>
                    <a:pt x="118" y="214"/>
                  </a:lnTo>
                  <a:lnTo>
                    <a:pt x="120" y="216"/>
                  </a:lnTo>
                  <a:lnTo>
                    <a:pt x="122" y="216"/>
                  </a:lnTo>
                  <a:lnTo>
                    <a:pt x="126" y="220"/>
                  </a:lnTo>
                  <a:lnTo>
                    <a:pt x="126" y="220"/>
                  </a:lnTo>
                  <a:lnTo>
                    <a:pt x="128" y="222"/>
                  </a:lnTo>
                  <a:lnTo>
                    <a:pt x="128" y="222"/>
                  </a:lnTo>
                  <a:lnTo>
                    <a:pt x="128" y="224"/>
                  </a:lnTo>
                  <a:lnTo>
                    <a:pt x="130" y="224"/>
                  </a:lnTo>
                  <a:lnTo>
                    <a:pt x="134" y="226"/>
                  </a:lnTo>
                  <a:lnTo>
                    <a:pt x="136" y="230"/>
                  </a:lnTo>
                  <a:lnTo>
                    <a:pt x="140" y="232"/>
                  </a:lnTo>
                  <a:lnTo>
                    <a:pt x="142" y="234"/>
                  </a:lnTo>
                  <a:lnTo>
                    <a:pt x="142" y="234"/>
                  </a:lnTo>
                  <a:lnTo>
                    <a:pt x="146" y="232"/>
                  </a:lnTo>
                  <a:lnTo>
                    <a:pt x="148" y="230"/>
                  </a:lnTo>
                  <a:lnTo>
                    <a:pt x="150" y="230"/>
                  </a:lnTo>
                  <a:lnTo>
                    <a:pt x="152" y="228"/>
                  </a:lnTo>
                  <a:lnTo>
                    <a:pt x="154" y="228"/>
                  </a:lnTo>
                  <a:lnTo>
                    <a:pt x="150" y="224"/>
                  </a:lnTo>
                  <a:lnTo>
                    <a:pt x="152" y="222"/>
                  </a:lnTo>
                  <a:lnTo>
                    <a:pt x="152" y="222"/>
                  </a:lnTo>
                  <a:lnTo>
                    <a:pt x="154" y="222"/>
                  </a:lnTo>
                  <a:lnTo>
                    <a:pt x="154" y="220"/>
                  </a:lnTo>
                  <a:lnTo>
                    <a:pt x="152" y="220"/>
                  </a:lnTo>
                  <a:lnTo>
                    <a:pt x="152" y="218"/>
                  </a:lnTo>
                  <a:lnTo>
                    <a:pt x="154" y="214"/>
                  </a:lnTo>
                  <a:lnTo>
                    <a:pt x="156" y="212"/>
                  </a:lnTo>
                  <a:lnTo>
                    <a:pt x="158" y="208"/>
                  </a:lnTo>
                  <a:lnTo>
                    <a:pt x="160" y="206"/>
                  </a:lnTo>
                  <a:lnTo>
                    <a:pt x="156" y="198"/>
                  </a:lnTo>
                  <a:lnTo>
                    <a:pt x="156" y="196"/>
                  </a:lnTo>
                  <a:lnTo>
                    <a:pt x="156" y="194"/>
                  </a:lnTo>
                  <a:lnTo>
                    <a:pt x="156" y="192"/>
                  </a:lnTo>
                  <a:lnTo>
                    <a:pt x="154" y="188"/>
                  </a:lnTo>
                  <a:lnTo>
                    <a:pt x="156" y="186"/>
                  </a:lnTo>
                  <a:lnTo>
                    <a:pt x="158" y="182"/>
                  </a:lnTo>
                  <a:lnTo>
                    <a:pt x="158" y="174"/>
                  </a:lnTo>
                  <a:lnTo>
                    <a:pt x="156" y="172"/>
                  </a:lnTo>
                  <a:lnTo>
                    <a:pt x="158" y="168"/>
                  </a:lnTo>
                  <a:lnTo>
                    <a:pt x="158" y="158"/>
                  </a:lnTo>
                  <a:lnTo>
                    <a:pt x="160" y="156"/>
                  </a:lnTo>
                  <a:lnTo>
                    <a:pt x="160" y="154"/>
                  </a:lnTo>
                  <a:lnTo>
                    <a:pt x="148" y="13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4" name="Paraguay">
              <a:extLst>
                <a:ext uri="{FF2B5EF4-FFF2-40B4-BE49-F238E27FC236}">
                  <a16:creationId xmlns:a16="http://schemas.microsoft.com/office/drawing/2014/main" id="{773BD8A9-976F-44B1-A2F9-3781454F2FA3}"/>
                </a:ext>
              </a:extLst>
            </p:cNvPr>
            <p:cNvSpPr>
              <a:spLocks/>
            </p:cNvSpPr>
            <p:nvPr/>
          </p:nvSpPr>
          <p:spPr bwMode="auto">
            <a:xfrm>
              <a:off x="4476874" y="4892274"/>
              <a:ext cx="202869" cy="214352"/>
            </a:xfrm>
            <a:custGeom>
              <a:avLst/>
              <a:gdLst>
                <a:gd name="T0" fmla="*/ 2 w 106"/>
                <a:gd name="T1" fmla="*/ 34 h 112"/>
                <a:gd name="T2" fmla="*/ 4 w 106"/>
                <a:gd name="T3" fmla="*/ 24 h 112"/>
                <a:gd name="T4" fmla="*/ 4 w 106"/>
                <a:gd name="T5" fmla="*/ 20 h 112"/>
                <a:gd name="T6" fmla="*/ 8 w 106"/>
                <a:gd name="T7" fmla="*/ 8 h 112"/>
                <a:gd name="T8" fmla="*/ 12 w 106"/>
                <a:gd name="T9" fmla="*/ 6 h 112"/>
                <a:gd name="T10" fmla="*/ 42 w 106"/>
                <a:gd name="T11" fmla="*/ 0 h 112"/>
                <a:gd name="T12" fmla="*/ 52 w 106"/>
                <a:gd name="T13" fmla="*/ 6 h 112"/>
                <a:gd name="T14" fmla="*/ 54 w 106"/>
                <a:gd name="T15" fmla="*/ 12 h 112"/>
                <a:gd name="T16" fmla="*/ 58 w 106"/>
                <a:gd name="T17" fmla="*/ 18 h 112"/>
                <a:gd name="T18" fmla="*/ 60 w 106"/>
                <a:gd name="T19" fmla="*/ 30 h 112"/>
                <a:gd name="T20" fmla="*/ 58 w 106"/>
                <a:gd name="T21" fmla="*/ 36 h 112"/>
                <a:gd name="T22" fmla="*/ 64 w 106"/>
                <a:gd name="T23" fmla="*/ 38 h 112"/>
                <a:gd name="T24" fmla="*/ 72 w 106"/>
                <a:gd name="T25" fmla="*/ 38 h 112"/>
                <a:gd name="T26" fmla="*/ 82 w 106"/>
                <a:gd name="T27" fmla="*/ 38 h 112"/>
                <a:gd name="T28" fmla="*/ 86 w 106"/>
                <a:gd name="T29" fmla="*/ 40 h 112"/>
                <a:gd name="T30" fmla="*/ 90 w 106"/>
                <a:gd name="T31" fmla="*/ 56 h 112"/>
                <a:gd name="T32" fmla="*/ 96 w 106"/>
                <a:gd name="T33" fmla="*/ 62 h 112"/>
                <a:gd name="T34" fmla="*/ 102 w 106"/>
                <a:gd name="T35" fmla="*/ 60 h 112"/>
                <a:gd name="T36" fmla="*/ 106 w 106"/>
                <a:gd name="T37" fmla="*/ 62 h 112"/>
                <a:gd name="T38" fmla="*/ 104 w 106"/>
                <a:gd name="T39" fmla="*/ 76 h 112"/>
                <a:gd name="T40" fmla="*/ 104 w 106"/>
                <a:gd name="T41" fmla="*/ 78 h 112"/>
                <a:gd name="T42" fmla="*/ 104 w 106"/>
                <a:gd name="T43" fmla="*/ 80 h 112"/>
                <a:gd name="T44" fmla="*/ 102 w 106"/>
                <a:gd name="T45" fmla="*/ 82 h 112"/>
                <a:gd name="T46" fmla="*/ 102 w 106"/>
                <a:gd name="T47" fmla="*/ 86 h 112"/>
                <a:gd name="T48" fmla="*/ 100 w 106"/>
                <a:gd name="T49" fmla="*/ 94 h 112"/>
                <a:gd name="T50" fmla="*/ 98 w 106"/>
                <a:gd name="T51" fmla="*/ 98 h 112"/>
                <a:gd name="T52" fmla="*/ 92 w 106"/>
                <a:gd name="T53" fmla="*/ 106 h 112"/>
                <a:gd name="T54" fmla="*/ 86 w 106"/>
                <a:gd name="T55" fmla="*/ 108 h 112"/>
                <a:gd name="T56" fmla="*/ 82 w 106"/>
                <a:gd name="T57" fmla="*/ 112 h 112"/>
                <a:gd name="T58" fmla="*/ 80 w 106"/>
                <a:gd name="T59" fmla="*/ 110 h 112"/>
                <a:gd name="T60" fmla="*/ 72 w 106"/>
                <a:gd name="T61" fmla="*/ 108 h 112"/>
                <a:gd name="T62" fmla="*/ 56 w 106"/>
                <a:gd name="T63" fmla="*/ 108 h 112"/>
                <a:gd name="T64" fmla="*/ 54 w 106"/>
                <a:gd name="T65" fmla="*/ 104 h 112"/>
                <a:gd name="T66" fmla="*/ 60 w 106"/>
                <a:gd name="T67" fmla="*/ 96 h 112"/>
                <a:gd name="T68" fmla="*/ 60 w 106"/>
                <a:gd name="T69" fmla="*/ 92 h 112"/>
                <a:gd name="T70" fmla="*/ 64 w 106"/>
                <a:gd name="T71" fmla="*/ 88 h 112"/>
                <a:gd name="T72" fmla="*/ 64 w 106"/>
                <a:gd name="T73" fmla="*/ 82 h 112"/>
                <a:gd name="T74" fmla="*/ 58 w 106"/>
                <a:gd name="T75" fmla="*/ 76 h 112"/>
                <a:gd name="T76" fmla="*/ 44 w 106"/>
                <a:gd name="T77" fmla="*/ 72 h 112"/>
                <a:gd name="T78" fmla="*/ 36 w 106"/>
                <a:gd name="T79" fmla="*/ 66 h 112"/>
                <a:gd name="T80" fmla="*/ 24 w 106"/>
                <a:gd name="T81" fmla="*/ 62 h 112"/>
                <a:gd name="T82" fmla="*/ 20 w 106"/>
                <a:gd name="T83" fmla="*/ 56 h 112"/>
                <a:gd name="T84" fmla="*/ 10 w 106"/>
                <a:gd name="T85" fmla="*/ 48 h 112"/>
                <a:gd name="T86" fmla="*/ 4 w 106"/>
                <a:gd name="T87" fmla="*/ 42 h 112"/>
                <a:gd name="T88" fmla="*/ 0 w 106"/>
                <a:gd name="T89" fmla="*/ 3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12">
                  <a:moveTo>
                    <a:pt x="0" y="38"/>
                  </a:moveTo>
                  <a:lnTo>
                    <a:pt x="2" y="34"/>
                  </a:lnTo>
                  <a:lnTo>
                    <a:pt x="4" y="28"/>
                  </a:lnTo>
                  <a:lnTo>
                    <a:pt x="4" y="24"/>
                  </a:lnTo>
                  <a:lnTo>
                    <a:pt x="4" y="20"/>
                  </a:lnTo>
                  <a:lnTo>
                    <a:pt x="4" y="20"/>
                  </a:lnTo>
                  <a:lnTo>
                    <a:pt x="8" y="14"/>
                  </a:lnTo>
                  <a:lnTo>
                    <a:pt x="8" y="8"/>
                  </a:lnTo>
                  <a:lnTo>
                    <a:pt x="8" y="6"/>
                  </a:lnTo>
                  <a:lnTo>
                    <a:pt x="12" y="6"/>
                  </a:lnTo>
                  <a:lnTo>
                    <a:pt x="28" y="0"/>
                  </a:lnTo>
                  <a:lnTo>
                    <a:pt x="42" y="0"/>
                  </a:lnTo>
                  <a:lnTo>
                    <a:pt x="50" y="6"/>
                  </a:lnTo>
                  <a:lnTo>
                    <a:pt x="52" y="6"/>
                  </a:lnTo>
                  <a:lnTo>
                    <a:pt x="54" y="10"/>
                  </a:lnTo>
                  <a:lnTo>
                    <a:pt x="54" y="12"/>
                  </a:lnTo>
                  <a:lnTo>
                    <a:pt x="58" y="14"/>
                  </a:lnTo>
                  <a:lnTo>
                    <a:pt x="58" y="18"/>
                  </a:lnTo>
                  <a:lnTo>
                    <a:pt x="60" y="22"/>
                  </a:lnTo>
                  <a:lnTo>
                    <a:pt x="60" y="30"/>
                  </a:lnTo>
                  <a:lnTo>
                    <a:pt x="60" y="32"/>
                  </a:lnTo>
                  <a:lnTo>
                    <a:pt x="58" y="36"/>
                  </a:lnTo>
                  <a:lnTo>
                    <a:pt x="60" y="38"/>
                  </a:lnTo>
                  <a:lnTo>
                    <a:pt x="64" y="38"/>
                  </a:lnTo>
                  <a:lnTo>
                    <a:pt x="66" y="38"/>
                  </a:lnTo>
                  <a:lnTo>
                    <a:pt x="72" y="38"/>
                  </a:lnTo>
                  <a:lnTo>
                    <a:pt x="76" y="40"/>
                  </a:lnTo>
                  <a:lnTo>
                    <a:pt x="82" y="38"/>
                  </a:lnTo>
                  <a:lnTo>
                    <a:pt x="84" y="40"/>
                  </a:lnTo>
                  <a:lnTo>
                    <a:pt x="86" y="40"/>
                  </a:lnTo>
                  <a:lnTo>
                    <a:pt x="88" y="42"/>
                  </a:lnTo>
                  <a:lnTo>
                    <a:pt x="90" y="56"/>
                  </a:lnTo>
                  <a:lnTo>
                    <a:pt x="92" y="62"/>
                  </a:lnTo>
                  <a:lnTo>
                    <a:pt x="96" y="62"/>
                  </a:lnTo>
                  <a:lnTo>
                    <a:pt x="100" y="58"/>
                  </a:lnTo>
                  <a:lnTo>
                    <a:pt x="102" y="60"/>
                  </a:lnTo>
                  <a:lnTo>
                    <a:pt x="104" y="62"/>
                  </a:lnTo>
                  <a:lnTo>
                    <a:pt x="106" y="62"/>
                  </a:lnTo>
                  <a:lnTo>
                    <a:pt x="104" y="64"/>
                  </a:lnTo>
                  <a:lnTo>
                    <a:pt x="104" y="76"/>
                  </a:lnTo>
                  <a:lnTo>
                    <a:pt x="104" y="76"/>
                  </a:lnTo>
                  <a:lnTo>
                    <a:pt x="104" y="78"/>
                  </a:lnTo>
                  <a:lnTo>
                    <a:pt x="104" y="78"/>
                  </a:lnTo>
                  <a:lnTo>
                    <a:pt x="104" y="80"/>
                  </a:lnTo>
                  <a:lnTo>
                    <a:pt x="102" y="82"/>
                  </a:lnTo>
                  <a:lnTo>
                    <a:pt x="102" y="82"/>
                  </a:lnTo>
                  <a:lnTo>
                    <a:pt x="102" y="86"/>
                  </a:lnTo>
                  <a:lnTo>
                    <a:pt x="102" y="86"/>
                  </a:lnTo>
                  <a:lnTo>
                    <a:pt x="102" y="92"/>
                  </a:lnTo>
                  <a:lnTo>
                    <a:pt x="100" y="94"/>
                  </a:lnTo>
                  <a:lnTo>
                    <a:pt x="98" y="96"/>
                  </a:lnTo>
                  <a:lnTo>
                    <a:pt x="98" y="98"/>
                  </a:lnTo>
                  <a:lnTo>
                    <a:pt x="92" y="102"/>
                  </a:lnTo>
                  <a:lnTo>
                    <a:pt x="92" y="106"/>
                  </a:lnTo>
                  <a:lnTo>
                    <a:pt x="88" y="108"/>
                  </a:lnTo>
                  <a:lnTo>
                    <a:pt x="86" y="108"/>
                  </a:lnTo>
                  <a:lnTo>
                    <a:pt x="86" y="108"/>
                  </a:lnTo>
                  <a:lnTo>
                    <a:pt x="82" y="112"/>
                  </a:lnTo>
                  <a:lnTo>
                    <a:pt x="82" y="110"/>
                  </a:lnTo>
                  <a:lnTo>
                    <a:pt x="80" y="110"/>
                  </a:lnTo>
                  <a:lnTo>
                    <a:pt x="76" y="112"/>
                  </a:lnTo>
                  <a:lnTo>
                    <a:pt x="72" y="108"/>
                  </a:lnTo>
                  <a:lnTo>
                    <a:pt x="64" y="106"/>
                  </a:lnTo>
                  <a:lnTo>
                    <a:pt x="56" y="108"/>
                  </a:lnTo>
                  <a:lnTo>
                    <a:pt x="54" y="108"/>
                  </a:lnTo>
                  <a:lnTo>
                    <a:pt x="54" y="104"/>
                  </a:lnTo>
                  <a:lnTo>
                    <a:pt x="58" y="102"/>
                  </a:lnTo>
                  <a:lnTo>
                    <a:pt x="60" y="96"/>
                  </a:lnTo>
                  <a:lnTo>
                    <a:pt x="60" y="94"/>
                  </a:lnTo>
                  <a:lnTo>
                    <a:pt x="60" y="92"/>
                  </a:lnTo>
                  <a:lnTo>
                    <a:pt x="62" y="90"/>
                  </a:lnTo>
                  <a:lnTo>
                    <a:pt x="64" y="88"/>
                  </a:lnTo>
                  <a:lnTo>
                    <a:pt x="66" y="84"/>
                  </a:lnTo>
                  <a:lnTo>
                    <a:pt x="64" y="82"/>
                  </a:lnTo>
                  <a:lnTo>
                    <a:pt x="60" y="78"/>
                  </a:lnTo>
                  <a:lnTo>
                    <a:pt x="58" y="76"/>
                  </a:lnTo>
                  <a:lnTo>
                    <a:pt x="50" y="74"/>
                  </a:lnTo>
                  <a:lnTo>
                    <a:pt x="44" y="72"/>
                  </a:lnTo>
                  <a:lnTo>
                    <a:pt x="40" y="66"/>
                  </a:lnTo>
                  <a:lnTo>
                    <a:pt x="36" y="66"/>
                  </a:lnTo>
                  <a:lnTo>
                    <a:pt x="32" y="64"/>
                  </a:lnTo>
                  <a:lnTo>
                    <a:pt x="24" y="62"/>
                  </a:lnTo>
                  <a:lnTo>
                    <a:pt x="22" y="58"/>
                  </a:lnTo>
                  <a:lnTo>
                    <a:pt x="20" y="56"/>
                  </a:lnTo>
                  <a:lnTo>
                    <a:pt x="16" y="56"/>
                  </a:lnTo>
                  <a:lnTo>
                    <a:pt x="10" y="48"/>
                  </a:lnTo>
                  <a:lnTo>
                    <a:pt x="6" y="42"/>
                  </a:lnTo>
                  <a:lnTo>
                    <a:pt x="4" y="42"/>
                  </a:lnTo>
                  <a:lnTo>
                    <a:pt x="0" y="40"/>
                  </a:lnTo>
                  <a:lnTo>
                    <a:pt x="0" y="3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5" name="Mexico">
              <a:extLst>
                <a:ext uri="{FF2B5EF4-FFF2-40B4-BE49-F238E27FC236}">
                  <a16:creationId xmlns:a16="http://schemas.microsoft.com/office/drawing/2014/main" id="{43883BEC-4232-4D11-8964-12828FE5AF90}"/>
                </a:ext>
              </a:extLst>
            </p:cNvPr>
            <p:cNvSpPr>
              <a:spLocks noEditPoints="1"/>
            </p:cNvSpPr>
            <p:nvPr/>
          </p:nvSpPr>
          <p:spPr bwMode="auto">
            <a:xfrm>
              <a:off x="3236692" y="3575539"/>
              <a:ext cx="677507" cy="501431"/>
            </a:xfrm>
            <a:custGeom>
              <a:avLst/>
              <a:gdLst>
                <a:gd name="T0" fmla="*/ 132 w 354"/>
                <a:gd name="T1" fmla="*/ 24 h 262"/>
                <a:gd name="T2" fmla="*/ 140 w 354"/>
                <a:gd name="T3" fmla="*/ 34 h 262"/>
                <a:gd name="T4" fmla="*/ 144 w 354"/>
                <a:gd name="T5" fmla="*/ 44 h 262"/>
                <a:gd name="T6" fmla="*/ 152 w 354"/>
                <a:gd name="T7" fmla="*/ 56 h 262"/>
                <a:gd name="T8" fmla="*/ 166 w 354"/>
                <a:gd name="T9" fmla="*/ 62 h 262"/>
                <a:gd name="T10" fmla="*/ 174 w 354"/>
                <a:gd name="T11" fmla="*/ 50 h 262"/>
                <a:gd name="T12" fmla="*/ 188 w 354"/>
                <a:gd name="T13" fmla="*/ 52 h 262"/>
                <a:gd name="T14" fmla="*/ 200 w 354"/>
                <a:gd name="T15" fmla="*/ 74 h 262"/>
                <a:gd name="T16" fmla="*/ 206 w 354"/>
                <a:gd name="T17" fmla="*/ 90 h 262"/>
                <a:gd name="T18" fmla="*/ 222 w 354"/>
                <a:gd name="T19" fmla="*/ 106 h 262"/>
                <a:gd name="T20" fmla="*/ 228 w 354"/>
                <a:gd name="T21" fmla="*/ 110 h 262"/>
                <a:gd name="T22" fmla="*/ 224 w 354"/>
                <a:gd name="T23" fmla="*/ 120 h 262"/>
                <a:gd name="T24" fmla="*/ 220 w 354"/>
                <a:gd name="T25" fmla="*/ 150 h 262"/>
                <a:gd name="T26" fmla="*/ 218 w 354"/>
                <a:gd name="T27" fmla="*/ 166 h 262"/>
                <a:gd name="T28" fmla="*/ 232 w 354"/>
                <a:gd name="T29" fmla="*/ 196 h 262"/>
                <a:gd name="T30" fmla="*/ 256 w 354"/>
                <a:gd name="T31" fmla="*/ 214 h 262"/>
                <a:gd name="T32" fmla="*/ 284 w 354"/>
                <a:gd name="T33" fmla="*/ 208 h 262"/>
                <a:gd name="T34" fmla="*/ 294 w 354"/>
                <a:gd name="T35" fmla="*/ 206 h 262"/>
                <a:gd name="T36" fmla="*/ 306 w 354"/>
                <a:gd name="T37" fmla="*/ 180 h 262"/>
                <a:gd name="T38" fmla="*/ 336 w 354"/>
                <a:gd name="T39" fmla="*/ 168 h 262"/>
                <a:gd name="T40" fmla="*/ 342 w 354"/>
                <a:gd name="T41" fmla="*/ 186 h 262"/>
                <a:gd name="T42" fmla="*/ 340 w 354"/>
                <a:gd name="T43" fmla="*/ 202 h 262"/>
                <a:gd name="T44" fmla="*/ 334 w 354"/>
                <a:gd name="T45" fmla="*/ 208 h 262"/>
                <a:gd name="T46" fmla="*/ 322 w 354"/>
                <a:gd name="T47" fmla="*/ 216 h 262"/>
                <a:gd name="T48" fmla="*/ 296 w 354"/>
                <a:gd name="T49" fmla="*/ 226 h 262"/>
                <a:gd name="T50" fmla="*/ 302 w 354"/>
                <a:gd name="T51" fmla="*/ 236 h 262"/>
                <a:gd name="T52" fmla="*/ 280 w 354"/>
                <a:gd name="T53" fmla="*/ 258 h 262"/>
                <a:gd name="T54" fmla="*/ 260 w 354"/>
                <a:gd name="T55" fmla="*/ 246 h 262"/>
                <a:gd name="T56" fmla="*/ 260 w 354"/>
                <a:gd name="T57" fmla="*/ 244 h 262"/>
                <a:gd name="T58" fmla="*/ 248 w 354"/>
                <a:gd name="T59" fmla="*/ 240 h 262"/>
                <a:gd name="T60" fmla="*/ 242 w 354"/>
                <a:gd name="T61" fmla="*/ 242 h 262"/>
                <a:gd name="T62" fmla="*/ 206 w 354"/>
                <a:gd name="T63" fmla="*/ 240 h 262"/>
                <a:gd name="T64" fmla="*/ 180 w 354"/>
                <a:gd name="T65" fmla="*/ 228 h 262"/>
                <a:gd name="T66" fmla="*/ 152 w 354"/>
                <a:gd name="T67" fmla="*/ 216 h 262"/>
                <a:gd name="T68" fmla="*/ 134 w 354"/>
                <a:gd name="T69" fmla="*/ 200 h 262"/>
                <a:gd name="T70" fmla="*/ 118 w 354"/>
                <a:gd name="T71" fmla="*/ 184 h 262"/>
                <a:gd name="T72" fmla="*/ 124 w 354"/>
                <a:gd name="T73" fmla="*/ 170 h 262"/>
                <a:gd name="T74" fmla="*/ 106 w 354"/>
                <a:gd name="T75" fmla="*/ 132 h 262"/>
                <a:gd name="T76" fmla="*/ 96 w 354"/>
                <a:gd name="T77" fmla="*/ 116 h 262"/>
                <a:gd name="T78" fmla="*/ 84 w 354"/>
                <a:gd name="T79" fmla="*/ 98 h 262"/>
                <a:gd name="T80" fmla="*/ 80 w 354"/>
                <a:gd name="T81" fmla="*/ 92 h 262"/>
                <a:gd name="T82" fmla="*/ 68 w 354"/>
                <a:gd name="T83" fmla="*/ 74 h 262"/>
                <a:gd name="T84" fmla="*/ 58 w 354"/>
                <a:gd name="T85" fmla="*/ 62 h 262"/>
                <a:gd name="T86" fmla="*/ 48 w 354"/>
                <a:gd name="T87" fmla="*/ 44 h 262"/>
                <a:gd name="T88" fmla="*/ 42 w 354"/>
                <a:gd name="T89" fmla="*/ 24 h 262"/>
                <a:gd name="T90" fmla="*/ 28 w 354"/>
                <a:gd name="T91" fmla="*/ 18 h 262"/>
                <a:gd name="T92" fmla="*/ 32 w 354"/>
                <a:gd name="T93" fmla="*/ 50 h 262"/>
                <a:gd name="T94" fmla="*/ 44 w 354"/>
                <a:gd name="T95" fmla="*/ 70 h 262"/>
                <a:gd name="T96" fmla="*/ 52 w 354"/>
                <a:gd name="T97" fmla="*/ 90 h 262"/>
                <a:gd name="T98" fmla="*/ 58 w 354"/>
                <a:gd name="T99" fmla="*/ 104 h 262"/>
                <a:gd name="T100" fmla="*/ 62 w 354"/>
                <a:gd name="T101" fmla="*/ 124 h 262"/>
                <a:gd name="T102" fmla="*/ 72 w 354"/>
                <a:gd name="T103" fmla="*/ 132 h 262"/>
                <a:gd name="T104" fmla="*/ 68 w 354"/>
                <a:gd name="T105" fmla="*/ 144 h 262"/>
                <a:gd name="T106" fmla="*/ 52 w 354"/>
                <a:gd name="T107" fmla="*/ 124 h 262"/>
                <a:gd name="T108" fmla="*/ 44 w 354"/>
                <a:gd name="T109" fmla="*/ 98 h 262"/>
                <a:gd name="T110" fmla="*/ 30 w 354"/>
                <a:gd name="T111" fmla="*/ 90 h 262"/>
                <a:gd name="T112" fmla="*/ 16 w 354"/>
                <a:gd name="T113" fmla="*/ 76 h 262"/>
                <a:gd name="T114" fmla="*/ 26 w 354"/>
                <a:gd name="T115" fmla="*/ 72 h 262"/>
                <a:gd name="T116" fmla="*/ 22 w 354"/>
                <a:gd name="T117" fmla="*/ 54 h 262"/>
                <a:gd name="T118" fmla="*/ 12 w 354"/>
                <a:gd name="T119" fmla="*/ 32 h 262"/>
                <a:gd name="T120" fmla="*/ 4 w 354"/>
                <a:gd name="T121" fmla="*/ 14 h 262"/>
                <a:gd name="T122" fmla="*/ 64 w 354"/>
                <a:gd name="T123" fmla="*/ 118 h 262"/>
                <a:gd name="T124" fmla="*/ 224 w 354"/>
                <a:gd name="T125" fmla="*/ 12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262">
                  <a:moveTo>
                    <a:pt x="0" y="0"/>
                  </a:moveTo>
                  <a:lnTo>
                    <a:pt x="30" y="0"/>
                  </a:lnTo>
                  <a:lnTo>
                    <a:pt x="32" y="2"/>
                  </a:lnTo>
                  <a:lnTo>
                    <a:pt x="30" y="2"/>
                  </a:lnTo>
                  <a:lnTo>
                    <a:pt x="72" y="22"/>
                  </a:lnTo>
                  <a:lnTo>
                    <a:pt x="108" y="22"/>
                  </a:lnTo>
                  <a:lnTo>
                    <a:pt x="108" y="18"/>
                  </a:lnTo>
                  <a:lnTo>
                    <a:pt x="128" y="20"/>
                  </a:lnTo>
                  <a:lnTo>
                    <a:pt x="130" y="20"/>
                  </a:lnTo>
                  <a:lnTo>
                    <a:pt x="132" y="24"/>
                  </a:lnTo>
                  <a:lnTo>
                    <a:pt x="132" y="24"/>
                  </a:lnTo>
                  <a:lnTo>
                    <a:pt x="134" y="26"/>
                  </a:lnTo>
                  <a:lnTo>
                    <a:pt x="134" y="26"/>
                  </a:lnTo>
                  <a:lnTo>
                    <a:pt x="136" y="28"/>
                  </a:lnTo>
                  <a:lnTo>
                    <a:pt x="136" y="28"/>
                  </a:lnTo>
                  <a:lnTo>
                    <a:pt x="138" y="28"/>
                  </a:lnTo>
                  <a:lnTo>
                    <a:pt x="138" y="30"/>
                  </a:lnTo>
                  <a:lnTo>
                    <a:pt x="138" y="32"/>
                  </a:lnTo>
                  <a:lnTo>
                    <a:pt x="138" y="32"/>
                  </a:lnTo>
                  <a:lnTo>
                    <a:pt x="140" y="34"/>
                  </a:lnTo>
                  <a:lnTo>
                    <a:pt x="142" y="34"/>
                  </a:lnTo>
                  <a:lnTo>
                    <a:pt x="142" y="36"/>
                  </a:lnTo>
                  <a:lnTo>
                    <a:pt x="144" y="38"/>
                  </a:lnTo>
                  <a:lnTo>
                    <a:pt x="144" y="40"/>
                  </a:lnTo>
                  <a:lnTo>
                    <a:pt x="144" y="40"/>
                  </a:lnTo>
                  <a:lnTo>
                    <a:pt x="146" y="42"/>
                  </a:lnTo>
                  <a:lnTo>
                    <a:pt x="146" y="42"/>
                  </a:lnTo>
                  <a:lnTo>
                    <a:pt x="146" y="44"/>
                  </a:lnTo>
                  <a:lnTo>
                    <a:pt x="146" y="44"/>
                  </a:lnTo>
                  <a:lnTo>
                    <a:pt x="144" y="44"/>
                  </a:lnTo>
                  <a:lnTo>
                    <a:pt x="144" y="46"/>
                  </a:lnTo>
                  <a:lnTo>
                    <a:pt x="146" y="48"/>
                  </a:lnTo>
                  <a:lnTo>
                    <a:pt x="148" y="50"/>
                  </a:lnTo>
                  <a:lnTo>
                    <a:pt x="148" y="52"/>
                  </a:lnTo>
                  <a:lnTo>
                    <a:pt x="148" y="52"/>
                  </a:lnTo>
                  <a:lnTo>
                    <a:pt x="150" y="52"/>
                  </a:lnTo>
                  <a:lnTo>
                    <a:pt x="150" y="54"/>
                  </a:lnTo>
                  <a:lnTo>
                    <a:pt x="152" y="54"/>
                  </a:lnTo>
                  <a:lnTo>
                    <a:pt x="152" y="54"/>
                  </a:lnTo>
                  <a:lnTo>
                    <a:pt x="152" y="56"/>
                  </a:lnTo>
                  <a:lnTo>
                    <a:pt x="152" y="56"/>
                  </a:lnTo>
                  <a:lnTo>
                    <a:pt x="154" y="56"/>
                  </a:lnTo>
                  <a:lnTo>
                    <a:pt x="156" y="56"/>
                  </a:lnTo>
                  <a:lnTo>
                    <a:pt x="158" y="58"/>
                  </a:lnTo>
                  <a:lnTo>
                    <a:pt x="158" y="58"/>
                  </a:lnTo>
                  <a:lnTo>
                    <a:pt x="160" y="60"/>
                  </a:lnTo>
                  <a:lnTo>
                    <a:pt x="162" y="62"/>
                  </a:lnTo>
                  <a:lnTo>
                    <a:pt x="164" y="62"/>
                  </a:lnTo>
                  <a:lnTo>
                    <a:pt x="164" y="62"/>
                  </a:lnTo>
                  <a:lnTo>
                    <a:pt x="166" y="62"/>
                  </a:lnTo>
                  <a:lnTo>
                    <a:pt x="166" y="60"/>
                  </a:lnTo>
                  <a:lnTo>
                    <a:pt x="168" y="60"/>
                  </a:lnTo>
                  <a:lnTo>
                    <a:pt x="168" y="58"/>
                  </a:lnTo>
                  <a:lnTo>
                    <a:pt x="168" y="58"/>
                  </a:lnTo>
                  <a:lnTo>
                    <a:pt x="168" y="58"/>
                  </a:lnTo>
                  <a:lnTo>
                    <a:pt x="170" y="56"/>
                  </a:lnTo>
                  <a:lnTo>
                    <a:pt x="172" y="52"/>
                  </a:lnTo>
                  <a:lnTo>
                    <a:pt x="174" y="52"/>
                  </a:lnTo>
                  <a:lnTo>
                    <a:pt x="174" y="50"/>
                  </a:lnTo>
                  <a:lnTo>
                    <a:pt x="174" y="50"/>
                  </a:lnTo>
                  <a:lnTo>
                    <a:pt x="176" y="52"/>
                  </a:lnTo>
                  <a:lnTo>
                    <a:pt x="176" y="52"/>
                  </a:lnTo>
                  <a:lnTo>
                    <a:pt x="178" y="50"/>
                  </a:lnTo>
                  <a:lnTo>
                    <a:pt x="180" y="50"/>
                  </a:lnTo>
                  <a:lnTo>
                    <a:pt x="182" y="50"/>
                  </a:lnTo>
                  <a:lnTo>
                    <a:pt x="184" y="50"/>
                  </a:lnTo>
                  <a:lnTo>
                    <a:pt x="184" y="50"/>
                  </a:lnTo>
                  <a:lnTo>
                    <a:pt x="186" y="50"/>
                  </a:lnTo>
                  <a:lnTo>
                    <a:pt x="186" y="50"/>
                  </a:lnTo>
                  <a:lnTo>
                    <a:pt x="188" y="52"/>
                  </a:lnTo>
                  <a:lnTo>
                    <a:pt x="190" y="54"/>
                  </a:lnTo>
                  <a:lnTo>
                    <a:pt x="192" y="56"/>
                  </a:lnTo>
                  <a:lnTo>
                    <a:pt x="194" y="58"/>
                  </a:lnTo>
                  <a:lnTo>
                    <a:pt x="194" y="62"/>
                  </a:lnTo>
                  <a:lnTo>
                    <a:pt x="196" y="62"/>
                  </a:lnTo>
                  <a:lnTo>
                    <a:pt x="196" y="64"/>
                  </a:lnTo>
                  <a:lnTo>
                    <a:pt x="196" y="66"/>
                  </a:lnTo>
                  <a:lnTo>
                    <a:pt x="198" y="68"/>
                  </a:lnTo>
                  <a:lnTo>
                    <a:pt x="198" y="70"/>
                  </a:lnTo>
                  <a:lnTo>
                    <a:pt x="200" y="74"/>
                  </a:lnTo>
                  <a:lnTo>
                    <a:pt x="200" y="74"/>
                  </a:lnTo>
                  <a:lnTo>
                    <a:pt x="200" y="76"/>
                  </a:lnTo>
                  <a:lnTo>
                    <a:pt x="202" y="76"/>
                  </a:lnTo>
                  <a:lnTo>
                    <a:pt x="204" y="80"/>
                  </a:lnTo>
                  <a:lnTo>
                    <a:pt x="204" y="82"/>
                  </a:lnTo>
                  <a:lnTo>
                    <a:pt x="206" y="84"/>
                  </a:lnTo>
                  <a:lnTo>
                    <a:pt x="206" y="86"/>
                  </a:lnTo>
                  <a:lnTo>
                    <a:pt x="206" y="88"/>
                  </a:lnTo>
                  <a:lnTo>
                    <a:pt x="206" y="88"/>
                  </a:lnTo>
                  <a:lnTo>
                    <a:pt x="206" y="90"/>
                  </a:lnTo>
                  <a:lnTo>
                    <a:pt x="208" y="96"/>
                  </a:lnTo>
                  <a:lnTo>
                    <a:pt x="208" y="100"/>
                  </a:lnTo>
                  <a:lnTo>
                    <a:pt x="210" y="100"/>
                  </a:lnTo>
                  <a:lnTo>
                    <a:pt x="210" y="102"/>
                  </a:lnTo>
                  <a:lnTo>
                    <a:pt x="212" y="102"/>
                  </a:lnTo>
                  <a:lnTo>
                    <a:pt x="214" y="102"/>
                  </a:lnTo>
                  <a:lnTo>
                    <a:pt x="214" y="102"/>
                  </a:lnTo>
                  <a:lnTo>
                    <a:pt x="216" y="104"/>
                  </a:lnTo>
                  <a:lnTo>
                    <a:pt x="220" y="106"/>
                  </a:lnTo>
                  <a:lnTo>
                    <a:pt x="222" y="106"/>
                  </a:lnTo>
                  <a:lnTo>
                    <a:pt x="226" y="108"/>
                  </a:lnTo>
                  <a:lnTo>
                    <a:pt x="226" y="110"/>
                  </a:lnTo>
                  <a:lnTo>
                    <a:pt x="228" y="110"/>
                  </a:lnTo>
                  <a:lnTo>
                    <a:pt x="226" y="110"/>
                  </a:lnTo>
                  <a:lnTo>
                    <a:pt x="228" y="110"/>
                  </a:lnTo>
                  <a:lnTo>
                    <a:pt x="228" y="106"/>
                  </a:lnTo>
                  <a:lnTo>
                    <a:pt x="230" y="104"/>
                  </a:lnTo>
                  <a:lnTo>
                    <a:pt x="230" y="106"/>
                  </a:lnTo>
                  <a:lnTo>
                    <a:pt x="230" y="110"/>
                  </a:lnTo>
                  <a:lnTo>
                    <a:pt x="228" y="110"/>
                  </a:lnTo>
                  <a:lnTo>
                    <a:pt x="228" y="112"/>
                  </a:lnTo>
                  <a:lnTo>
                    <a:pt x="226" y="116"/>
                  </a:lnTo>
                  <a:lnTo>
                    <a:pt x="226" y="118"/>
                  </a:lnTo>
                  <a:lnTo>
                    <a:pt x="224" y="118"/>
                  </a:lnTo>
                  <a:lnTo>
                    <a:pt x="226" y="116"/>
                  </a:lnTo>
                  <a:lnTo>
                    <a:pt x="226" y="114"/>
                  </a:lnTo>
                  <a:lnTo>
                    <a:pt x="224" y="114"/>
                  </a:lnTo>
                  <a:lnTo>
                    <a:pt x="224" y="118"/>
                  </a:lnTo>
                  <a:lnTo>
                    <a:pt x="222" y="120"/>
                  </a:lnTo>
                  <a:lnTo>
                    <a:pt x="224" y="120"/>
                  </a:lnTo>
                  <a:lnTo>
                    <a:pt x="222" y="122"/>
                  </a:lnTo>
                  <a:lnTo>
                    <a:pt x="222" y="126"/>
                  </a:lnTo>
                  <a:lnTo>
                    <a:pt x="222" y="126"/>
                  </a:lnTo>
                  <a:lnTo>
                    <a:pt x="222" y="130"/>
                  </a:lnTo>
                  <a:lnTo>
                    <a:pt x="222" y="130"/>
                  </a:lnTo>
                  <a:lnTo>
                    <a:pt x="222" y="132"/>
                  </a:lnTo>
                  <a:lnTo>
                    <a:pt x="222" y="134"/>
                  </a:lnTo>
                  <a:lnTo>
                    <a:pt x="220" y="140"/>
                  </a:lnTo>
                  <a:lnTo>
                    <a:pt x="220" y="144"/>
                  </a:lnTo>
                  <a:lnTo>
                    <a:pt x="220" y="150"/>
                  </a:lnTo>
                  <a:lnTo>
                    <a:pt x="218" y="152"/>
                  </a:lnTo>
                  <a:lnTo>
                    <a:pt x="218" y="154"/>
                  </a:lnTo>
                  <a:lnTo>
                    <a:pt x="220" y="160"/>
                  </a:lnTo>
                  <a:lnTo>
                    <a:pt x="218" y="162"/>
                  </a:lnTo>
                  <a:lnTo>
                    <a:pt x="222" y="166"/>
                  </a:lnTo>
                  <a:lnTo>
                    <a:pt x="222" y="170"/>
                  </a:lnTo>
                  <a:lnTo>
                    <a:pt x="222" y="172"/>
                  </a:lnTo>
                  <a:lnTo>
                    <a:pt x="222" y="166"/>
                  </a:lnTo>
                  <a:lnTo>
                    <a:pt x="218" y="164"/>
                  </a:lnTo>
                  <a:lnTo>
                    <a:pt x="218" y="166"/>
                  </a:lnTo>
                  <a:lnTo>
                    <a:pt x="220" y="168"/>
                  </a:lnTo>
                  <a:lnTo>
                    <a:pt x="222" y="174"/>
                  </a:lnTo>
                  <a:lnTo>
                    <a:pt x="222" y="174"/>
                  </a:lnTo>
                  <a:lnTo>
                    <a:pt x="222" y="176"/>
                  </a:lnTo>
                  <a:lnTo>
                    <a:pt x="222" y="178"/>
                  </a:lnTo>
                  <a:lnTo>
                    <a:pt x="222" y="180"/>
                  </a:lnTo>
                  <a:lnTo>
                    <a:pt x="230" y="188"/>
                  </a:lnTo>
                  <a:lnTo>
                    <a:pt x="230" y="190"/>
                  </a:lnTo>
                  <a:lnTo>
                    <a:pt x="234" y="194"/>
                  </a:lnTo>
                  <a:lnTo>
                    <a:pt x="232" y="196"/>
                  </a:lnTo>
                  <a:lnTo>
                    <a:pt x="234" y="198"/>
                  </a:lnTo>
                  <a:lnTo>
                    <a:pt x="238" y="204"/>
                  </a:lnTo>
                  <a:lnTo>
                    <a:pt x="240" y="206"/>
                  </a:lnTo>
                  <a:lnTo>
                    <a:pt x="242" y="206"/>
                  </a:lnTo>
                  <a:lnTo>
                    <a:pt x="244" y="206"/>
                  </a:lnTo>
                  <a:lnTo>
                    <a:pt x="246" y="206"/>
                  </a:lnTo>
                  <a:lnTo>
                    <a:pt x="250" y="208"/>
                  </a:lnTo>
                  <a:lnTo>
                    <a:pt x="252" y="212"/>
                  </a:lnTo>
                  <a:lnTo>
                    <a:pt x="252" y="216"/>
                  </a:lnTo>
                  <a:lnTo>
                    <a:pt x="256" y="214"/>
                  </a:lnTo>
                  <a:lnTo>
                    <a:pt x="260" y="212"/>
                  </a:lnTo>
                  <a:lnTo>
                    <a:pt x="262" y="214"/>
                  </a:lnTo>
                  <a:lnTo>
                    <a:pt x="262" y="214"/>
                  </a:lnTo>
                  <a:lnTo>
                    <a:pt x="268" y="210"/>
                  </a:lnTo>
                  <a:lnTo>
                    <a:pt x="268" y="210"/>
                  </a:lnTo>
                  <a:lnTo>
                    <a:pt x="272" y="210"/>
                  </a:lnTo>
                  <a:lnTo>
                    <a:pt x="276" y="210"/>
                  </a:lnTo>
                  <a:lnTo>
                    <a:pt x="278" y="208"/>
                  </a:lnTo>
                  <a:lnTo>
                    <a:pt x="282" y="208"/>
                  </a:lnTo>
                  <a:lnTo>
                    <a:pt x="284" y="208"/>
                  </a:lnTo>
                  <a:lnTo>
                    <a:pt x="284" y="208"/>
                  </a:lnTo>
                  <a:lnTo>
                    <a:pt x="288" y="208"/>
                  </a:lnTo>
                  <a:lnTo>
                    <a:pt x="286" y="208"/>
                  </a:lnTo>
                  <a:lnTo>
                    <a:pt x="284" y="210"/>
                  </a:lnTo>
                  <a:lnTo>
                    <a:pt x="288" y="212"/>
                  </a:lnTo>
                  <a:lnTo>
                    <a:pt x="290" y="214"/>
                  </a:lnTo>
                  <a:lnTo>
                    <a:pt x="290" y="212"/>
                  </a:lnTo>
                  <a:lnTo>
                    <a:pt x="292" y="212"/>
                  </a:lnTo>
                  <a:lnTo>
                    <a:pt x="294" y="208"/>
                  </a:lnTo>
                  <a:lnTo>
                    <a:pt x="294" y="206"/>
                  </a:lnTo>
                  <a:lnTo>
                    <a:pt x="294" y="204"/>
                  </a:lnTo>
                  <a:lnTo>
                    <a:pt x="292" y="204"/>
                  </a:lnTo>
                  <a:lnTo>
                    <a:pt x="292" y="204"/>
                  </a:lnTo>
                  <a:lnTo>
                    <a:pt x="298" y="202"/>
                  </a:lnTo>
                  <a:lnTo>
                    <a:pt x="298" y="202"/>
                  </a:lnTo>
                  <a:lnTo>
                    <a:pt x="302" y="198"/>
                  </a:lnTo>
                  <a:lnTo>
                    <a:pt x="302" y="194"/>
                  </a:lnTo>
                  <a:lnTo>
                    <a:pt x="306" y="190"/>
                  </a:lnTo>
                  <a:lnTo>
                    <a:pt x="306" y="188"/>
                  </a:lnTo>
                  <a:lnTo>
                    <a:pt x="306" y="180"/>
                  </a:lnTo>
                  <a:lnTo>
                    <a:pt x="310" y="176"/>
                  </a:lnTo>
                  <a:lnTo>
                    <a:pt x="308" y="176"/>
                  </a:lnTo>
                  <a:lnTo>
                    <a:pt x="308" y="174"/>
                  </a:lnTo>
                  <a:lnTo>
                    <a:pt x="316" y="172"/>
                  </a:lnTo>
                  <a:lnTo>
                    <a:pt x="326" y="172"/>
                  </a:lnTo>
                  <a:lnTo>
                    <a:pt x="328" y="170"/>
                  </a:lnTo>
                  <a:lnTo>
                    <a:pt x="332" y="168"/>
                  </a:lnTo>
                  <a:lnTo>
                    <a:pt x="332" y="170"/>
                  </a:lnTo>
                  <a:lnTo>
                    <a:pt x="336" y="168"/>
                  </a:lnTo>
                  <a:lnTo>
                    <a:pt x="336" y="168"/>
                  </a:lnTo>
                  <a:lnTo>
                    <a:pt x="340" y="166"/>
                  </a:lnTo>
                  <a:lnTo>
                    <a:pt x="346" y="168"/>
                  </a:lnTo>
                  <a:lnTo>
                    <a:pt x="348" y="168"/>
                  </a:lnTo>
                  <a:lnTo>
                    <a:pt x="346" y="166"/>
                  </a:lnTo>
                  <a:lnTo>
                    <a:pt x="350" y="166"/>
                  </a:lnTo>
                  <a:lnTo>
                    <a:pt x="354" y="172"/>
                  </a:lnTo>
                  <a:lnTo>
                    <a:pt x="354" y="174"/>
                  </a:lnTo>
                  <a:lnTo>
                    <a:pt x="352" y="176"/>
                  </a:lnTo>
                  <a:lnTo>
                    <a:pt x="348" y="182"/>
                  </a:lnTo>
                  <a:lnTo>
                    <a:pt x="342" y="186"/>
                  </a:lnTo>
                  <a:lnTo>
                    <a:pt x="342" y="188"/>
                  </a:lnTo>
                  <a:lnTo>
                    <a:pt x="342" y="192"/>
                  </a:lnTo>
                  <a:lnTo>
                    <a:pt x="340" y="194"/>
                  </a:lnTo>
                  <a:lnTo>
                    <a:pt x="338" y="194"/>
                  </a:lnTo>
                  <a:lnTo>
                    <a:pt x="340" y="194"/>
                  </a:lnTo>
                  <a:lnTo>
                    <a:pt x="342" y="194"/>
                  </a:lnTo>
                  <a:lnTo>
                    <a:pt x="342" y="196"/>
                  </a:lnTo>
                  <a:lnTo>
                    <a:pt x="340" y="200"/>
                  </a:lnTo>
                  <a:lnTo>
                    <a:pt x="340" y="202"/>
                  </a:lnTo>
                  <a:lnTo>
                    <a:pt x="340" y="202"/>
                  </a:lnTo>
                  <a:lnTo>
                    <a:pt x="340" y="200"/>
                  </a:lnTo>
                  <a:lnTo>
                    <a:pt x="342" y="200"/>
                  </a:lnTo>
                  <a:lnTo>
                    <a:pt x="340" y="202"/>
                  </a:lnTo>
                  <a:lnTo>
                    <a:pt x="340" y="210"/>
                  </a:lnTo>
                  <a:lnTo>
                    <a:pt x="336" y="214"/>
                  </a:lnTo>
                  <a:lnTo>
                    <a:pt x="336" y="214"/>
                  </a:lnTo>
                  <a:lnTo>
                    <a:pt x="336" y="212"/>
                  </a:lnTo>
                  <a:lnTo>
                    <a:pt x="332" y="210"/>
                  </a:lnTo>
                  <a:lnTo>
                    <a:pt x="332" y="210"/>
                  </a:lnTo>
                  <a:lnTo>
                    <a:pt x="334" y="208"/>
                  </a:lnTo>
                  <a:lnTo>
                    <a:pt x="334" y="206"/>
                  </a:lnTo>
                  <a:lnTo>
                    <a:pt x="332" y="206"/>
                  </a:lnTo>
                  <a:lnTo>
                    <a:pt x="330" y="210"/>
                  </a:lnTo>
                  <a:lnTo>
                    <a:pt x="328" y="212"/>
                  </a:lnTo>
                  <a:lnTo>
                    <a:pt x="328" y="212"/>
                  </a:lnTo>
                  <a:lnTo>
                    <a:pt x="326" y="212"/>
                  </a:lnTo>
                  <a:lnTo>
                    <a:pt x="326" y="212"/>
                  </a:lnTo>
                  <a:lnTo>
                    <a:pt x="326" y="212"/>
                  </a:lnTo>
                  <a:lnTo>
                    <a:pt x="324" y="214"/>
                  </a:lnTo>
                  <a:lnTo>
                    <a:pt x="322" y="216"/>
                  </a:lnTo>
                  <a:lnTo>
                    <a:pt x="322" y="218"/>
                  </a:lnTo>
                  <a:lnTo>
                    <a:pt x="322" y="218"/>
                  </a:lnTo>
                  <a:lnTo>
                    <a:pt x="322" y="218"/>
                  </a:lnTo>
                  <a:lnTo>
                    <a:pt x="320" y="218"/>
                  </a:lnTo>
                  <a:lnTo>
                    <a:pt x="320" y="216"/>
                  </a:lnTo>
                  <a:lnTo>
                    <a:pt x="318" y="216"/>
                  </a:lnTo>
                  <a:lnTo>
                    <a:pt x="318" y="218"/>
                  </a:lnTo>
                  <a:lnTo>
                    <a:pt x="318" y="220"/>
                  </a:lnTo>
                  <a:lnTo>
                    <a:pt x="296" y="220"/>
                  </a:lnTo>
                  <a:lnTo>
                    <a:pt x="296" y="226"/>
                  </a:lnTo>
                  <a:lnTo>
                    <a:pt x="290" y="226"/>
                  </a:lnTo>
                  <a:lnTo>
                    <a:pt x="292" y="228"/>
                  </a:lnTo>
                  <a:lnTo>
                    <a:pt x="292" y="228"/>
                  </a:lnTo>
                  <a:lnTo>
                    <a:pt x="294" y="230"/>
                  </a:lnTo>
                  <a:lnTo>
                    <a:pt x="296" y="232"/>
                  </a:lnTo>
                  <a:lnTo>
                    <a:pt x="298" y="232"/>
                  </a:lnTo>
                  <a:lnTo>
                    <a:pt x="298" y="234"/>
                  </a:lnTo>
                  <a:lnTo>
                    <a:pt x="300" y="236"/>
                  </a:lnTo>
                  <a:lnTo>
                    <a:pt x="300" y="236"/>
                  </a:lnTo>
                  <a:lnTo>
                    <a:pt x="302" y="236"/>
                  </a:lnTo>
                  <a:lnTo>
                    <a:pt x="304" y="238"/>
                  </a:lnTo>
                  <a:lnTo>
                    <a:pt x="304" y="240"/>
                  </a:lnTo>
                  <a:lnTo>
                    <a:pt x="302" y="240"/>
                  </a:lnTo>
                  <a:lnTo>
                    <a:pt x="286" y="240"/>
                  </a:lnTo>
                  <a:lnTo>
                    <a:pt x="280" y="252"/>
                  </a:lnTo>
                  <a:lnTo>
                    <a:pt x="280" y="254"/>
                  </a:lnTo>
                  <a:lnTo>
                    <a:pt x="280" y="256"/>
                  </a:lnTo>
                  <a:lnTo>
                    <a:pt x="280" y="256"/>
                  </a:lnTo>
                  <a:lnTo>
                    <a:pt x="280" y="256"/>
                  </a:lnTo>
                  <a:lnTo>
                    <a:pt x="280" y="258"/>
                  </a:lnTo>
                  <a:lnTo>
                    <a:pt x="280" y="258"/>
                  </a:lnTo>
                  <a:lnTo>
                    <a:pt x="280" y="260"/>
                  </a:lnTo>
                  <a:lnTo>
                    <a:pt x="278" y="260"/>
                  </a:lnTo>
                  <a:lnTo>
                    <a:pt x="278" y="262"/>
                  </a:lnTo>
                  <a:lnTo>
                    <a:pt x="276" y="258"/>
                  </a:lnTo>
                  <a:lnTo>
                    <a:pt x="272" y="256"/>
                  </a:lnTo>
                  <a:lnTo>
                    <a:pt x="272" y="254"/>
                  </a:lnTo>
                  <a:lnTo>
                    <a:pt x="270" y="254"/>
                  </a:lnTo>
                  <a:lnTo>
                    <a:pt x="262" y="246"/>
                  </a:lnTo>
                  <a:lnTo>
                    <a:pt x="260" y="246"/>
                  </a:lnTo>
                  <a:lnTo>
                    <a:pt x="260" y="244"/>
                  </a:lnTo>
                  <a:lnTo>
                    <a:pt x="258" y="242"/>
                  </a:lnTo>
                  <a:lnTo>
                    <a:pt x="256" y="240"/>
                  </a:lnTo>
                  <a:lnTo>
                    <a:pt x="254" y="240"/>
                  </a:lnTo>
                  <a:lnTo>
                    <a:pt x="254" y="238"/>
                  </a:lnTo>
                  <a:lnTo>
                    <a:pt x="252" y="238"/>
                  </a:lnTo>
                  <a:lnTo>
                    <a:pt x="252" y="240"/>
                  </a:lnTo>
                  <a:lnTo>
                    <a:pt x="256" y="242"/>
                  </a:lnTo>
                  <a:lnTo>
                    <a:pt x="260" y="244"/>
                  </a:lnTo>
                  <a:lnTo>
                    <a:pt x="260" y="244"/>
                  </a:lnTo>
                  <a:lnTo>
                    <a:pt x="258" y="244"/>
                  </a:lnTo>
                  <a:lnTo>
                    <a:pt x="254" y="242"/>
                  </a:lnTo>
                  <a:lnTo>
                    <a:pt x="252" y="240"/>
                  </a:lnTo>
                  <a:lnTo>
                    <a:pt x="250" y="240"/>
                  </a:lnTo>
                  <a:lnTo>
                    <a:pt x="250" y="240"/>
                  </a:lnTo>
                  <a:lnTo>
                    <a:pt x="250" y="240"/>
                  </a:lnTo>
                  <a:lnTo>
                    <a:pt x="250" y="240"/>
                  </a:lnTo>
                  <a:lnTo>
                    <a:pt x="250" y="238"/>
                  </a:lnTo>
                  <a:lnTo>
                    <a:pt x="250" y="238"/>
                  </a:lnTo>
                  <a:lnTo>
                    <a:pt x="248" y="240"/>
                  </a:lnTo>
                  <a:lnTo>
                    <a:pt x="248" y="238"/>
                  </a:lnTo>
                  <a:lnTo>
                    <a:pt x="246" y="238"/>
                  </a:lnTo>
                  <a:lnTo>
                    <a:pt x="244" y="238"/>
                  </a:lnTo>
                  <a:lnTo>
                    <a:pt x="244" y="240"/>
                  </a:lnTo>
                  <a:lnTo>
                    <a:pt x="246" y="240"/>
                  </a:lnTo>
                  <a:lnTo>
                    <a:pt x="248" y="240"/>
                  </a:lnTo>
                  <a:lnTo>
                    <a:pt x="248" y="242"/>
                  </a:lnTo>
                  <a:lnTo>
                    <a:pt x="248" y="242"/>
                  </a:lnTo>
                  <a:lnTo>
                    <a:pt x="244" y="242"/>
                  </a:lnTo>
                  <a:lnTo>
                    <a:pt x="242" y="242"/>
                  </a:lnTo>
                  <a:lnTo>
                    <a:pt x="238" y="244"/>
                  </a:lnTo>
                  <a:lnTo>
                    <a:pt x="236" y="244"/>
                  </a:lnTo>
                  <a:lnTo>
                    <a:pt x="230" y="246"/>
                  </a:lnTo>
                  <a:lnTo>
                    <a:pt x="226" y="246"/>
                  </a:lnTo>
                  <a:lnTo>
                    <a:pt x="220" y="244"/>
                  </a:lnTo>
                  <a:lnTo>
                    <a:pt x="218" y="242"/>
                  </a:lnTo>
                  <a:lnTo>
                    <a:pt x="214" y="242"/>
                  </a:lnTo>
                  <a:lnTo>
                    <a:pt x="208" y="242"/>
                  </a:lnTo>
                  <a:lnTo>
                    <a:pt x="206" y="240"/>
                  </a:lnTo>
                  <a:lnTo>
                    <a:pt x="206" y="240"/>
                  </a:lnTo>
                  <a:lnTo>
                    <a:pt x="204" y="240"/>
                  </a:lnTo>
                  <a:lnTo>
                    <a:pt x="200" y="238"/>
                  </a:lnTo>
                  <a:lnTo>
                    <a:pt x="198" y="236"/>
                  </a:lnTo>
                  <a:lnTo>
                    <a:pt x="198" y="236"/>
                  </a:lnTo>
                  <a:lnTo>
                    <a:pt x="196" y="236"/>
                  </a:lnTo>
                  <a:lnTo>
                    <a:pt x="194" y="234"/>
                  </a:lnTo>
                  <a:lnTo>
                    <a:pt x="190" y="234"/>
                  </a:lnTo>
                  <a:lnTo>
                    <a:pt x="188" y="232"/>
                  </a:lnTo>
                  <a:lnTo>
                    <a:pt x="186" y="230"/>
                  </a:lnTo>
                  <a:lnTo>
                    <a:pt x="180" y="228"/>
                  </a:lnTo>
                  <a:lnTo>
                    <a:pt x="174" y="228"/>
                  </a:lnTo>
                  <a:lnTo>
                    <a:pt x="170" y="224"/>
                  </a:lnTo>
                  <a:lnTo>
                    <a:pt x="168" y="222"/>
                  </a:lnTo>
                  <a:lnTo>
                    <a:pt x="162" y="218"/>
                  </a:lnTo>
                  <a:lnTo>
                    <a:pt x="162" y="216"/>
                  </a:lnTo>
                  <a:lnTo>
                    <a:pt x="160" y="216"/>
                  </a:lnTo>
                  <a:lnTo>
                    <a:pt x="160" y="216"/>
                  </a:lnTo>
                  <a:lnTo>
                    <a:pt x="158" y="216"/>
                  </a:lnTo>
                  <a:lnTo>
                    <a:pt x="152" y="216"/>
                  </a:lnTo>
                  <a:lnTo>
                    <a:pt x="152" y="216"/>
                  </a:lnTo>
                  <a:lnTo>
                    <a:pt x="148" y="214"/>
                  </a:lnTo>
                  <a:lnTo>
                    <a:pt x="148" y="214"/>
                  </a:lnTo>
                  <a:lnTo>
                    <a:pt x="146" y="214"/>
                  </a:lnTo>
                  <a:lnTo>
                    <a:pt x="144" y="210"/>
                  </a:lnTo>
                  <a:lnTo>
                    <a:pt x="142" y="208"/>
                  </a:lnTo>
                  <a:lnTo>
                    <a:pt x="138" y="204"/>
                  </a:lnTo>
                  <a:lnTo>
                    <a:pt x="136" y="202"/>
                  </a:lnTo>
                  <a:lnTo>
                    <a:pt x="136" y="202"/>
                  </a:lnTo>
                  <a:lnTo>
                    <a:pt x="136" y="200"/>
                  </a:lnTo>
                  <a:lnTo>
                    <a:pt x="134" y="200"/>
                  </a:lnTo>
                  <a:lnTo>
                    <a:pt x="132" y="202"/>
                  </a:lnTo>
                  <a:lnTo>
                    <a:pt x="128" y="200"/>
                  </a:lnTo>
                  <a:lnTo>
                    <a:pt x="128" y="198"/>
                  </a:lnTo>
                  <a:lnTo>
                    <a:pt x="126" y="198"/>
                  </a:lnTo>
                  <a:lnTo>
                    <a:pt x="124" y="198"/>
                  </a:lnTo>
                  <a:lnTo>
                    <a:pt x="124" y="194"/>
                  </a:lnTo>
                  <a:lnTo>
                    <a:pt x="122" y="192"/>
                  </a:lnTo>
                  <a:lnTo>
                    <a:pt x="122" y="190"/>
                  </a:lnTo>
                  <a:lnTo>
                    <a:pt x="120" y="188"/>
                  </a:lnTo>
                  <a:lnTo>
                    <a:pt x="118" y="184"/>
                  </a:lnTo>
                  <a:lnTo>
                    <a:pt x="118" y="182"/>
                  </a:lnTo>
                  <a:lnTo>
                    <a:pt x="120" y="182"/>
                  </a:lnTo>
                  <a:lnTo>
                    <a:pt x="122" y="182"/>
                  </a:lnTo>
                  <a:lnTo>
                    <a:pt x="124" y="180"/>
                  </a:lnTo>
                  <a:lnTo>
                    <a:pt x="122" y="180"/>
                  </a:lnTo>
                  <a:lnTo>
                    <a:pt x="120" y="180"/>
                  </a:lnTo>
                  <a:lnTo>
                    <a:pt x="122" y="178"/>
                  </a:lnTo>
                  <a:lnTo>
                    <a:pt x="124" y="174"/>
                  </a:lnTo>
                  <a:lnTo>
                    <a:pt x="126" y="174"/>
                  </a:lnTo>
                  <a:lnTo>
                    <a:pt x="124" y="170"/>
                  </a:lnTo>
                  <a:lnTo>
                    <a:pt x="122" y="164"/>
                  </a:lnTo>
                  <a:lnTo>
                    <a:pt x="122" y="160"/>
                  </a:lnTo>
                  <a:lnTo>
                    <a:pt x="120" y="158"/>
                  </a:lnTo>
                  <a:lnTo>
                    <a:pt x="122" y="156"/>
                  </a:lnTo>
                  <a:lnTo>
                    <a:pt x="120" y="154"/>
                  </a:lnTo>
                  <a:lnTo>
                    <a:pt x="116" y="148"/>
                  </a:lnTo>
                  <a:lnTo>
                    <a:pt x="116" y="146"/>
                  </a:lnTo>
                  <a:lnTo>
                    <a:pt x="112" y="142"/>
                  </a:lnTo>
                  <a:lnTo>
                    <a:pt x="110" y="136"/>
                  </a:lnTo>
                  <a:lnTo>
                    <a:pt x="106" y="132"/>
                  </a:lnTo>
                  <a:lnTo>
                    <a:pt x="102" y="128"/>
                  </a:lnTo>
                  <a:lnTo>
                    <a:pt x="102" y="128"/>
                  </a:lnTo>
                  <a:lnTo>
                    <a:pt x="102" y="126"/>
                  </a:lnTo>
                  <a:lnTo>
                    <a:pt x="98" y="124"/>
                  </a:lnTo>
                  <a:lnTo>
                    <a:pt x="96" y="124"/>
                  </a:lnTo>
                  <a:lnTo>
                    <a:pt x="96" y="122"/>
                  </a:lnTo>
                  <a:lnTo>
                    <a:pt x="96" y="122"/>
                  </a:lnTo>
                  <a:lnTo>
                    <a:pt x="98" y="120"/>
                  </a:lnTo>
                  <a:lnTo>
                    <a:pt x="96" y="118"/>
                  </a:lnTo>
                  <a:lnTo>
                    <a:pt x="96" y="116"/>
                  </a:lnTo>
                  <a:lnTo>
                    <a:pt x="96" y="114"/>
                  </a:lnTo>
                  <a:lnTo>
                    <a:pt x="94" y="114"/>
                  </a:lnTo>
                  <a:lnTo>
                    <a:pt x="90" y="114"/>
                  </a:lnTo>
                  <a:lnTo>
                    <a:pt x="86" y="110"/>
                  </a:lnTo>
                  <a:lnTo>
                    <a:pt x="84" y="110"/>
                  </a:lnTo>
                  <a:lnTo>
                    <a:pt x="82" y="108"/>
                  </a:lnTo>
                  <a:lnTo>
                    <a:pt x="80" y="108"/>
                  </a:lnTo>
                  <a:lnTo>
                    <a:pt x="80" y="104"/>
                  </a:lnTo>
                  <a:lnTo>
                    <a:pt x="82" y="102"/>
                  </a:lnTo>
                  <a:lnTo>
                    <a:pt x="84" y="98"/>
                  </a:lnTo>
                  <a:lnTo>
                    <a:pt x="84" y="98"/>
                  </a:lnTo>
                  <a:lnTo>
                    <a:pt x="86" y="100"/>
                  </a:lnTo>
                  <a:lnTo>
                    <a:pt x="88" y="98"/>
                  </a:lnTo>
                  <a:lnTo>
                    <a:pt x="86" y="98"/>
                  </a:lnTo>
                  <a:lnTo>
                    <a:pt x="86" y="96"/>
                  </a:lnTo>
                  <a:lnTo>
                    <a:pt x="86" y="98"/>
                  </a:lnTo>
                  <a:lnTo>
                    <a:pt x="84" y="96"/>
                  </a:lnTo>
                  <a:lnTo>
                    <a:pt x="84" y="94"/>
                  </a:lnTo>
                  <a:lnTo>
                    <a:pt x="82" y="92"/>
                  </a:lnTo>
                  <a:lnTo>
                    <a:pt x="80" y="92"/>
                  </a:lnTo>
                  <a:lnTo>
                    <a:pt x="76" y="92"/>
                  </a:lnTo>
                  <a:lnTo>
                    <a:pt x="76" y="90"/>
                  </a:lnTo>
                  <a:lnTo>
                    <a:pt x="76" y="88"/>
                  </a:lnTo>
                  <a:lnTo>
                    <a:pt x="76" y="86"/>
                  </a:lnTo>
                  <a:lnTo>
                    <a:pt x="74" y="86"/>
                  </a:lnTo>
                  <a:lnTo>
                    <a:pt x="70" y="84"/>
                  </a:lnTo>
                  <a:lnTo>
                    <a:pt x="68" y="80"/>
                  </a:lnTo>
                  <a:lnTo>
                    <a:pt x="70" y="78"/>
                  </a:lnTo>
                  <a:lnTo>
                    <a:pt x="70" y="76"/>
                  </a:lnTo>
                  <a:lnTo>
                    <a:pt x="68" y="74"/>
                  </a:lnTo>
                  <a:lnTo>
                    <a:pt x="68" y="76"/>
                  </a:lnTo>
                  <a:lnTo>
                    <a:pt x="66" y="74"/>
                  </a:lnTo>
                  <a:lnTo>
                    <a:pt x="64" y="74"/>
                  </a:lnTo>
                  <a:lnTo>
                    <a:pt x="64" y="74"/>
                  </a:lnTo>
                  <a:lnTo>
                    <a:pt x="62" y="72"/>
                  </a:lnTo>
                  <a:lnTo>
                    <a:pt x="62" y="70"/>
                  </a:lnTo>
                  <a:lnTo>
                    <a:pt x="60" y="66"/>
                  </a:lnTo>
                  <a:lnTo>
                    <a:pt x="58" y="66"/>
                  </a:lnTo>
                  <a:lnTo>
                    <a:pt x="58" y="66"/>
                  </a:lnTo>
                  <a:lnTo>
                    <a:pt x="58" y="62"/>
                  </a:lnTo>
                  <a:lnTo>
                    <a:pt x="56" y="60"/>
                  </a:lnTo>
                  <a:lnTo>
                    <a:pt x="54" y="60"/>
                  </a:lnTo>
                  <a:lnTo>
                    <a:pt x="54" y="56"/>
                  </a:lnTo>
                  <a:lnTo>
                    <a:pt x="54" y="54"/>
                  </a:lnTo>
                  <a:lnTo>
                    <a:pt x="52" y="54"/>
                  </a:lnTo>
                  <a:lnTo>
                    <a:pt x="52" y="52"/>
                  </a:lnTo>
                  <a:lnTo>
                    <a:pt x="52" y="52"/>
                  </a:lnTo>
                  <a:lnTo>
                    <a:pt x="52" y="50"/>
                  </a:lnTo>
                  <a:lnTo>
                    <a:pt x="48" y="46"/>
                  </a:lnTo>
                  <a:lnTo>
                    <a:pt x="48" y="44"/>
                  </a:lnTo>
                  <a:lnTo>
                    <a:pt x="48" y="42"/>
                  </a:lnTo>
                  <a:lnTo>
                    <a:pt x="48" y="40"/>
                  </a:lnTo>
                  <a:lnTo>
                    <a:pt x="48" y="38"/>
                  </a:lnTo>
                  <a:lnTo>
                    <a:pt x="46" y="34"/>
                  </a:lnTo>
                  <a:lnTo>
                    <a:pt x="46" y="30"/>
                  </a:lnTo>
                  <a:lnTo>
                    <a:pt x="46" y="28"/>
                  </a:lnTo>
                  <a:lnTo>
                    <a:pt x="48" y="26"/>
                  </a:lnTo>
                  <a:lnTo>
                    <a:pt x="48" y="26"/>
                  </a:lnTo>
                  <a:lnTo>
                    <a:pt x="44" y="24"/>
                  </a:lnTo>
                  <a:lnTo>
                    <a:pt x="42" y="24"/>
                  </a:lnTo>
                  <a:lnTo>
                    <a:pt x="40" y="22"/>
                  </a:lnTo>
                  <a:lnTo>
                    <a:pt x="40" y="20"/>
                  </a:lnTo>
                  <a:lnTo>
                    <a:pt x="38" y="20"/>
                  </a:lnTo>
                  <a:lnTo>
                    <a:pt x="36" y="22"/>
                  </a:lnTo>
                  <a:lnTo>
                    <a:pt x="34" y="20"/>
                  </a:lnTo>
                  <a:lnTo>
                    <a:pt x="32" y="16"/>
                  </a:lnTo>
                  <a:lnTo>
                    <a:pt x="28" y="14"/>
                  </a:lnTo>
                  <a:lnTo>
                    <a:pt x="28" y="12"/>
                  </a:lnTo>
                  <a:lnTo>
                    <a:pt x="28" y="14"/>
                  </a:lnTo>
                  <a:lnTo>
                    <a:pt x="28" y="18"/>
                  </a:lnTo>
                  <a:lnTo>
                    <a:pt x="28" y="22"/>
                  </a:lnTo>
                  <a:lnTo>
                    <a:pt x="26" y="24"/>
                  </a:lnTo>
                  <a:lnTo>
                    <a:pt x="26" y="30"/>
                  </a:lnTo>
                  <a:lnTo>
                    <a:pt x="28" y="38"/>
                  </a:lnTo>
                  <a:lnTo>
                    <a:pt x="26" y="40"/>
                  </a:lnTo>
                  <a:lnTo>
                    <a:pt x="28" y="42"/>
                  </a:lnTo>
                  <a:lnTo>
                    <a:pt x="30" y="46"/>
                  </a:lnTo>
                  <a:lnTo>
                    <a:pt x="30" y="48"/>
                  </a:lnTo>
                  <a:lnTo>
                    <a:pt x="30" y="48"/>
                  </a:lnTo>
                  <a:lnTo>
                    <a:pt x="32" y="50"/>
                  </a:lnTo>
                  <a:lnTo>
                    <a:pt x="36" y="52"/>
                  </a:lnTo>
                  <a:lnTo>
                    <a:pt x="36" y="56"/>
                  </a:lnTo>
                  <a:lnTo>
                    <a:pt x="36" y="56"/>
                  </a:lnTo>
                  <a:lnTo>
                    <a:pt x="36" y="58"/>
                  </a:lnTo>
                  <a:lnTo>
                    <a:pt x="38" y="60"/>
                  </a:lnTo>
                  <a:lnTo>
                    <a:pt x="40" y="62"/>
                  </a:lnTo>
                  <a:lnTo>
                    <a:pt x="40" y="64"/>
                  </a:lnTo>
                  <a:lnTo>
                    <a:pt x="40" y="66"/>
                  </a:lnTo>
                  <a:lnTo>
                    <a:pt x="42" y="66"/>
                  </a:lnTo>
                  <a:lnTo>
                    <a:pt x="44" y="70"/>
                  </a:lnTo>
                  <a:lnTo>
                    <a:pt x="44" y="72"/>
                  </a:lnTo>
                  <a:lnTo>
                    <a:pt x="44" y="74"/>
                  </a:lnTo>
                  <a:lnTo>
                    <a:pt x="46" y="76"/>
                  </a:lnTo>
                  <a:lnTo>
                    <a:pt x="48" y="76"/>
                  </a:lnTo>
                  <a:lnTo>
                    <a:pt x="50" y="80"/>
                  </a:lnTo>
                  <a:lnTo>
                    <a:pt x="50" y="84"/>
                  </a:lnTo>
                  <a:lnTo>
                    <a:pt x="52" y="84"/>
                  </a:lnTo>
                  <a:lnTo>
                    <a:pt x="52" y="86"/>
                  </a:lnTo>
                  <a:lnTo>
                    <a:pt x="52" y="88"/>
                  </a:lnTo>
                  <a:lnTo>
                    <a:pt x="52" y="90"/>
                  </a:lnTo>
                  <a:lnTo>
                    <a:pt x="54" y="94"/>
                  </a:lnTo>
                  <a:lnTo>
                    <a:pt x="54" y="92"/>
                  </a:lnTo>
                  <a:lnTo>
                    <a:pt x="54" y="90"/>
                  </a:lnTo>
                  <a:lnTo>
                    <a:pt x="54" y="90"/>
                  </a:lnTo>
                  <a:lnTo>
                    <a:pt x="56" y="90"/>
                  </a:lnTo>
                  <a:lnTo>
                    <a:pt x="56" y="92"/>
                  </a:lnTo>
                  <a:lnTo>
                    <a:pt x="58" y="94"/>
                  </a:lnTo>
                  <a:lnTo>
                    <a:pt x="58" y="98"/>
                  </a:lnTo>
                  <a:lnTo>
                    <a:pt x="58" y="100"/>
                  </a:lnTo>
                  <a:lnTo>
                    <a:pt x="58" y="104"/>
                  </a:lnTo>
                  <a:lnTo>
                    <a:pt x="60" y="104"/>
                  </a:lnTo>
                  <a:lnTo>
                    <a:pt x="60" y="108"/>
                  </a:lnTo>
                  <a:lnTo>
                    <a:pt x="60" y="110"/>
                  </a:lnTo>
                  <a:lnTo>
                    <a:pt x="60" y="110"/>
                  </a:lnTo>
                  <a:lnTo>
                    <a:pt x="62" y="112"/>
                  </a:lnTo>
                  <a:lnTo>
                    <a:pt x="62" y="114"/>
                  </a:lnTo>
                  <a:lnTo>
                    <a:pt x="62" y="116"/>
                  </a:lnTo>
                  <a:lnTo>
                    <a:pt x="62" y="118"/>
                  </a:lnTo>
                  <a:lnTo>
                    <a:pt x="62" y="120"/>
                  </a:lnTo>
                  <a:lnTo>
                    <a:pt x="62" y="124"/>
                  </a:lnTo>
                  <a:lnTo>
                    <a:pt x="62" y="124"/>
                  </a:lnTo>
                  <a:lnTo>
                    <a:pt x="64" y="126"/>
                  </a:lnTo>
                  <a:lnTo>
                    <a:pt x="66" y="128"/>
                  </a:lnTo>
                  <a:lnTo>
                    <a:pt x="66" y="130"/>
                  </a:lnTo>
                  <a:lnTo>
                    <a:pt x="68" y="130"/>
                  </a:lnTo>
                  <a:lnTo>
                    <a:pt x="68" y="128"/>
                  </a:lnTo>
                  <a:lnTo>
                    <a:pt x="68" y="128"/>
                  </a:lnTo>
                  <a:lnTo>
                    <a:pt x="68" y="128"/>
                  </a:lnTo>
                  <a:lnTo>
                    <a:pt x="70" y="130"/>
                  </a:lnTo>
                  <a:lnTo>
                    <a:pt x="72" y="132"/>
                  </a:lnTo>
                  <a:lnTo>
                    <a:pt x="74" y="132"/>
                  </a:lnTo>
                  <a:lnTo>
                    <a:pt x="74" y="134"/>
                  </a:lnTo>
                  <a:lnTo>
                    <a:pt x="76" y="136"/>
                  </a:lnTo>
                  <a:lnTo>
                    <a:pt x="76" y="138"/>
                  </a:lnTo>
                  <a:lnTo>
                    <a:pt x="76" y="138"/>
                  </a:lnTo>
                  <a:lnTo>
                    <a:pt x="76" y="142"/>
                  </a:lnTo>
                  <a:lnTo>
                    <a:pt x="76" y="146"/>
                  </a:lnTo>
                  <a:lnTo>
                    <a:pt x="70" y="146"/>
                  </a:lnTo>
                  <a:lnTo>
                    <a:pt x="70" y="146"/>
                  </a:lnTo>
                  <a:lnTo>
                    <a:pt x="68" y="144"/>
                  </a:lnTo>
                  <a:lnTo>
                    <a:pt x="68" y="142"/>
                  </a:lnTo>
                  <a:lnTo>
                    <a:pt x="68" y="140"/>
                  </a:lnTo>
                  <a:lnTo>
                    <a:pt x="66" y="138"/>
                  </a:lnTo>
                  <a:lnTo>
                    <a:pt x="66" y="136"/>
                  </a:lnTo>
                  <a:lnTo>
                    <a:pt x="62" y="136"/>
                  </a:lnTo>
                  <a:lnTo>
                    <a:pt x="62" y="134"/>
                  </a:lnTo>
                  <a:lnTo>
                    <a:pt x="60" y="132"/>
                  </a:lnTo>
                  <a:lnTo>
                    <a:pt x="58" y="132"/>
                  </a:lnTo>
                  <a:lnTo>
                    <a:pt x="54" y="126"/>
                  </a:lnTo>
                  <a:lnTo>
                    <a:pt x="52" y="124"/>
                  </a:lnTo>
                  <a:lnTo>
                    <a:pt x="50" y="122"/>
                  </a:lnTo>
                  <a:lnTo>
                    <a:pt x="48" y="120"/>
                  </a:lnTo>
                  <a:lnTo>
                    <a:pt x="48" y="120"/>
                  </a:lnTo>
                  <a:lnTo>
                    <a:pt x="46" y="118"/>
                  </a:lnTo>
                  <a:lnTo>
                    <a:pt x="46" y="118"/>
                  </a:lnTo>
                  <a:lnTo>
                    <a:pt x="48" y="114"/>
                  </a:lnTo>
                  <a:lnTo>
                    <a:pt x="48" y="110"/>
                  </a:lnTo>
                  <a:lnTo>
                    <a:pt x="48" y="104"/>
                  </a:lnTo>
                  <a:lnTo>
                    <a:pt x="46" y="100"/>
                  </a:lnTo>
                  <a:lnTo>
                    <a:pt x="44" y="98"/>
                  </a:lnTo>
                  <a:lnTo>
                    <a:pt x="44" y="98"/>
                  </a:lnTo>
                  <a:lnTo>
                    <a:pt x="42" y="98"/>
                  </a:lnTo>
                  <a:lnTo>
                    <a:pt x="38" y="94"/>
                  </a:lnTo>
                  <a:lnTo>
                    <a:pt x="36" y="90"/>
                  </a:lnTo>
                  <a:lnTo>
                    <a:pt x="38" y="88"/>
                  </a:lnTo>
                  <a:lnTo>
                    <a:pt x="36" y="88"/>
                  </a:lnTo>
                  <a:lnTo>
                    <a:pt x="34" y="90"/>
                  </a:lnTo>
                  <a:lnTo>
                    <a:pt x="34" y="90"/>
                  </a:lnTo>
                  <a:lnTo>
                    <a:pt x="32" y="90"/>
                  </a:lnTo>
                  <a:lnTo>
                    <a:pt x="30" y="90"/>
                  </a:lnTo>
                  <a:lnTo>
                    <a:pt x="30" y="88"/>
                  </a:lnTo>
                  <a:lnTo>
                    <a:pt x="30" y="88"/>
                  </a:lnTo>
                  <a:lnTo>
                    <a:pt x="28" y="88"/>
                  </a:lnTo>
                  <a:lnTo>
                    <a:pt x="28" y="86"/>
                  </a:lnTo>
                  <a:lnTo>
                    <a:pt x="26" y="84"/>
                  </a:lnTo>
                  <a:lnTo>
                    <a:pt x="22" y="84"/>
                  </a:lnTo>
                  <a:lnTo>
                    <a:pt x="22" y="82"/>
                  </a:lnTo>
                  <a:lnTo>
                    <a:pt x="22" y="80"/>
                  </a:lnTo>
                  <a:lnTo>
                    <a:pt x="20" y="78"/>
                  </a:lnTo>
                  <a:lnTo>
                    <a:pt x="16" y="76"/>
                  </a:lnTo>
                  <a:lnTo>
                    <a:pt x="18" y="74"/>
                  </a:lnTo>
                  <a:lnTo>
                    <a:pt x="20" y="74"/>
                  </a:lnTo>
                  <a:lnTo>
                    <a:pt x="22" y="76"/>
                  </a:lnTo>
                  <a:lnTo>
                    <a:pt x="26" y="76"/>
                  </a:lnTo>
                  <a:lnTo>
                    <a:pt x="26" y="76"/>
                  </a:lnTo>
                  <a:lnTo>
                    <a:pt x="28" y="76"/>
                  </a:lnTo>
                  <a:lnTo>
                    <a:pt x="28" y="74"/>
                  </a:lnTo>
                  <a:lnTo>
                    <a:pt x="26" y="74"/>
                  </a:lnTo>
                  <a:lnTo>
                    <a:pt x="26" y="72"/>
                  </a:lnTo>
                  <a:lnTo>
                    <a:pt x="26" y="72"/>
                  </a:lnTo>
                  <a:lnTo>
                    <a:pt x="28" y="72"/>
                  </a:lnTo>
                  <a:lnTo>
                    <a:pt x="30" y="70"/>
                  </a:lnTo>
                  <a:lnTo>
                    <a:pt x="28" y="70"/>
                  </a:lnTo>
                  <a:lnTo>
                    <a:pt x="28" y="68"/>
                  </a:lnTo>
                  <a:lnTo>
                    <a:pt x="30" y="66"/>
                  </a:lnTo>
                  <a:lnTo>
                    <a:pt x="28" y="62"/>
                  </a:lnTo>
                  <a:lnTo>
                    <a:pt x="26" y="62"/>
                  </a:lnTo>
                  <a:lnTo>
                    <a:pt x="26" y="58"/>
                  </a:lnTo>
                  <a:lnTo>
                    <a:pt x="22" y="56"/>
                  </a:lnTo>
                  <a:lnTo>
                    <a:pt x="22" y="54"/>
                  </a:lnTo>
                  <a:lnTo>
                    <a:pt x="20" y="52"/>
                  </a:lnTo>
                  <a:lnTo>
                    <a:pt x="18" y="48"/>
                  </a:lnTo>
                  <a:lnTo>
                    <a:pt x="16" y="48"/>
                  </a:lnTo>
                  <a:lnTo>
                    <a:pt x="14" y="46"/>
                  </a:lnTo>
                  <a:lnTo>
                    <a:pt x="12" y="42"/>
                  </a:lnTo>
                  <a:lnTo>
                    <a:pt x="12" y="38"/>
                  </a:lnTo>
                  <a:lnTo>
                    <a:pt x="12" y="36"/>
                  </a:lnTo>
                  <a:lnTo>
                    <a:pt x="10" y="36"/>
                  </a:lnTo>
                  <a:lnTo>
                    <a:pt x="10" y="34"/>
                  </a:lnTo>
                  <a:lnTo>
                    <a:pt x="12" y="32"/>
                  </a:lnTo>
                  <a:lnTo>
                    <a:pt x="10" y="30"/>
                  </a:lnTo>
                  <a:lnTo>
                    <a:pt x="8" y="28"/>
                  </a:lnTo>
                  <a:lnTo>
                    <a:pt x="8" y="26"/>
                  </a:lnTo>
                  <a:lnTo>
                    <a:pt x="8" y="26"/>
                  </a:lnTo>
                  <a:lnTo>
                    <a:pt x="8" y="24"/>
                  </a:lnTo>
                  <a:lnTo>
                    <a:pt x="6" y="20"/>
                  </a:lnTo>
                  <a:lnTo>
                    <a:pt x="4" y="18"/>
                  </a:lnTo>
                  <a:lnTo>
                    <a:pt x="6" y="16"/>
                  </a:lnTo>
                  <a:lnTo>
                    <a:pt x="6" y="14"/>
                  </a:lnTo>
                  <a:lnTo>
                    <a:pt x="4" y="14"/>
                  </a:lnTo>
                  <a:lnTo>
                    <a:pt x="4" y="10"/>
                  </a:lnTo>
                  <a:lnTo>
                    <a:pt x="2" y="4"/>
                  </a:lnTo>
                  <a:lnTo>
                    <a:pt x="0" y="0"/>
                  </a:lnTo>
                  <a:close/>
                  <a:moveTo>
                    <a:pt x="64" y="118"/>
                  </a:moveTo>
                  <a:lnTo>
                    <a:pt x="66" y="118"/>
                  </a:lnTo>
                  <a:lnTo>
                    <a:pt x="66" y="116"/>
                  </a:lnTo>
                  <a:lnTo>
                    <a:pt x="64" y="114"/>
                  </a:lnTo>
                  <a:lnTo>
                    <a:pt x="64" y="116"/>
                  </a:lnTo>
                  <a:lnTo>
                    <a:pt x="64" y="116"/>
                  </a:lnTo>
                  <a:lnTo>
                    <a:pt x="64" y="118"/>
                  </a:lnTo>
                  <a:close/>
                  <a:moveTo>
                    <a:pt x="68" y="124"/>
                  </a:moveTo>
                  <a:lnTo>
                    <a:pt x="66" y="126"/>
                  </a:lnTo>
                  <a:lnTo>
                    <a:pt x="68" y="126"/>
                  </a:lnTo>
                  <a:lnTo>
                    <a:pt x="68" y="124"/>
                  </a:lnTo>
                  <a:lnTo>
                    <a:pt x="68" y="124"/>
                  </a:lnTo>
                  <a:close/>
                  <a:moveTo>
                    <a:pt x="224" y="120"/>
                  </a:moveTo>
                  <a:lnTo>
                    <a:pt x="226" y="120"/>
                  </a:lnTo>
                  <a:lnTo>
                    <a:pt x="226" y="118"/>
                  </a:lnTo>
                  <a:lnTo>
                    <a:pt x="224" y="120"/>
                  </a:lnTo>
                  <a:lnTo>
                    <a:pt x="224" y="120"/>
                  </a:lnTo>
                  <a:close/>
                  <a:moveTo>
                    <a:pt x="224" y="124"/>
                  </a:moveTo>
                  <a:lnTo>
                    <a:pt x="224" y="124"/>
                  </a:lnTo>
                  <a:lnTo>
                    <a:pt x="224" y="122"/>
                  </a:lnTo>
                  <a:lnTo>
                    <a:pt x="224" y="122"/>
                  </a:lnTo>
                  <a:lnTo>
                    <a:pt x="224" y="124"/>
                  </a:lnTo>
                  <a:close/>
                  <a:moveTo>
                    <a:pt x="222" y="130"/>
                  </a:moveTo>
                  <a:lnTo>
                    <a:pt x="224" y="128"/>
                  </a:lnTo>
                  <a:lnTo>
                    <a:pt x="224" y="126"/>
                  </a:lnTo>
                  <a:lnTo>
                    <a:pt x="222" y="13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6" name="Guyana">
              <a:extLst>
                <a:ext uri="{FF2B5EF4-FFF2-40B4-BE49-F238E27FC236}">
                  <a16:creationId xmlns:a16="http://schemas.microsoft.com/office/drawing/2014/main" id="{E18FA69B-A03C-4EDB-B105-85DE3687F341}"/>
                </a:ext>
              </a:extLst>
            </p:cNvPr>
            <p:cNvSpPr>
              <a:spLocks/>
            </p:cNvSpPr>
            <p:nvPr/>
          </p:nvSpPr>
          <p:spPr bwMode="auto">
            <a:xfrm>
              <a:off x="4492185" y="4222423"/>
              <a:ext cx="118659" cy="176075"/>
            </a:xfrm>
            <a:custGeom>
              <a:avLst/>
              <a:gdLst>
                <a:gd name="T0" fmla="*/ 10 w 62"/>
                <a:gd name="T1" fmla="*/ 40 h 92"/>
                <a:gd name="T2" fmla="*/ 12 w 62"/>
                <a:gd name="T3" fmla="*/ 40 h 92"/>
                <a:gd name="T4" fmla="*/ 16 w 62"/>
                <a:gd name="T5" fmla="*/ 44 h 92"/>
                <a:gd name="T6" fmla="*/ 16 w 62"/>
                <a:gd name="T7" fmla="*/ 50 h 92"/>
                <a:gd name="T8" fmla="*/ 16 w 62"/>
                <a:gd name="T9" fmla="*/ 52 h 92"/>
                <a:gd name="T10" fmla="*/ 20 w 62"/>
                <a:gd name="T11" fmla="*/ 54 h 92"/>
                <a:gd name="T12" fmla="*/ 24 w 62"/>
                <a:gd name="T13" fmla="*/ 54 h 92"/>
                <a:gd name="T14" fmla="*/ 20 w 62"/>
                <a:gd name="T15" fmla="*/ 58 h 92"/>
                <a:gd name="T16" fmla="*/ 18 w 62"/>
                <a:gd name="T17" fmla="*/ 66 h 92"/>
                <a:gd name="T18" fmla="*/ 18 w 62"/>
                <a:gd name="T19" fmla="*/ 72 h 92"/>
                <a:gd name="T20" fmla="*/ 18 w 62"/>
                <a:gd name="T21" fmla="*/ 74 h 92"/>
                <a:gd name="T22" fmla="*/ 18 w 62"/>
                <a:gd name="T23" fmla="*/ 78 h 92"/>
                <a:gd name="T24" fmla="*/ 22 w 62"/>
                <a:gd name="T25" fmla="*/ 84 h 92"/>
                <a:gd name="T26" fmla="*/ 24 w 62"/>
                <a:gd name="T27" fmla="*/ 88 h 92"/>
                <a:gd name="T28" fmla="*/ 30 w 62"/>
                <a:gd name="T29" fmla="*/ 92 h 92"/>
                <a:gd name="T30" fmla="*/ 34 w 62"/>
                <a:gd name="T31" fmla="*/ 90 h 92"/>
                <a:gd name="T32" fmla="*/ 36 w 62"/>
                <a:gd name="T33" fmla="*/ 90 h 92"/>
                <a:gd name="T34" fmla="*/ 38 w 62"/>
                <a:gd name="T35" fmla="*/ 88 h 92"/>
                <a:gd name="T36" fmla="*/ 46 w 62"/>
                <a:gd name="T37" fmla="*/ 86 h 92"/>
                <a:gd name="T38" fmla="*/ 50 w 62"/>
                <a:gd name="T39" fmla="*/ 82 h 92"/>
                <a:gd name="T40" fmla="*/ 54 w 62"/>
                <a:gd name="T41" fmla="*/ 82 h 92"/>
                <a:gd name="T42" fmla="*/ 62 w 62"/>
                <a:gd name="T43" fmla="*/ 82 h 92"/>
                <a:gd name="T44" fmla="*/ 58 w 62"/>
                <a:gd name="T45" fmla="*/ 80 h 92"/>
                <a:gd name="T46" fmla="*/ 56 w 62"/>
                <a:gd name="T47" fmla="*/ 78 h 92"/>
                <a:gd name="T48" fmla="*/ 54 w 62"/>
                <a:gd name="T49" fmla="*/ 72 h 92"/>
                <a:gd name="T50" fmla="*/ 52 w 62"/>
                <a:gd name="T51" fmla="*/ 70 h 92"/>
                <a:gd name="T52" fmla="*/ 52 w 62"/>
                <a:gd name="T53" fmla="*/ 64 h 92"/>
                <a:gd name="T54" fmla="*/ 48 w 62"/>
                <a:gd name="T55" fmla="*/ 64 h 92"/>
                <a:gd name="T56" fmla="*/ 46 w 62"/>
                <a:gd name="T57" fmla="*/ 60 h 92"/>
                <a:gd name="T58" fmla="*/ 46 w 62"/>
                <a:gd name="T59" fmla="*/ 58 h 92"/>
                <a:gd name="T60" fmla="*/ 42 w 62"/>
                <a:gd name="T61" fmla="*/ 54 h 92"/>
                <a:gd name="T62" fmla="*/ 44 w 62"/>
                <a:gd name="T63" fmla="*/ 48 h 92"/>
                <a:gd name="T64" fmla="*/ 46 w 62"/>
                <a:gd name="T65" fmla="*/ 42 h 92"/>
                <a:gd name="T66" fmla="*/ 50 w 62"/>
                <a:gd name="T67" fmla="*/ 40 h 92"/>
                <a:gd name="T68" fmla="*/ 52 w 62"/>
                <a:gd name="T69" fmla="*/ 38 h 92"/>
                <a:gd name="T70" fmla="*/ 52 w 62"/>
                <a:gd name="T71" fmla="*/ 34 h 92"/>
                <a:gd name="T72" fmla="*/ 52 w 62"/>
                <a:gd name="T73" fmla="*/ 32 h 92"/>
                <a:gd name="T74" fmla="*/ 52 w 62"/>
                <a:gd name="T75" fmla="*/ 26 h 92"/>
                <a:gd name="T76" fmla="*/ 42 w 62"/>
                <a:gd name="T77" fmla="*/ 22 h 92"/>
                <a:gd name="T78" fmla="*/ 38 w 62"/>
                <a:gd name="T79" fmla="*/ 20 h 92"/>
                <a:gd name="T80" fmla="*/ 34 w 62"/>
                <a:gd name="T81" fmla="*/ 24 h 92"/>
                <a:gd name="T82" fmla="*/ 34 w 62"/>
                <a:gd name="T83" fmla="*/ 22 h 92"/>
                <a:gd name="T84" fmla="*/ 36 w 62"/>
                <a:gd name="T85" fmla="*/ 16 h 92"/>
                <a:gd name="T86" fmla="*/ 32 w 62"/>
                <a:gd name="T87" fmla="*/ 10 h 92"/>
                <a:gd name="T88" fmla="*/ 24 w 62"/>
                <a:gd name="T89" fmla="*/ 4 h 92"/>
                <a:gd name="T90" fmla="*/ 22 w 62"/>
                <a:gd name="T91" fmla="*/ 0 h 92"/>
                <a:gd name="T92" fmla="*/ 18 w 62"/>
                <a:gd name="T93" fmla="*/ 0 h 92"/>
                <a:gd name="T94" fmla="*/ 14 w 62"/>
                <a:gd name="T95" fmla="*/ 4 h 92"/>
                <a:gd name="T96" fmla="*/ 10 w 62"/>
                <a:gd name="T97" fmla="*/ 6 h 92"/>
                <a:gd name="T98" fmla="*/ 8 w 62"/>
                <a:gd name="T99" fmla="*/ 12 h 92"/>
                <a:gd name="T100" fmla="*/ 12 w 62"/>
                <a:gd name="T101" fmla="*/ 16 h 92"/>
                <a:gd name="T102" fmla="*/ 14 w 62"/>
                <a:gd name="T103" fmla="*/ 20 h 92"/>
                <a:gd name="T104" fmla="*/ 8 w 62"/>
                <a:gd name="T105" fmla="*/ 20 h 92"/>
                <a:gd name="T106" fmla="*/ 4 w 62"/>
                <a:gd name="T107" fmla="*/ 20 h 92"/>
                <a:gd name="T108" fmla="*/ 2 w 62"/>
                <a:gd name="T109" fmla="*/ 26 h 92"/>
                <a:gd name="T110" fmla="*/ 0 w 62"/>
                <a:gd name="T111" fmla="*/ 32 h 92"/>
                <a:gd name="T112" fmla="*/ 8 w 62"/>
                <a:gd name="T11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92">
                  <a:moveTo>
                    <a:pt x="8" y="40"/>
                  </a:moveTo>
                  <a:lnTo>
                    <a:pt x="10" y="40"/>
                  </a:lnTo>
                  <a:lnTo>
                    <a:pt x="10" y="42"/>
                  </a:lnTo>
                  <a:lnTo>
                    <a:pt x="12" y="40"/>
                  </a:lnTo>
                  <a:lnTo>
                    <a:pt x="14" y="40"/>
                  </a:lnTo>
                  <a:lnTo>
                    <a:pt x="16" y="44"/>
                  </a:lnTo>
                  <a:lnTo>
                    <a:pt x="16" y="46"/>
                  </a:lnTo>
                  <a:lnTo>
                    <a:pt x="16" y="50"/>
                  </a:lnTo>
                  <a:lnTo>
                    <a:pt x="14" y="50"/>
                  </a:lnTo>
                  <a:lnTo>
                    <a:pt x="16" y="52"/>
                  </a:lnTo>
                  <a:lnTo>
                    <a:pt x="18" y="52"/>
                  </a:lnTo>
                  <a:lnTo>
                    <a:pt x="20" y="54"/>
                  </a:lnTo>
                  <a:lnTo>
                    <a:pt x="20" y="54"/>
                  </a:lnTo>
                  <a:lnTo>
                    <a:pt x="24" y="54"/>
                  </a:lnTo>
                  <a:lnTo>
                    <a:pt x="24" y="56"/>
                  </a:lnTo>
                  <a:lnTo>
                    <a:pt x="20" y="58"/>
                  </a:lnTo>
                  <a:lnTo>
                    <a:pt x="20" y="62"/>
                  </a:lnTo>
                  <a:lnTo>
                    <a:pt x="18" y="66"/>
                  </a:lnTo>
                  <a:lnTo>
                    <a:pt x="18" y="70"/>
                  </a:lnTo>
                  <a:lnTo>
                    <a:pt x="18" y="72"/>
                  </a:lnTo>
                  <a:lnTo>
                    <a:pt x="16" y="72"/>
                  </a:lnTo>
                  <a:lnTo>
                    <a:pt x="18" y="74"/>
                  </a:lnTo>
                  <a:lnTo>
                    <a:pt x="16" y="76"/>
                  </a:lnTo>
                  <a:lnTo>
                    <a:pt x="18" y="78"/>
                  </a:lnTo>
                  <a:lnTo>
                    <a:pt x="18" y="80"/>
                  </a:lnTo>
                  <a:lnTo>
                    <a:pt x="22" y="84"/>
                  </a:lnTo>
                  <a:lnTo>
                    <a:pt x="22" y="86"/>
                  </a:lnTo>
                  <a:lnTo>
                    <a:pt x="24" y="88"/>
                  </a:lnTo>
                  <a:lnTo>
                    <a:pt x="28" y="92"/>
                  </a:lnTo>
                  <a:lnTo>
                    <a:pt x="30" y="92"/>
                  </a:lnTo>
                  <a:lnTo>
                    <a:pt x="32" y="90"/>
                  </a:lnTo>
                  <a:lnTo>
                    <a:pt x="34" y="90"/>
                  </a:lnTo>
                  <a:lnTo>
                    <a:pt x="34" y="90"/>
                  </a:lnTo>
                  <a:lnTo>
                    <a:pt x="36" y="90"/>
                  </a:lnTo>
                  <a:lnTo>
                    <a:pt x="38" y="88"/>
                  </a:lnTo>
                  <a:lnTo>
                    <a:pt x="38" y="88"/>
                  </a:lnTo>
                  <a:lnTo>
                    <a:pt x="42" y="86"/>
                  </a:lnTo>
                  <a:lnTo>
                    <a:pt x="46" y="86"/>
                  </a:lnTo>
                  <a:lnTo>
                    <a:pt x="48" y="82"/>
                  </a:lnTo>
                  <a:lnTo>
                    <a:pt x="50" y="82"/>
                  </a:lnTo>
                  <a:lnTo>
                    <a:pt x="54" y="82"/>
                  </a:lnTo>
                  <a:lnTo>
                    <a:pt x="54" y="82"/>
                  </a:lnTo>
                  <a:lnTo>
                    <a:pt x="58" y="82"/>
                  </a:lnTo>
                  <a:lnTo>
                    <a:pt x="62" y="82"/>
                  </a:lnTo>
                  <a:lnTo>
                    <a:pt x="60" y="80"/>
                  </a:lnTo>
                  <a:lnTo>
                    <a:pt x="58" y="80"/>
                  </a:lnTo>
                  <a:lnTo>
                    <a:pt x="58" y="78"/>
                  </a:lnTo>
                  <a:lnTo>
                    <a:pt x="56" y="78"/>
                  </a:lnTo>
                  <a:lnTo>
                    <a:pt x="56" y="76"/>
                  </a:lnTo>
                  <a:lnTo>
                    <a:pt x="54" y="72"/>
                  </a:lnTo>
                  <a:lnTo>
                    <a:pt x="52" y="72"/>
                  </a:lnTo>
                  <a:lnTo>
                    <a:pt x="52" y="70"/>
                  </a:lnTo>
                  <a:lnTo>
                    <a:pt x="52" y="66"/>
                  </a:lnTo>
                  <a:lnTo>
                    <a:pt x="52" y="64"/>
                  </a:lnTo>
                  <a:lnTo>
                    <a:pt x="50" y="64"/>
                  </a:lnTo>
                  <a:lnTo>
                    <a:pt x="48" y="64"/>
                  </a:lnTo>
                  <a:lnTo>
                    <a:pt x="48" y="62"/>
                  </a:lnTo>
                  <a:lnTo>
                    <a:pt x="46" y="60"/>
                  </a:lnTo>
                  <a:lnTo>
                    <a:pt x="46" y="58"/>
                  </a:lnTo>
                  <a:lnTo>
                    <a:pt x="46" y="58"/>
                  </a:lnTo>
                  <a:lnTo>
                    <a:pt x="44" y="56"/>
                  </a:lnTo>
                  <a:lnTo>
                    <a:pt x="42" y="54"/>
                  </a:lnTo>
                  <a:lnTo>
                    <a:pt x="42" y="52"/>
                  </a:lnTo>
                  <a:lnTo>
                    <a:pt x="44" y="48"/>
                  </a:lnTo>
                  <a:lnTo>
                    <a:pt x="44" y="44"/>
                  </a:lnTo>
                  <a:lnTo>
                    <a:pt x="46" y="42"/>
                  </a:lnTo>
                  <a:lnTo>
                    <a:pt x="48" y="42"/>
                  </a:lnTo>
                  <a:lnTo>
                    <a:pt x="50" y="40"/>
                  </a:lnTo>
                  <a:lnTo>
                    <a:pt x="52" y="38"/>
                  </a:lnTo>
                  <a:lnTo>
                    <a:pt x="52" y="38"/>
                  </a:lnTo>
                  <a:lnTo>
                    <a:pt x="52" y="34"/>
                  </a:lnTo>
                  <a:lnTo>
                    <a:pt x="52" y="34"/>
                  </a:lnTo>
                  <a:lnTo>
                    <a:pt x="52" y="34"/>
                  </a:lnTo>
                  <a:lnTo>
                    <a:pt x="52" y="32"/>
                  </a:lnTo>
                  <a:lnTo>
                    <a:pt x="52" y="28"/>
                  </a:lnTo>
                  <a:lnTo>
                    <a:pt x="52" y="26"/>
                  </a:lnTo>
                  <a:lnTo>
                    <a:pt x="46" y="26"/>
                  </a:lnTo>
                  <a:lnTo>
                    <a:pt x="42" y="22"/>
                  </a:lnTo>
                  <a:lnTo>
                    <a:pt x="40" y="20"/>
                  </a:lnTo>
                  <a:lnTo>
                    <a:pt x="38" y="20"/>
                  </a:lnTo>
                  <a:lnTo>
                    <a:pt x="36" y="22"/>
                  </a:lnTo>
                  <a:lnTo>
                    <a:pt x="34" y="24"/>
                  </a:lnTo>
                  <a:lnTo>
                    <a:pt x="34" y="26"/>
                  </a:lnTo>
                  <a:lnTo>
                    <a:pt x="34" y="22"/>
                  </a:lnTo>
                  <a:lnTo>
                    <a:pt x="34" y="18"/>
                  </a:lnTo>
                  <a:lnTo>
                    <a:pt x="36" y="16"/>
                  </a:lnTo>
                  <a:lnTo>
                    <a:pt x="34" y="12"/>
                  </a:lnTo>
                  <a:lnTo>
                    <a:pt x="32" y="10"/>
                  </a:lnTo>
                  <a:lnTo>
                    <a:pt x="26" y="8"/>
                  </a:lnTo>
                  <a:lnTo>
                    <a:pt x="24" y="4"/>
                  </a:lnTo>
                  <a:lnTo>
                    <a:pt x="24" y="2"/>
                  </a:lnTo>
                  <a:lnTo>
                    <a:pt x="22" y="0"/>
                  </a:lnTo>
                  <a:lnTo>
                    <a:pt x="18" y="0"/>
                  </a:lnTo>
                  <a:lnTo>
                    <a:pt x="18" y="0"/>
                  </a:lnTo>
                  <a:lnTo>
                    <a:pt x="18" y="0"/>
                  </a:lnTo>
                  <a:lnTo>
                    <a:pt x="14" y="4"/>
                  </a:lnTo>
                  <a:lnTo>
                    <a:pt x="12" y="6"/>
                  </a:lnTo>
                  <a:lnTo>
                    <a:pt x="10" y="6"/>
                  </a:lnTo>
                  <a:lnTo>
                    <a:pt x="6" y="10"/>
                  </a:lnTo>
                  <a:lnTo>
                    <a:pt x="8" y="12"/>
                  </a:lnTo>
                  <a:lnTo>
                    <a:pt x="8" y="16"/>
                  </a:lnTo>
                  <a:lnTo>
                    <a:pt x="12" y="16"/>
                  </a:lnTo>
                  <a:lnTo>
                    <a:pt x="14" y="16"/>
                  </a:lnTo>
                  <a:lnTo>
                    <a:pt x="14" y="20"/>
                  </a:lnTo>
                  <a:lnTo>
                    <a:pt x="10" y="22"/>
                  </a:lnTo>
                  <a:lnTo>
                    <a:pt x="8" y="20"/>
                  </a:lnTo>
                  <a:lnTo>
                    <a:pt x="6" y="22"/>
                  </a:lnTo>
                  <a:lnTo>
                    <a:pt x="4" y="20"/>
                  </a:lnTo>
                  <a:lnTo>
                    <a:pt x="2" y="22"/>
                  </a:lnTo>
                  <a:lnTo>
                    <a:pt x="2" y="26"/>
                  </a:lnTo>
                  <a:lnTo>
                    <a:pt x="0" y="28"/>
                  </a:lnTo>
                  <a:lnTo>
                    <a:pt x="0" y="32"/>
                  </a:lnTo>
                  <a:lnTo>
                    <a:pt x="4" y="36"/>
                  </a:lnTo>
                  <a:lnTo>
                    <a:pt x="8" y="40"/>
                  </a:lnTo>
                  <a:lnTo>
                    <a:pt x="8" y="4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7" name="French Guiana">
              <a:extLst>
                <a:ext uri="{FF2B5EF4-FFF2-40B4-BE49-F238E27FC236}">
                  <a16:creationId xmlns:a16="http://schemas.microsoft.com/office/drawing/2014/main" id="{2B9953D4-D989-4D55-83AB-D17A12505DBA}"/>
                </a:ext>
              </a:extLst>
            </p:cNvPr>
            <p:cNvSpPr>
              <a:spLocks/>
            </p:cNvSpPr>
            <p:nvPr/>
          </p:nvSpPr>
          <p:spPr bwMode="auto">
            <a:xfrm>
              <a:off x="4652949" y="4291322"/>
              <a:ext cx="68899" cy="95693"/>
            </a:xfrm>
            <a:custGeom>
              <a:avLst/>
              <a:gdLst>
                <a:gd name="T0" fmla="*/ 2 w 36"/>
                <a:gd name="T1" fmla="*/ 38 h 50"/>
                <a:gd name="T2" fmla="*/ 2 w 36"/>
                <a:gd name="T3" fmla="*/ 40 h 50"/>
                <a:gd name="T4" fmla="*/ 2 w 36"/>
                <a:gd name="T5" fmla="*/ 42 h 50"/>
                <a:gd name="T6" fmla="*/ 4 w 36"/>
                <a:gd name="T7" fmla="*/ 42 h 50"/>
                <a:gd name="T8" fmla="*/ 4 w 36"/>
                <a:gd name="T9" fmla="*/ 44 h 50"/>
                <a:gd name="T10" fmla="*/ 4 w 36"/>
                <a:gd name="T11" fmla="*/ 46 h 50"/>
                <a:gd name="T12" fmla="*/ 6 w 36"/>
                <a:gd name="T13" fmla="*/ 46 h 50"/>
                <a:gd name="T14" fmla="*/ 8 w 36"/>
                <a:gd name="T15" fmla="*/ 44 h 50"/>
                <a:gd name="T16" fmla="*/ 10 w 36"/>
                <a:gd name="T17" fmla="*/ 44 h 50"/>
                <a:gd name="T18" fmla="*/ 10 w 36"/>
                <a:gd name="T19" fmla="*/ 44 h 50"/>
                <a:gd name="T20" fmla="*/ 12 w 36"/>
                <a:gd name="T21" fmla="*/ 44 h 50"/>
                <a:gd name="T22" fmla="*/ 12 w 36"/>
                <a:gd name="T23" fmla="*/ 46 h 50"/>
                <a:gd name="T24" fmla="*/ 12 w 36"/>
                <a:gd name="T25" fmla="*/ 48 h 50"/>
                <a:gd name="T26" fmla="*/ 14 w 36"/>
                <a:gd name="T27" fmla="*/ 50 h 50"/>
                <a:gd name="T28" fmla="*/ 16 w 36"/>
                <a:gd name="T29" fmla="*/ 48 h 50"/>
                <a:gd name="T30" fmla="*/ 16 w 36"/>
                <a:gd name="T31" fmla="*/ 46 h 50"/>
                <a:gd name="T32" fmla="*/ 18 w 36"/>
                <a:gd name="T33" fmla="*/ 44 h 50"/>
                <a:gd name="T34" fmla="*/ 20 w 36"/>
                <a:gd name="T35" fmla="*/ 44 h 50"/>
                <a:gd name="T36" fmla="*/ 22 w 36"/>
                <a:gd name="T37" fmla="*/ 42 h 50"/>
                <a:gd name="T38" fmla="*/ 24 w 36"/>
                <a:gd name="T39" fmla="*/ 38 h 50"/>
                <a:gd name="T40" fmla="*/ 26 w 36"/>
                <a:gd name="T41" fmla="*/ 32 h 50"/>
                <a:gd name="T42" fmla="*/ 26 w 36"/>
                <a:gd name="T43" fmla="*/ 30 h 50"/>
                <a:gd name="T44" fmla="*/ 30 w 36"/>
                <a:gd name="T45" fmla="*/ 26 h 50"/>
                <a:gd name="T46" fmla="*/ 32 w 36"/>
                <a:gd name="T47" fmla="*/ 22 h 50"/>
                <a:gd name="T48" fmla="*/ 32 w 36"/>
                <a:gd name="T49" fmla="*/ 22 h 50"/>
                <a:gd name="T50" fmla="*/ 34 w 36"/>
                <a:gd name="T51" fmla="*/ 22 h 50"/>
                <a:gd name="T52" fmla="*/ 36 w 36"/>
                <a:gd name="T53" fmla="*/ 18 h 50"/>
                <a:gd name="T54" fmla="*/ 36 w 36"/>
                <a:gd name="T55" fmla="*/ 16 h 50"/>
                <a:gd name="T56" fmla="*/ 32 w 36"/>
                <a:gd name="T57" fmla="*/ 12 h 50"/>
                <a:gd name="T58" fmla="*/ 32 w 36"/>
                <a:gd name="T59" fmla="*/ 14 h 50"/>
                <a:gd name="T60" fmla="*/ 30 w 36"/>
                <a:gd name="T61" fmla="*/ 12 h 50"/>
                <a:gd name="T62" fmla="*/ 30 w 36"/>
                <a:gd name="T63" fmla="*/ 10 h 50"/>
                <a:gd name="T64" fmla="*/ 26 w 36"/>
                <a:gd name="T65" fmla="*/ 6 h 50"/>
                <a:gd name="T66" fmla="*/ 24 w 36"/>
                <a:gd name="T67" fmla="*/ 6 h 50"/>
                <a:gd name="T68" fmla="*/ 22 w 36"/>
                <a:gd name="T69" fmla="*/ 2 h 50"/>
                <a:gd name="T70" fmla="*/ 14 w 36"/>
                <a:gd name="T71" fmla="*/ 2 h 50"/>
                <a:gd name="T72" fmla="*/ 12 w 36"/>
                <a:gd name="T73" fmla="*/ 0 h 50"/>
                <a:gd name="T74" fmla="*/ 8 w 36"/>
                <a:gd name="T75" fmla="*/ 0 h 50"/>
                <a:gd name="T76" fmla="*/ 6 w 36"/>
                <a:gd name="T77" fmla="*/ 0 h 50"/>
                <a:gd name="T78" fmla="*/ 4 w 36"/>
                <a:gd name="T79" fmla="*/ 2 h 50"/>
                <a:gd name="T80" fmla="*/ 4 w 36"/>
                <a:gd name="T81" fmla="*/ 2 h 50"/>
                <a:gd name="T82" fmla="*/ 4 w 36"/>
                <a:gd name="T83" fmla="*/ 2 h 50"/>
                <a:gd name="T84" fmla="*/ 2 w 36"/>
                <a:gd name="T85" fmla="*/ 2 h 50"/>
                <a:gd name="T86" fmla="*/ 0 w 36"/>
                <a:gd name="T87" fmla="*/ 6 h 50"/>
                <a:gd name="T88" fmla="*/ 0 w 36"/>
                <a:gd name="T89" fmla="*/ 8 h 50"/>
                <a:gd name="T90" fmla="*/ 2 w 36"/>
                <a:gd name="T91" fmla="*/ 12 h 50"/>
                <a:gd name="T92" fmla="*/ 2 w 36"/>
                <a:gd name="T93" fmla="*/ 14 h 50"/>
                <a:gd name="T94" fmla="*/ 2 w 36"/>
                <a:gd name="T95" fmla="*/ 16 h 50"/>
                <a:gd name="T96" fmla="*/ 4 w 36"/>
                <a:gd name="T97" fmla="*/ 18 h 50"/>
                <a:gd name="T98" fmla="*/ 4 w 36"/>
                <a:gd name="T99" fmla="*/ 20 h 50"/>
                <a:gd name="T100" fmla="*/ 6 w 36"/>
                <a:gd name="T101" fmla="*/ 22 h 50"/>
                <a:gd name="T102" fmla="*/ 6 w 36"/>
                <a:gd name="T103" fmla="*/ 24 h 50"/>
                <a:gd name="T104" fmla="*/ 8 w 36"/>
                <a:gd name="T105" fmla="*/ 26 h 50"/>
                <a:gd name="T106" fmla="*/ 6 w 36"/>
                <a:gd name="T107" fmla="*/ 28 h 50"/>
                <a:gd name="T108" fmla="*/ 4 w 36"/>
                <a:gd name="T109" fmla="*/ 30 h 50"/>
                <a:gd name="T110" fmla="*/ 4 w 36"/>
                <a:gd name="T111" fmla="*/ 32 h 50"/>
                <a:gd name="T112" fmla="*/ 6 w 36"/>
                <a:gd name="T113" fmla="*/ 34 h 50"/>
                <a:gd name="T114" fmla="*/ 4 w 36"/>
                <a:gd name="T115" fmla="*/ 36 h 50"/>
                <a:gd name="T116" fmla="*/ 2 w 36"/>
                <a:gd name="T117" fmla="*/ 38 h 50"/>
                <a:gd name="T118" fmla="*/ 2 w 36"/>
                <a:gd name="T1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50">
                  <a:moveTo>
                    <a:pt x="2" y="38"/>
                  </a:moveTo>
                  <a:lnTo>
                    <a:pt x="2" y="40"/>
                  </a:lnTo>
                  <a:lnTo>
                    <a:pt x="2" y="42"/>
                  </a:lnTo>
                  <a:lnTo>
                    <a:pt x="4" y="42"/>
                  </a:lnTo>
                  <a:lnTo>
                    <a:pt x="4" y="44"/>
                  </a:lnTo>
                  <a:lnTo>
                    <a:pt x="4" y="46"/>
                  </a:lnTo>
                  <a:lnTo>
                    <a:pt x="6" y="46"/>
                  </a:lnTo>
                  <a:lnTo>
                    <a:pt x="8" y="44"/>
                  </a:lnTo>
                  <a:lnTo>
                    <a:pt x="10" y="44"/>
                  </a:lnTo>
                  <a:lnTo>
                    <a:pt x="10" y="44"/>
                  </a:lnTo>
                  <a:lnTo>
                    <a:pt x="12" y="44"/>
                  </a:lnTo>
                  <a:lnTo>
                    <a:pt x="12" y="46"/>
                  </a:lnTo>
                  <a:lnTo>
                    <a:pt x="12" y="48"/>
                  </a:lnTo>
                  <a:lnTo>
                    <a:pt x="14" y="50"/>
                  </a:lnTo>
                  <a:lnTo>
                    <a:pt x="16" y="48"/>
                  </a:lnTo>
                  <a:lnTo>
                    <a:pt x="16" y="46"/>
                  </a:lnTo>
                  <a:lnTo>
                    <a:pt x="18" y="44"/>
                  </a:lnTo>
                  <a:lnTo>
                    <a:pt x="20" y="44"/>
                  </a:lnTo>
                  <a:lnTo>
                    <a:pt x="22" y="42"/>
                  </a:lnTo>
                  <a:lnTo>
                    <a:pt x="24" y="38"/>
                  </a:lnTo>
                  <a:lnTo>
                    <a:pt x="26" y="32"/>
                  </a:lnTo>
                  <a:lnTo>
                    <a:pt x="26" y="30"/>
                  </a:lnTo>
                  <a:lnTo>
                    <a:pt x="30" y="26"/>
                  </a:lnTo>
                  <a:lnTo>
                    <a:pt x="32" y="22"/>
                  </a:lnTo>
                  <a:lnTo>
                    <a:pt x="32" y="22"/>
                  </a:lnTo>
                  <a:lnTo>
                    <a:pt x="34" y="22"/>
                  </a:lnTo>
                  <a:lnTo>
                    <a:pt x="36" y="18"/>
                  </a:lnTo>
                  <a:lnTo>
                    <a:pt x="36" y="16"/>
                  </a:lnTo>
                  <a:lnTo>
                    <a:pt x="32" y="12"/>
                  </a:lnTo>
                  <a:lnTo>
                    <a:pt x="32" y="14"/>
                  </a:lnTo>
                  <a:lnTo>
                    <a:pt x="30" y="12"/>
                  </a:lnTo>
                  <a:lnTo>
                    <a:pt x="30" y="10"/>
                  </a:lnTo>
                  <a:lnTo>
                    <a:pt x="26" y="6"/>
                  </a:lnTo>
                  <a:lnTo>
                    <a:pt x="24" y="6"/>
                  </a:lnTo>
                  <a:lnTo>
                    <a:pt x="22" y="2"/>
                  </a:lnTo>
                  <a:lnTo>
                    <a:pt x="14" y="2"/>
                  </a:lnTo>
                  <a:lnTo>
                    <a:pt x="12" y="0"/>
                  </a:lnTo>
                  <a:lnTo>
                    <a:pt x="8" y="0"/>
                  </a:lnTo>
                  <a:lnTo>
                    <a:pt x="6" y="0"/>
                  </a:lnTo>
                  <a:lnTo>
                    <a:pt x="4" y="2"/>
                  </a:lnTo>
                  <a:lnTo>
                    <a:pt x="4" y="2"/>
                  </a:lnTo>
                  <a:lnTo>
                    <a:pt x="4" y="2"/>
                  </a:lnTo>
                  <a:lnTo>
                    <a:pt x="2" y="2"/>
                  </a:lnTo>
                  <a:lnTo>
                    <a:pt x="0" y="6"/>
                  </a:lnTo>
                  <a:lnTo>
                    <a:pt x="0" y="8"/>
                  </a:lnTo>
                  <a:lnTo>
                    <a:pt x="2" y="12"/>
                  </a:lnTo>
                  <a:lnTo>
                    <a:pt x="2" y="14"/>
                  </a:lnTo>
                  <a:lnTo>
                    <a:pt x="2" y="16"/>
                  </a:lnTo>
                  <a:lnTo>
                    <a:pt x="4" y="18"/>
                  </a:lnTo>
                  <a:lnTo>
                    <a:pt x="4" y="20"/>
                  </a:lnTo>
                  <a:lnTo>
                    <a:pt x="6" y="22"/>
                  </a:lnTo>
                  <a:lnTo>
                    <a:pt x="6" y="24"/>
                  </a:lnTo>
                  <a:lnTo>
                    <a:pt x="8" y="26"/>
                  </a:lnTo>
                  <a:lnTo>
                    <a:pt x="6" y="28"/>
                  </a:lnTo>
                  <a:lnTo>
                    <a:pt x="4" y="30"/>
                  </a:lnTo>
                  <a:lnTo>
                    <a:pt x="4" y="32"/>
                  </a:lnTo>
                  <a:lnTo>
                    <a:pt x="6" y="34"/>
                  </a:lnTo>
                  <a:lnTo>
                    <a:pt x="4" y="36"/>
                  </a:lnTo>
                  <a:lnTo>
                    <a:pt x="2" y="38"/>
                  </a:lnTo>
                  <a:lnTo>
                    <a:pt x="2" y="3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8" name="Falkland Islands">
              <a:extLst>
                <a:ext uri="{FF2B5EF4-FFF2-40B4-BE49-F238E27FC236}">
                  <a16:creationId xmlns:a16="http://schemas.microsoft.com/office/drawing/2014/main" id="{BC754C7C-74B0-48A2-98A4-A7E7391474A7}"/>
                </a:ext>
              </a:extLst>
            </p:cNvPr>
            <p:cNvSpPr>
              <a:spLocks noEditPoints="1"/>
            </p:cNvSpPr>
            <p:nvPr/>
          </p:nvSpPr>
          <p:spPr bwMode="auto">
            <a:xfrm>
              <a:off x="4622327" y="5791788"/>
              <a:ext cx="543536" cy="99521"/>
            </a:xfrm>
            <a:custGeom>
              <a:avLst/>
              <a:gdLst>
                <a:gd name="T0" fmla="*/ 276 w 284"/>
                <a:gd name="T1" fmla="*/ 48 h 52"/>
                <a:gd name="T2" fmla="*/ 274 w 284"/>
                <a:gd name="T3" fmla="*/ 44 h 52"/>
                <a:gd name="T4" fmla="*/ 272 w 284"/>
                <a:gd name="T5" fmla="*/ 42 h 52"/>
                <a:gd name="T6" fmla="*/ 270 w 284"/>
                <a:gd name="T7" fmla="*/ 42 h 52"/>
                <a:gd name="T8" fmla="*/ 274 w 284"/>
                <a:gd name="T9" fmla="*/ 42 h 52"/>
                <a:gd name="T10" fmla="*/ 276 w 284"/>
                <a:gd name="T11" fmla="*/ 44 h 52"/>
                <a:gd name="T12" fmla="*/ 278 w 284"/>
                <a:gd name="T13" fmla="*/ 46 h 52"/>
                <a:gd name="T14" fmla="*/ 280 w 284"/>
                <a:gd name="T15" fmla="*/ 48 h 52"/>
                <a:gd name="T16" fmla="*/ 284 w 284"/>
                <a:gd name="T17" fmla="*/ 50 h 52"/>
                <a:gd name="T18" fmla="*/ 280 w 284"/>
                <a:gd name="T19" fmla="*/ 50 h 52"/>
                <a:gd name="T20" fmla="*/ 278 w 284"/>
                <a:gd name="T21" fmla="*/ 52 h 52"/>
                <a:gd name="T22" fmla="*/ 12 w 284"/>
                <a:gd name="T23" fmla="*/ 2 h 52"/>
                <a:gd name="T24" fmla="*/ 18 w 284"/>
                <a:gd name="T25" fmla="*/ 2 h 52"/>
                <a:gd name="T26" fmla="*/ 8 w 284"/>
                <a:gd name="T27" fmla="*/ 2 h 52"/>
                <a:gd name="T28" fmla="*/ 12 w 284"/>
                <a:gd name="T29" fmla="*/ 2 h 52"/>
                <a:gd name="T30" fmla="*/ 0 w 284"/>
                <a:gd name="T31" fmla="*/ 12 h 52"/>
                <a:gd name="T32" fmla="*/ 2 w 284"/>
                <a:gd name="T33" fmla="*/ 12 h 52"/>
                <a:gd name="T34" fmla="*/ 0 w 284"/>
                <a:gd name="T35" fmla="*/ 14 h 52"/>
                <a:gd name="T36" fmla="*/ 18 w 284"/>
                <a:gd name="T37" fmla="*/ 16 h 52"/>
                <a:gd name="T38" fmla="*/ 20 w 284"/>
                <a:gd name="T39" fmla="*/ 20 h 52"/>
                <a:gd name="T40" fmla="*/ 22 w 284"/>
                <a:gd name="T41" fmla="*/ 18 h 52"/>
                <a:gd name="T42" fmla="*/ 22 w 284"/>
                <a:gd name="T43" fmla="*/ 16 h 52"/>
                <a:gd name="T44" fmla="*/ 26 w 284"/>
                <a:gd name="T45" fmla="*/ 16 h 52"/>
                <a:gd name="T46" fmla="*/ 24 w 284"/>
                <a:gd name="T47" fmla="*/ 14 h 52"/>
                <a:gd name="T48" fmla="*/ 28 w 284"/>
                <a:gd name="T49" fmla="*/ 14 h 52"/>
                <a:gd name="T50" fmla="*/ 26 w 284"/>
                <a:gd name="T51" fmla="*/ 14 h 52"/>
                <a:gd name="T52" fmla="*/ 26 w 284"/>
                <a:gd name="T53" fmla="*/ 12 h 52"/>
                <a:gd name="T54" fmla="*/ 32 w 284"/>
                <a:gd name="T55" fmla="*/ 12 h 52"/>
                <a:gd name="T56" fmla="*/ 36 w 284"/>
                <a:gd name="T57" fmla="*/ 10 h 52"/>
                <a:gd name="T58" fmla="*/ 34 w 284"/>
                <a:gd name="T59" fmla="*/ 8 h 52"/>
                <a:gd name="T60" fmla="*/ 36 w 284"/>
                <a:gd name="T61" fmla="*/ 6 h 52"/>
                <a:gd name="T62" fmla="*/ 36 w 284"/>
                <a:gd name="T63" fmla="*/ 4 h 52"/>
                <a:gd name="T64" fmla="*/ 32 w 284"/>
                <a:gd name="T65" fmla="*/ 4 h 52"/>
                <a:gd name="T66" fmla="*/ 30 w 284"/>
                <a:gd name="T67" fmla="*/ 6 h 52"/>
                <a:gd name="T68" fmla="*/ 28 w 284"/>
                <a:gd name="T69" fmla="*/ 2 h 52"/>
                <a:gd name="T70" fmla="*/ 24 w 284"/>
                <a:gd name="T71" fmla="*/ 4 h 52"/>
                <a:gd name="T72" fmla="*/ 24 w 284"/>
                <a:gd name="T73" fmla="*/ 6 h 52"/>
                <a:gd name="T74" fmla="*/ 26 w 284"/>
                <a:gd name="T75" fmla="*/ 10 h 52"/>
                <a:gd name="T76" fmla="*/ 24 w 284"/>
                <a:gd name="T77" fmla="*/ 10 h 52"/>
                <a:gd name="T78" fmla="*/ 18 w 284"/>
                <a:gd name="T79" fmla="*/ 16 h 52"/>
                <a:gd name="T80" fmla="*/ 16 w 284"/>
                <a:gd name="T81" fmla="*/ 6 h 52"/>
                <a:gd name="T82" fmla="*/ 18 w 284"/>
                <a:gd name="T83" fmla="*/ 4 h 52"/>
                <a:gd name="T84" fmla="*/ 20 w 284"/>
                <a:gd name="T85" fmla="*/ 6 h 52"/>
                <a:gd name="T86" fmla="*/ 16 w 284"/>
                <a:gd name="T87" fmla="*/ 10 h 52"/>
                <a:gd name="T88" fmla="*/ 14 w 284"/>
                <a:gd name="T89" fmla="*/ 14 h 52"/>
                <a:gd name="T90" fmla="*/ 8 w 284"/>
                <a:gd name="T91" fmla="*/ 16 h 52"/>
                <a:gd name="T92" fmla="*/ 10 w 284"/>
                <a:gd name="T93" fmla="*/ 18 h 52"/>
                <a:gd name="T94" fmla="*/ 6 w 284"/>
                <a:gd name="T95" fmla="*/ 18 h 52"/>
                <a:gd name="T96" fmla="*/ 4 w 284"/>
                <a:gd name="T97" fmla="*/ 16 h 52"/>
                <a:gd name="T98" fmla="*/ 8 w 284"/>
                <a:gd name="T99" fmla="*/ 14 h 52"/>
                <a:gd name="T100" fmla="*/ 8 w 284"/>
                <a:gd name="T101" fmla="*/ 10 h 52"/>
                <a:gd name="T102" fmla="*/ 12 w 284"/>
                <a:gd name="T103" fmla="*/ 10 h 52"/>
                <a:gd name="T104" fmla="*/ 6 w 284"/>
                <a:gd name="T105" fmla="*/ 6 h 52"/>
                <a:gd name="T106" fmla="*/ 8 w 284"/>
                <a:gd name="T107" fmla="*/ 6 h 52"/>
                <a:gd name="T108" fmla="*/ 12 w 284"/>
                <a:gd name="T10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4" h="52">
                  <a:moveTo>
                    <a:pt x="278" y="52"/>
                  </a:moveTo>
                  <a:lnTo>
                    <a:pt x="276" y="48"/>
                  </a:lnTo>
                  <a:lnTo>
                    <a:pt x="276" y="46"/>
                  </a:lnTo>
                  <a:lnTo>
                    <a:pt x="274" y="44"/>
                  </a:lnTo>
                  <a:lnTo>
                    <a:pt x="272" y="44"/>
                  </a:lnTo>
                  <a:lnTo>
                    <a:pt x="272" y="42"/>
                  </a:lnTo>
                  <a:lnTo>
                    <a:pt x="270" y="42"/>
                  </a:lnTo>
                  <a:lnTo>
                    <a:pt x="270" y="42"/>
                  </a:lnTo>
                  <a:lnTo>
                    <a:pt x="272" y="42"/>
                  </a:lnTo>
                  <a:lnTo>
                    <a:pt x="274" y="42"/>
                  </a:lnTo>
                  <a:lnTo>
                    <a:pt x="276" y="44"/>
                  </a:lnTo>
                  <a:lnTo>
                    <a:pt x="276" y="44"/>
                  </a:lnTo>
                  <a:lnTo>
                    <a:pt x="276" y="44"/>
                  </a:lnTo>
                  <a:lnTo>
                    <a:pt x="278" y="46"/>
                  </a:lnTo>
                  <a:lnTo>
                    <a:pt x="280" y="46"/>
                  </a:lnTo>
                  <a:lnTo>
                    <a:pt x="280" y="48"/>
                  </a:lnTo>
                  <a:lnTo>
                    <a:pt x="282" y="48"/>
                  </a:lnTo>
                  <a:lnTo>
                    <a:pt x="284" y="50"/>
                  </a:lnTo>
                  <a:lnTo>
                    <a:pt x="282" y="50"/>
                  </a:lnTo>
                  <a:lnTo>
                    <a:pt x="280" y="50"/>
                  </a:lnTo>
                  <a:lnTo>
                    <a:pt x="280" y="52"/>
                  </a:lnTo>
                  <a:lnTo>
                    <a:pt x="278" y="52"/>
                  </a:lnTo>
                  <a:lnTo>
                    <a:pt x="278" y="52"/>
                  </a:lnTo>
                  <a:close/>
                  <a:moveTo>
                    <a:pt x="12" y="2"/>
                  </a:moveTo>
                  <a:lnTo>
                    <a:pt x="16" y="0"/>
                  </a:lnTo>
                  <a:lnTo>
                    <a:pt x="18" y="2"/>
                  </a:lnTo>
                  <a:lnTo>
                    <a:pt x="12" y="2"/>
                  </a:lnTo>
                  <a:close/>
                  <a:moveTo>
                    <a:pt x="8" y="2"/>
                  </a:moveTo>
                  <a:lnTo>
                    <a:pt x="10" y="4"/>
                  </a:lnTo>
                  <a:lnTo>
                    <a:pt x="12" y="2"/>
                  </a:lnTo>
                  <a:lnTo>
                    <a:pt x="8" y="2"/>
                  </a:lnTo>
                  <a:close/>
                  <a:moveTo>
                    <a:pt x="0" y="12"/>
                  </a:moveTo>
                  <a:lnTo>
                    <a:pt x="0" y="12"/>
                  </a:lnTo>
                  <a:lnTo>
                    <a:pt x="2" y="12"/>
                  </a:lnTo>
                  <a:lnTo>
                    <a:pt x="4" y="12"/>
                  </a:lnTo>
                  <a:lnTo>
                    <a:pt x="0" y="14"/>
                  </a:lnTo>
                  <a:lnTo>
                    <a:pt x="0" y="12"/>
                  </a:lnTo>
                  <a:close/>
                  <a:moveTo>
                    <a:pt x="18" y="16"/>
                  </a:moveTo>
                  <a:lnTo>
                    <a:pt x="20" y="16"/>
                  </a:lnTo>
                  <a:lnTo>
                    <a:pt x="20" y="20"/>
                  </a:lnTo>
                  <a:lnTo>
                    <a:pt x="22" y="20"/>
                  </a:lnTo>
                  <a:lnTo>
                    <a:pt x="22" y="18"/>
                  </a:lnTo>
                  <a:lnTo>
                    <a:pt x="20" y="16"/>
                  </a:lnTo>
                  <a:lnTo>
                    <a:pt x="22" y="16"/>
                  </a:lnTo>
                  <a:lnTo>
                    <a:pt x="24" y="18"/>
                  </a:lnTo>
                  <a:lnTo>
                    <a:pt x="26" y="16"/>
                  </a:lnTo>
                  <a:lnTo>
                    <a:pt x="24" y="16"/>
                  </a:lnTo>
                  <a:lnTo>
                    <a:pt x="24" y="14"/>
                  </a:lnTo>
                  <a:lnTo>
                    <a:pt x="26" y="14"/>
                  </a:lnTo>
                  <a:lnTo>
                    <a:pt x="28" y="14"/>
                  </a:lnTo>
                  <a:lnTo>
                    <a:pt x="28" y="14"/>
                  </a:lnTo>
                  <a:lnTo>
                    <a:pt x="26" y="14"/>
                  </a:lnTo>
                  <a:lnTo>
                    <a:pt x="26" y="12"/>
                  </a:lnTo>
                  <a:lnTo>
                    <a:pt x="26" y="12"/>
                  </a:lnTo>
                  <a:lnTo>
                    <a:pt x="28" y="12"/>
                  </a:lnTo>
                  <a:lnTo>
                    <a:pt x="32" y="12"/>
                  </a:lnTo>
                  <a:lnTo>
                    <a:pt x="34" y="10"/>
                  </a:lnTo>
                  <a:lnTo>
                    <a:pt x="36" y="10"/>
                  </a:lnTo>
                  <a:lnTo>
                    <a:pt x="36" y="8"/>
                  </a:lnTo>
                  <a:lnTo>
                    <a:pt x="34" y="8"/>
                  </a:lnTo>
                  <a:lnTo>
                    <a:pt x="34" y="6"/>
                  </a:lnTo>
                  <a:lnTo>
                    <a:pt x="36" y="6"/>
                  </a:lnTo>
                  <a:lnTo>
                    <a:pt x="36" y="6"/>
                  </a:lnTo>
                  <a:lnTo>
                    <a:pt x="36" y="4"/>
                  </a:lnTo>
                  <a:lnTo>
                    <a:pt x="32" y="4"/>
                  </a:lnTo>
                  <a:lnTo>
                    <a:pt x="32" y="4"/>
                  </a:lnTo>
                  <a:lnTo>
                    <a:pt x="32" y="6"/>
                  </a:lnTo>
                  <a:lnTo>
                    <a:pt x="30" y="6"/>
                  </a:lnTo>
                  <a:lnTo>
                    <a:pt x="28" y="4"/>
                  </a:lnTo>
                  <a:lnTo>
                    <a:pt x="28" y="2"/>
                  </a:lnTo>
                  <a:lnTo>
                    <a:pt x="26" y="2"/>
                  </a:lnTo>
                  <a:lnTo>
                    <a:pt x="24" y="4"/>
                  </a:lnTo>
                  <a:lnTo>
                    <a:pt x="22" y="4"/>
                  </a:lnTo>
                  <a:lnTo>
                    <a:pt x="24" y="6"/>
                  </a:lnTo>
                  <a:lnTo>
                    <a:pt x="22" y="8"/>
                  </a:lnTo>
                  <a:lnTo>
                    <a:pt x="26" y="10"/>
                  </a:lnTo>
                  <a:lnTo>
                    <a:pt x="24" y="10"/>
                  </a:lnTo>
                  <a:lnTo>
                    <a:pt x="24" y="10"/>
                  </a:lnTo>
                  <a:lnTo>
                    <a:pt x="22" y="10"/>
                  </a:lnTo>
                  <a:lnTo>
                    <a:pt x="18" y="16"/>
                  </a:lnTo>
                  <a:close/>
                  <a:moveTo>
                    <a:pt x="14" y="4"/>
                  </a:moveTo>
                  <a:lnTo>
                    <a:pt x="16" y="6"/>
                  </a:lnTo>
                  <a:lnTo>
                    <a:pt x="18" y="6"/>
                  </a:lnTo>
                  <a:lnTo>
                    <a:pt x="18" y="4"/>
                  </a:lnTo>
                  <a:lnTo>
                    <a:pt x="20" y="4"/>
                  </a:lnTo>
                  <a:lnTo>
                    <a:pt x="20" y="6"/>
                  </a:lnTo>
                  <a:lnTo>
                    <a:pt x="20" y="8"/>
                  </a:lnTo>
                  <a:lnTo>
                    <a:pt x="16" y="10"/>
                  </a:lnTo>
                  <a:lnTo>
                    <a:pt x="16" y="14"/>
                  </a:lnTo>
                  <a:lnTo>
                    <a:pt x="14" y="14"/>
                  </a:lnTo>
                  <a:lnTo>
                    <a:pt x="10" y="14"/>
                  </a:lnTo>
                  <a:lnTo>
                    <a:pt x="8" y="16"/>
                  </a:lnTo>
                  <a:lnTo>
                    <a:pt x="10" y="16"/>
                  </a:lnTo>
                  <a:lnTo>
                    <a:pt x="10" y="18"/>
                  </a:lnTo>
                  <a:lnTo>
                    <a:pt x="6" y="16"/>
                  </a:lnTo>
                  <a:lnTo>
                    <a:pt x="6" y="18"/>
                  </a:lnTo>
                  <a:lnTo>
                    <a:pt x="4" y="16"/>
                  </a:lnTo>
                  <a:lnTo>
                    <a:pt x="4" y="16"/>
                  </a:lnTo>
                  <a:lnTo>
                    <a:pt x="6" y="16"/>
                  </a:lnTo>
                  <a:lnTo>
                    <a:pt x="8" y="14"/>
                  </a:lnTo>
                  <a:lnTo>
                    <a:pt x="6" y="12"/>
                  </a:lnTo>
                  <a:lnTo>
                    <a:pt x="8" y="10"/>
                  </a:lnTo>
                  <a:lnTo>
                    <a:pt x="12" y="10"/>
                  </a:lnTo>
                  <a:lnTo>
                    <a:pt x="12" y="10"/>
                  </a:lnTo>
                  <a:lnTo>
                    <a:pt x="8" y="10"/>
                  </a:lnTo>
                  <a:lnTo>
                    <a:pt x="6" y="6"/>
                  </a:lnTo>
                  <a:lnTo>
                    <a:pt x="6" y="4"/>
                  </a:lnTo>
                  <a:lnTo>
                    <a:pt x="8" y="6"/>
                  </a:lnTo>
                  <a:lnTo>
                    <a:pt x="12" y="6"/>
                  </a:lnTo>
                  <a:lnTo>
                    <a:pt x="12" y="4"/>
                  </a:lnTo>
                  <a:lnTo>
                    <a:pt x="14" y="4"/>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199" name="Equador">
              <a:extLst>
                <a:ext uri="{FF2B5EF4-FFF2-40B4-BE49-F238E27FC236}">
                  <a16:creationId xmlns:a16="http://schemas.microsoft.com/office/drawing/2014/main" id="{71B04C41-B73E-40B3-B37D-134FE7DE8701}"/>
                </a:ext>
              </a:extLst>
            </p:cNvPr>
            <p:cNvSpPr>
              <a:spLocks noEditPoints="1"/>
            </p:cNvSpPr>
            <p:nvPr/>
          </p:nvSpPr>
          <p:spPr bwMode="auto">
            <a:xfrm>
              <a:off x="4025203" y="4394671"/>
              <a:ext cx="141626" cy="153109"/>
            </a:xfrm>
            <a:custGeom>
              <a:avLst/>
              <a:gdLst>
                <a:gd name="T0" fmla="*/ 70 w 74"/>
                <a:gd name="T1" fmla="*/ 18 h 80"/>
                <a:gd name="T2" fmla="*/ 68 w 74"/>
                <a:gd name="T3" fmla="*/ 14 h 80"/>
                <a:gd name="T4" fmla="*/ 62 w 74"/>
                <a:gd name="T5" fmla="*/ 12 h 80"/>
                <a:gd name="T6" fmla="*/ 60 w 74"/>
                <a:gd name="T7" fmla="*/ 14 h 80"/>
                <a:gd name="T8" fmla="*/ 58 w 74"/>
                <a:gd name="T9" fmla="*/ 18 h 80"/>
                <a:gd name="T10" fmla="*/ 52 w 74"/>
                <a:gd name="T11" fmla="*/ 16 h 80"/>
                <a:gd name="T12" fmla="*/ 44 w 74"/>
                <a:gd name="T13" fmla="*/ 14 h 80"/>
                <a:gd name="T14" fmla="*/ 44 w 74"/>
                <a:gd name="T15" fmla="*/ 10 h 80"/>
                <a:gd name="T16" fmla="*/ 38 w 74"/>
                <a:gd name="T17" fmla="*/ 6 h 80"/>
                <a:gd name="T18" fmla="*/ 30 w 74"/>
                <a:gd name="T19" fmla="*/ 0 h 80"/>
                <a:gd name="T20" fmla="*/ 26 w 74"/>
                <a:gd name="T21" fmla="*/ 2 h 80"/>
                <a:gd name="T22" fmla="*/ 16 w 74"/>
                <a:gd name="T23" fmla="*/ 6 h 80"/>
                <a:gd name="T24" fmla="*/ 10 w 74"/>
                <a:gd name="T25" fmla="*/ 8 h 80"/>
                <a:gd name="T26" fmla="*/ 12 w 74"/>
                <a:gd name="T27" fmla="*/ 12 h 80"/>
                <a:gd name="T28" fmla="*/ 12 w 74"/>
                <a:gd name="T29" fmla="*/ 18 h 80"/>
                <a:gd name="T30" fmla="*/ 6 w 74"/>
                <a:gd name="T31" fmla="*/ 24 h 80"/>
                <a:gd name="T32" fmla="*/ 6 w 74"/>
                <a:gd name="T33" fmla="*/ 30 h 80"/>
                <a:gd name="T34" fmla="*/ 0 w 74"/>
                <a:gd name="T35" fmla="*/ 34 h 80"/>
                <a:gd name="T36" fmla="*/ 2 w 74"/>
                <a:gd name="T37" fmla="*/ 38 h 80"/>
                <a:gd name="T38" fmla="*/ 4 w 74"/>
                <a:gd name="T39" fmla="*/ 44 h 80"/>
                <a:gd name="T40" fmla="*/ 0 w 74"/>
                <a:gd name="T41" fmla="*/ 46 h 80"/>
                <a:gd name="T42" fmla="*/ 4 w 74"/>
                <a:gd name="T43" fmla="*/ 50 h 80"/>
                <a:gd name="T44" fmla="*/ 8 w 74"/>
                <a:gd name="T45" fmla="*/ 54 h 80"/>
                <a:gd name="T46" fmla="*/ 12 w 74"/>
                <a:gd name="T47" fmla="*/ 50 h 80"/>
                <a:gd name="T48" fmla="*/ 14 w 74"/>
                <a:gd name="T49" fmla="*/ 46 h 80"/>
                <a:gd name="T50" fmla="*/ 14 w 74"/>
                <a:gd name="T51" fmla="*/ 50 h 80"/>
                <a:gd name="T52" fmla="*/ 14 w 74"/>
                <a:gd name="T53" fmla="*/ 48 h 80"/>
                <a:gd name="T54" fmla="*/ 16 w 74"/>
                <a:gd name="T55" fmla="*/ 52 h 80"/>
                <a:gd name="T56" fmla="*/ 16 w 74"/>
                <a:gd name="T57" fmla="*/ 56 h 80"/>
                <a:gd name="T58" fmla="*/ 12 w 74"/>
                <a:gd name="T59" fmla="*/ 62 h 80"/>
                <a:gd name="T60" fmla="*/ 12 w 74"/>
                <a:gd name="T61" fmla="*/ 66 h 80"/>
                <a:gd name="T62" fmla="*/ 8 w 74"/>
                <a:gd name="T63" fmla="*/ 70 h 80"/>
                <a:gd name="T64" fmla="*/ 12 w 74"/>
                <a:gd name="T65" fmla="*/ 72 h 80"/>
                <a:gd name="T66" fmla="*/ 16 w 74"/>
                <a:gd name="T67" fmla="*/ 72 h 80"/>
                <a:gd name="T68" fmla="*/ 22 w 74"/>
                <a:gd name="T69" fmla="*/ 74 h 80"/>
                <a:gd name="T70" fmla="*/ 26 w 74"/>
                <a:gd name="T71" fmla="*/ 80 h 80"/>
                <a:gd name="T72" fmla="*/ 38 w 74"/>
                <a:gd name="T73" fmla="*/ 58 h 80"/>
                <a:gd name="T74" fmla="*/ 52 w 74"/>
                <a:gd name="T75" fmla="*/ 52 h 80"/>
                <a:gd name="T76" fmla="*/ 66 w 74"/>
                <a:gd name="T77" fmla="*/ 40 h 80"/>
                <a:gd name="T78" fmla="*/ 72 w 74"/>
                <a:gd name="T79" fmla="*/ 32 h 80"/>
                <a:gd name="T80" fmla="*/ 74 w 74"/>
                <a:gd name="T81" fmla="*/ 28 h 80"/>
                <a:gd name="T82" fmla="*/ 70 w 74"/>
                <a:gd name="T83" fmla="*/ 20 h 80"/>
                <a:gd name="T84" fmla="*/ 70 w 74"/>
                <a:gd name="T85" fmla="*/ 18 h 80"/>
                <a:gd name="T86" fmla="*/ 8 w 74"/>
                <a:gd name="T87" fmla="*/ 58 h 80"/>
                <a:gd name="T88" fmla="*/ 10 w 74"/>
                <a:gd name="T89" fmla="*/ 54 h 80"/>
                <a:gd name="T90" fmla="*/ 12 w 74"/>
                <a:gd name="T91" fmla="*/ 52 h 80"/>
                <a:gd name="T92" fmla="*/ 12 w 74"/>
                <a:gd name="T93" fmla="*/ 56 h 80"/>
                <a:gd name="T94" fmla="*/ 10 w 74"/>
                <a:gd name="T95"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80">
                  <a:moveTo>
                    <a:pt x="70" y="18"/>
                  </a:moveTo>
                  <a:lnTo>
                    <a:pt x="70" y="18"/>
                  </a:lnTo>
                  <a:lnTo>
                    <a:pt x="68" y="16"/>
                  </a:lnTo>
                  <a:lnTo>
                    <a:pt x="68" y="14"/>
                  </a:lnTo>
                  <a:lnTo>
                    <a:pt x="66" y="14"/>
                  </a:lnTo>
                  <a:lnTo>
                    <a:pt x="62" y="12"/>
                  </a:lnTo>
                  <a:lnTo>
                    <a:pt x="60" y="12"/>
                  </a:lnTo>
                  <a:lnTo>
                    <a:pt x="60" y="14"/>
                  </a:lnTo>
                  <a:lnTo>
                    <a:pt x="60" y="16"/>
                  </a:lnTo>
                  <a:lnTo>
                    <a:pt x="58" y="18"/>
                  </a:lnTo>
                  <a:lnTo>
                    <a:pt x="54" y="16"/>
                  </a:lnTo>
                  <a:lnTo>
                    <a:pt x="52" y="16"/>
                  </a:lnTo>
                  <a:lnTo>
                    <a:pt x="48" y="14"/>
                  </a:lnTo>
                  <a:lnTo>
                    <a:pt x="44" y="14"/>
                  </a:lnTo>
                  <a:lnTo>
                    <a:pt x="44" y="12"/>
                  </a:lnTo>
                  <a:lnTo>
                    <a:pt x="44" y="10"/>
                  </a:lnTo>
                  <a:lnTo>
                    <a:pt x="42" y="6"/>
                  </a:lnTo>
                  <a:lnTo>
                    <a:pt x="38" y="6"/>
                  </a:lnTo>
                  <a:lnTo>
                    <a:pt x="34" y="2"/>
                  </a:lnTo>
                  <a:lnTo>
                    <a:pt x="30" y="0"/>
                  </a:lnTo>
                  <a:lnTo>
                    <a:pt x="26" y="0"/>
                  </a:lnTo>
                  <a:lnTo>
                    <a:pt x="26" y="2"/>
                  </a:lnTo>
                  <a:lnTo>
                    <a:pt x="22" y="2"/>
                  </a:lnTo>
                  <a:lnTo>
                    <a:pt x="16" y="6"/>
                  </a:lnTo>
                  <a:lnTo>
                    <a:pt x="12" y="6"/>
                  </a:lnTo>
                  <a:lnTo>
                    <a:pt x="10" y="8"/>
                  </a:lnTo>
                  <a:lnTo>
                    <a:pt x="12" y="10"/>
                  </a:lnTo>
                  <a:lnTo>
                    <a:pt x="12" y="12"/>
                  </a:lnTo>
                  <a:lnTo>
                    <a:pt x="12" y="14"/>
                  </a:lnTo>
                  <a:lnTo>
                    <a:pt x="12" y="18"/>
                  </a:lnTo>
                  <a:lnTo>
                    <a:pt x="8" y="24"/>
                  </a:lnTo>
                  <a:lnTo>
                    <a:pt x="6" y="24"/>
                  </a:lnTo>
                  <a:lnTo>
                    <a:pt x="8" y="26"/>
                  </a:lnTo>
                  <a:lnTo>
                    <a:pt x="6" y="30"/>
                  </a:lnTo>
                  <a:lnTo>
                    <a:pt x="4" y="30"/>
                  </a:lnTo>
                  <a:lnTo>
                    <a:pt x="0" y="34"/>
                  </a:lnTo>
                  <a:lnTo>
                    <a:pt x="2" y="36"/>
                  </a:lnTo>
                  <a:lnTo>
                    <a:pt x="2" y="38"/>
                  </a:lnTo>
                  <a:lnTo>
                    <a:pt x="2" y="40"/>
                  </a:lnTo>
                  <a:lnTo>
                    <a:pt x="4" y="44"/>
                  </a:lnTo>
                  <a:lnTo>
                    <a:pt x="2" y="46"/>
                  </a:lnTo>
                  <a:lnTo>
                    <a:pt x="0" y="46"/>
                  </a:lnTo>
                  <a:lnTo>
                    <a:pt x="2" y="48"/>
                  </a:lnTo>
                  <a:lnTo>
                    <a:pt x="4" y="50"/>
                  </a:lnTo>
                  <a:lnTo>
                    <a:pt x="6" y="52"/>
                  </a:lnTo>
                  <a:lnTo>
                    <a:pt x="8" y="54"/>
                  </a:lnTo>
                  <a:lnTo>
                    <a:pt x="10" y="52"/>
                  </a:lnTo>
                  <a:lnTo>
                    <a:pt x="12" y="50"/>
                  </a:lnTo>
                  <a:lnTo>
                    <a:pt x="12" y="48"/>
                  </a:lnTo>
                  <a:lnTo>
                    <a:pt x="14" y="46"/>
                  </a:lnTo>
                  <a:lnTo>
                    <a:pt x="14" y="48"/>
                  </a:lnTo>
                  <a:lnTo>
                    <a:pt x="14" y="50"/>
                  </a:lnTo>
                  <a:lnTo>
                    <a:pt x="14" y="50"/>
                  </a:lnTo>
                  <a:lnTo>
                    <a:pt x="14" y="48"/>
                  </a:lnTo>
                  <a:lnTo>
                    <a:pt x="14" y="48"/>
                  </a:lnTo>
                  <a:lnTo>
                    <a:pt x="16" y="52"/>
                  </a:lnTo>
                  <a:lnTo>
                    <a:pt x="16" y="54"/>
                  </a:lnTo>
                  <a:lnTo>
                    <a:pt x="16" y="56"/>
                  </a:lnTo>
                  <a:lnTo>
                    <a:pt x="14" y="58"/>
                  </a:lnTo>
                  <a:lnTo>
                    <a:pt x="12" y="62"/>
                  </a:lnTo>
                  <a:lnTo>
                    <a:pt x="12" y="62"/>
                  </a:lnTo>
                  <a:lnTo>
                    <a:pt x="12" y="66"/>
                  </a:lnTo>
                  <a:lnTo>
                    <a:pt x="10" y="68"/>
                  </a:lnTo>
                  <a:lnTo>
                    <a:pt x="8" y="70"/>
                  </a:lnTo>
                  <a:lnTo>
                    <a:pt x="8" y="72"/>
                  </a:lnTo>
                  <a:lnTo>
                    <a:pt x="12" y="72"/>
                  </a:lnTo>
                  <a:lnTo>
                    <a:pt x="14" y="70"/>
                  </a:lnTo>
                  <a:lnTo>
                    <a:pt x="16" y="72"/>
                  </a:lnTo>
                  <a:lnTo>
                    <a:pt x="18" y="74"/>
                  </a:lnTo>
                  <a:lnTo>
                    <a:pt x="22" y="74"/>
                  </a:lnTo>
                  <a:lnTo>
                    <a:pt x="26" y="80"/>
                  </a:lnTo>
                  <a:lnTo>
                    <a:pt x="26" y="80"/>
                  </a:lnTo>
                  <a:lnTo>
                    <a:pt x="28" y="78"/>
                  </a:lnTo>
                  <a:lnTo>
                    <a:pt x="38" y="58"/>
                  </a:lnTo>
                  <a:lnTo>
                    <a:pt x="40" y="56"/>
                  </a:lnTo>
                  <a:lnTo>
                    <a:pt x="52" y="52"/>
                  </a:lnTo>
                  <a:lnTo>
                    <a:pt x="58" y="48"/>
                  </a:lnTo>
                  <a:lnTo>
                    <a:pt x="66" y="40"/>
                  </a:lnTo>
                  <a:lnTo>
                    <a:pt x="70" y="32"/>
                  </a:lnTo>
                  <a:lnTo>
                    <a:pt x="72" y="32"/>
                  </a:lnTo>
                  <a:lnTo>
                    <a:pt x="72" y="30"/>
                  </a:lnTo>
                  <a:lnTo>
                    <a:pt x="74" y="28"/>
                  </a:lnTo>
                  <a:lnTo>
                    <a:pt x="74" y="26"/>
                  </a:lnTo>
                  <a:lnTo>
                    <a:pt x="70" y="20"/>
                  </a:lnTo>
                  <a:lnTo>
                    <a:pt x="70" y="20"/>
                  </a:lnTo>
                  <a:lnTo>
                    <a:pt x="70" y="18"/>
                  </a:lnTo>
                  <a:lnTo>
                    <a:pt x="70" y="18"/>
                  </a:lnTo>
                  <a:close/>
                  <a:moveTo>
                    <a:pt x="8" y="58"/>
                  </a:moveTo>
                  <a:lnTo>
                    <a:pt x="8" y="56"/>
                  </a:lnTo>
                  <a:lnTo>
                    <a:pt x="10" y="54"/>
                  </a:lnTo>
                  <a:lnTo>
                    <a:pt x="12" y="52"/>
                  </a:lnTo>
                  <a:lnTo>
                    <a:pt x="12" y="52"/>
                  </a:lnTo>
                  <a:lnTo>
                    <a:pt x="12" y="54"/>
                  </a:lnTo>
                  <a:lnTo>
                    <a:pt x="12" y="56"/>
                  </a:lnTo>
                  <a:lnTo>
                    <a:pt x="12" y="58"/>
                  </a:lnTo>
                  <a:lnTo>
                    <a:pt x="10" y="58"/>
                  </a:lnTo>
                  <a:lnTo>
                    <a:pt x="8" y="5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0" name="Colombia">
              <a:extLst>
                <a:ext uri="{FF2B5EF4-FFF2-40B4-BE49-F238E27FC236}">
                  <a16:creationId xmlns:a16="http://schemas.microsoft.com/office/drawing/2014/main" id="{354F490F-6EA8-4E25-A00A-3F8048A9A365}"/>
                </a:ext>
              </a:extLst>
            </p:cNvPr>
            <p:cNvSpPr>
              <a:spLocks/>
            </p:cNvSpPr>
            <p:nvPr/>
          </p:nvSpPr>
          <p:spPr bwMode="auto">
            <a:xfrm>
              <a:off x="4074963" y="4122903"/>
              <a:ext cx="283251" cy="405738"/>
            </a:xfrm>
            <a:custGeom>
              <a:avLst/>
              <a:gdLst>
                <a:gd name="T0" fmla="*/ 120 w 148"/>
                <a:gd name="T1" fmla="*/ 174 h 212"/>
                <a:gd name="T2" fmla="*/ 118 w 148"/>
                <a:gd name="T3" fmla="*/ 152 h 212"/>
                <a:gd name="T4" fmla="*/ 120 w 148"/>
                <a:gd name="T5" fmla="*/ 146 h 212"/>
                <a:gd name="T6" fmla="*/ 130 w 148"/>
                <a:gd name="T7" fmla="*/ 136 h 212"/>
                <a:gd name="T8" fmla="*/ 142 w 148"/>
                <a:gd name="T9" fmla="*/ 134 h 212"/>
                <a:gd name="T10" fmla="*/ 148 w 148"/>
                <a:gd name="T11" fmla="*/ 144 h 212"/>
                <a:gd name="T12" fmla="*/ 144 w 148"/>
                <a:gd name="T13" fmla="*/ 128 h 212"/>
                <a:gd name="T14" fmla="*/ 138 w 148"/>
                <a:gd name="T15" fmla="*/ 124 h 212"/>
                <a:gd name="T16" fmla="*/ 138 w 148"/>
                <a:gd name="T17" fmla="*/ 106 h 212"/>
                <a:gd name="T18" fmla="*/ 138 w 148"/>
                <a:gd name="T19" fmla="*/ 92 h 212"/>
                <a:gd name="T20" fmla="*/ 144 w 148"/>
                <a:gd name="T21" fmla="*/ 80 h 212"/>
                <a:gd name="T22" fmla="*/ 132 w 148"/>
                <a:gd name="T23" fmla="*/ 80 h 212"/>
                <a:gd name="T24" fmla="*/ 124 w 148"/>
                <a:gd name="T25" fmla="*/ 78 h 212"/>
                <a:gd name="T26" fmla="*/ 102 w 148"/>
                <a:gd name="T27" fmla="*/ 70 h 212"/>
                <a:gd name="T28" fmla="*/ 90 w 148"/>
                <a:gd name="T29" fmla="*/ 68 h 212"/>
                <a:gd name="T30" fmla="*/ 82 w 148"/>
                <a:gd name="T31" fmla="*/ 62 h 212"/>
                <a:gd name="T32" fmla="*/ 76 w 148"/>
                <a:gd name="T33" fmla="*/ 42 h 212"/>
                <a:gd name="T34" fmla="*/ 74 w 148"/>
                <a:gd name="T35" fmla="*/ 34 h 212"/>
                <a:gd name="T36" fmla="*/ 82 w 148"/>
                <a:gd name="T37" fmla="*/ 20 h 212"/>
                <a:gd name="T38" fmla="*/ 96 w 148"/>
                <a:gd name="T39" fmla="*/ 8 h 212"/>
                <a:gd name="T40" fmla="*/ 98 w 148"/>
                <a:gd name="T41" fmla="*/ 4 h 212"/>
                <a:gd name="T42" fmla="*/ 90 w 148"/>
                <a:gd name="T43" fmla="*/ 4 h 212"/>
                <a:gd name="T44" fmla="*/ 84 w 148"/>
                <a:gd name="T45" fmla="*/ 6 h 212"/>
                <a:gd name="T46" fmla="*/ 70 w 148"/>
                <a:gd name="T47" fmla="*/ 16 h 212"/>
                <a:gd name="T48" fmla="*/ 62 w 148"/>
                <a:gd name="T49" fmla="*/ 20 h 212"/>
                <a:gd name="T50" fmla="*/ 58 w 148"/>
                <a:gd name="T51" fmla="*/ 20 h 212"/>
                <a:gd name="T52" fmla="*/ 48 w 148"/>
                <a:gd name="T53" fmla="*/ 20 h 212"/>
                <a:gd name="T54" fmla="*/ 42 w 148"/>
                <a:gd name="T55" fmla="*/ 34 h 212"/>
                <a:gd name="T56" fmla="*/ 38 w 148"/>
                <a:gd name="T57" fmla="*/ 40 h 212"/>
                <a:gd name="T58" fmla="*/ 28 w 148"/>
                <a:gd name="T59" fmla="*/ 48 h 212"/>
                <a:gd name="T60" fmla="*/ 28 w 148"/>
                <a:gd name="T61" fmla="*/ 58 h 212"/>
                <a:gd name="T62" fmla="*/ 24 w 148"/>
                <a:gd name="T63" fmla="*/ 54 h 212"/>
                <a:gd name="T64" fmla="*/ 20 w 148"/>
                <a:gd name="T65" fmla="*/ 56 h 212"/>
                <a:gd name="T66" fmla="*/ 14 w 148"/>
                <a:gd name="T67" fmla="*/ 66 h 212"/>
                <a:gd name="T68" fmla="*/ 20 w 148"/>
                <a:gd name="T69" fmla="*/ 76 h 212"/>
                <a:gd name="T70" fmla="*/ 20 w 148"/>
                <a:gd name="T71" fmla="*/ 82 h 212"/>
                <a:gd name="T72" fmla="*/ 20 w 148"/>
                <a:gd name="T73" fmla="*/ 90 h 212"/>
                <a:gd name="T74" fmla="*/ 18 w 148"/>
                <a:gd name="T75" fmla="*/ 106 h 212"/>
                <a:gd name="T76" fmla="*/ 24 w 148"/>
                <a:gd name="T77" fmla="*/ 110 h 212"/>
                <a:gd name="T78" fmla="*/ 16 w 148"/>
                <a:gd name="T79" fmla="*/ 122 h 212"/>
                <a:gd name="T80" fmla="*/ 0 w 148"/>
                <a:gd name="T81" fmla="*/ 138 h 212"/>
                <a:gd name="T82" fmla="*/ 16 w 148"/>
                <a:gd name="T83" fmla="*/ 148 h 212"/>
                <a:gd name="T84" fmla="*/ 26 w 148"/>
                <a:gd name="T85" fmla="*/ 158 h 212"/>
                <a:gd name="T86" fmla="*/ 34 w 148"/>
                <a:gd name="T87" fmla="*/ 154 h 212"/>
                <a:gd name="T88" fmla="*/ 44 w 148"/>
                <a:gd name="T89" fmla="*/ 160 h 212"/>
                <a:gd name="T90" fmla="*/ 54 w 148"/>
                <a:gd name="T91" fmla="*/ 162 h 212"/>
                <a:gd name="T92" fmla="*/ 62 w 148"/>
                <a:gd name="T93" fmla="*/ 174 h 212"/>
                <a:gd name="T94" fmla="*/ 72 w 148"/>
                <a:gd name="T95" fmla="*/ 184 h 212"/>
                <a:gd name="T96" fmla="*/ 78 w 148"/>
                <a:gd name="T97" fmla="*/ 190 h 212"/>
                <a:gd name="T98" fmla="*/ 92 w 148"/>
                <a:gd name="T99" fmla="*/ 188 h 212"/>
                <a:gd name="T100" fmla="*/ 104 w 148"/>
                <a:gd name="T101" fmla="*/ 188 h 212"/>
                <a:gd name="T102" fmla="*/ 102 w 148"/>
                <a:gd name="T103" fmla="*/ 206 h 212"/>
                <a:gd name="T104" fmla="*/ 110 w 148"/>
                <a:gd name="T10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212">
                  <a:moveTo>
                    <a:pt x="110" y="212"/>
                  </a:moveTo>
                  <a:lnTo>
                    <a:pt x="112" y="206"/>
                  </a:lnTo>
                  <a:lnTo>
                    <a:pt x="120" y="180"/>
                  </a:lnTo>
                  <a:lnTo>
                    <a:pt x="120" y="178"/>
                  </a:lnTo>
                  <a:lnTo>
                    <a:pt x="120" y="174"/>
                  </a:lnTo>
                  <a:lnTo>
                    <a:pt x="118" y="168"/>
                  </a:lnTo>
                  <a:lnTo>
                    <a:pt x="112" y="164"/>
                  </a:lnTo>
                  <a:lnTo>
                    <a:pt x="110" y="162"/>
                  </a:lnTo>
                  <a:lnTo>
                    <a:pt x="110" y="154"/>
                  </a:lnTo>
                  <a:lnTo>
                    <a:pt x="118" y="152"/>
                  </a:lnTo>
                  <a:lnTo>
                    <a:pt x="120" y="154"/>
                  </a:lnTo>
                  <a:lnTo>
                    <a:pt x="122" y="152"/>
                  </a:lnTo>
                  <a:lnTo>
                    <a:pt x="120" y="150"/>
                  </a:lnTo>
                  <a:lnTo>
                    <a:pt x="122" y="150"/>
                  </a:lnTo>
                  <a:lnTo>
                    <a:pt x="120" y="146"/>
                  </a:lnTo>
                  <a:lnTo>
                    <a:pt x="116" y="144"/>
                  </a:lnTo>
                  <a:lnTo>
                    <a:pt x="114" y="142"/>
                  </a:lnTo>
                  <a:lnTo>
                    <a:pt x="114" y="138"/>
                  </a:lnTo>
                  <a:lnTo>
                    <a:pt x="128" y="138"/>
                  </a:lnTo>
                  <a:lnTo>
                    <a:pt x="130" y="136"/>
                  </a:lnTo>
                  <a:lnTo>
                    <a:pt x="132" y="136"/>
                  </a:lnTo>
                  <a:lnTo>
                    <a:pt x="134" y="138"/>
                  </a:lnTo>
                  <a:lnTo>
                    <a:pt x="136" y="138"/>
                  </a:lnTo>
                  <a:lnTo>
                    <a:pt x="138" y="134"/>
                  </a:lnTo>
                  <a:lnTo>
                    <a:pt x="142" y="134"/>
                  </a:lnTo>
                  <a:lnTo>
                    <a:pt x="142" y="136"/>
                  </a:lnTo>
                  <a:lnTo>
                    <a:pt x="144" y="138"/>
                  </a:lnTo>
                  <a:lnTo>
                    <a:pt x="144" y="140"/>
                  </a:lnTo>
                  <a:lnTo>
                    <a:pt x="144" y="144"/>
                  </a:lnTo>
                  <a:lnTo>
                    <a:pt x="148" y="144"/>
                  </a:lnTo>
                  <a:lnTo>
                    <a:pt x="148" y="140"/>
                  </a:lnTo>
                  <a:lnTo>
                    <a:pt x="146" y="134"/>
                  </a:lnTo>
                  <a:lnTo>
                    <a:pt x="144" y="132"/>
                  </a:lnTo>
                  <a:lnTo>
                    <a:pt x="144" y="130"/>
                  </a:lnTo>
                  <a:lnTo>
                    <a:pt x="144" y="128"/>
                  </a:lnTo>
                  <a:lnTo>
                    <a:pt x="142" y="128"/>
                  </a:lnTo>
                  <a:lnTo>
                    <a:pt x="142" y="124"/>
                  </a:lnTo>
                  <a:lnTo>
                    <a:pt x="140" y="124"/>
                  </a:lnTo>
                  <a:lnTo>
                    <a:pt x="140" y="126"/>
                  </a:lnTo>
                  <a:lnTo>
                    <a:pt x="138" y="124"/>
                  </a:lnTo>
                  <a:lnTo>
                    <a:pt x="138" y="124"/>
                  </a:lnTo>
                  <a:lnTo>
                    <a:pt x="142" y="116"/>
                  </a:lnTo>
                  <a:lnTo>
                    <a:pt x="138" y="110"/>
                  </a:lnTo>
                  <a:lnTo>
                    <a:pt x="138" y="108"/>
                  </a:lnTo>
                  <a:lnTo>
                    <a:pt x="138" y="106"/>
                  </a:lnTo>
                  <a:lnTo>
                    <a:pt x="138" y="102"/>
                  </a:lnTo>
                  <a:lnTo>
                    <a:pt x="138" y="100"/>
                  </a:lnTo>
                  <a:lnTo>
                    <a:pt x="138" y="98"/>
                  </a:lnTo>
                  <a:lnTo>
                    <a:pt x="138" y="94"/>
                  </a:lnTo>
                  <a:lnTo>
                    <a:pt x="138" y="92"/>
                  </a:lnTo>
                  <a:lnTo>
                    <a:pt x="142" y="90"/>
                  </a:lnTo>
                  <a:lnTo>
                    <a:pt x="142" y="90"/>
                  </a:lnTo>
                  <a:lnTo>
                    <a:pt x="142" y="86"/>
                  </a:lnTo>
                  <a:lnTo>
                    <a:pt x="144" y="84"/>
                  </a:lnTo>
                  <a:lnTo>
                    <a:pt x="144" y="80"/>
                  </a:lnTo>
                  <a:lnTo>
                    <a:pt x="140" y="80"/>
                  </a:lnTo>
                  <a:lnTo>
                    <a:pt x="138" y="80"/>
                  </a:lnTo>
                  <a:lnTo>
                    <a:pt x="138" y="80"/>
                  </a:lnTo>
                  <a:lnTo>
                    <a:pt x="134" y="80"/>
                  </a:lnTo>
                  <a:lnTo>
                    <a:pt x="132" y="80"/>
                  </a:lnTo>
                  <a:lnTo>
                    <a:pt x="130" y="82"/>
                  </a:lnTo>
                  <a:lnTo>
                    <a:pt x="128" y="80"/>
                  </a:lnTo>
                  <a:lnTo>
                    <a:pt x="126" y="80"/>
                  </a:lnTo>
                  <a:lnTo>
                    <a:pt x="124" y="80"/>
                  </a:lnTo>
                  <a:lnTo>
                    <a:pt x="124" y="78"/>
                  </a:lnTo>
                  <a:lnTo>
                    <a:pt x="120" y="80"/>
                  </a:lnTo>
                  <a:lnTo>
                    <a:pt x="112" y="70"/>
                  </a:lnTo>
                  <a:lnTo>
                    <a:pt x="110" y="70"/>
                  </a:lnTo>
                  <a:lnTo>
                    <a:pt x="106" y="68"/>
                  </a:lnTo>
                  <a:lnTo>
                    <a:pt x="102" y="70"/>
                  </a:lnTo>
                  <a:lnTo>
                    <a:pt x="100" y="70"/>
                  </a:lnTo>
                  <a:lnTo>
                    <a:pt x="98" y="68"/>
                  </a:lnTo>
                  <a:lnTo>
                    <a:pt x="94" y="68"/>
                  </a:lnTo>
                  <a:lnTo>
                    <a:pt x="92" y="70"/>
                  </a:lnTo>
                  <a:lnTo>
                    <a:pt x="90" y="68"/>
                  </a:lnTo>
                  <a:lnTo>
                    <a:pt x="88" y="68"/>
                  </a:lnTo>
                  <a:lnTo>
                    <a:pt x="84" y="68"/>
                  </a:lnTo>
                  <a:lnTo>
                    <a:pt x="82" y="64"/>
                  </a:lnTo>
                  <a:lnTo>
                    <a:pt x="82" y="62"/>
                  </a:lnTo>
                  <a:lnTo>
                    <a:pt x="82" y="62"/>
                  </a:lnTo>
                  <a:lnTo>
                    <a:pt x="82" y="60"/>
                  </a:lnTo>
                  <a:lnTo>
                    <a:pt x="84" y="58"/>
                  </a:lnTo>
                  <a:lnTo>
                    <a:pt x="82" y="54"/>
                  </a:lnTo>
                  <a:lnTo>
                    <a:pt x="80" y="52"/>
                  </a:lnTo>
                  <a:lnTo>
                    <a:pt x="76" y="42"/>
                  </a:lnTo>
                  <a:lnTo>
                    <a:pt x="74" y="42"/>
                  </a:lnTo>
                  <a:lnTo>
                    <a:pt x="72" y="42"/>
                  </a:lnTo>
                  <a:lnTo>
                    <a:pt x="72" y="42"/>
                  </a:lnTo>
                  <a:lnTo>
                    <a:pt x="74" y="38"/>
                  </a:lnTo>
                  <a:lnTo>
                    <a:pt x="74" y="34"/>
                  </a:lnTo>
                  <a:lnTo>
                    <a:pt x="74" y="32"/>
                  </a:lnTo>
                  <a:lnTo>
                    <a:pt x="74" y="28"/>
                  </a:lnTo>
                  <a:lnTo>
                    <a:pt x="78" y="24"/>
                  </a:lnTo>
                  <a:lnTo>
                    <a:pt x="80" y="22"/>
                  </a:lnTo>
                  <a:lnTo>
                    <a:pt x="82" y="20"/>
                  </a:lnTo>
                  <a:lnTo>
                    <a:pt x="84" y="18"/>
                  </a:lnTo>
                  <a:lnTo>
                    <a:pt x="86" y="16"/>
                  </a:lnTo>
                  <a:lnTo>
                    <a:pt x="90" y="12"/>
                  </a:lnTo>
                  <a:lnTo>
                    <a:pt x="96" y="8"/>
                  </a:lnTo>
                  <a:lnTo>
                    <a:pt x="96" y="8"/>
                  </a:lnTo>
                  <a:lnTo>
                    <a:pt x="98" y="8"/>
                  </a:lnTo>
                  <a:lnTo>
                    <a:pt x="98" y="8"/>
                  </a:lnTo>
                  <a:lnTo>
                    <a:pt x="100" y="6"/>
                  </a:lnTo>
                  <a:lnTo>
                    <a:pt x="100" y="6"/>
                  </a:lnTo>
                  <a:lnTo>
                    <a:pt x="98" y="4"/>
                  </a:lnTo>
                  <a:lnTo>
                    <a:pt x="94" y="2"/>
                  </a:lnTo>
                  <a:lnTo>
                    <a:pt x="92" y="0"/>
                  </a:lnTo>
                  <a:lnTo>
                    <a:pt x="92" y="2"/>
                  </a:lnTo>
                  <a:lnTo>
                    <a:pt x="92" y="4"/>
                  </a:lnTo>
                  <a:lnTo>
                    <a:pt x="90" y="4"/>
                  </a:lnTo>
                  <a:lnTo>
                    <a:pt x="88" y="4"/>
                  </a:lnTo>
                  <a:lnTo>
                    <a:pt x="86" y="4"/>
                  </a:lnTo>
                  <a:lnTo>
                    <a:pt x="84" y="6"/>
                  </a:lnTo>
                  <a:lnTo>
                    <a:pt x="84" y="6"/>
                  </a:lnTo>
                  <a:lnTo>
                    <a:pt x="84" y="6"/>
                  </a:lnTo>
                  <a:lnTo>
                    <a:pt x="84" y="8"/>
                  </a:lnTo>
                  <a:lnTo>
                    <a:pt x="82" y="10"/>
                  </a:lnTo>
                  <a:lnTo>
                    <a:pt x="76" y="12"/>
                  </a:lnTo>
                  <a:lnTo>
                    <a:pt x="74" y="14"/>
                  </a:lnTo>
                  <a:lnTo>
                    <a:pt x="70" y="16"/>
                  </a:lnTo>
                  <a:lnTo>
                    <a:pt x="66" y="16"/>
                  </a:lnTo>
                  <a:lnTo>
                    <a:pt x="62" y="14"/>
                  </a:lnTo>
                  <a:lnTo>
                    <a:pt x="60" y="16"/>
                  </a:lnTo>
                  <a:lnTo>
                    <a:pt x="60" y="18"/>
                  </a:lnTo>
                  <a:lnTo>
                    <a:pt x="62" y="20"/>
                  </a:lnTo>
                  <a:lnTo>
                    <a:pt x="62" y="22"/>
                  </a:lnTo>
                  <a:lnTo>
                    <a:pt x="60" y="24"/>
                  </a:lnTo>
                  <a:lnTo>
                    <a:pt x="58" y="22"/>
                  </a:lnTo>
                  <a:lnTo>
                    <a:pt x="58" y="20"/>
                  </a:lnTo>
                  <a:lnTo>
                    <a:pt x="58" y="20"/>
                  </a:lnTo>
                  <a:lnTo>
                    <a:pt x="60" y="20"/>
                  </a:lnTo>
                  <a:lnTo>
                    <a:pt x="58" y="20"/>
                  </a:lnTo>
                  <a:lnTo>
                    <a:pt x="54" y="18"/>
                  </a:lnTo>
                  <a:lnTo>
                    <a:pt x="52" y="18"/>
                  </a:lnTo>
                  <a:lnTo>
                    <a:pt x="48" y="20"/>
                  </a:lnTo>
                  <a:lnTo>
                    <a:pt x="48" y="22"/>
                  </a:lnTo>
                  <a:lnTo>
                    <a:pt x="44" y="26"/>
                  </a:lnTo>
                  <a:lnTo>
                    <a:pt x="42" y="32"/>
                  </a:lnTo>
                  <a:lnTo>
                    <a:pt x="42" y="34"/>
                  </a:lnTo>
                  <a:lnTo>
                    <a:pt x="42" y="34"/>
                  </a:lnTo>
                  <a:lnTo>
                    <a:pt x="42" y="34"/>
                  </a:lnTo>
                  <a:lnTo>
                    <a:pt x="44" y="36"/>
                  </a:lnTo>
                  <a:lnTo>
                    <a:pt x="42" y="38"/>
                  </a:lnTo>
                  <a:lnTo>
                    <a:pt x="42" y="40"/>
                  </a:lnTo>
                  <a:lnTo>
                    <a:pt x="38" y="40"/>
                  </a:lnTo>
                  <a:lnTo>
                    <a:pt x="36" y="40"/>
                  </a:lnTo>
                  <a:lnTo>
                    <a:pt x="34" y="44"/>
                  </a:lnTo>
                  <a:lnTo>
                    <a:pt x="32" y="44"/>
                  </a:lnTo>
                  <a:lnTo>
                    <a:pt x="30" y="48"/>
                  </a:lnTo>
                  <a:lnTo>
                    <a:pt x="28" y="48"/>
                  </a:lnTo>
                  <a:lnTo>
                    <a:pt x="26" y="48"/>
                  </a:lnTo>
                  <a:lnTo>
                    <a:pt x="26" y="50"/>
                  </a:lnTo>
                  <a:lnTo>
                    <a:pt x="30" y="52"/>
                  </a:lnTo>
                  <a:lnTo>
                    <a:pt x="30" y="56"/>
                  </a:lnTo>
                  <a:lnTo>
                    <a:pt x="28" y="58"/>
                  </a:lnTo>
                  <a:lnTo>
                    <a:pt x="26" y="58"/>
                  </a:lnTo>
                  <a:lnTo>
                    <a:pt x="24" y="56"/>
                  </a:lnTo>
                  <a:lnTo>
                    <a:pt x="24" y="56"/>
                  </a:lnTo>
                  <a:lnTo>
                    <a:pt x="26" y="54"/>
                  </a:lnTo>
                  <a:lnTo>
                    <a:pt x="24" y="54"/>
                  </a:lnTo>
                  <a:lnTo>
                    <a:pt x="22" y="52"/>
                  </a:lnTo>
                  <a:lnTo>
                    <a:pt x="20" y="48"/>
                  </a:lnTo>
                  <a:lnTo>
                    <a:pt x="20" y="50"/>
                  </a:lnTo>
                  <a:lnTo>
                    <a:pt x="20" y="52"/>
                  </a:lnTo>
                  <a:lnTo>
                    <a:pt x="20" y="56"/>
                  </a:lnTo>
                  <a:lnTo>
                    <a:pt x="20" y="58"/>
                  </a:lnTo>
                  <a:lnTo>
                    <a:pt x="18" y="62"/>
                  </a:lnTo>
                  <a:lnTo>
                    <a:pt x="18" y="62"/>
                  </a:lnTo>
                  <a:lnTo>
                    <a:pt x="16" y="62"/>
                  </a:lnTo>
                  <a:lnTo>
                    <a:pt x="14" y="66"/>
                  </a:lnTo>
                  <a:lnTo>
                    <a:pt x="14" y="68"/>
                  </a:lnTo>
                  <a:lnTo>
                    <a:pt x="16" y="70"/>
                  </a:lnTo>
                  <a:lnTo>
                    <a:pt x="16" y="72"/>
                  </a:lnTo>
                  <a:lnTo>
                    <a:pt x="18" y="76"/>
                  </a:lnTo>
                  <a:lnTo>
                    <a:pt x="20" y="76"/>
                  </a:lnTo>
                  <a:lnTo>
                    <a:pt x="20" y="76"/>
                  </a:lnTo>
                  <a:lnTo>
                    <a:pt x="20" y="76"/>
                  </a:lnTo>
                  <a:lnTo>
                    <a:pt x="20" y="78"/>
                  </a:lnTo>
                  <a:lnTo>
                    <a:pt x="20" y="80"/>
                  </a:lnTo>
                  <a:lnTo>
                    <a:pt x="20" y="82"/>
                  </a:lnTo>
                  <a:lnTo>
                    <a:pt x="20" y="82"/>
                  </a:lnTo>
                  <a:lnTo>
                    <a:pt x="20" y="86"/>
                  </a:lnTo>
                  <a:lnTo>
                    <a:pt x="20" y="88"/>
                  </a:lnTo>
                  <a:lnTo>
                    <a:pt x="18" y="90"/>
                  </a:lnTo>
                  <a:lnTo>
                    <a:pt x="20" y="90"/>
                  </a:lnTo>
                  <a:lnTo>
                    <a:pt x="20" y="92"/>
                  </a:lnTo>
                  <a:lnTo>
                    <a:pt x="20" y="96"/>
                  </a:lnTo>
                  <a:lnTo>
                    <a:pt x="20" y="102"/>
                  </a:lnTo>
                  <a:lnTo>
                    <a:pt x="18" y="104"/>
                  </a:lnTo>
                  <a:lnTo>
                    <a:pt x="18" y="106"/>
                  </a:lnTo>
                  <a:lnTo>
                    <a:pt x="20" y="108"/>
                  </a:lnTo>
                  <a:lnTo>
                    <a:pt x="22" y="106"/>
                  </a:lnTo>
                  <a:lnTo>
                    <a:pt x="22" y="108"/>
                  </a:lnTo>
                  <a:lnTo>
                    <a:pt x="22" y="110"/>
                  </a:lnTo>
                  <a:lnTo>
                    <a:pt x="24" y="110"/>
                  </a:lnTo>
                  <a:lnTo>
                    <a:pt x="24" y="110"/>
                  </a:lnTo>
                  <a:lnTo>
                    <a:pt x="22" y="112"/>
                  </a:lnTo>
                  <a:lnTo>
                    <a:pt x="22" y="116"/>
                  </a:lnTo>
                  <a:lnTo>
                    <a:pt x="18" y="120"/>
                  </a:lnTo>
                  <a:lnTo>
                    <a:pt x="16" y="122"/>
                  </a:lnTo>
                  <a:lnTo>
                    <a:pt x="12" y="126"/>
                  </a:lnTo>
                  <a:lnTo>
                    <a:pt x="8" y="126"/>
                  </a:lnTo>
                  <a:lnTo>
                    <a:pt x="4" y="130"/>
                  </a:lnTo>
                  <a:lnTo>
                    <a:pt x="0" y="134"/>
                  </a:lnTo>
                  <a:lnTo>
                    <a:pt x="0" y="138"/>
                  </a:lnTo>
                  <a:lnTo>
                    <a:pt x="0" y="142"/>
                  </a:lnTo>
                  <a:lnTo>
                    <a:pt x="4" y="142"/>
                  </a:lnTo>
                  <a:lnTo>
                    <a:pt x="8" y="144"/>
                  </a:lnTo>
                  <a:lnTo>
                    <a:pt x="12" y="148"/>
                  </a:lnTo>
                  <a:lnTo>
                    <a:pt x="16" y="148"/>
                  </a:lnTo>
                  <a:lnTo>
                    <a:pt x="18" y="152"/>
                  </a:lnTo>
                  <a:lnTo>
                    <a:pt x="18" y="154"/>
                  </a:lnTo>
                  <a:lnTo>
                    <a:pt x="18" y="156"/>
                  </a:lnTo>
                  <a:lnTo>
                    <a:pt x="22" y="156"/>
                  </a:lnTo>
                  <a:lnTo>
                    <a:pt x="26" y="158"/>
                  </a:lnTo>
                  <a:lnTo>
                    <a:pt x="28" y="158"/>
                  </a:lnTo>
                  <a:lnTo>
                    <a:pt x="32" y="160"/>
                  </a:lnTo>
                  <a:lnTo>
                    <a:pt x="34" y="158"/>
                  </a:lnTo>
                  <a:lnTo>
                    <a:pt x="34" y="156"/>
                  </a:lnTo>
                  <a:lnTo>
                    <a:pt x="34" y="154"/>
                  </a:lnTo>
                  <a:lnTo>
                    <a:pt x="36" y="154"/>
                  </a:lnTo>
                  <a:lnTo>
                    <a:pt x="40" y="156"/>
                  </a:lnTo>
                  <a:lnTo>
                    <a:pt x="42" y="156"/>
                  </a:lnTo>
                  <a:lnTo>
                    <a:pt x="42" y="158"/>
                  </a:lnTo>
                  <a:lnTo>
                    <a:pt x="44" y="160"/>
                  </a:lnTo>
                  <a:lnTo>
                    <a:pt x="44" y="160"/>
                  </a:lnTo>
                  <a:lnTo>
                    <a:pt x="44" y="160"/>
                  </a:lnTo>
                  <a:lnTo>
                    <a:pt x="46" y="160"/>
                  </a:lnTo>
                  <a:lnTo>
                    <a:pt x="50" y="162"/>
                  </a:lnTo>
                  <a:lnTo>
                    <a:pt x="54" y="162"/>
                  </a:lnTo>
                  <a:lnTo>
                    <a:pt x="54" y="164"/>
                  </a:lnTo>
                  <a:lnTo>
                    <a:pt x="56" y="168"/>
                  </a:lnTo>
                  <a:lnTo>
                    <a:pt x="58" y="170"/>
                  </a:lnTo>
                  <a:lnTo>
                    <a:pt x="60" y="174"/>
                  </a:lnTo>
                  <a:lnTo>
                    <a:pt x="62" y="174"/>
                  </a:lnTo>
                  <a:lnTo>
                    <a:pt x="66" y="176"/>
                  </a:lnTo>
                  <a:lnTo>
                    <a:pt x="68" y="180"/>
                  </a:lnTo>
                  <a:lnTo>
                    <a:pt x="68" y="182"/>
                  </a:lnTo>
                  <a:lnTo>
                    <a:pt x="70" y="182"/>
                  </a:lnTo>
                  <a:lnTo>
                    <a:pt x="72" y="184"/>
                  </a:lnTo>
                  <a:lnTo>
                    <a:pt x="74" y="186"/>
                  </a:lnTo>
                  <a:lnTo>
                    <a:pt x="72" y="188"/>
                  </a:lnTo>
                  <a:lnTo>
                    <a:pt x="74" y="190"/>
                  </a:lnTo>
                  <a:lnTo>
                    <a:pt x="76" y="190"/>
                  </a:lnTo>
                  <a:lnTo>
                    <a:pt x="78" y="190"/>
                  </a:lnTo>
                  <a:lnTo>
                    <a:pt x="80" y="190"/>
                  </a:lnTo>
                  <a:lnTo>
                    <a:pt x="82" y="190"/>
                  </a:lnTo>
                  <a:lnTo>
                    <a:pt x="84" y="188"/>
                  </a:lnTo>
                  <a:lnTo>
                    <a:pt x="88" y="186"/>
                  </a:lnTo>
                  <a:lnTo>
                    <a:pt x="92" y="188"/>
                  </a:lnTo>
                  <a:lnTo>
                    <a:pt x="94" y="190"/>
                  </a:lnTo>
                  <a:lnTo>
                    <a:pt x="98" y="188"/>
                  </a:lnTo>
                  <a:lnTo>
                    <a:pt x="102" y="188"/>
                  </a:lnTo>
                  <a:lnTo>
                    <a:pt x="102" y="188"/>
                  </a:lnTo>
                  <a:lnTo>
                    <a:pt x="104" y="188"/>
                  </a:lnTo>
                  <a:lnTo>
                    <a:pt x="106" y="190"/>
                  </a:lnTo>
                  <a:lnTo>
                    <a:pt x="108" y="192"/>
                  </a:lnTo>
                  <a:lnTo>
                    <a:pt x="110" y="192"/>
                  </a:lnTo>
                  <a:lnTo>
                    <a:pt x="110" y="192"/>
                  </a:lnTo>
                  <a:lnTo>
                    <a:pt x="102" y="206"/>
                  </a:lnTo>
                  <a:lnTo>
                    <a:pt x="102" y="208"/>
                  </a:lnTo>
                  <a:lnTo>
                    <a:pt x="104" y="208"/>
                  </a:lnTo>
                  <a:lnTo>
                    <a:pt x="108" y="208"/>
                  </a:lnTo>
                  <a:lnTo>
                    <a:pt x="110" y="208"/>
                  </a:lnTo>
                  <a:lnTo>
                    <a:pt x="110" y="21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1" name="Chile">
              <a:extLst>
                <a:ext uri="{FF2B5EF4-FFF2-40B4-BE49-F238E27FC236}">
                  <a16:creationId xmlns:a16="http://schemas.microsoft.com/office/drawing/2014/main" id="{1AE22BC5-A1E1-416C-AD05-4457CE600ACE}"/>
                </a:ext>
              </a:extLst>
            </p:cNvPr>
            <p:cNvSpPr>
              <a:spLocks noEditPoints="1"/>
            </p:cNvSpPr>
            <p:nvPr/>
          </p:nvSpPr>
          <p:spPr bwMode="auto">
            <a:xfrm>
              <a:off x="4266349" y="4853997"/>
              <a:ext cx="256457" cy="1113866"/>
            </a:xfrm>
            <a:custGeom>
              <a:avLst/>
              <a:gdLst>
                <a:gd name="T0" fmla="*/ 92 w 134"/>
                <a:gd name="T1" fmla="*/ 560 h 582"/>
                <a:gd name="T2" fmla="*/ 90 w 134"/>
                <a:gd name="T3" fmla="*/ 566 h 582"/>
                <a:gd name="T4" fmla="*/ 110 w 134"/>
                <a:gd name="T5" fmla="*/ 566 h 582"/>
                <a:gd name="T6" fmla="*/ 90 w 134"/>
                <a:gd name="T7" fmla="*/ 542 h 582"/>
                <a:gd name="T8" fmla="*/ 108 w 134"/>
                <a:gd name="T9" fmla="*/ 534 h 582"/>
                <a:gd name="T10" fmla="*/ 40 w 134"/>
                <a:gd name="T11" fmla="*/ 480 h 582"/>
                <a:gd name="T12" fmla="*/ 40 w 134"/>
                <a:gd name="T13" fmla="*/ 394 h 582"/>
                <a:gd name="T14" fmla="*/ 30 w 134"/>
                <a:gd name="T15" fmla="*/ 328 h 582"/>
                <a:gd name="T16" fmla="*/ 40 w 134"/>
                <a:gd name="T17" fmla="*/ 224 h 582"/>
                <a:gd name="T18" fmla="*/ 44 w 134"/>
                <a:gd name="T19" fmla="*/ 128 h 582"/>
                <a:gd name="T20" fmla="*/ 42 w 134"/>
                <a:gd name="T21" fmla="*/ 46 h 582"/>
                <a:gd name="T22" fmla="*/ 20 w 134"/>
                <a:gd name="T23" fmla="*/ 8 h 582"/>
                <a:gd name="T24" fmla="*/ 14 w 134"/>
                <a:gd name="T25" fmla="*/ 74 h 582"/>
                <a:gd name="T26" fmla="*/ 12 w 134"/>
                <a:gd name="T27" fmla="*/ 142 h 582"/>
                <a:gd name="T28" fmla="*/ 16 w 134"/>
                <a:gd name="T29" fmla="*/ 204 h 582"/>
                <a:gd name="T30" fmla="*/ 10 w 134"/>
                <a:gd name="T31" fmla="*/ 250 h 582"/>
                <a:gd name="T32" fmla="*/ 4 w 134"/>
                <a:gd name="T33" fmla="*/ 286 h 582"/>
                <a:gd name="T34" fmla="*/ 6 w 134"/>
                <a:gd name="T35" fmla="*/ 334 h 582"/>
                <a:gd name="T36" fmla="*/ 28 w 134"/>
                <a:gd name="T37" fmla="*/ 356 h 582"/>
                <a:gd name="T38" fmla="*/ 24 w 134"/>
                <a:gd name="T39" fmla="*/ 382 h 582"/>
                <a:gd name="T40" fmla="*/ 24 w 134"/>
                <a:gd name="T41" fmla="*/ 420 h 582"/>
                <a:gd name="T42" fmla="*/ 6 w 134"/>
                <a:gd name="T43" fmla="*/ 412 h 582"/>
                <a:gd name="T44" fmla="*/ 16 w 134"/>
                <a:gd name="T45" fmla="*/ 426 h 582"/>
                <a:gd name="T46" fmla="*/ 28 w 134"/>
                <a:gd name="T47" fmla="*/ 442 h 582"/>
                <a:gd name="T48" fmla="*/ 26 w 134"/>
                <a:gd name="T49" fmla="*/ 458 h 582"/>
                <a:gd name="T50" fmla="*/ 30 w 134"/>
                <a:gd name="T51" fmla="*/ 480 h 582"/>
                <a:gd name="T52" fmla="*/ 42 w 134"/>
                <a:gd name="T53" fmla="*/ 504 h 582"/>
                <a:gd name="T54" fmla="*/ 54 w 134"/>
                <a:gd name="T55" fmla="*/ 512 h 582"/>
                <a:gd name="T56" fmla="*/ 58 w 134"/>
                <a:gd name="T57" fmla="*/ 522 h 582"/>
                <a:gd name="T58" fmla="*/ 50 w 134"/>
                <a:gd name="T59" fmla="*/ 528 h 582"/>
                <a:gd name="T60" fmla="*/ 62 w 134"/>
                <a:gd name="T61" fmla="*/ 524 h 582"/>
                <a:gd name="T62" fmla="*/ 58 w 134"/>
                <a:gd name="T63" fmla="*/ 536 h 582"/>
                <a:gd name="T64" fmla="*/ 78 w 134"/>
                <a:gd name="T65" fmla="*/ 530 h 582"/>
                <a:gd name="T66" fmla="*/ 80 w 134"/>
                <a:gd name="T67" fmla="*/ 548 h 582"/>
                <a:gd name="T68" fmla="*/ 104 w 134"/>
                <a:gd name="T69" fmla="*/ 516 h 582"/>
                <a:gd name="T70" fmla="*/ 8 w 134"/>
                <a:gd name="T71" fmla="*/ 366 h 582"/>
                <a:gd name="T72" fmla="*/ 18 w 134"/>
                <a:gd name="T73" fmla="*/ 352 h 582"/>
                <a:gd name="T74" fmla="*/ 16 w 134"/>
                <a:gd name="T75" fmla="*/ 380 h 582"/>
                <a:gd name="T76" fmla="*/ 8 w 134"/>
                <a:gd name="T77" fmla="*/ 390 h 582"/>
                <a:gd name="T78" fmla="*/ 14 w 134"/>
                <a:gd name="T79" fmla="*/ 390 h 582"/>
                <a:gd name="T80" fmla="*/ 22 w 134"/>
                <a:gd name="T81" fmla="*/ 384 h 582"/>
                <a:gd name="T82" fmla="*/ 12 w 134"/>
                <a:gd name="T83" fmla="*/ 394 h 582"/>
                <a:gd name="T84" fmla="*/ 14 w 134"/>
                <a:gd name="T85" fmla="*/ 410 h 582"/>
                <a:gd name="T86" fmla="*/ 10 w 134"/>
                <a:gd name="T87" fmla="*/ 448 h 582"/>
                <a:gd name="T88" fmla="*/ 14 w 134"/>
                <a:gd name="T89" fmla="*/ 468 h 582"/>
                <a:gd name="T90" fmla="*/ 20 w 134"/>
                <a:gd name="T91" fmla="*/ 478 h 582"/>
                <a:gd name="T92" fmla="*/ 26 w 134"/>
                <a:gd name="T93" fmla="*/ 482 h 582"/>
                <a:gd name="T94" fmla="*/ 24 w 134"/>
                <a:gd name="T95" fmla="*/ 492 h 582"/>
                <a:gd name="T96" fmla="*/ 30 w 134"/>
                <a:gd name="T97" fmla="*/ 500 h 582"/>
                <a:gd name="T98" fmla="*/ 30 w 134"/>
                <a:gd name="T99" fmla="*/ 512 h 582"/>
                <a:gd name="T100" fmla="*/ 38 w 134"/>
                <a:gd name="T101" fmla="*/ 514 h 582"/>
                <a:gd name="T102" fmla="*/ 42 w 134"/>
                <a:gd name="T103" fmla="*/ 516 h 582"/>
                <a:gd name="T104" fmla="*/ 44 w 134"/>
                <a:gd name="T105" fmla="*/ 526 h 582"/>
                <a:gd name="T106" fmla="*/ 54 w 134"/>
                <a:gd name="T107" fmla="*/ 540 h 582"/>
                <a:gd name="T108" fmla="*/ 64 w 134"/>
                <a:gd name="T109" fmla="*/ 552 h 582"/>
                <a:gd name="T110" fmla="*/ 68 w 134"/>
                <a:gd name="T111" fmla="*/ 550 h 582"/>
                <a:gd name="T112" fmla="*/ 76 w 134"/>
                <a:gd name="T113" fmla="*/ 554 h 582"/>
                <a:gd name="T114" fmla="*/ 86 w 134"/>
                <a:gd name="T115" fmla="*/ 544 h 582"/>
                <a:gd name="T116" fmla="*/ 132 w 134"/>
                <a:gd name="T117" fmla="*/ 578 h 582"/>
                <a:gd name="T118" fmla="*/ 128 w 134"/>
                <a:gd name="T119" fmla="*/ 570 h 582"/>
                <a:gd name="T120" fmla="*/ 116 w 134"/>
                <a:gd name="T121" fmla="*/ 57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582">
                  <a:moveTo>
                    <a:pt x="114" y="564"/>
                  </a:moveTo>
                  <a:lnTo>
                    <a:pt x="114" y="560"/>
                  </a:lnTo>
                  <a:lnTo>
                    <a:pt x="112" y="560"/>
                  </a:lnTo>
                  <a:lnTo>
                    <a:pt x="110" y="558"/>
                  </a:lnTo>
                  <a:lnTo>
                    <a:pt x="106" y="556"/>
                  </a:lnTo>
                  <a:lnTo>
                    <a:pt x="100" y="554"/>
                  </a:lnTo>
                  <a:lnTo>
                    <a:pt x="96" y="554"/>
                  </a:lnTo>
                  <a:lnTo>
                    <a:pt x="96" y="554"/>
                  </a:lnTo>
                  <a:lnTo>
                    <a:pt x="96" y="556"/>
                  </a:lnTo>
                  <a:lnTo>
                    <a:pt x="96" y="556"/>
                  </a:lnTo>
                  <a:lnTo>
                    <a:pt x="94" y="556"/>
                  </a:lnTo>
                  <a:lnTo>
                    <a:pt x="90" y="554"/>
                  </a:lnTo>
                  <a:lnTo>
                    <a:pt x="88" y="554"/>
                  </a:lnTo>
                  <a:lnTo>
                    <a:pt x="88" y="554"/>
                  </a:lnTo>
                  <a:lnTo>
                    <a:pt x="88" y="554"/>
                  </a:lnTo>
                  <a:lnTo>
                    <a:pt x="94" y="558"/>
                  </a:lnTo>
                  <a:lnTo>
                    <a:pt x="94" y="558"/>
                  </a:lnTo>
                  <a:lnTo>
                    <a:pt x="94" y="558"/>
                  </a:lnTo>
                  <a:lnTo>
                    <a:pt x="92" y="558"/>
                  </a:lnTo>
                  <a:lnTo>
                    <a:pt x="92" y="560"/>
                  </a:lnTo>
                  <a:lnTo>
                    <a:pt x="92" y="560"/>
                  </a:lnTo>
                  <a:lnTo>
                    <a:pt x="90" y="558"/>
                  </a:lnTo>
                  <a:lnTo>
                    <a:pt x="88" y="556"/>
                  </a:lnTo>
                  <a:lnTo>
                    <a:pt x="88" y="558"/>
                  </a:lnTo>
                  <a:lnTo>
                    <a:pt x="88" y="558"/>
                  </a:lnTo>
                  <a:lnTo>
                    <a:pt x="86" y="560"/>
                  </a:lnTo>
                  <a:lnTo>
                    <a:pt x="82" y="560"/>
                  </a:lnTo>
                  <a:lnTo>
                    <a:pt x="80" y="560"/>
                  </a:lnTo>
                  <a:lnTo>
                    <a:pt x="82" y="562"/>
                  </a:lnTo>
                  <a:lnTo>
                    <a:pt x="82" y="562"/>
                  </a:lnTo>
                  <a:lnTo>
                    <a:pt x="80" y="562"/>
                  </a:lnTo>
                  <a:lnTo>
                    <a:pt x="78" y="562"/>
                  </a:lnTo>
                  <a:lnTo>
                    <a:pt x="78" y="562"/>
                  </a:lnTo>
                  <a:lnTo>
                    <a:pt x="80" y="564"/>
                  </a:lnTo>
                  <a:lnTo>
                    <a:pt x="82" y="564"/>
                  </a:lnTo>
                  <a:lnTo>
                    <a:pt x="84" y="562"/>
                  </a:lnTo>
                  <a:lnTo>
                    <a:pt x="84" y="562"/>
                  </a:lnTo>
                  <a:lnTo>
                    <a:pt x="86" y="562"/>
                  </a:lnTo>
                  <a:lnTo>
                    <a:pt x="88" y="564"/>
                  </a:lnTo>
                  <a:lnTo>
                    <a:pt x="88" y="564"/>
                  </a:lnTo>
                  <a:lnTo>
                    <a:pt x="90" y="564"/>
                  </a:lnTo>
                  <a:lnTo>
                    <a:pt x="90" y="566"/>
                  </a:lnTo>
                  <a:lnTo>
                    <a:pt x="92" y="566"/>
                  </a:lnTo>
                  <a:lnTo>
                    <a:pt x="90" y="568"/>
                  </a:lnTo>
                  <a:lnTo>
                    <a:pt x="88" y="570"/>
                  </a:lnTo>
                  <a:lnTo>
                    <a:pt x="90" y="572"/>
                  </a:lnTo>
                  <a:lnTo>
                    <a:pt x="92" y="572"/>
                  </a:lnTo>
                  <a:lnTo>
                    <a:pt x="94" y="572"/>
                  </a:lnTo>
                  <a:lnTo>
                    <a:pt x="94" y="574"/>
                  </a:lnTo>
                  <a:lnTo>
                    <a:pt x="96" y="574"/>
                  </a:lnTo>
                  <a:lnTo>
                    <a:pt x="96" y="574"/>
                  </a:lnTo>
                  <a:lnTo>
                    <a:pt x="94" y="572"/>
                  </a:lnTo>
                  <a:lnTo>
                    <a:pt x="92" y="570"/>
                  </a:lnTo>
                  <a:lnTo>
                    <a:pt x="92" y="570"/>
                  </a:lnTo>
                  <a:lnTo>
                    <a:pt x="94" y="570"/>
                  </a:lnTo>
                  <a:lnTo>
                    <a:pt x="94" y="570"/>
                  </a:lnTo>
                  <a:lnTo>
                    <a:pt x="96" y="570"/>
                  </a:lnTo>
                  <a:lnTo>
                    <a:pt x="96" y="568"/>
                  </a:lnTo>
                  <a:lnTo>
                    <a:pt x="94" y="568"/>
                  </a:lnTo>
                  <a:lnTo>
                    <a:pt x="94" y="566"/>
                  </a:lnTo>
                  <a:lnTo>
                    <a:pt x="98" y="564"/>
                  </a:lnTo>
                  <a:lnTo>
                    <a:pt x="100" y="564"/>
                  </a:lnTo>
                  <a:lnTo>
                    <a:pt x="110" y="566"/>
                  </a:lnTo>
                  <a:lnTo>
                    <a:pt x="112" y="566"/>
                  </a:lnTo>
                  <a:lnTo>
                    <a:pt x="112" y="564"/>
                  </a:lnTo>
                  <a:lnTo>
                    <a:pt x="114" y="564"/>
                  </a:lnTo>
                  <a:close/>
                  <a:moveTo>
                    <a:pt x="114" y="558"/>
                  </a:moveTo>
                  <a:lnTo>
                    <a:pt x="110" y="558"/>
                  </a:lnTo>
                  <a:lnTo>
                    <a:pt x="104" y="554"/>
                  </a:lnTo>
                  <a:lnTo>
                    <a:pt x="100" y="552"/>
                  </a:lnTo>
                  <a:lnTo>
                    <a:pt x="98" y="552"/>
                  </a:lnTo>
                  <a:lnTo>
                    <a:pt x="96" y="550"/>
                  </a:lnTo>
                  <a:lnTo>
                    <a:pt x="94" y="548"/>
                  </a:lnTo>
                  <a:lnTo>
                    <a:pt x="94" y="548"/>
                  </a:lnTo>
                  <a:lnTo>
                    <a:pt x="94" y="546"/>
                  </a:lnTo>
                  <a:lnTo>
                    <a:pt x="96" y="544"/>
                  </a:lnTo>
                  <a:lnTo>
                    <a:pt x="98" y="542"/>
                  </a:lnTo>
                  <a:lnTo>
                    <a:pt x="100" y="542"/>
                  </a:lnTo>
                  <a:lnTo>
                    <a:pt x="100" y="540"/>
                  </a:lnTo>
                  <a:lnTo>
                    <a:pt x="100" y="538"/>
                  </a:lnTo>
                  <a:lnTo>
                    <a:pt x="98" y="538"/>
                  </a:lnTo>
                  <a:lnTo>
                    <a:pt x="94" y="540"/>
                  </a:lnTo>
                  <a:lnTo>
                    <a:pt x="92" y="542"/>
                  </a:lnTo>
                  <a:lnTo>
                    <a:pt x="90" y="542"/>
                  </a:lnTo>
                  <a:lnTo>
                    <a:pt x="88" y="538"/>
                  </a:lnTo>
                  <a:lnTo>
                    <a:pt x="88" y="536"/>
                  </a:lnTo>
                  <a:lnTo>
                    <a:pt x="88" y="534"/>
                  </a:lnTo>
                  <a:lnTo>
                    <a:pt x="90" y="532"/>
                  </a:lnTo>
                  <a:lnTo>
                    <a:pt x="90" y="530"/>
                  </a:lnTo>
                  <a:lnTo>
                    <a:pt x="88" y="530"/>
                  </a:lnTo>
                  <a:lnTo>
                    <a:pt x="86" y="530"/>
                  </a:lnTo>
                  <a:lnTo>
                    <a:pt x="88" y="528"/>
                  </a:lnTo>
                  <a:lnTo>
                    <a:pt x="90" y="528"/>
                  </a:lnTo>
                  <a:lnTo>
                    <a:pt x="92" y="528"/>
                  </a:lnTo>
                  <a:lnTo>
                    <a:pt x="92" y="528"/>
                  </a:lnTo>
                  <a:lnTo>
                    <a:pt x="94" y="526"/>
                  </a:lnTo>
                  <a:lnTo>
                    <a:pt x="94" y="524"/>
                  </a:lnTo>
                  <a:lnTo>
                    <a:pt x="94" y="522"/>
                  </a:lnTo>
                  <a:lnTo>
                    <a:pt x="96" y="520"/>
                  </a:lnTo>
                  <a:lnTo>
                    <a:pt x="98" y="520"/>
                  </a:lnTo>
                  <a:lnTo>
                    <a:pt x="100" y="522"/>
                  </a:lnTo>
                  <a:lnTo>
                    <a:pt x="100" y="522"/>
                  </a:lnTo>
                  <a:lnTo>
                    <a:pt x="104" y="520"/>
                  </a:lnTo>
                  <a:lnTo>
                    <a:pt x="108" y="534"/>
                  </a:lnTo>
                  <a:lnTo>
                    <a:pt x="108" y="534"/>
                  </a:lnTo>
                  <a:lnTo>
                    <a:pt x="108" y="534"/>
                  </a:lnTo>
                  <a:lnTo>
                    <a:pt x="114" y="558"/>
                  </a:lnTo>
                  <a:close/>
                  <a:moveTo>
                    <a:pt x="104" y="516"/>
                  </a:moveTo>
                  <a:lnTo>
                    <a:pt x="100" y="514"/>
                  </a:lnTo>
                  <a:lnTo>
                    <a:pt x="98" y="514"/>
                  </a:lnTo>
                  <a:lnTo>
                    <a:pt x="96" y="512"/>
                  </a:lnTo>
                  <a:lnTo>
                    <a:pt x="80" y="512"/>
                  </a:lnTo>
                  <a:lnTo>
                    <a:pt x="72" y="514"/>
                  </a:lnTo>
                  <a:lnTo>
                    <a:pt x="70" y="512"/>
                  </a:lnTo>
                  <a:lnTo>
                    <a:pt x="64" y="512"/>
                  </a:lnTo>
                  <a:lnTo>
                    <a:pt x="62" y="506"/>
                  </a:lnTo>
                  <a:lnTo>
                    <a:pt x="60" y="502"/>
                  </a:lnTo>
                  <a:lnTo>
                    <a:pt x="58" y="500"/>
                  </a:lnTo>
                  <a:lnTo>
                    <a:pt x="58" y="492"/>
                  </a:lnTo>
                  <a:lnTo>
                    <a:pt x="58" y="490"/>
                  </a:lnTo>
                  <a:lnTo>
                    <a:pt x="54" y="490"/>
                  </a:lnTo>
                  <a:lnTo>
                    <a:pt x="50" y="492"/>
                  </a:lnTo>
                  <a:lnTo>
                    <a:pt x="48" y="494"/>
                  </a:lnTo>
                  <a:lnTo>
                    <a:pt x="46" y="494"/>
                  </a:lnTo>
                  <a:lnTo>
                    <a:pt x="40" y="484"/>
                  </a:lnTo>
                  <a:lnTo>
                    <a:pt x="40" y="480"/>
                  </a:lnTo>
                  <a:lnTo>
                    <a:pt x="42" y="468"/>
                  </a:lnTo>
                  <a:lnTo>
                    <a:pt x="44" y="464"/>
                  </a:lnTo>
                  <a:lnTo>
                    <a:pt x="48" y="460"/>
                  </a:lnTo>
                  <a:lnTo>
                    <a:pt x="50" y="454"/>
                  </a:lnTo>
                  <a:lnTo>
                    <a:pt x="48" y="448"/>
                  </a:lnTo>
                  <a:lnTo>
                    <a:pt x="46" y="442"/>
                  </a:lnTo>
                  <a:lnTo>
                    <a:pt x="48" y="438"/>
                  </a:lnTo>
                  <a:lnTo>
                    <a:pt x="50" y="434"/>
                  </a:lnTo>
                  <a:lnTo>
                    <a:pt x="48" y="428"/>
                  </a:lnTo>
                  <a:lnTo>
                    <a:pt x="48" y="426"/>
                  </a:lnTo>
                  <a:lnTo>
                    <a:pt x="50" y="424"/>
                  </a:lnTo>
                  <a:lnTo>
                    <a:pt x="48" y="418"/>
                  </a:lnTo>
                  <a:lnTo>
                    <a:pt x="48" y="412"/>
                  </a:lnTo>
                  <a:lnTo>
                    <a:pt x="46" y="408"/>
                  </a:lnTo>
                  <a:lnTo>
                    <a:pt x="46" y="406"/>
                  </a:lnTo>
                  <a:lnTo>
                    <a:pt x="50" y="402"/>
                  </a:lnTo>
                  <a:lnTo>
                    <a:pt x="50" y="400"/>
                  </a:lnTo>
                  <a:lnTo>
                    <a:pt x="46" y="396"/>
                  </a:lnTo>
                  <a:lnTo>
                    <a:pt x="44" y="392"/>
                  </a:lnTo>
                  <a:lnTo>
                    <a:pt x="40" y="392"/>
                  </a:lnTo>
                  <a:lnTo>
                    <a:pt x="40" y="394"/>
                  </a:lnTo>
                  <a:lnTo>
                    <a:pt x="38" y="392"/>
                  </a:lnTo>
                  <a:lnTo>
                    <a:pt x="38" y="390"/>
                  </a:lnTo>
                  <a:lnTo>
                    <a:pt x="44" y="390"/>
                  </a:lnTo>
                  <a:lnTo>
                    <a:pt x="48" y="386"/>
                  </a:lnTo>
                  <a:lnTo>
                    <a:pt x="46" y="384"/>
                  </a:lnTo>
                  <a:lnTo>
                    <a:pt x="46" y="382"/>
                  </a:lnTo>
                  <a:lnTo>
                    <a:pt x="44" y="384"/>
                  </a:lnTo>
                  <a:lnTo>
                    <a:pt x="42" y="384"/>
                  </a:lnTo>
                  <a:lnTo>
                    <a:pt x="40" y="378"/>
                  </a:lnTo>
                  <a:lnTo>
                    <a:pt x="38" y="374"/>
                  </a:lnTo>
                  <a:lnTo>
                    <a:pt x="38" y="370"/>
                  </a:lnTo>
                  <a:lnTo>
                    <a:pt x="38" y="366"/>
                  </a:lnTo>
                  <a:lnTo>
                    <a:pt x="34" y="364"/>
                  </a:lnTo>
                  <a:lnTo>
                    <a:pt x="32" y="360"/>
                  </a:lnTo>
                  <a:lnTo>
                    <a:pt x="32" y="352"/>
                  </a:lnTo>
                  <a:lnTo>
                    <a:pt x="34" y="350"/>
                  </a:lnTo>
                  <a:lnTo>
                    <a:pt x="36" y="346"/>
                  </a:lnTo>
                  <a:lnTo>
                    <a:pt x="34" y="344"/>
                  </a:lnTo>
                  <a:lnTo>
                    <a:pt x="32" y="342"/>
                  </a:lnTo>
                  <a:lnTo>
                    <a:pt x="32" y="336"/>
                  </a:lnTo>
                  <a:lnTo>
                    <a:pt x="30" y="328"/>
                  </a:lnTo>
                  <a:lnTo>
                    <a:pt x="32" y="320"/>
                  </a:lnTo>
                  <a:lnTo>
                    <a:pt x="30" y="316"/>
                  </a:lnTo>
                  <a:lnTo>
                    <a:pt x="28" y="312"/>
                  </a:lnTo>
                  <a:lnTo>
                    <a:pt x="32" y="306"/>
                  </a:lnTo>
                  <a:lnTo>
                    <a:pt x="34" y="298"/>
                  </a:lnTo>
                  <a:lnTo>
                    <a:pt x="38" y="298"/>
                  </a:lnTo>
                  <a:lnTo>
                    <a:pt x="38" y="294"/>
                  </a:lnTo>
                  <a:lnTo>
                    <a:pt x="32" y="280"/>
                  </a:lnTo>
                  <a:lnTo>
                    <a:pt x="32" y="276"/>
                  </a:lnTo>
                  <a:lnTo>
                    <a:pt x="32" y="272"/>
                  </a:lnTo>
                  <a:lnTo>
                    <a:pt x="32" y="264"/>
                  </a:lnTo>
                  <a:lnTo>
                    <a:pt x="34" y="258"/>
                  </a:lnTo>
                  <a:lnTo>
                    <a:pt x="38" y="256"/>
                  </a:lnTo>
                  <a:lnTo>
                    <a:pt x="38" y="250"/>
                  </a:lnTo>
                  <a:lnTo>
                    <a:pt x="34" y="248"/>
                  </a:lnTo>
                  <a:lnTo>
                    <a:pt x="32" y="246"/>
                  </a:lnTo>
                  <a:lnTo>
                    <a:pt x="36" y="242"/>
                  </a:lnTo>
                  <a:lnTo>
                    <a:pt x="36" y="236"/>
                  </a:lnTo>
                  <a:lnTo>
                    <a:pt x="38" y="232"/>
                  </a:lnTo>
                  <a:lnTo>
                    <a:pt x="40" y="230"/>
                  </a:lnTo>
                  <a:lnTo>
                    <a:pt x="40" y="224"/>
                  </a:lnTo>
                  <a:lnTo>
                    <a:pt x="38" y="216"/>
                  </a:lnTo>
                  <a:lnTo>
                    <a:pt x="38" y="214"/>
                  </a:lnTo>
                  <a:lnTo>
                    <a:pt x="36" y="206"/>
                  </a:lnTo>
                  <a:lnTo>
                    <a:pt x="34" y="202"/>
                  </a:lnTo>
                  <a:lnTo>
                    <a:pt x="32" y="198"/>
                  </a:lnTo>
                  <a:lnTo>
                    <a:pt x="30" y="196"/>
                  </a:lnTo>
                  <a:lnTo>
                    <a:pt x="28" y="194"/>
                  </a:lnTo>
                  <a:lnTo>
                    <a:pt x="26" y="186"/>
                  </a:lnTo>
                  <a:lnTo>
                    <a:pt x="28" y="182"/>
                  </a:lnTo>
                  <a:lnTo>
                    <a:pt x="32" y="180"/>
                  </a:lnTo>
                  <a:lnTo>
                    <a:pt x="32" y="174"/>
                  </a:lnTo>
                  <a:lnTo>
                    <a:pt x="34" y="172"/>
                  </a:lnTo>
                  <a:lnTo>
                    <a:pt x="34" y="166"/>
                  </a:lnTo>
                  <a:lnTo>
                    <a:pt x="32" y="162"/>
                  </a:lnTo>
                  <a:lnTo>
                    <a:pt x="32" y="154"/>
                  </a:lnTo>
                  <a:lnTo>
                    <a:pt x="32" y="152"/>
                  </a:lnTo>
                  <a:lnTo>
                    <a:pt x="34" y="144"/>
                  </a:lnTo>
                  <a:lnTo>
                    <a:pt x="36" y="140"/>
                  </a:lnTo>
                  <a:lnTo>
                    <a:pt x="38" y="132"/>
                  </a:lnTo>
                  <a:lnTo>
                    <a:pt x="42" y="130"/>
                  </a:lnTo>
                  <a:lnTo>
                    <a:pt x="44" y="128"/>
                  </a:lnTo>
                  <a:lnTo>
                    <a:pt x="46" y="126"/>
                  </a:lnTo>
                  <a:lnTo>
                    <a:pt x="46" y="124"/>
                  </a:lnTo>
                  <a:lnTo>
                    <a:pt x="46" y="122"/>
                  </a:lnTo>
                  <a:lnTo>
                    <a:pt x="44" y="120"/>
                  </a:lnTo>
                  <a:lnTo>
                    <a:pt x="42" y="118"/>
                  </a:lnTo>
                  <a:lnTo>
                    <a:pt x="44" y="116"/>
                  </a:lnTo>
                  <a:lnTo>
                    <a:pt x="46" y="114"/>
                  </a:lnTo>
                  <a:lnTo>
                    <a:pt x="46" y="110"/>
                  </a:lnTo>
                  <a:lnTo>
                    <a:pt x="42" y="108"/>
                  </a:lnTo>
                  <a:lnTo>
                    <a:pt x="42" y="104"/>
                  </a:lnTo>
                  <a:lnTo>
                    <a:pt x="44" y="100"/>
                  </a:lnTo>
                  <a:lnTo>
                    <a:pt x="44" y="98"/>
                  </a:lnTo>
                  <a:lnTo>
                    <a:pt x="40" y="96"/>
                  </a:lnTo>
                  <a:lnTo>
                    <a:pt x="42" y="94"/>
                  </a:lnTo>
                  <a:lnTo>
                    <a:pt x="56" y="86"/>
                  </a:lnTo>
                  <a:lnTo>
                    <a:pt x="58" y="72"/>
                  </a:lnTo>
                  <a:lnTo>
                    <a:pt x="58" y="68"/>
                  </a:lnTo>
                  <a:lnTo>
                    <a:pt x="56" y="68"/>
                  </a:lnTo>
                  <a:lnTo>
                    <a:pt x="54" y="70"/>
                  </a:lnTo>
                  <a:lnTo>
                    <a:pt x="52" y="70"/>
                  </a:lnTo>
                  <a:lnTo>
                    <a:pt x="42" y="46"/>
                  </a:lnTo>
                  <a:lnTo>
                    <a:pt x="36" y="40"/>
                  </a:lnTo>
                  <a:lnTo>
                    <a:pt x="34" y="38"/>
                  </a:lnTo>
                  <a:lnTo>
                    <a:pt x="38" y="32"/>
                  </a:lnTo>
                  <a:lnTo>
                    <a:pt x="36" y="28"/>
                  </a:lnTo>
                  <a:lnTo>
                    <a:pt x="38" y="26"/>
                  </a:lnTo>
                  <a:lnTo>
                    <a:pt x="38" y="24"/>
                  </a:lnTo>
                  <a:lnTo>
                    <a:pt x="32" y="18"/>
                  </a:lnTo>
                  <a:lnTo>
                    <a:pt x="30" y="16"/>
                  </a:lnTo>
                  <a:lnTo>
                    <a:pt x="30" y="12"/>
                  </a:lnTo>
                  <a:lnTo>
                    <a:pt x="30" y="10"/>
                  </a:lnTo>
                  <a:lnTo>
                    <a:pt x="30" y="8"/>
                  </a:lnTo>
                  <a:lnTo>
                    <a:pt x="30" y="6"/>
                  </a:lnTo>
                  <a:lnTo>
                    <a:pt x="28" y="4"/>
                  </a:lnTo>
                  <a:lnTo>
                    <a:pt x="26" y="2"/>
                  </a:lnTo>
                  <a:lnTo>
                    <a:pt x="24" y="0"/>
                  </a:lnTo>
                  <a:lnTo>
                    <a:pt x="22" y="0"/>
                  </a:lnTo>
                  <a:lnTo>
                    <a:pt x="22" y="0"/>
                  </a:lnTo>
                  <a:lnTo>
                    <a:pt x="20" y="2"/>
                  </a:lnTo>
                  <a:lnTo>
                    <a:pt x="24" y="6"/>
                  </a:lnTo>
                  <a:lnTo>
                    <a:pt x="22" y="6"/>
                  </a:lnTo>
                  <a:lnTo>
                    <a:pt x="20" y="8"/>
                  </a:lnTo>
                  <a:lnTo>
                    <a:pt x="18" y="8"/>
                  </a:lnTo>
                  <a:lnTo>
                    <a:pt x="16" y="10"/>
                  </a:lnTo>
                  <a:lnTo>
                    <a:pt x="12" y="12"/>
                  </a:lnTo>
                  <a:lnTo>
                    <a:pt x="14" y="12"/>
                  </a:lnTo>
                  <a:lnTo>
                    <a:pt x="14" y="16"/>
                  </a:lnTo>
                  <a:lnTo>
                    <a:pt x="14" y="18"/>
                  </a:lnTo>
                  <a:lnTo>
                    <a:pt x="14" y="22"/>
                  </a:lnTo>
                  <a:lnTo>
                    <a:pt x="16" y="32"/>
                  </a:lnTo>
                  <a:lnTo>
                    <a:pt x="16" y="34"/>
                  </a:lnTo>
                  <a:lnTo>
                    <a:pt x="16" y="38"/>
                  </a:lnTo>
                  <a:lnTo>
                    <a:pt x="14" y="38"/>
                  </a:lnTo>
                  <a:lnTo>
                    <a:pt x="14" y="44"/>
                  </a:lnTo>
                  <a:lnTo>
                    <a:pt x="16" y="48"/>
                  </a:lnTo>
                  <a:lnTo>
                    <a:pt x="18" y="52"/>
                  </a:lnTo>
                  <a:lnTo>
                    <a:pt x="18" y="58"/>
                  </a:lnTo>
                  <a:lnTo>
                    <a:pt x="18" y="60"/>
                  </a:lnTo>
                  <a:lnTo>
                    <a:pt x="16" y="62"/>
                  </a:lnTo>
                  <a:lnTo>
                    <a:pt x="18" y="70"/>
                  </a:lnTo>
                  <a:lnTo>
                    <a:pt x="18" y="72"/>
                  </a:lnTo>
                  <a:lnTo>
                    <a:pt x="16" y="72"/>
                  </a:lnTo>
                  <a:lnTo>
                    <a:pt x="14" y="74"/>
                  </a:lnTo>
                  <a:lnTo>
                    <a:pt x="14" y="78"/>
                  </a:lnTo>
                  <a:lnTo>
                    <a:pt x="14" y="80"/>
                  </a:lnTo>
                  <a:lnTo>
                    <a:pt x="16" y="78"/>
                  </a:lnTo>
                  <a:lnTo>
                    <a:pt x="18" y="80"/>
                  </a:lnTo>
                  <a:lnTo>
                    <a:pt x="16" y="82"/>
                  </a:lnTo>
                  <a:lnTo>
                    <a:pt x="16" y="94"/>
                  </a:lnTo>
                  <a:lnTo>
                    <a:pt x="18" y="98"/>
                  </a:lnTo>
                  <a:lnTo>
                    <a:pt x="18" y="104"/>
                  </a:lnTo>
                  <a:lnTo>
                    <a:pt x="18" y="106"/>
                  </a:lnTo>
                  <a:lnTo>
                    <a:pt x="16" y="110"/>
                  </a:lnTo>
                  <a:lnTo>
                    <a:pt x="16" y="112"/>
                  </a:lnTo>
                  <a:lnTo>
                    <a:pt x="18" y="116"/>
                  </a:lnTo>
                  <a:lnTo>
                    <a:pt x="18" y="120"/>
                  </a:lnTo>
                  <a:lnTo>
                    <a:pt x="18" y="126"/>
                  </a:lnTo>
                  <a:lnTo>
                    <a:pt x="16" y="128"/>
                  </a:lnTo>
                  <a:lnTo>
                    <a:pt x="16" y="132"/>
                  </a:lnTo>
                  <a:lnTo>
                    <a:pt x="16" y="132"/>
                  </a:lnTo>
                  <a:lnTo>
                    <a:pt x="16" y="134"/>
                  </a:lnTo>
                  <a:lnTo>
                    <a:pt x="14" y="138"/>
                  </a:lnTo>
                  <a:lnTo>
                    <a:pt x="14" y="140"/>
                  </a:lnTo>
                  <a:lnTo>
                    <a:pt x="12" y="142"/>
                  </a:lnTo>
                  <a:lnTo>
                    <a:pt x="14" y="146"/>
                  </a:lnTo>
                  <a:lnTo>
                    <a:pt x="14" y="148"/>
                  </a:lnTo>
                  <a:lnTo>
                    <a:pt x="10" y="152"/>
                  </a:lnTo>
                  <a:lnTo>
                    <a:pt x="10" y="154"/>
                  </a:lnTo>
                  <a:lnTo>
                    <a:pt x="14" y="158"/>
                  </a:lnTo>
                  <a:lnTo>
                    <a:pt x="14" y="162"/>
                  </a:lnTo>
                  <a:lnTo>
                    <a:pt x="16" y="164"/>
                  </a:lnTo>
                  <a:lnTo>
                    <a:pt x="14" y="166"/>
                  </a:lnTo>
                  <a:lnTo>
                    <a:pt x="12" y="168"/>
                  </a:lnTo>
                  <a:lnTo>
                    <a:pt x="14" y="170"/>
                  </a:lnTo>
                  <a:lnTo>
                    <a:pt x="12" y="172"/>
                  </a:lnTo>
                  <a:lnTo>
                    <a:pt x="10" y="172"/>
                  </a:lnTo>
                  <a:lnTo>
                    <a:pt x="10" y="176"/>
                  </a:lnTo>
                  <a:lnTo>
                    <a:pt x="10" y="180"/>
                  </a:lnTo>
                  <a:lnTo>
                    <a:pt x="12" y="182"/>
                  </a:lnTo>
                  <a:lnTo>
                    <a:pt x="14" y="188"/>
                  </a:lnTo>
                  <a:lnTo>
                    <a:pt x="14" y="194"/>
                  </a:lnTo>
                  <a:lnTo>
                    <a:pt x="12" y="194"/>
                  </a:lnTo>
                  <a:lnTo>
                    <a:pt x="14" y="196"/>
                  </a:lnTo>
                  <a:lnTo>
                    <a:pt x="16" y="200"/>
                  </a:lnTo>
                  <a:lnTo>
                    <a:pt x="16" y="204"/>
                  </a:lnTo>
                  <a:lnTo>
                    <a:pt x="16" y="208"/>
                  </a:lnTo>
                  <a:lnTo>
                    <a:pt x="16" y="208"/>
                  </a:lnTo>
                  <a:lnTo>
                    <a:pt x="16" y="210"/>
                  </a:lnTo>
                  <a:lnTo>
                    <a:pt x="16" y="212"/>
                  </a:lnTo>
                  <a:lnTo>
                    <a:pt x="16" y="214"/>
                  </a:lnTo>
                  <a:lnTo>
                    <a:pt x="16" y="216"/>
                  </a:lnTo>
                  <a:lnTo>
                    <a:pt x="18" y="220"/>
                  </a:lnTo>
                  <a:lnTo>
                    <a:pt x="18" y="222"/>
                  </a:lnTo>
                  <a:lnTo>
                    <a:pt x="18" y="224"/>
                  </a:lnTo>
                  <a:lnTo>
                    <a:pt x="16" y="226"/>
                  </a:lnTo>
                  <a:lnTo>
                    <a:pt x="14" y="228"/>
                  </a:lnTo>
                  <a:lnTo>
                    <a:pt x="14" y="230"/>
                  </a:lnTo>
                  <a:lnTo>
                    <a:pt x="14" y="230"/>
                  </a:lnTo>
                  <a:lnTo>
                    <a:pt x="14" y="234"/>
                  </a:lnTo>
                  <a:lnTo>
                    <a:pt x="12" y="236"/>
                  </a:lnTo>
                  <a:lnTo>
                    <a:pt x="12" y="238"/>
                  </a:lnTo>
                  <a:lnTo>
                    <a:pt x="12" y="242"/>
                  </a:lnTo>
                  <a:lnTo>
                    <a:pt x="10" y="244"/>
                  </a:lnTo>
                  <a:lnTo>
                    <a:pt x="12" y="246"/>
                  </a:lnTo>
                  <a:lnTo>
                    <a:pt x="10" y="246"/>
                  </a:lnTo>
                  <a:lnTo>
                    <a:pt x="10" y="250"/>
                  </a:lnTo>
                  <a:lnTo>
                    <a:pt x="10" y="250"/>
                  </a:lnTo>
                  <a:lnTo>
                    <a:pt x="10" y="252"/>
                  </a:lnTo>
                  <a:lnTo>
                    <a:pt x="10" y="254"/>
                  </a:lnTo>
                  <a:lnTo>
                    <a:pt x="8" y="256"/>
                  </a:lnTo>
                  <a:lnTo>
                    <a:pt x="8" y="260"/>
                  </a:lnTo>
                  <a:lnTo>
                    <a:pt x="8" y="262"/>
                  </a:lnTo>
                  <a:lnTo>
                    <a:pt x="6" y="262"/>
                  </a:lnTo>
                  <a:lnTo>
                    <a:pt x="6" y="264"/>
                  </a:lnTo>
                  <a:lnTo>
                    <a:pt x="6" y="266"/>
                  </a:lnTo>
                  <a:lnTo>
                    <a:pt x="6" y="268"/>
                  </a:lnTo>
                  <a:lnTo>
                    <a:pt x="6" y="270"/>
                  </a:lnTo>
                  <a:lnTo>
                    <a:pt x="6" y="272"/>
                  </a:lnTo>
                  <a:lnTo>
                    <a:pt x="4" y="274"/>
                  </a:lnTo>
                  <a:lnTo>
                    <a:pt x="4" y="276"/>
                  </a:lnTo>
                  <a:lnTo>
                    <a:pt x="2" y="274"/>
                  </a:lnTo>
                  <a:lnTo>
                    <a:pt x="0" y="274"/>
                  </a:lnTo>
                  <a:lnTo>
                    <a:pt x="0" y="276"/>
                  </a:lnTo>
                  <a:lnTo>
                    <a:pt x="0" y="278"/>
                  </a:lnTo>
                  <a:lnTo>
                    <a:pt x="0" y="282"/>
                  </a:lnTo>
                  <a:lnTo>
                    <a:pt x="2" y="284"/>
                  </a:lnTo>
                  <a:lnTo>
                    <a:pt x="4" y="286"/>
                  </a:lnTo>
                  <a:lnTo>
                    <a:pt x="6" y="290"/>
                  </a:lnTo>
                  <a:lnTo>
                    <a:pt x="4" y="292"/>
                  </a:lnTo>
                  <a:lnTo>
                    <a:pt x="8" y="298"/>
                  </a:lnTo>
                  <a:lnTo>
                    <a:pt x="10" y="300"/>
                  </a:lnTo>
                  <a:lnTo>
                    <a:pt x="10" y="302"/>
                  </a:lnTo>
                  <a:lnTo>
                    <a:pt x="10" y="306"/>
                  </a:lnTo>
                  <a:lnTo>
                    <a:pt x="10" y="312"/>
                  </a:lnTo>
                  <a:lnTo>
                    <a:pt x="8" y="312"/>
                  </a:lnTo>
                  <a:lnTo>
                    <a:pt x="10" y="314"/>
                  </a:lnTo>
                  <a:lnTo>
                    <a:pt x="8" y="316"/>
                  </a:lnTo>
                  <a:lnTo>
                    <a:pt x="8" y="316"/>
                  </a:lnTo>
                  <a:lnTo>
                    <a:pt x="6" y="316"/>
                  </a:lnTo>
                  <a:lnTo>
                    <a:pt x="6" y="318"/>
                  </a:lnTo>
                  <a:lnTo>
                    <a:pt x="6" y="320"/>
                  </a:lnTo>
                  <a:lnTo>
                    <a:pt x="8" y="322"/>
                  </a:lnTo>
                  <a:lnTo>
                    <a:pt x="6" y="326"/>
                  </a:lnTo>
                  <a:lnTo>
                    <a:pt x="8" y="328"/>
                  </a:lnTo>
                  <a:lnTo>
                    <a:pt x="6" y="330"/>
                  </a:lnTo>
                  <a:lnTo>
                    <a:pt x="8" y="332"/>
                  </a:lnTo>
                  <a:lnTo>
                    <a:pt x="6" y="332"/>
                  </a:lnTo>
                  <a:lnTo>
                    <a:pt x="6" y="334"/>
                  </a:lnTo>
                  <a:lnTo>
                    <a:pt x="6" y="334"/>
                  </a:lnTo>
                  <a:lnTo>
                    <a:pt x="10" y="340"/>
                  </a:lnTo>
                  <a:lnTo>
                    <a:pt x="12" y="342"/>
                  </a:lnTo>
                  <a:lnTo>
                    <a:pt x="12" y="344"/>
                  </a:lnTo>
                  <a:lnTo>
                    <a:pt x="16" y="346"/>
                  </a:lnTo>
                  <a:lnTo>
                    <a:pt x="20" y="344"/>
                  </a:lnTo>
                  <a:lnTo>
                    <a:pt x="20" y="340"/>
                  </a:lnTo>
                  <a:lnTo>
                    <a:pt x="20" y="340"/>
                  </a:lnTo>
                  <a:lnTo>
                    <a:pt x="22" y="340"/>
                  </a:lnTo>
                  <a:lnTo>
                    <a:pt x="24" y="342"/>
                  </a:lnTo>
                  <a:lnTo>
                    <a:pt x="26" y="342"/>
                  </a:lnTo>
                  <a:lnTo>
                    <a:pt x="26" y="342"/>
                  </a:lnTo>
                  <a:lnTo>
                    <a:pt x="26" y="344"/>
                  </a:lnTo>
                  <a:lnTo>
                    <a:pt x="24" y="346"/>
                  </a:lnTo>
                  <a:lnTo>
                    <a:pt x="24" y="348"/>
                  </a:lnTo>
                  <a:lnTo>
                    <a:pt x="24" y="348"/>
                  </a:lnTo>
                  <a:lnTo>
                    <a:pt x="26" y="348"/>
                  </a:lnTo>
                  <a:lnTo>
                    <a:pt x="26" y="350"/>
                  </a:lnTo>
                  <a:lnTo>
                    <a:pt x="28" y="354"/>
                  </a:lnTo>
                  <a:lnTo>
                    <a:pt x="28" y="356"/>
                  </a:lnTo>
                  <a:lnTo>
                    <a:pt x="28" y="356"/>
                  </a:lnTo>
                  <a:lnTo>
                    <a:pt x="26" y="354"/>
                  </a:lnTo>
                  <a:lnTo>
                    <a:pt x="26" y="352"/>
                  </a:lnTo>
                  <a:lnTo>
                    <a:pt x="24" y="352"/>
                  </a:lnTo>
                  <a:lnTo>
                    <a:pt x="24" y="354"/>
                  </a:lnTo>
                  <a:lnTo>
                    <a:pt x="24" y="354"/>
                  </a:lnTo>
                  <a:lnTo>
                    <a:pt x="26" y="356"/>
                  </a:lnTo>
                  <a:lnTo>
                    <a:pt x="26" y="358"/>
                  </a:lnTo>
                  <a:lnTo>
                    <a:pt x="24" y="358"/>
                  </a:lnTo>
                  <a:lnTo>
                    <a:pt x="24" y="360"/>
                  </a:lnTo>
                  <a:lnTo>
                    <a:pt x="24" y="362"/>
                  </a:lnTo>
                  <a:lnTo>
                    <a:pt x="26" y="364"/>
                  </a:lnTo>
                  <a:lnTo>
                    <a:pt x="24" y="366"/>
                  </a:lnTo>
                  <a:lnTo>
                    <a:pt x="24" y="368"/>
                  </a:lnTo>
                  <a:lnTo>
                    <a:pt x="24" y="368"/>
                  </a:lnTo>
                  <a:lnTo>
                    <a:pt x="22" y="370"/>
                  </a:lnTo>
                  <a:lnTo>
                    <a:pt x="24" y="372"/>
                  </a:lnTo>
                  <a:lnTo>
                    <a:pt x="26" y="374"/>
                  </a:lnTo>
                  <a:lnTo>
                    <a:pt x="24" y="376"/>
                  </a:lnTo>
                  <a:lnTo>
                    <a:pt x="24" y="378"/>
                  </a:lnTo>
                  <a:lnTo>
                    <a:pt x="24" y="380"/>
                  </a:lnTo>
                  <a:lnTo>
                    <a:pt x="24" y="382"/>
                  </a:lnTo>
                  <a:lnTo>
                    <a:pt x="24" y="384"/>
                  </a:lnTo>
                  <a:lnTo>
                    <a:pt x="26" y="384"/>
                  </a:lnTo>
                  <a:lnTo>
                    <a:pt x="28" y="384"/>
                  </a:lnTo>
                  <a:lnTo>
                    <a:pt x="28" y="386"/>
                  </a:lnTo>
                  <a:lnTo>
                    <a:pt x="30" y="388"/>
                  </a:lnTo>
                  <a:lnTo>
                    <a:pt x="32" y="388"/>
                  </a:lnTo>
                  <a:lnTo>
                    <a:pt x="32" y="392"/>
                  </a:lnTo>
                  <a:lnTo>
                    <a:pt x="30" y="396"/>
                  </a:lnTo>
                  <a:lnTo>
                    <a:pt x="26" y="396"/>
                  </a:lnTo>
                  <a:lnTo>
                    <a:pt x="24" y="396"/>
                  </a:lnTo>
                  <a:lnTo>
                    <a:pt x="24" y="400"/>
                  </a:lnTo>
                  <a:lnTo>
                    <a:pt x="26" y="402"/>
                  </a:lnTo>
                  <a:lnTo>
                    <a:pt x="24" y="404"/>
                  </a:lnTo>
                  <a:lnTo>
                    <a:pt x="24" y="404"/>
                  </a:lnTo>
                  <a:lnTo>
                    <a:pt x="26" y="406"/>
                  </a:lnTo>
                  <a:lnTo>
                    <a:pt x="24" y="408"/>
                  </a:lnTo>
                  <a:lnTo>
                    <a:pt x="22" y="412"/>
                  </a:lnTo>
                  <a:lnTo>
                    <a:pt x="22" y="414"/>
                  </a:lnTo>
                  <a:lnTo>
                    <a:pt x="24" y="414"/>
                  </a:lnTo>
                  <a:lnTo>
                    <a:pt x="24" y="416"/>
                  </a:lnTo>
                  <a:lnTo>
                    <a:pt x="24" y="420"/>
                  </a:lnTo>
                  <a:lnTo>
                    <a:pt x="22" y="422"/>
                  </a:lnTo>
                  <a:lnTo>
                    <a:pt x="20" y="424"/>
                  </a:lnTo>
                  <a:lnTo>
                    <a:pt x="20" y="422"/>
                  </a:lnTo>
                  <a:lnTo>
                    <a:pt x="20" y="422"/>
                  </a:lnTo>
                  <a:lnTo>
                    <a:pt x="22" y="418"/>
                  </a:lnTo>
                  <a:lnTo>
                    <a:pt x="22" y="416"/>
                  </a:lnTo>
                  <a:lnTo>
                    <a:pt x="22" y="414"/>
                  </a:lnTo>
                  <a:lnTo>
                    <a:pt x="20" y="414"/>
                  </a:lnTo>
                  <a:lnTo>
                    <a:pt x="18" y="416"/>
                  </a:lnTo>
                  <a:lnTo>
                    <a:pt x="16" y="416"/>
                  </a:lnTo>
                  <a:lnTo>
                    <a:pt x="14" y="416"/>
                  </a:lnTo>
                  <a:lnTo>
                    <a:pt x="14" y="416"/>
                  </a:lnTo>
                  <a:lnTo>
                    <a:pt x="16" y="414"/>
                  </a:lnTo>
                  <a:lnTo>
                    <a:pt x="18" y="414"/>
                  </a:lnTo>
                  <a:lnTo>
                    <a:pt x="18" y="410"/>
                  </a:lnTo>
                  <a:lnTo>
                    <a:pt x="16" y="410"/>
                  </a:lnTo>
                  <a:lnTo>
                    <a:pt x="14" y="410"/>
                  </a:lnTo>
                  <a:lnTo>
                    <a:pt x="10" y="410"/>
                  </a:lnTo>
                  <a:lnTo>
                    <a:pt x="8" y="410"/>
                  </a:lnTo>
                  <a:lnTo>
                    <a:pt x="6" y="410"/>
                  </a:lnTo>
                  <a:lnTo>
                    <a:pt x="6" y="412"/>
                  </a:lnTo>
                  <a:lnTo>
                    <a:pt x="8" y="414"/>
                  </a:lnTo>
                  <a:lnTo>
                    <a:pt x="8" y="414"/>
                  </a:lnTo>
                  <a:lnTo>
                    <a:pt x="10" y="416"/>
                  </a:lnTo>
                  <a:lnTo>
                    <a:pt x="8" y="416"/>
                  </a:lnTo>
                  <a:lnTo>
                    <a:pt x="6" y="420"/>
                  </a:lnTo>
                  <a:lnTo>
                    <a:pt x="6" y="420"/>
                  </a:lnTo>
                  <a:lnTo>
                    <a:pt x="4" y="422"/>
                  </a:lnTo>
                  <a:lnTo>
                    <a:pt x="2" y="424"/>
                  </a:lnTo>
                  <a:lnTo>
                    <a:pt x="2" y="426"/>
                  </a:lnTo>
                  <a:lnTo>
                    <a:pt x="4" y="430"/>
                  </a:lnTo>
                  <a:lnTo>
                    <a:pt x="6" y="430"/>
                  </a:lnTo>
                  <a:lnTo>
                    <a:pt x="8" y="428"/>
                  </a:lnTo>
                  <a:lnTo>
                    <a:pt x="8" y="428"/>
                  </a:lnTo>
                  <a:lnTo>
                    <a:pt x="4" y="426"/>
                  </a:lnTo>
                  <a:lnTo>
                    <a:pt x="4" y="426"/>
                  </a:lnTo>
                  <a:lnTo>
                    <a:pt x="6" y="424"/>
                  </a:lnTo>
                  <a:lnTo>
                    <a:pt x="10" y="424"/>
                  </a:lnTo>
                  <a:lnTo>
                    <a:pt x="10" y="422"/>
                  </a:lnTo>
                  <a:lnTo>
                    <a:pt x="10" y="424"/>
                  </a:lnTo>
                  <a:lnTo>
                    <a:pt x="12" y="426"/>
                  </a:lnTo>
                  <a:lnTo>
                    <a:pt x="16" y="426"/>
                  </a:lnTo>
                  <a:lnTo>
                    <a:pt x="16" y="424"/>
                  </a:lnTo>
                  <a:lnTo>
                    <a:pt x="18" y="426"/>
                  </a:lnTo>
                  <a:lnTo>
                    <a:pt x="18" y="428"/>
                  </a:lnTo>
                  <a:lnTo>
                    <a:pt x="22" y="428"/>
                  </a:lnTo>
                  <a:lnTo>
                    <a:pt x="24" y="430"/>
                  </a:lnTo>
                  <a:lnTo>
                    <a:pt x="22" y="430"/>
                  </a:lnTo>
                  <a:lnTo>
                    <a:pt x="22" y="432"/>
                  </a:lnTo>
                  <a:lnTo>
                    <a:pt x="22" y="432"/>
                  </a:lnTo>
                  <a:lnTo>
                    <a:pt x="20" y="434"/>
                  </a:lnTo>
                  <a:lnTo>
                    <a:pt x="20" y="436"/>
                  </a:lnTo>
                  <a:lnTo>
                    <a:pt x="20" y="438"/>
                  </a:lnTo>
                  <a:lnTo>
                    <a:pt x="24" y="438"/>
                  </a:lnTo>
                  <a:lnTo>
                    <a:pt x="22" y="440"/>
                  </a:lnTo>
                  <a:lnTo>
                    <a:pt x="20" y="438"/>
                  </a:lnTo>
                  <a:lnTo>
                    <a:pt x="20" y="438"/>
                  </a:lnTo>
                  <a:lnTo>
                    <a:pt x="18" y="438"/>
                  </a:lnTo>
                  <a:lnTo>
                    <a:pt x="18" y="440"/>
                  </a:lnTo>
                  <a:lnTo>
                    <a:pt x="20" y="442"/>
                  </a:lnTo>
                  <a:lnTo>
                    <a:pt x="20" y="442"/>
                  </a:lnTo>
                  <a:lnTo>
                    <a:pt x="24" y="444"/>
                  </a:lnTo>
                  <a:lnTo>
                    <a:pt x="28" y="442"/>
                  </a:lnTo>
                  <a:lnTo>
                    <a:pt x="28" y="444"/>
                  </a:lnTo>
                  <a:lnTo>
                    <a:pt x="30" y="444"/>
                  </a:lnTo>
                  <a:lnTo>
                    <a:pt x="32" y="442"/>
                  </a:lnTo>
                  <a:lnTo>
                    <a:pt x="32" y="444"/>
                  </a:lnTo>
                  <a:lnTo>
                    <a:pt x="32" y="444"/>
                  </a:lnTo>
                  <a:lnTo>
                    <a:pt x="32" y="444"/>
                  </a:lnTo>
                  <a:lnTo>
                    <a:pt x="28" y="444"/>
                  </a:lnTo>
                  <a:lnTo>
                    <a:pt x="28" y="446"/>
                  </a:lnTo>
                  <a:lnTo>
                    <a:pt x="26" y="444"/>
                  </a:lnTo>
                  <a:lnTo>
                    <a:pt x="22" y="446"/>
                  </a:lnTo>
                  <a:lnTo>
                    <a:pt x="22" y="448"/>
                  </a:lnTo>
                  <a:lnTo>
                    <a:pt x="22" y="448"/>
                  </a:lnTo>
                  <a:lnTo>
                    <a:pt x="24" y="450"/>
                  </a:lnTo>
                  <a:lnTo>
                    <a:pt x="24" y="452"/>
                  </a:lnTo>
                  <a:lnTo>
                    <a:pt x="26" y="452"/>
                  </a:lnTo>
                  <a:lnTo>
                    <a:pt x="28" y="452"/>
                  </a:lnTo>
                  <a:lnTo>
                    <a:pt x="28" y="452"/>
                  </a:lnTo>
                  <a:lnTo>
                    <a:pt x="26" y="454"/>
                  </a:lnTo>
                  <a:lnTo>
                    <a:pt x="26" y="456"/>
                  </a:lnTo>
                  <a:lnTo>
                    <a:pt x="28" y="458"/>
                  </a:lnTo>
                  <a:lnTo>
                    <a:pt x="26" y="458"/>
                  </a:lnTo>
                  <a:lnTo>
                    <a:pt x="24" y="458"/>
                  </a:lnTo>
                  <a:lnTo>
                    <a:pt x="24" y="460"/>
                  </a:lnTo>
                  <a:lnTo>
                    <a:pt x="26" y="466"/>
                  </a:lnTo>
                  <a:lnTo>
                    <a:pt x="28" y="468"/>
                  </a:lnTo>
                  <a:lnTo>
                    <a:pt x="28" y="470"/>
                  </a:lnTo>
                  <a:lnTo>
                    <a:pt x="30" y="472"/>
                  </a:lnTo>
                  <a:lnTo>
                    <a:pt x="32" y="474"/>
                  </a:lnTo>
                  <a:lnTo>
                    <a:pt x="32" y="470"/>
                  </a:lnTo>
                  <a:lnTo>
                    <a:pt x="32" y="464"/>
                  </a:lnTo>
                  <a:lnTo>
                    <a:pt x="34" y="464"/>
                  </a:lnTo>
                  <a:lnTo>
                    <a:pt x="34" y="464"/>
                  </a:lnTo>
                  <a:lnTo>
                    <a:pt x="34" y="464"/>
                  </a:lnTo>
                  <a:lnTo>
                    <a:pt x="32" y="470"/>
                  </a:lnTo>
                  <a:lnTo>
                    <a:pt x="32" y="472"/>
                  </a:lnTo>
                  <a:lnTo>
                    <a:pt x="34" y="472"/>
                  </a:lnTo>
                  <a:lnTo>
                    <a:pt x="36" y="472"/>
                  </a:lnTo>
                  <a:lnTo>
                    <a:pt x="34" y="474"/>
                  </a:lnTo>
                  <a:lnTo>
                    <a:pt x="32" y="474"/>
                  </a:lnTo>
                  <a:lnTo>
                    <a:pt x="30" y="476"/>
                  </a:lnTo>
                  <a:lnTo>
                    <a:pt x="30" y="478"/>
                  </a:lnTo>
                  <a:lnTo>
                    <a:pt x="30" y="480"/>
                  </a:lnTo>
                  <a:lnTo>
                    <a:pt x="30" y="482"/>
                  </a:lnTo>
                  <a:lnTo>
                    <a:pt x="28" y="482"/>
                  </a:lnTo>
                  <a:lnTo>
                    <a:pt x="28" y="484"/>
                  </a:lnTo>
                  <a:lnTo>
                    <a:pt x="28" y="486"/>
                  </a:lnTo>
                  <a:lnTo>
                    <a:pt x="32" y="488"/>
                  </a:lnTo>
                  <a:lnTo>
                    <a:pt x="36" y="490"/>
                  </a:lnTo>
                  <a:lnTo>
                    <a:pt x="38" y="492"/>
                  </a:lnTo>
                  <a:lnTo>
                    <a:pt x="38" y="492"/>
                  </a:lnTo>
                  <a:lnTo>
                    <a:pt x="36" y="492"/>
                  </a:lnTo>
                  <a:lnTo>
                    <a:pt x="38" y="494"/>
                  </a:lnTo>
                  <a:lnTo>
                    <a:pt x="38" y="496"/>
                  </a:lnTo>
                  <a:lnTo>
                    <a:pt x="40" y="494"/>
                  </a:lnTo>
                  <a:lnTo>
                    <a:pt x="40" y="496"/>
                  </a:lnTo>
                  <a:lnTo>
                    <a:pt x="38" y="496"/>
                  </a:lnTo>
                  <a:lnTo>
                    <a:pt x="38" y="498"/>
                  </a:lnTo>
                  <a:lnTo>
                    <a:pt x="36" y="500"/>
                  </a:lnTo>
                  <a:lnTo>
                    <a:pt x="38" y="500"/>
                  </a:lnTo>
                  <a:lnTo>
                    <a:pt x="38" y="500"/>
                  </a:lnTo>
                  <a:lnTo>
                    <a:pt x="38" y="502"/>
                  </a:lnTo>
                  <a:lnTo>
                    <a:pt x="40" y="504"/>
                  </a:lnTo>
                  <a:lnTo>
                    <a:pt x="42" y="504"/>
                  </a:lnTo>
                  <a:lnTo>
                    <a:pt x="44" y="502"/>
                  </a:lnTo>
                  <a:lnTo>
                    <a:pt x="44" y="506"/>
                  </a:lnTo>
                  <a:lnTo>
                    <a:pt x="44" y="506"/>
                  </a:lnTo>
                  <a:lnTo>
                    <a:pt x="42" y="506"/>
                  </a:lnTo>
                  <a:lnTo>
                    <a:pt x="42" y="506"/>
                  </a:lnTo>
                  <a:lnTo>
                    <a:pt x="40" y="506"/>
                  </a:lnTo>
                  <a:lnTo>
                    <a:pt x="40" y="508"/>
                  </a:lnTo>
                  <a:lnTo>
                    <a:pt x="42" y="510"/>
                  </a:lnTo>
                  <a:lnTo>
                    <a:pt x="42" y="512"/>
                  </a:lnTo>
                  <a:lnTo>
                    <a:pt x="44" y="514"/>
                  </a:lnTo>
                  <a:lnTo>
                    <a:pt x="44" y="514"/>
                  </a:lnTo>
                  <a:lnTo>
                    <a:pt x="46" y="516"/>
                  </a:lnTo>
                  <a:lnTo>
                    <a:pt x="48" y="516"/>
                  </a:lnTo>
                  <a:lnTo>
                    <a:pt x="48" y="514"/>
                  </a:lnTo>
                  <a:lnTo>
                    <a:pt x="48" y="512"/>
                  </a:lnTo>
                  <a:lnTo>
                    <a:pt x="48" y="510"/>
                  </a:lnTo>
                  <a:lnTo>
                    <a:pt x="50" y="512"/>
                  </a:lnTo>
                  <a:lnTo>
                    <a:pt x="50" y="514"/>
                  </a:lnTo>
                  <a:lnTo>
                    <a:pt x="52" y="516"/>
                  </a:lnTo>
                  <a:lnTo>
                    <a:pt x="52" y="514"/>
                  </a:lnTo>
                  <a:lnTo>
                    <a:pt x="54" y="512"/>
                  </a:lnTo>
                  <a:lnTo>
                    <a:pt x="54" y="510"/>
                  </a:lnTo>
                  <a:lnTo>
                    <a:pt x="52" y="510"/>
                  </a:lnTo>
                  <a:lnTo>
                    <a:pt x="48" y="508"/>
                  </a:lnTo>
                  <a:lnTo>
                    <a:pt x="48" y="508"/>
                  </a:lnTo>
                  <a:lnTo>
                    <a:pt x="50" y="508"/>
                  </a:lnTo>
                  <a:lnTo>
                    <a:pt x="54" y="508"/>
                  </a:lnTo>
                  <a:lnTo>
                    <a:pt x="56" y="510"/>
                  </a:lnTo>
                  <a:lnTo>
                    <a:pt x="58" y="510"/>
                  </a:lnTo>
                  <a:lnTo>
                    <a:pt x="58" y="508"/>
                  </a:lnTo>
                  <a:lnTo>
                    <a:pt x="54" y="506"/>
                  </a:lnTo>
                  <a:lnTo>
                    <a:pt x="50" y="506"/>
                  </a:lnTo>
                  <a:lnTo>
                    <a:pt x="50" y="506"/>
                  </a:lnTo>
                  <a:lnTo>
                    <a:pt x="52" y="506"/>
                  </a:lnTo>
                  <a:lnTo>
                    <a:pt x="56" y="506"/>
                  </a:lnTo>
                  <a:lnTo>
                    <a:pt x="58" y="508"/>
                  </a:lnTo>
                  <a:lnTo>
                    <a:pt x="60" y="512"/>
                  </a:lnTo>
                  <a:lnTo>
                    <a:pt x="58" y="514"/>
                  </a:lnTo>
                  <a:lnTo>
                    <a:pt x="58" y="514"/>
                  </a:lnTo>
                  <a:lnTo>
                    <a:pt x="60" y="518"/>
                  </a:lnTo>
                  <a:lnTo>
                    <a:pt x="60" y="520"/>
                  </a:lnTo>
                  <a:lnTo>
                    <a:pt x="58" y="522"/>
                  </a:lnTo>
                  <a:lnTo>
                    <a:pt x="58" y="518"/>
                  </a:lnTo>
                  <a:lnTo>
                    <a:pt x="58" y="514"/>
                  </a:lnTo>
                  <a:lnTo>
                    <a:pt x="56" y="514"/>
                  </a:lnTo>
                  <a:lnTo>
                    <a:pt x="54" y="514"/>
                  </a:lnTo>
                  <a:lnTo>
                    <a:pt x="54" y="516"/>
                  </a:lnTo>
                  <a:lnTo>
                    <a:pt x="56" y="518"/>
                  </a:lnTo>
                  <a:lnTo>
                    <a:pt x="54" y="520"/>
                  </a:lnTo>
                  <a:lnTo>
                    <a:pt x="54" y="520"/>
                  </a:lnTo>
                  <a:lnTo>
                    <a:pt x="52" y="518"/>
                  </a:lnTo>
                  <a:lnTo>
                    <a:pt x="52" y="518"/>
                  </a:lnTo>
                  <a:lnTo>
                    <a:pt x="50" y="518"/>
                  </a:lnTo>
                  <a:lnTo>
                    <a:pt x="46" y="518"/>
                  </a:lnTo>
                  <a:lnTo>
                    <a:pt x="44" y="520"/>
                  </a:lnTo>
                  <a:lnTo>
                    <a:pt x="46" y="520"/>
                  </a:lnTo>
                  <a:lnTo>
                    <a:pt x="46" y="524"/>
                  </a:lnTo>
                  <a:lnTo>
                    <a:pt x="48" y="526"/>
                  </a:lnTo>
                  <a:lnTo>
                    <a:pt x="48" y="528"/>
                  </a:lnTo>
                  <a:lnTo>
                    <a:pt x="48" y="528"/>
                  </a:lnTo>
                  <a:lnTo>
                    <a:pt x="48" y="530"/>
                  </a:lnTo>
                  <a:lnTo>
                    <a:pt x="50" y="530"/>
                  </a:lnTo>
                  <a:lnTo>
                    <a:pt x="50" y="528"/>
                  </a:lnTo>
                  <a:lnTo>
                    <a:pt x="52" y="528"/>
                  </a:lnTo>
                  <a:lnTo>
                    <a:pt x="54" y="528"/>
                  </a:lnTo>
                  <a:lnTo>
                    <a:pt x="54" y="530"/>
                  </a:lnTo>
                  <a:lnTo>
                    <a:pt x="52" y="530"/>
                  </a:lnTo>
                  <a:lnTo>
                    <a:pt x="50" y="532"/>
                  </a:lnTo>
                  <a:lnTo>
                    <a:pt x="50" y="534"/>
                  </a:lnTo>
                  <a:lnTo>
                    <a:pt x="54" y="534"/>
                  </a:lnTo>
                  <a:lnTo>
                    <a:pt x="58" y="536"/>
                  </a:lnTo>
                  <a:lnTo>
                    <a:pt x="58" y="534"/>
                  </a:lnTo>
                  <a:lnTo>
                    <a:pt x="58" y="534"/>
                  </a:lnTo>
                  <a:lnTo>
                    <a:pt x="58" y="530"/>
                  </a:lnTo>
                  <a:lnTo>
                    <a:pt x="58" y="528"/>
                  </a:lnTo>
                  <a:lnTo>
                    <a:pt x="58" y="528"/>
                  </a:lnTo>
                  <a:lnTo>
                    <a:pt x="58" y="528"/>
                  </a:lnTo>
                  <a:lnTo>
                    <a:pt x="56" y="528"/>
                  </a:lnTo>
                  <a:lnTo>
                    <a:pt x="56" y="526"/>
                  </a:lnTo>
                  <a:lnTo>
                    <a:pt x="58" y="526"/>
                  </a:lnTo>
                  <a:lnTo>
                    <a:pt x="58" y="524"/>
                  </a:lnTo>
                  <a:lnTo>
                    <a:pt x="58" y="524"/>
                  </a:lnTo>
                  <a:lnTo>
                    <a:pt x="60" y="524"/>
                  </a:lnTo>
                  <a:lnTo>
                    <a:pt x="62" y="524"/>
                  </a:lnTo>
                  <a:lnTo>
                    <a:pt x="62" y="526"/>
                  </a:lnTo>
                  <a:lnTo>
                    <a:pt x="64" y="526"/>
                  </a:lnTo>
                  <a:lnTo>
                    <a:pt x="64" y="524"/>
                  </a:lnTo>
                  <a:lnTo>
                    <a:pt x="66" y="524"/>
                  </a:lnTo>
                  <a:lnTo>
                    <a:pt x="70" y="524"/>
                  </a:lnTo>
                  <a:lnTo>
                    <a:pt x="72" y="524"/>
                  </a:lnTo>
                  <a:lnTo>
                    <a:pt x="74" y="524"/>
                  </a:lnTo>
                  <a:lnTo>
                    <a:pt x="74" y="526"/>
                  </a:lnTo>
                  <a:lnTo>
                    <a:pt x="72" y="526"/>
                  </a:lnTo>
                  <a:lnTo>
                    <a:pt x="72" y="528"/>
                  </a:lnTo>
                  <a:lnTo>
                    <a:pt x="70" y="528"/>
                  </a:lnTo>
                  <a:lnTo>
                    <a:pt x="68" y="526"/>
                  </a:lnTo>
                  <a:lnTo>
                    <a:pt x="66" y="526"/>
                  </a:lnTo>
                  <a:lnTo>
                    <a:pt x="64" y="530"/>
                  </a:lnTo>
                  <a:lnTo>
                    <a:pt x="62" y="530"/>
                  </a:lnTo>
                  <a:lnTo>
                    <a:pt x="60" y="530"/>
                  </a:lnTo>
                  <a:lnTo>
                    <a:pt x="60" y="532"/>
                  </a:lnTo>
                  <a:lnTo>
                    <a:pt x="60" y="534"/>
                  </a:lnTo>
                  <a:lnTo>
                    <a:pt x="58" y="534"/>
                  </a:lnTo>
                  <a:lnTo>
                    <a:pt x="58" y="536"/>
                  </a:lnTo>
                  <a:lnTo>
                    <a:pt x="58" y="536"/>
                  </a:lnTo>
                  <a:lnTo>
                    <a:pt x="60" y="536"/>
                  </a:lnTo>
                  <a:lnTo>
                    <a:pt x="58" y="538"/>
                  </a:lnTo>
                  <a:lnTo>
                    <a:pt x="58" y="540"/>
                  </a:lnTo>
                  <a:lnTo>
                    <a:pt x="62" y="540"/>
                  </a:lnTo>
                  <a:lnTo>
                    <a:pt x="66" y="542"/>
                  </a:lnTo>
                  <a:lnTo>
                    <a:pt x="66" y="542"/>
                  </a:lnTo>
                  <a:lnTo>
                    <a:pt x="66" y="542"/>
                  </a:lnTo>
                  <a:lnTo>
                    <a:pt x="66" y="540"/>
                  </a:lnTo>
                  <a:lnTo>
                    <a:pt x="66" y="538"/>
                  </a:lnTo>
                  <a:lnTo>
                    <a:pt x="68" y="538"/>
                  </a:lnTo>
                  <a:lnTo>
                    <a:pt x="68" y="536"/>
                  </a:lnTo>
                  <a:lnTo>
                    <a:pt x="66" y="534"/>
                  </a:lnTo>
                  <a:lnTo>
                    <a:pt x="70" y="534"/>
                  </a:lnTo>
                  <a:lnTo>
                    <a:pt x="72" y="532"/>
                  </a:lnTo>
                  <a:lnTo>
                    <a:pt x="74" y="528"/>
                  </a:lnTo>
                  <a:lnTo>
                    <a:pt x="76" y="528"/>
                  </a:lnTo>
                  <a:lnTo>
                    <a:pt x="76" y="528"/>
                  </a:lnTo>
                  <a:lnTo>
                    <a:pt x="78" y="530"/>
                  </a:lnTo>
                  <a:lnTo>
                    <a:pt x="80" y="530"/>
                  </a:lnTo>
                  <a:lnTo>
                    <a:pt x="80" y="530"/>
                  </a:lnTo>
                  <a:lnTo>
                    <a:pt x="78" y="530"/>
                  </a:lnTo>
                  <a:lnTo>
                    <a:pt x="76" y="532"/>
                  </a:lnTo>
                  <a:lnTo>
                    <a:pt x="76" y="534"/>
                  </a:lnTo>
                  <a:lnTo>
                    <a:pt x="74" y="536"/>
                  </a:lnTo>
                  <a:lnTo>
                    <a:pt x="74" y="538"/>
                  </a:lnTo>
                  <a:lnTo>
                    <a:pt x="74" y="540"/>
                  </a:lnTo>
                  <a:lnTo>
                    <a:pt x="74" y="542"/>
                  </a:lnTo>
                  <a:lnTo>
                    <a:pt x="72" y="542"/>
                  </a:lnTo>
                  <a:lnTo>
                    <a:pt x="72" y="542"/>
                  </a:lnTo>
                  <a:lnTo>
                    <a:pt x="72" y="542"/>
                  </a:lnTo>
                  <a:lnTo>
                    <a:pt x="72" y="538"/>
                  </a:lnTo>
                  <a:lnTo>
                    <a:pt x="72" y="538"/>
                  </a:lnTo>
                  <a:lnTo>
                    <a:pt x="70" y="538"/>
                  </a:lnTo>
                  <a:lnTo>
                    <a:pt x="70" y="540"/>
                  </a:lnTo>
                  <a:lnTo>
                    <a:pt x="70" y="540"/>
                  </a:lnTo>
                  <a:lnTo>
                    <a:pt x="68" y="540"/>
                  </a:lnTo>
                  <a:lnTo>
                    <a:pt x="68" y="542"/>
                  </a:lnTo>
                  <a:lnTo>
                    <a:pt x="68" y="542"/>
                  </a:lnTo>
                  <a:lnTo>
                    <a:pt x="72" y="546"/>
                  </a:lnTo>
                  <a:lnTo>
                    <a:pt x="76" y="548"/>
                  </a:lnTo>
                  <a:lnTo>
                    <a:pt x="78" y="548"/>
                  </a:lnTo>
                  <a:lnTo>
                    <a:pt x="80" y="548"/>
                  </a:lnTo>
                  <a:lnTo>
                    <a:pt x="82" y="550"/>
                  </a:lnTo>
                  <a:lnTo>
                    <a:pt x="82" y="548"/>
                  </a:lnTo>
                  <a:lnTo>
                    <a:pt x="84" y="546"/>
                  </a:lnTo>
                  <a:lnTo>
                    <a:pt x="82" y="542"/>
                  </a:lnTo>
                  <a:lnTo>
                    <a:pt x="84" y="540"/>
                  </a:lnTo>
                  <a:lnTo>
                    <a:pt x="82" y="538"/>
                  </a:lnTo>
                  <a:lnTo>
                    <a:pt x="84" y="534"/>
                  </a:lnTo>
                  <a:lnTo>
                    <a:pt x="84" y="532"/>
                  </a:lnTo>
                  <a:lnTo>
                    <a:pt x="82" y="528"/>
                  </a:lnTo>
                  <a:lnTo>
                    <a:pt x="84" y="528"/>
                  </a:lnTo>
                  <a:lnTo>
                    <a:pt x="86" y="526"/>
                  </a:lnTo>
                  <a:lnTo>
                    <a:pt x="88" y="522"/>
                  </a:lnTo>
                  <a:lnTo>
                    <a:pt x="90" y="522"/>
                  </a:lnTo>
                  <a:lnTo>
                    <a:pt x="94" y="522"/>
                  </a:lnTo>
                  <a:lnTo>
                    <a:pt x="94" y="520"/>
                  </a:lnTo>
                  <a:lnTo>
                    <a:pt x="94" y="518"/>
                  </a:lnTo>
                  <a:lnTo>
                    <a:pt x="96" y="516"/>
                  </a:lnTo>
                  <a:lnTo>
                    <a:pt x="98" y="516"/>
                  </a:lnTo>
                  <a:lnTo>
                    <a:pt x="102" y="518"/>
                  </a:lnTo>
                  <a:lnTo>
                    <a:pt x="102" y="516"/>
                  </a:lnTo>
                  <a:lnTo>
                    <a:pt x="104" y="516"/>
                  </a:lnTo>
                  <a:close/>
                  <a:moveTo>
                    <a:pt x="128" y="582"/>
                  </a:moveTo>
                  <a:lnTo>
                    <a:pt x="128" y="582"/>
                  </a:lnTo>
                  <a:lnTo>
                    <a:pt x="130" y="580"/>
                  </a:lnTo>
                  <a:lnTo>
                    <a:pt x="130" y="580"/>
                  </a:lnTo>
                  <a:lnTo>
                    <a:pt x="128" y="582"/>
                  </a:lnTo>
                  <a:lnTo>
                    <a:pt x="128" y="582"/>
                  </a:lnTo>
                  <a:close/>
                  <a:moveTo>
                    <a:pt x="16" y="358"/>
                  </a:moveTo>
                  <a:lnTo>
                    <a:pt x="14" y="358"/>
                  </a:lnTo>
                  <a:lnTo>
                    <a:pt x="12" y="358"/>
                  </a:lnTo>
                  <a:lnTo>
                    <a:pt x="12" y="358"/>
                  </a:lnTo>
                  <a:lnTo>
                    <a:pt x="16" y="362"/>
                  </a:lnTo>
                  <a:lnTo>
                    <a:pt x="14" y="362"/>
                  </a:lnTo>
                  <a:lnTo>
                    <a:pt x="18" y="366"/>
                  </a:lnTo>
                  <a:lnTo>
                    <a:pt x="18" y="366"/>
                  </a:lnTo>
                  <a:lnTo>
                    <a:pt x="14" y="364"/>
                  </a:lnTo>
                  <a:lnTo>
                    <a:pt x="14" y="366"/>
                  </a:lnTo>
                  <a:lnTo>
                    <a:pt x="14" y="368"/>
                  </a:lnTo>
                  <a:lnTo>
                    <a:pt x="14" y="370"/>
                  </a:lnTo>
                  <a:lnTo>
                    <a:pt x="10" y="370"/>
                  </a:lnTo>
                  <a:lnTo>
                    <a:pt x="6" y="370"/>
                  </a:lnTo>
                  <a:lnTo>
                    <a:pt x="8" y="366"/>
                  </a:lnTo>
                  <a:lnTo>
                    <a:pt x="8" y="360"/>
                  </a:lnTo>
                  <a:lnTo>
                    <a:pt x="6" y="356"/>
                  </a:lnTo>
                  <a:lnTo>
                    <a:pt x="6" y="356"/>
                  </a:lnTo>
                  <a:lnTo>
                    <a:pt x="4" y="354"/>
                  </a:lnTo>
                  <a:lnTo>
                    <a:pt x="6" y="352"/>
                  </a:lnTo>
                  <a:lnTo>
                    <a:pt x="6" y="352"/>
                  </a:lnTo>
                  <a:lnTo>
                    <a:pt x="8" y="348"/>
                  </a:lnTo>
                  <a:lnTo>
                    <a:pt x="6" y="348"/>
                  </a:lnTo>
                  <a:lnTo>
                    <a:pt x="6" y="346"/>
                  </a:lnTo>
                  <a:lnTo>
                    <a:pt x="8" y="346"/>
                  </a:lnTo>
                  <a:lnTo>
                    <a:pt x="10" y="346"/>
                  </a:lnTo>
                  <a:lnTo>
                    <a:pt x="12" y="346"/>
                  </a:lnTo>
                  <a:lnTo>
                    <a:pt x="16" y="348"/>
                  </a:lnTo>
                  <a:lnTo>
                    <a:pt x="16" y="352"/>
                  </a:lnTo>
                  <a:lnTo>
                    <a:pt x="16" y="354"/>
                  </a:lnTo>
                  <a:lnTo>
                    <a:pt x="16" y="356"/>
                  </a:lnTo>
                  <a:lnTo>
                    <a:pt x="12" y="354"/>
                  </a:lnTo>
                  <a:lnTo>
                    <a:pt x="16" y="356"/>
                  </a:lnTo>
                  <a:lnTo>
                    <a:pt x="16" y="358"/>
                  </a:lnTo>
                  <a:lnTo>
                    <a:pt x="16" y="358"/>
                  </a:lnTo>
                  <a:close/>
                  <a:moveTo>
                    <a:pt x="18" y="352"/>
                  </a:moveTo>
                  <a:lnTo>
                    <a:pt x="20" y="352"/>
                  </a:lnTo>
                  <a:lnTo>
                    <a:pt x="22" y="354"/>
                  </a:lnTo>
                  <a:lnTo>
                    <a:pt x="20" y="354"/>
                  </a:lnTo>
                  <a:lnTo>
                    <a:pt x="18" y="352"/>
                  </a:lnTo>
                  <a:close/>
                  <a:moveTo>
                    <a:pt x="4" y="376"/>
                  </a:moveTo>
                  <a:lnTo>
                    <a:pt x="4" y="374"/>
                  </a:lnTo>
                  <a:lnTo>
                    <a:pt x="6" y="374"/>
                  </a:lnTo>
                  <a:lnTo>
                    <a:pt x="8" y="376"/>
                  </a:lnTo>
                  <a:lnTo>
                    <a:pt x="4" y="376"/>
                  </a:lnTo>
                  <a:lnTo>
                    <a:pt x="4" y="376"/>
                  </a:lnTo>
                  <a:close/>
                  <a:moveTo>
                    <a:pt x="20" y="378"/>
                  </a:moveTo>
                  <a:lnTo>
                    <a:pt x="24" y="376"/>
                  </a:lnTo>
                  <a:lnTo>
                    <a:pt x="24" y="378"/>
                  </a:lnTo>
                  <a:lnTo>
                    <a:pt x="22" y="380"/>
                  </a:lnTo>
                  <a:lnTo>
                    <a:pt x="20" y="378"/>
                  </a:lnTo>
                  <a:close/>
                  <a:moveTo>
                    <a:pt x="18" y="378"/>
                  </a:moveTo>
                  <a:lnTo>
                    <a:pt x="18" y="378"/>
                  </a:lnTo>
                  <a:lnTo>
                    <a:pt x="20" y="382"/>
                  </a:lnTo>
                  <a:lnTo>
                    <a:pt x="18" y="382"/>
                  </a:lnTo>
                  <a:lnTo>
                    <a:pt x="18" y="380"/>
                  </a:lnTo>
                  <a:lnTo>
                    <a:pt x="16" y="380"/>
                  </a:lnTo>
                  <a:lnTo>
                    <a:pt x="18" y="378"/>
                  </a:lnTo>
                  <a:close/>
                  <a:moveTo>
                    <a:pt x="12" y="378"/>
                  </a:moveTo>
                  <a:lnTo>
                    <a:pt x="12" y="376"/>
                  </a:lnTo>
                  <a:lnTo>
                    <a:pt x="16" y="378"/>
                  </a:lnTo>
                  <a:lnTo>
                    <a:pt x="12" y="378"/>
                  </a:lnTo>
                  <a:lnTo>
                    <a:pt x="12" y="378"/>
                  </a:lnTo>
                  <a:close/>
                  <a:moveTo>
                    <a:pt x="12" y="382"/>
                  </a:moveTo>
                  <a:lnTo>
                    <a:pt x="12" y="382"/>
                  </a:lnTo>
                  <a:lnTo>
                    <a:pt x="14" y="382"/>
                  </a:lnTo>
                  <a:lnTo>
                    <a:pt x="14" y="384"/>
                  </a:lnTo>
                  <a:lnTo>
                    <a:pt x="12" y="382"/>
                  </a:lnTo>
                  <a:close/>
                  <a:moveTo>
                    <a:pt x="10" y="386"/>
                  </a:moveTo>
                  <a:lnTo>
                    <a:pt x="10" y="384"/>
                  </a:lnTo>
                  <a:lnTo>
                    <a:pt x="12" y="384"/>
                  </a:lnTo>
                  <a:lnTo>
                    <a:pt x="12" y="384"/>
                  </a:lnTo>
                  <a:lnTo>
                    <a:pt x="12" y="386"/>
                  </a:lnTo>
                  <a:lnTo>
                    <a:pt x="10" y="386"/>
                  </a:lnTo>
                  <a:lnTo>
                    <a:pt x="10" y="386"/>
                  </a:lnTo>
                  <a:lnTo>
                    <a:pt x="10" y="386"/>
                  </a:lnTo>
                  <a:close/>
                  <a:moveTo>
                    <a:pt x="8" y="388"/>
                  </a:moveTo>
                  <a:lnTo>
                    <a:pt x="8" y="390"/>
                  </a:lnTo>
                  <a:lnTo>
                    <a:pt x="6" y="392"/>
                  </a:lnTo>
                  <a:lnTo>
                    <a:pt x="6" y="390"/>
                  </a:lnTo>
                  <a:lnTo>
                    <a:pt x="8" y="388"/>
                  </a:lnTo>
                  <a:close/>
                  <a:moveTo>
                    <a:pt x="18" y="388"/>
                  </a:moveTo>
                  <a:lnTo>
                    <a:pt x="20" y="392"/>
                  </a:lnTo>
                  <a:lnTo>
                    <a:pt x="18" y="390"/>
                  </a:lnTo>
                  <a:lnTo>
                    <a:pt x="18" y="388"/>
                  </a:lnTo>
                  <a:close/>
                  <a:moveTo>
                    <a:pt x="14" y="388"/>
                  </a:moveTo>
                  <a:lnTo>
                    <a:pt x="18" y="386"/>
                  </a:lnTo>
                  <a:lnTo>
                    <a:pt x="18" y="390"/>
                  </a:lnTo>
                  <a:lnTo>
                    <a:pt x="14" y="388"/>
                  </a:lnTo>
                  <a:close/>
                  <a:moveTo>
                    <a:pt x="10" y="406"/>
                  </a:moveTo>
                  <a:lnTo>
                    <a:pt x="10" y="406"/>
                  </a:lnTo>
                  <a:lnTo>
                    <a:pt x="10" y="408"/>
                  </a:lnTo>
                  <a:lnTo>
                    <a:pt x="10" y="408"/>
                  </a:lnTo>
                  <a:lnTo>
                    <a:pt x="10" y="406"/>
                  </a:lnTo>
                  <a:close/>
                  <a:moveTo>
                    <a:pt x="10" y="390"/>
                  </a:moveTo>
                  <a:lnTo>
                    <a:pt x="10" y="388"/>
                  </a:lnTo>
                  <a:lnTo>
                    <a:pt x="10" y="388"/>
                  </a:lnTo>
                  <a:lnTo>
                    <a:pt x="12" y="388"/>
                  </a:lnTo>
                  <a:lnTo>
                    <a:pt x="14" y="390"/>
                  </a:lnTo>
                  <a:lnTo>
                    <a:pt x="10" y="390"/>
                  </a:lnTo>
                  <a:lnTo>
                    <a:pt x="10" y="390"/>
                  </a:lnTo>
                  <a:close/>
                  <a:moveTo>
                    <a:pt x="4" y="396"/>
                  </a:moveTo>
                  <a:lnTo>
                    <a:pt x="2" y="394"/>
                  </a:lnTo>
                  <a:lnTo>
                    <a:pt x="2" y="392"/>
                  </a:lnTo>
                  <a:lnTo>
                    <a:pt x="4" y="392"/>
                  </a:lnTo>
                  <a:lnTo>
                    <a:pt x="6" y="394"/>
                  </a:lnTo>
                  <a:lnTo>
                    <a:pt x="4" y="396"/>
                  </a:lnTo>
                  <a:close/>
                  <a:moveTo>
                    <a:pt x="14" y="402"/>
                  </a:moveTo>
                  <a:lnTo>
                    <a:pt x="16" y="402"/>
                  </a:lnTo>
                  <a:lnTo>
                    <a:pt x="16" y="404"/>
                  </a:lnTo>
                  <a:lnTo>
                    <a:pt x="14" y="402"/>
                  </a:lnTo>
                  <a:close/>
                  <a:moveTo>
                    <a:pt x="16" y="406"/>
                  </a:moveTo>
                  <a:lnTo>
                    <a:pt x="18" y="406"/>
                  </a:lnTo>
                  <a:lnTo>
                    <a:pt x="18" y="408"/>
                  </a:lnTo>
                  <a:lnTo>
                    <a:pt x="16" y="406"/>
                  </a:lnTo>
                  <a:close/>
                  <a:moveTo>
                    <a:pt x="22" y="384"/>
                  </a:moveTo>
                  <a:lnTo>
                    <a:pt x="22" y="384"/>
                  </a:lnTo>
                  <a:lnTo>
                    <a:pt x="24" y="386"/>
                  </a:lnTo>
                  <a:lnTo>
                    <a:pt x="22" y="386"/>
                  </a:lnTo>
                  <a:lnTo>
                    <a:pt x="22" y="384"/>
                  </a:lnTo>
                  <a:close/>
                  <a:moveTo>
                    <a:pt x="24" y="386"/>
                  </a:moveTo>
                  <a:lnTo>
                    <a:pt x="28" y="386"/>
                  </a:lnTo>
                  <a:lnTo>
                    <a:pt x="28" y="388"/>
                  </a:lnTo>
                  <a:lnTo>
                    <a:pt x="30" y="390"/>
                  </a:lnTo>
                  <a:lnTo>
                    <a:pt x="28" y="392"/>
                  </a:lnTo>
                  <a:lnTo>
                    <a:pt x="28" y="394"/>
                  </a:lnTo>
                  <a:lnTo>
                    <a:pt x="26" y="394"/>
                  </a:lnTo>
                  <a:lnTo>
                    <a:pt x="24" y="394"/>
                  </a:lnTo>
                  <a:lnTo>
                    <a:pt x="24" y="394"/>
                  </a:lnTo>
                  <a:lnTo>
                    <a:pt x="22" y="396"/>
                  </a:lnTo>
                  <a:lnTo>
                    <a:pt x="22" y="392"/>
                  </a:lnTo>
                  <a:lnTo>
                    <a:pt x="22" y="390"/>
                  </a:lnTo>
                  <a:lnTo>
                    <a:pt x="22" y="388"/>
                  </a:lnTo>
                  <a:lnTo>
                    <a:pt x="24" y="386"/>
                  </a:lnTo>
                  <a:close/>
                  <a:moveTo>
                    <a:pt x="12" y="394"/>
                  </a:moveTo>
                  <a:lnTo>
                    <a:pt x="12" y="392"/>
                  </a:lnTo>
                  <a:lnTo>
                    <a:pt x="18" y="392"/>
                  </a:lnTo>
                  <a:lnTo>
                    <a:pt x="16" y="394"/>
                  </a:lnTo>
                  <a:lnTo>
                    <a:pt x="12" y="394"/>
                  </a:lnTo>
                  <a:lnTo>
                    <a:pt x="12" y="394"/>
                  </a:lnTo>
                  <a:lnTo>
                    <a:pt x="12" y="394"/>
                  </a:lnTo>
                  <a:lnTo>
                    <a:pt x="12" y="394"/>
                  </a:lnTo>
                  <a:close/>
                  <a:moveTo>
                    <a:pt x="14" y="398"/>
                  </a:moveTo>
                  <a:lnTo>
                    <a:pt x="12" y="398"/>
                  </a:lnTo>
                  <a:lnTo>
                    <a:pt x="16" y="396"/>
                  </a:lnTo>
                  <a:lnTo>
                    <a:pt x="18" y="396"/>
                  </a:lnTo>
                  <a:lnTo>
                    <a:pt x="18" y="398"/>
                  </a:lnTo>
                  <a:lnTo>
                    <a:pt x="14" y="398"/>
                  </a:lnTo>
                  <a:close/>
                  <a:moveTo>
                    <a:pt x="16" y="400"/>
                  </a:moveTo>
                  <a:lnTo>
                    <a:pt x="18" y="398"/>
                  </a:lnTo>
                  <a:lnTo>
                    <a:pt x="20" y="398"/>
                  </a:lnTo>
                  <a:lnTo>
                    <a:pt x="20" y="402"/>
                  </a:lnTo>
                  <a:lnTo>
                    <a:pt x="18" y="404"/>
                  </a:lnTo>
                  <a:lnTo>
                    <a:pt x="18" y="404"/>
                  </a:lnTo>
                  <a:lnTo>
                    <a:pt x="16" y="402"/>
                  </a:lnTo>
                  <a:lnTo>
                    <a:pt x="16" y="400"/>
                  </a:lnTo>
                  <a:close/>
                  <a:moveTo>
                    <a:pt x="12" y="406"/>
                  </a:moveTo>
                  <a:lnTo>
                    <a:pt x="12" y="406"/>
                  </a:lnTo>
                  <a:lnTo>
                    <a:pt x="14" y="406"/>
                  </a:lnTo>
                  <a:lnTo>
                    <a:pt x="16" y="406"/>
                  </a:lnTo>
                  <a:lnTo>
                    <a:pt x="16" y="408"/>
                  </a:lnTo>
                  <a:lnTo>
                    <a:pt x="14" y="410"/>
                  </a:lnTo>
                  <a:lnTo>
                    <a:pt x="12" y="406"/>
                  </a:lnTo>
                  <a:close/>
                  <a:moveTo>
                    <a:pt x="18" y="454"/>
                  </a:moveTo>
                  <a:lnTo>
                    <a:pt x="20" y="452"/>
                  </a:lnTo>
                  <a:lnTo>
                    <a:pt x="18" y="452"/>
                  </a:lnTo>
                  <a:lnTo>
                    <a:pt x="18" y="452"/>
                  </a:lnTo>
                  <a:lnTo>
                    <a:pt x="16" y="448"/>
                  </a:lnTo>
                  <a:lnTo>
                    <a:pt x="12" y="446"/>
                  </a:lnTo>
                  <a:lnTo>
                    <a:pt x="14" y="444"/>
                  </a:lnTo>
                  <a:lnTo>
                    <a:pt x="16" y="444"/>
                  </a:lnTo>
                  <a:lnTo>
                    <a:pt x="18" y="444"/>
                  </a:lnTo>
                  <a:lnTo>
                    <a:pt x="18" y="448"/>
                  </a:lnTo>
                  <a:lnTo>
                    <a:pt x="20" y="448"/>
                  </a:lnTo>
                  <a:lnTo>
                    <a:pt x="20" y="450"/>
                  </a:lnTo>
                  <a:lnTo>
                    <a:pt x="22" y="452"/>
                  </a:lnTo>
                  <a:lnTo>
                    <a:pt x="24" y="458"/>
                  </a:lnTo>
                  <a:lnTo>
                    <a:pt x="22" y="456"/>
                  </a:lnTo>
                  <a:lnTo>
                    <a:pt x="18" y="458"/>
                  </a:lnTo>
                  <a:lnTo>
                    <a:pt x="18" y="454"/>
                  </a:lnTo>
                  <a:close/>
                  <a:moveTo>
                    <a:pt x="10" y="450"/>
                  </a:moveTo>
                  <a:lnTo>
                    <a:pt x="10" y="448"/>
                  </a:lnTo>
                  <a:lnTo>
                    <a:pt x="10" y="448"/>
                  </a:lnTo>
                  <a:lnTo>
                    <a:pt x="12" y="448"/>
                  </a:lnTo>
                  <a:lnTo>
                    <a:pt x="16" y="452"/>
                  </a:lnTo>
                  <a:lnTo>
                    <a:pt x="18" y="456"/>
                  </a:lnTo>
                  <a:lnTo>
                    <a:pt x="18" y="458"/>
                  </a:lnTo>
                  <a:lnTo>
                    <a:pt x="16" y="460"/>
                  </a:lnTo>
                  <a:lnTo>
                    <a:pt x="14" y="458"/>
                  </a:lnTo>
                  <a:lnTo>
                    <a:pt x="14" y="456"/>
                  </a:lnTo>
                  <a:lnTo>
                    <a:pt x="14" y="454"/>
                  </a:lnTo>
                  <a:lnTo>
                    <a:pt x="12" y="452"/>
                  </a:lnTo>
                  <a:lnTo>
                    <a:pt x="10" y="452"/>
                  </a:lnTo>
                  <a:lnTo>
                    <a:pt x="10" y="450"/>
                  </a:lnTo>
                  <a:close/>
                  <a:moveTo>
                    <a:pt x="10" y="454"/>
                  </a:moveTo>
                  <a:lnTo>
                    <a:pt x="10" y="454"/>
                  </a:lnTo>
                  <a:lnTo>
                    <a:pt x="12" y="454"/>
                  </a:lnTo>
                  <a:lnTo>
                    <a:pt x="12" y="458"/>
                  </a:lnTo>
                  <a:lnTo>
                    <a:pt x="12" y="458"/>
                  </a:lnTo>
                  <a:lnTo>
                    <a:pt x="10" y="458"/>
                  </a:lnTo>
                  <a:lnTo>
                    <a:pt x="10" y="458"/>
                  </a:lnTo>
                  <a:lnTo>
                    <a:pt x="10" y="458"/>
                  </a:lnTo>
                  <a:lnTo>
                    <a:pt x="10" y="454"/>
                  </a:lnTo>
                  <a:close/>
                  <a:moveTo>
                    <a:pt x="14" y="468"/>
                  </a:moveTo>
                  <a:lnTo>
                    <a:pt x="14" y="468"/>
                  </a:lnTo>
                  <a:lnTo>
                    <a:pt x="14" y="466"/>
                  </a:lnTo>
                  <a:lnTo>
                    <a:pt x="12" y="462"/>
                  </a:lnTo>
                  <a:lnTo>
                    <a:pt x="14" y="460"/>
                  </a:lnTo>
                  <a:lnTo>
                    <a:pt x="14" y="462"/>
                  </a:lnTo>
                  <a:lnTo>
                    <a:pt x="16" y="462"/>
                  </a:lnTo>
                  <a:lnTo>
                    <a:pt x="18" y="464"/>
                  </a:lnTo>
                  <a:lnTo>
                    <a:pt x="16" y="464"/>
                  </a:lnTo>
                  <a:lnTo>
                    <a:pt x="14" y="468"/>
                  </a:lnTo>
                  <a:close/>
                  <a:moveTo>
                    <a:pt x="18" y="478"/>
                  </a:moveTo>
                  <a:lnTo>
                    <a:pt x="16" y="478"/>
                  </a:lnTo>
                  <a:lnTo>
                    <a:pt x="14" y="478"/>
                  </a:lnTo>
                  <a:lnTo>
                    <a:pt x="16" y="476"/>
                  </a:lnTo>
                  <a:lnTo>
                    <a:pt x="14" y="474"/>
                  </a:lnTo>
                  <a:lnTo>
                    <a:pt x="16" y="472"/>
                  </a:lnTo>
                  <a:lnTo>
                    <a:pt x="18" y="476"/>
                  </a:lnTo>
                  <a:lnTo>
                    <a:pt x="18" y="478"/>
                  </a:lnTo>
                  <a:close/>
                  <a:moveTo>
                    <a:pt x="24" y="476"/>
                  </a:moveTo>
                  <a:lnTo>
                    <a:pt x="24" y="480"/>
                  </a:lnTo>
                  <a:lnTo>
                    <a:pt x="22" y="480"/>
                  </a:lnTo>
                  <a:lnTo>
                    <a:pt x="20" y="478"/>
                  </a:lnTo>
                  <a:lnTo>
                    <a:pt x="18" y="474"/>
                  </a:lnTo>
                  <a:lnTo>
                    <a:pt x="16" y="470"/>
                  </a:lnTo>
                  <a:lnTo>
                    <a:pt x="18" y="470"/>
                  </a:lnTo>
                  <a:lnTo>
                    <a:pt x="20" y="468"/>
                  </a:lnTo>
                  <a:lnTo>
                    <a:pt x="20" y="466"/>
                  </a:lnTo>
                  <a:lnTo>
                    <a:pt x="20" y="468"/>
                  </a:lnTo>
                  <a:lnTo>
                    <a:pt x="18" y="468"/>
                  </a:lnTo>
                  <a:lnTo>
                    <a:pt x="18" y="466"/>
                  </a:lnTo>
                  <a:lnTo>
                    <a:pt x="18" y="464"/>
                  </a:lnTo>
                  <a:lnTo>
                    <a:pt x="18" y="462"/>
                  </a:lnTo>
                  <a:lnTo>
                    <a:pt x="18" y="460"/>
                  </a:lnTo>
                  <a:lnTo>
                    <a:pt x="18" y="458"/>
                  </a:lnTo>
                  <a:lnTo>
                    <a:pt x="22" y="458"/>
                  </a:lnTo>
                  <a:lnTo>
                    <a:pt x="24" y="460"/>
                  </a:lnTo>
                  <a:lnTo>
                    <a:pt x="24" y="466"/>
                  </a:lnTo>
                  <a:lnTo>
                    <a:pt x="26" y="468"/>
                  </a:lnTo>
                  <a:lnTo>
                    <a:pt x="26" y="472"/>
                  </a:lnTo>
                  <a:lnTo>
                    <a:pt x="26" y="474"/>
                  </a:lnTo>
                  <a:lnTo>
                    <a:pt x="28" y="478"/>
                  </a:lnTo>
                  <a:lnTo>
                    <a:pt x="28" y="480"/>
                  </a:lnTo>
                  <a:lnTo>
                    <a:pt x="26" y="482"/>
                  </a:lnTo>
                  <a:lnTo>
                    <a:pt x="24" y="482"/>
                  </a:lnTo>
                  <a:lnTo>
                    <a:pt x="24" y="478"/>
                  </a:lnTo>
                  <a:lnTo>
                    <a:pt x="24" y="476"/>
                  </a:lnTo>
                  <a:close/>
                  <a:moveTo>
                    <a:pt x="22" y="488"/>
                  </a:moveTo>
                  <a:lnTo>
                    <a:pt x="20" y="486"/>
                  </a:lnTo>
                  <a:lnTo>
                    <a:pt x="20" y="486"/>
                  </a:lnTo>
                  <a:lnTo>
                    <a:pt x="20" y="484"/>
                  </a:lnTo>
                  <a:lnTo>
                    <a:pt x="20" y="484"/>
                  </a:lnTo>
                  <a:lnTo>
                    <a:pt x="22" y="482"/>
                  </a:lnTo>
                  <a:lnTo>
                    <a:pt x="22" y="484"/>
                  </a:lnTo>
                  <a:lnTo>
                    <a:pt x="24" y="484"/>
                  </a:lnTo>
                  <a:lnTo>
                    <a:pt x="24" y="486"/>
                  </a:lnTo>
                  <a:lnTo>
                    <a:pt x="24" y="488"/>
                  </a:lnTo>
                  <a:lnTo>
                    <a:pt x="22" y="488"/>
                  </a:lnTo>
                  <a:lnTo>
                    <a:pt x="22" y="488"/>
                  </a:lnTo>
                  <a:close/>
                  <a:moveTo>
                    <a:pt x="20" y="492"/>
                  </a:moveTo>
                  <a:lnTo>
                    <a:pt x="20" y="490"/>
                  </a:lnTo>
                  <a:lnTo>
                    <a:pt x="24" y="490"/>
                  </a:lnTo>
                  <a:lnTo>
                    <a:pt x="22" y="492"/>
                  </a:lnTo>
                  <a:lnTo>
                    <a:pt x="20" y="492"/>
                  </a:lnTo>
                  <a:close/>
                  <a:moveTo>
                    <a:pt x="24" y="492"/>
                  </a:moveTo>
                  <a:lnTo>
                    <a:pt x="26" y="492"/>
                  </a:lnTo>
                  <a:lnTo>
                    <a:pt x="26" y="494"/>
                  </a:lnTo>
                  <a:lnTo>
                    <a:pt x="24" y="496"/>
                  </a:lnTo>
                  <a:lnTo>
                    <a:pt x="24" y="492"/>
                  </a:lnTo>
                  <a:lnTo>
                    <a:pt x="24" y="492"/>
                  </a:lnTo>
                  <a:close/>
                  <a:moveTo>
                    <a:pt x="26" y="490"/>
                  </a:moveTo>
                  <a:lnTo>
                    <a:pt x="26" y="490"/>
                  </a:lnTo>
                  <a:lnTo>
                    <a:pt x="28" y="488"/>
                  </a:lnTo>
                  <a:lnTo>
                    <a:pt x="30" y="490"/>
                  </a:lnTo>
                  <a:lnTo>
                    <a:pt x="32" y="490"/>
                  </a:lnTo>
                  <a:lnTo>
                    <a:pt x="34" y="494"/>
                  </a:lnTo>
                  <a:lnTo>
                    <a:pt x="34" y="496"/>
                  </a:lnTo>
                  <a:lnTo>
                    <a:pt x="32" y="494"/>
                  </a:lnTo>
                  <a:lnTo>
                    <a:pt x="28" y="492"/>
                  </a:lnTo>
                  <a:lnTo>
                    <a:pt x="26" y="490"/>
                  </a:lnTo>
                  <a:close/>
                  <a:moveTo>
                    <a:pt x="26" y="494"/>
                  </a:moveTo>
                  <a:lnTo>
                    <a:pt x="28" y="494"/>
                  </a:lnTo>
                  <a:lnTo>
                    <a:pt x="30" y="496"/>
                  </a:lnTo>
                  <a:lnTo>
                    <a:pt x="32" y="500"/>
                  </a:lnTo>
                  <a:lnTo>
                    <a:pt x="32" y="500"/>
                  </a:lnTo>
                  <a:lnTo>
                    <a:pt x="30" y="500"/>
                  </a:lnTo>
                  <a:lnTo>
                    <a:pt x="28" y="498"/>
                  </a:lnTo>
                  <a:lnTo>
                    <a:pt x="26" y="494"/>
                  </a:lnTo>
                  <a:close/>
                  <a:moveTo>
                    <a:pt x="30" y="506"/>
                  </a:moveTo>
                  <a:lnTo>
                    <a:pt x="26" y="506"/>
                  </a:lnTo>
                  <a:lnTo>
                    <a:pt x="24" y="506"/>
                  </a:lnTo>
                  <a:lnTo>
                    <a:pt x="26" y="506"/>
                  </a:lnTo>
                  <a:lnTo>
                    <a:pt x="26" y="502"/>
                  </a:lnTo>
                  <a:lnTo>
                    <a:pt x="26" y="500"/>
                  </a:lnTo>
                  <a:lnTo>
                    <a:pt x="28" y="500"/>
                  </a:lnTo>
                  <a:lnTo>
                    <a:pt x="28" y="502"/>
                  </a:lnTo>
                  <a:lnTo>
                    <a:pt x="30" y="502"/>
                  </a:lnTo>
                  <a:lnTo>
                    <a:pt x="34" y="504"/>
                  </a:lnTo>
                  <a:lnTo>
                    <a:pt x="34" y="506"/>
                  </a:lnTo>
                  <a:lnTo>
                    <a:pt x="32" y="506"/>
                  </a:lnTo>
                  <a:lnTo>
                    <a:pt x="32" y="506"/>
                  </a:lnTo>
                  <a:lnTo>
                    <a:pt x="30" y="506"/>
                  </a:lnTo>
                  <a:close/>
                  <a:moveTo>
                    <a:pt x="32" y="516"/>
                  </a:moveTo>
                  <a:lnTo>
                    <a:pt x="30" y="516"/>
                  </a:lnTo>
                  <a:lnTo>
                    <a:pt x="30" y="516"/>
                  </a:lnTo>
                  <a:lnTo>
                    <a:pt x="28" y="514"/>
                  </a:lnTo>
                  <a:lnTo>
                    <a:pt x="30" y="512"/>
                  </a:lnTo>
                  <a:lnTo>
                    <a:pt x="30" y="512"/>
                  </a:lnTo>
                  <a:lnTo>
                    <a:pt x="30" y="512"/>
                  </a:lnTo>
                  <a:lnTo>
                    <a:pt x="30" y="510"/>
                  </a:lnTo>
                  <a:lnTo>
                    <a:pt x="32" y="510"/>
                  </a:lnTo>
                  <a:lnTo>
                    <a:pt x="32" y="512"/>
                  </a:lnTo>
                  <a:lnTo>
                    <a:pt x="32" y="514"/>
                  </a:lnTo>
                  <a:lnTo>
                    <a:pt x="32" y="514"/>
                  </a:lnTo>
                  <a:lnTo>
                    <a:pt x="32" y="516"/>
                  </a:lnTo>
                  <a:close/>
                  <a:moveTo>
                    <a:pt x="32" y="512"/>
                  </a:moveTo>
                  <a:lnTo>
                    <a:pt x="32" y="512"/>
                  </a:lnTo>
                  <a:lnTo>
                    <a:pt x="34" y="510"/>
                  </a:lnTo>
                  <a:lnTo>
                    <a:pt x="34" y="512"/>
                  </a:lnTo>
                  <a:lnTo>
                    <a:pt x="36" y="514"/>
                  </a:lnTo>
                  <a:lnTo>
                    <a:pt x="36" y="516"/>
                  </a:lnTo>
                  <a:lnTo>
                    <a:pt x="34" y="516"/>
                  </a:lnTo>
                  <a:lnTo>
                    <a:pt x="34" y="516"/>
                  </a:lnTo>
                  <a:lnTo>
                    <a:pt x="34" y="514"/>
                  </a:lnTo>
                  <a:lnTo>
                    <a:pt x="32" y="514"/>
                  </a:lnTo>
                  <a:lnTo>
                    <a:pt x="32" y="512"/>
                  </a:lnTo>
                  <a:close/>
                  <a:moveTo>
                    <a:pt x="36" y="514"/>
                  </a:moveTo>
                  <a:lnTo>
                    <a:pt x="38" y="514"/>
                  </a:lnTo>
                  <a:lnTo>
                    <a:pt x="40" y="516"/>
                  </a:lnTo>
                  <a:lnTo>
                    <a:pt x="38" y="516"/>
                  </a:lnTo>
                  <a:lnTo>
                    <a:pt x="38" y="514"/>
                  </a:lnTo>
                  <a:lnTo>
                    <a:pt x="36" y="514"/>
                  </a:lnTo>
                  <a:close/>
                  <a:moveTo>
                    <a:pt x="36" y="522"/>
                  </a:moveTo>
                  <a:lnTo>
                    <a:pt x="34" y="522"/>
                  </a:lnTo>
                  <a:lnTo>
                    <a:pt x="34" y="522"/>
                  </a:lnTo>
                  <a:lnTo>
                    <a:pt x="36" y="520"/>
                  </a:lnTo>
                  <a:lnTo>
                    <a:pt x="36" y="518"/>
                  </a:lnTo>
                  <a:lnTo>
                    <a:pt x="36" y="518"/>
                  </a:lnTo>
                  <a:lnTo>
                    <a:pt x="38" y="520"/>
                  </a:lnTo>
                  <a:lnTo>
                    <a:pt x="36" y="522"/>
                  </a:lnTo>
                  <a:close/>
                  <a:moveTo>
                    <a:pt x="42" y="516"/>
                  </a:moveTo>
                  <a:lnTo>
                    <a:pt x="40" y="514"/>
                  </a:lnTo>
                  <a:lnTo>
                    <a:pt x="38" y="512"/>
                  </a:lnTo>
                  <a:lnTo>
                    <a:pt x="38" y="508"/>
                  </a:lnTo>
                  <a:lnTo>
                    <a:pt x="40" y="508"/>
                  </a:lnTo>
                  <a:lnTo>
                    <a:pt x="40" y="512"/>
                  </a:lnTo>
                  <a:lnTo>
                    <a:pt x="42" y="514"/>
                  </a:lnTo>
                  <a:lnTo>
                    <a:pt x="44" y="516"/>
                  </a:lnTo>
                  <a:lnTo>
                    <a:pt x="42" y="516"/>
                  </a:lnTo>
                  <a:close/>
                  <a:moveTo>
                    <a:pt x="42" y="520"/>
                  </a:moveTo>
                  <a:lnTo>
                    <a:pt x="40" y="518"/>
                  </a:lnTo>
                  <a:lnTo>
                    <a:pt x="42" y="516"/>
                  </a:lnTo>
                  <a:lnTo>
                    <a:pt x="42" y="518"/>
                  </a:lnTo>
                  <a:lnTo>
                    <a:pt x="44" y="520"/>
                  </a:lnTo>
                  <a:lnTo>
                    <a:pt x="42" y="520"/>
                  </a:lnTo>
                  <a:close/>
                  <a:moveTo>
                    <a:pt x="44" y="524"/>
                  </a:moveTo>
                  <a:lnTo>
                    <a:pt x="40" y="520"/>
                  </a:lnTo>
                  <a:lnTo>
                    <a:pt x="40" y="520"/>
                  </a:lnTo>
                  <a:lnTo>
                    <a:pt x="40" y="518"/>
                  </a:lnTo>
                  <a:lnTo>
                    <a:pt x="44" y="522"/>
                  </a:lnTo>
                  <a:lnTo>
                    <a:pt x="44" y="524"/>
                  </a:lnTo>
                  <a:lnTo>
                    <a:pt x="44" y="524"/>
                  </a:lnTo>
                  <a:close/>
                  <a:moveTo>
                    <a:pt x="46" y="530"/>
                  </a:moveTo>
                  <a:lnTo>
                    <a:pt x="46" y="528"/>
                  </a:lnTo>
                  <a:lnTo>
                    <a:pt x="44" y="528"/>
                  </a:lnTo>
                  <a:lnTo>
                    <a:pt x="44" y="526"/>
                  </a:lnTo>
                  <a:lnTo>
                    <a:pt x="42" y="528"/>
                  </a:lnTo>
                  <a:lnTo>
                    <a:pt x="40" y="526"/>
                  </a:lnTo>
                  <a:lnTo>
                    <a:pt x="42" y="526"/>
                  </a:lnTo>
                  <a:lnTo>
                    <a:pt x="44" y="526"/>
                  </a:lnTo>
                  <a:lnTo>
                    <a:pt x="46" y="526"/>
                  </a:lnTo>
                  <a:lnTo>
                    <a:pt x="48" y="528"/>
                  </a:lnTo>
                  <a:lnTo>
                    <a:pt x="46" y="530"/>
                  </a:lnTo>
                  <a:close/>
                  <a:moveTo>
                    <a:pt x="54" y="542"/>
                  </a:moveTo>
                  <a:lnTo>
                    <a:pt x="50" y="540"/>
                  </a:lnTo>
                  <a:lnTo>
                    <a:pt x="50" y="542"/>
                  </a:lnTo>
                  <a:lnTo>
                    <a:pt x="48" y="542"/>
                  </a:lnTo>
                  <a:lnTo>
                    <a:pt x="46" y="540"/>
                  </a:lnTo>
                  <a:lnTo>
                    <a:pt x="42" y="538"/>
                  </a:lnTo>
                  <a:lnTo>
                    <a:pt x="40" y="538"/>
                  </a:lnTo>
                  <a:lnTo>
                    <a:pt x="38" y="534"/>
                  </a:lnTo>
                  <a:lnTo>
                    <a:pt x="38" y="532"/>
                  </a:lnTo>
                  <a:lnTo>
                    <a:pt x="38" y="532"/>
                  </a:lnTo>
                  <a:lnTo>
                    <a:pt x="40" y="532"/>
                  </a:lnTo>
                  <a:lnTo>
                    <a:pt x="42" y="534"/>
                  </a:lnTo>
                  <a:lnTo>
                    <a:pt x="44" y="536"/>
                  </a:lnTo>
                  <a:lnTo>
                    <a:pt x="46" y="536"/>
                  </a:lnTo>
                  <a:lnTo>
                    <a:pt x="48" y="536"/>
                  </a:lnTo>
                  <a:lnTo>
                    <a:pt x="50" y="538"/>
                  </a:lnTo>
                  <a:lnTo>
                    <a:pt x="54" y="538"/>
                  </a:lnTo>
                  <a:lnTo>
                    <a:pt x="54" y="540"/>
                  </a:lnTo>
                  <a:lnTo>
                    <a:pt x="58" y="542"/>
                  </a:lnTo>
                  <a:lnTo>
                    <a:pt x="58" y="542"/>
                  </a:lnTo>
                  <a:lnTo>
                    <a:pt x="58" y="542"/>
                  </a:lnTo>
                  <a:lnTo>
                    <a:pt x="58" y="542"/>
                  </a:lnTo>
                  <a:lnTo>
                    <a:pt x="56" y="542"/>
                  </a:lnTo>
                  <a:lnTo>
                    <a:pt x="54" y="542"/>
                  </a:lnTo>
                  <a:close/>
                  <a:moveTo>
                    <a:pt x="46" y="542"/>
                  </a:moveTo>
                  <a:lnTo>
                    <a:pt x="48" y="544"/>
                  </a:lnTo>
                  <a:lnTo>
                    <a:pt x="44" y="544"/>
                  </a:lnTo>
                  <a:lnTo>
                    <a:pt x="46" y="542"/>
                  </a:lnTo>
                  <a:close/>
                  <a:moveTo>
                    <a:pt x="62" y="554"/>
                  </a:moveTo>
                  <a:lnTo>
                    <a:pt x="64" y="556"/>
                  </a:lnTo>
                  <a:lnTo>
                    <a:pt x="64" y="554"/>
                  </a:lnTo>
                  <a:lnTo>
                    <a:pt x="64" y="552"/>
                  </a:lnTo>
                  <a:lnTo>
                    <a:pt x="62" y="554"/>
                  </a:lnTo>
                  <a:lnTo>
                    <a:pt x="62" y="554"/>
                  </a:lnTo>
                  <a:close/>
                  <a:moveTo>
                    <a:pt x="68" y="556"/>
                  </a:moveTo>
                  <a:lnTo>
                    <a:pt x="66" y="556"/>
                  </a:lnTo>
                  <a:lnTo>
                    <a:pt x="66" y="554"/>
                  </a:lnTo>
                  <a:lnTo>
                    <a:pt x="66" y="552"/>
                  </a:lnTo>
                  <a:lnTo>
                    <a:pt x="64" y="552"/>
                  </a:lnTo>
                  <a:lnTo>
                    <a:pt x="62" y="552"/>
                  </a:lnTo>
                  <a:lnTo>
                    <a:pt x="60" y="552"/>
                  </a:lnTo>
                  <a:lnTo>
                    <a:pt x="58" y="548"/>
                  </a:lnTo>
                  <a:lnTo>
                    <a:pt x="54" y="548"/>
                  </a:lnTo>
                  <a:lnTo>
                    <a:pt x="54" y="546"/>
                  </a:lnTo>
                  <a:lnTo>
                    <a:pt x="52" y="546"/>
                  </a:lnTo>
                  <a:lnTo>
                    <a:pt x="52" y="544"/>
                  </a:lnTo>
                  <a:lnTo>
                    <a:pt x="52" y="542"/>
                  </a:lnTo>
                  <a:lnTo>
                    <a:pt x="54" y="542"/>
                  </a:lnTo>
                  <a:lnTo>
                    <a:pt x="56" y="544"/>
                  </a:lnTo>
                  <a:lnTo>
                    <a:pt x="56" y="544"/>
                  </a:lnTo>
                  <a:lnTo>
                    <a:pt x="58" y="544"/>
                  </a:lnTo>
                  <a:lnTo>
                    <a:pt x="62" y="544"/>
                  </a:lnTo>
                  <a:lnTo>
                    <a:pt x="66" y="546"/>
                  </a:lnTo>
                  <a:lnTo>
                    <a:pt x="66" y="546"/>
                  </a:lnTo>
                  <a:lnTo>
                    <a:pt x="66" y="548"/>
                  </a:lnTo>
                  <a:lnTo>
                    <a:pt x="70" y="548"/>
                  </a:lnTo>
                  <a:lnTo>
                    <a:pt x="72" y="548"/>
                  </a:lnTo>
                  <a:lnTo>
                    <a:pt x="72" y="550"/>
                  </a:lnTo>
                  <a:lnTo>
                    <a:pt x="70" y="550"/>
                  </a:lnTo>
                  <a:lnTo>
                    <a:pt x="68" y="550"/>
                  </a:lnTo>
                  <a:lnTo>
                    <a:pt x="70" y="550"/>
                  </a:lnTo>
                  <a:lnTo>
                    <a:pt x="70" y="552"/>
                  </a:lnTo>
                  <a:lnTo>
                    <a:pt x="68" y="554"/>
                  </a:lnTo>
                  <a:lnTo>
                    <a:pt x="68" y="556"/>
                  </a:lnTo>
                  <a:close/>
                  <a:moveTo>
                    <a:pt x="72" y="554"/>
                  </a:moveTo>
                  <a:lnTo>
                    <a:pt x="70" y="556"/>
                  </a:lnTo>
                  <a:lnTo>
                    <a:pt x="70" y="558"/>
                  </a:lnTo>
                  <a:lnTo>
                    <a:pt x="72" y="556"/>
                  </a:lnTo>
                  <a:lnTo>
                    <a:pt x="72" y="556"/>
                  </a:lnTo>
                  <a:lnTo>
                    <a:pt x="74" y="554"/>
                  </a:lnTo>
                  <a:lnTo>
                    <a:pt x="72" y="554"/>
                  </a:lnTo>
                  <a:lnTo>
                    <a:pt x="72" y="554"/>
                  </a:lnTo>
                  <a:close/>
                  <a:moveTo>
                    <a:pt x="86" y="552"/>
                  </a:moveTo>
                  <a:lnTo>
                    <a:pt x="84" y="554"/>
                  </a:lnTo>
                  <a:lnTo>
                    <a:pt x="86" y="556"/>
                  </a:lnTo>
                  <a:lnTo>
                    <a:pt x="84" y="556"/>
                  </a:lnTo>
                  <a:lnTo>
                    <a:pt x="82" y="556"/>
                  </a:lnTo>
                  <a:lnTo>
                    <a:pt x="80" y="556"/>
                  </a:lnTo>
                  <a:lnTo>
                    <a:pt x="80" y="556"/>
                  </a:lnTo>
                  <a:lnTo>
                    <a:pt x="78" y="554"/>
                  </a:lnTo>
                  <a:lnTo>
                    <a:pt x="76" y="554"/>
                  </a:lnTo>
                  <a:lnTo>
                    <a:pt x="76" y="556"/>
                  </a:lnTo>
                  <a:lnTo>
                    <a:pt x="74" y="554"/>
                  </a:lnTo>
                  <a:lnTo>
                    <a:pt x="72" y="552"/>
                  </a:lnTo>
                  <a:lnTo>
                    <a:pt x="72" y="552"/>
                  </a:lnTo>
                  <a:lnTo>
                    <a:pt x="76" y="550"/>
                  </a:lnTo>
                  <a:lnTo>
                    <a:pt x="76" y="550"/>
                  </a:lnTo>
                  <a:lnTo>
                    <a:pt x="82" y="552"/>
                  </a:lnTo>
                  <a:lnTo>
                    <a:pt x="82" y="554"/>
                  </a:lnTo>
                  <a:lnTo>
                    <a:pt x="84" y="552"/>
                  </a:lnTo>
                  <a:lnTo>
                    <a:pt x="84" y="552"/>
                  </a:lnTo>
                  <a:lnTo>
                    <a:pt x="86" y="552"/>
                  </a:lnTo>
                  <a:close/>
                  <a:moveTo>
                    <a:pt x="92" y="552"/>
                  </a:moveTo>
                  <a:lnTo>
                    <a:pt x="90" y="550"/>
                  </a:lnTo>
                  <a:lnTo>
                    <a:pt x="92" y="548"/>
                  </a:lnTo>
                  <a:lnTo>
                    <a:pt x="90" y="546"/>
                  </a:lnTo>
                  <a:lnTo>
                    <a:pt x="90" y="546"/>
                  </a:lnTo>
                  <a:lnTo>
                    <a:pt x="88" y="544"/>
                  </a:lnTo>
                  <a:lnTo>
                    <a:pt x="88" y="540"/>
                  </a:lnTo>
                  <a:lnTo>
                    <a:pt x="86" y="540"/>
                  </a:lnTo>
                  <a:lnTo>
                    <a:pt x="86" y="542"/>
                  </a:lnTo>
                  <a:lnTo>
                    <a:pt x="86" y="544"/>
                  </a:lnTo>
                  <a:lnTo>
                    <a:pt x="86" y="546"/>
                  </a:lnTo>
                  <a:lnTo>
                    <a:pt x="86" y="548"/>
                  </a:lnTo>
                  <a:lnTo>
                    <a:pt x="86" y="550"/>
                  </a:lnTo>
                  <a:lnTo>
                    <a:pt x="88" y="552"/>
                  </a:lnTo>
                  <a:lnTo>
                    <a:pt x="90" y="552"/>
                  </a:lnTo>
                  <a:lnTo>
                    <a:pt x="92" y="552"/>
                  </a:lnTo>
                  <a:lnTo>
                    <a:pt x="92" y="552"/>
                  </a:lnTo>
                  <a:close/>
                  <a:moveTo>
                    <a:pt x="84" y="570"/>
                  </a:moveTo>
                  <a:lnTo>
                    <a:pt x="86" y="570"/>
                  </a:lnTo>
                  <a:lnTo>
                    <a:pt x="86" y="570"/>
                  </a:lnTo>
                  <a:lnTo>
                    <a:pt x="86" y="572"/>
                  </a:lnTo>
                  <a:lnTo>
                    <a:pt x="84" y="570"/>
                  </a:lnTo>
                  <a:close/>
                  <a:moveTo>
                    <a:pt x="84" y="568"/>
                  </a:moveTo>
                  <a:lnTo>
                    <a:pt x="84" y="566"/>
                  </a:lnTo>
                  <a:lnTo>
                    <a:pt x="84" y="566"/>
                  </a:lnTo>
                  <a:lnTo>
                    <a:pt x="86" y="566"/>
                  </a:lnTo>
                  <a:lnTo>
                    <a:pt x="86" y="568"/>
                  </a:lnTo>
                  <a:lnTo>
                    <a:pt x="84" y="568"/>
                  </a:lnTo>
                  <a:close/>
                  <a:moveTo>
                    <a:pt x="132" y="580"/>
                  </a:moveTo>
                  <a:lnTo>
                    <a:pt x="130" y="580"/>
                  </a:lnTo>
                  <a:lnTo>
                    <a:pt x="132" y="578"/>
                  </a:lnTo>
                  <a:lnTo>
                    <a:pt x="132" y="576"/>
                  </a:lnTo>
                  <a:lnTo>
                    <a:pt x="134" y="576"/>
                  </a:lnTo>
                  <a:lnTo>
                    <a:pt x="134" y="578"/>
                  </a:lnTo>
                  <a:lnTo>
                    <a:pt x="134" y="580"/>
                  </a:lnTo>
                  <a:lnTo>
                    <a:pt x="132" y="580"/>
                  </a:lnTo>
                  <a:close/>
                  <a:moveTo>
                    <a:pt x="102" y="568"/>
                  </a:moveTo>
                  <a:lnTo>
                    <a:pt x="104" y="568"/>
                  </a:lnTo>
                  <a:lnTo>
                    <a:pt x="106" y="568"/>
                  </a:lnTo>
                  <a:lnTo>
                    <a:pt x="106" y="568"/>
                  </a:lnTo>
                  <a:lnTo>
                    <a:pt x="110" y="568"/>
                  </a:lnTo>
                  <a:lnTo>
                    <a:pt x="116" y="566"/>
                  </a:lnTo>
                  <a:lnTo>
                    <a:pt x="118" y="564"/>
                  </a:lnTo>
                  <a:lnTo>
                    <a:pt x="122" y="564"/>
                  </a:lnTo>
                  <a:lnTo>
                    <a:pt x="126" y="564"/>
                  </a:lnTo>
                  <a:lnTo>
                    <a:pt x="128" y="564"/>
                  </a:lnTo>
                  <a:lnTo>
                    <a:pt x="132" y="566"/>
                  </a:lnTo>
                  <a:lnTo>
                    <a:pt x="132" y="568"/>
                  </a:lnTo>
                  <a:lnTo>
                    <a:pt x="134" y="568"/>
                  </a:lnTo>
                  <a:lnTo>
                    <a:pt x="132" y="570"/>
                  </a:lnTo>
                  <a:lnTo>
                    <a:pt x="130" y="572"/>
                  </a:lnTo>
                  <a:lnTo>
                    <a:pt x="128" y="570"/>
                  </a:lnTo>
                  <a:lnTo>
                    <a:pt x="128" y="570"/>
                  </a:lnTo>
                  <a:lnTo>
                    <a:pt x="126" y="570"/>
                  </a:lnTo>
                  <a:lnTo>
                    <a:pt x="122" y="570"/>
                  </a:lnTo>
                  <a:lnTo>
                    <a:pt x="122" y="570"/>
                  </a:lnTo>
                  <a:lnTo>
                    <a:pt x="120" y="568"/>
                  </a:lnTo>
                  <a:lnTo>
                    <a:pt x="118" y="568"/>
                  </a:lnTo>
                  <a:lnTo>
                    <a:pt x="116" y="570"/>
                  </a:lnTo>
                  <a:lnTo>
                    <a:pt x="114" y="570"/>
                  </a:lnTo>
                  <a:lnTo>
                    <a:pt x="112" y="570"/>
                  </a:lnTo>
                  <a:lnTo>
                    <a:pt x="114" y="570"/>
                  </a:lnTo>
                  <a:lnTo>
                    <a:pt x="114" y="570"/>
                  </a:lnTo>
                  <a:lnTo>
                    <a:pt x="118" y="572"/>
                  </a:lnTo>
                  <a:lnTo>
                    <a:pt x="120" y="572"/>
                  </a:lnTo>
                  <a:lnTo>
                    <a:pt x="118" y="574"/>
                  </a:lnTo>
                  <a:lnTo>
                    <a:pt x="120" y="574"/>
                  </a:lnTo>
                  <a:lnTo>
                    <a:pt x="122" y="576"/>
                  </a:lnTo>
                  <a:lnTo>
                    <a:pt x="122" y="578"/>
                  </a:lnTo>
                  <a:lnTo>
                    <a:pt x="122" y="578"/>
                  </a:lnTo>
                  <a:lnTo>
                    <a:pt x="120" y="576"/>
                  </a:lnTo>
                  <a:lnTo>
                    <a:pt x="118" y="576"/>
                  </a:lnTo>
                  <a:lnTo>
                    <a:pt x="116" y="576"/>
                  </a:lnTo>
                  <a:lnTo>
                    <a:pt x="114" y="576"/>
                  </a:lnTo>
                  <a:lnTo>
                    <a:pt x="114" y="572"/>
                  </a:lnTo>
                  <a:lnTo>
                    <a:pt x="110" y="574"/>
                  </a:lnTo>
                  <a:lnTo>
                    <a:pt x="110" y="574"/>
                  </a:lnTo>
                  <a:lnTo>
                    <a:pt x="112" y="576"/>
                  </a:lnTo>
                  <a:lnTo>
                    <a:pt x="112" y="576"/>
                  </a:lnTo>
                  <a:lnTo>
                    <a:pt x="110" y="578"/>
                  </a:lnTo>
                  <a:lnTo>
                    <a:pt x="108" y="576"/>
                  </a:lnTo>
                  <a:lnTo>
                    <a:pt x="106" y="576"/>
                  </a:lnTo>
                  <a:lnTo>
                    <a:pt x="106" y="576"/>
                  </a:lnTo>
                  <a:lnTo>
                    <a:pt x="104" y="576"/>
                  </a:lnTo>
                  <a:lnTo>
                    <a:pt x="104" y="572"/>
                  </a:lnTo>
                  <a:lnTo>
                    <a:pt x="102" y="574"/>
                  </a:lnTo>
                  <a:lnTo>
                    <a:pt x="100" y="574"/>
                  </a:lnTo>
                  <a:lnTo>
                    <a:pt x="100" y="572"/>
                  </a:lnTo>
                  <a:lnTo>
                    <a:pt x="102" y="570"/>
                  </a:lnTo>
                  <a:lnTo>
                    <a:pt x="106" y="570"/>
                  </a:lnTo>
                  <a:lnTo>
                    <a:pt x="104" y="568"/>
                  </a:lnTo>
                  <a:lnTo>
                    <a:pt x="102" y="570"/>
                  </a:lnTo>
                  <a:lnTo>
                    <a:pt x="102" y="56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nvGrpSpPr>
            <p:cNvPr id="202" name="Caribbean">
              <a:extLst>
                <a:ext uri="{FF2B5EF4-FFF2-40B4-BE49-F238E27FC236}">
                  <a16:creationId xmlns:a16="http://schemas.microsoft.com/office/drawing/2014/main" id="{21F7C605-9D15-4FFA-B416-92E6868C4EE7}"/>
                </a:ext>
              </a:extLst>
            </p:cNvPr>
            <p:cNvGrpSpPr/>
            <p:nvPr/>
          </p:nvGrpSpPr>
          <p:grpSpPr>
            <a:xfrm>
              <a:off x="3952476" y="3759269"/>
              <a:ext cx="589469" cy="424877"/>
              <a:chOff x="3952476" y="3759269"/>
              <a:chExt cx="589469" cy="424877"/>
            </a:xfrm>
            <a:grpFill/>
          </p:grpSpPr>
          <p:sp>
            <p:nvSpPr>
              <p:cNvPr id="214" name="British Virgin Islands">
                <a:extLst>
                  <a:ext uri="{FF2B5EF4-FFF2-40B4-BE49-F238E27FC236}">
                    <a16:creationId xmlns:a16="http://schemas.microsoft.com/office/drawing/2014/main" id="{CDEBBAB5-F3E4-446E-B1AF-359E2C66D222}"/>
                  </a:ext>
                </a:extLst>
              </p:cNvPr>
              <p:cNvSpPr>
                <a:spLocks noEditPoints="1"/>
              </p:cNvSpPr>
              <p:nvPr/>
            </p:nvSpPr>
            <p:spPr bwMode="auto">
              <a:xfrm>
                <a:off x="4415630" y="3981277"/>
                <a:ext cx="72727" cy="30622"/>
              </a:xfrm>
              <a:custGeom>
                <a:avLst/>
                <a:gdLst>
                  <a:gd name="T0" fmla="*/ 36 w 38"/>
                  <a:gd name="T1" fmla="*/ 12 h 16"/>
                  <a:gd name="T2" fmla="*/ 38 w 38"/>
                  <a:gd name="T3" fmla="*/ 16 h 16"/>
                  <a:gd name="T4" fmla="*/ 36 w 38"/>
                  <a:gd name="T5" fmla="*/ 16 h 16"/>
                  <a:gd name="T6" fmla="*/ 36 w 38"/>
                  <a:gd name="T7" fmla="*/ 16 h 16"/>
                  <a:gd name="T8" fmla="*/ 36 w 38"/>
                  <a:gd name="T9" fmla="*/ 12 h 16"/>
                  <a:gd name="T10" fmla="*/ 36 w 38"/>
                  <a:gd name="T11" fmla="*/ 6 h 16"/>
                  <a:gd name="T12" fmla="*/ 36 w 38"/>
                  <a:gd name="T13" fmla="*/ 8 h 16"/>
                  <a:gd name="T14" fmla="*/ 36 w 38"/>
                  <a:gd name="T15" fmla="*/ 10 h 16"/>
                  <a:gd name="T16" fmla="*/ 38 w 38"/>
                  <a:gd name="T17" fmla="*/ 8 h 16"/>
                  <a:gd name="T18" fmla="*/ 36 w 38"/>
                  <a:gd name="T19" fmla="*/ 6 h 16"/>
                  <a:gd name="T20" fmla="*/ 24 w 38"/>
                  <a:gd name="T21" fmla="*/ 10 h 16"/>
                  <a:gd name="T22" fmla="*/ 22 w 38"/>
                  <a:gd name="T23" fmla="*/ 10 h 16"/>
                  <a:gd name="T24" fmla="*/ 24 w 38"/>
                  <a:gd name="T25" fmla="*/ 12 h 16"/>
                  <a:gd name="T26" fmla="*/ 28 w 38"/>
                  <a:gd name="T27" fmla="*/ 14 h 16"/>
                  <a:gd name="T28" fmla="*/ 24 w 38"/>
                  <a:gd name="T29" fmla="*/ 10 h 16"/>
                  <a:gd name="T30" fmla="*/ 20 w 38"/>
                  <a:gd name="T31" fmla="*/ 2 h 16"/>
                  <a:gd name="T32" fmla="*/ 22 w 38"/>
                  <a:gd name="T33" fmla="*/ 0 h 16"/>
                  <a:gd name="T34" fmla="*/ 24 w 38"/>
                  <a:gd name="T35" fmla="*/ 0 h 16"/>
                  <a:gd name="T36" fmla="*/ 22 w 38"/>
                  <a:gd name="T37" fmla="*/ 2 h 16"/>
                  <a:gd name="T38" fmla="*/ 22 w 38"/>
                  <a:gd name="T39" fmla="*/ 4 h 16"/>
                  <a:gd name="T40" fmla="*/ 20 w 38"/>
                  <a:gd name="T41" fmla="*/ 4 h 16"/>
                  <a:gd name="T42" fmla="*/ 20 w 38"/>
                  <a:gd name="T43" fmla="*/ 2 h 16"/>
                  <a:gd name="T44" fmla="*/ 2 w 38"/>
                  <a:gd name="T45" fmla="*/ 6 h 16"/>
                  <a:gd name="T46" fmla="*/ 4 w 38"/>
                  <a:gd name="T47" fmla="*/ 6 h 16"/>
                  <a:gd name="T48" fmla="*/ 0 w 38"/>
                  <a:gd name="T49" fmla="*/ 8 h 16"/>
                  <a:gd name="T50" fmla="*/ 2 w 38"/>
                  <a:gd name="T51"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16">
                    <a:moveTo>
                      <a:pt x="36" y="12"/>
                    </a:moveTo>
                    <a:lnTo>
                      <a:pt x="38" y="16"/>
                    </a:lnTo>
                    <a:lnTo>
                      <a:pt x="36" y="16"/>
                    </a:lnTo>
                    <a:lnTo>
                      <a:pt x="36" y="16"/>
                    </a:lnTo>
                    <a:lnTo>
                      <a:pt x="36" y="12"/>
                    </a:lnTo>
                    <a:close/>
                    <a:moveTo>
                      <a:pt x="36" y="6"/>
                    </a:moveTo>
                    <a:lnTo>
                      <a:pt x="36" y="8"/>
                    </a:lnTo>
                    <a:lnTo>
                      <a:pt x="36" y="10"/>
                    </a:lnTo>
                    <a:lnTo>
                      <a:pt x="38" y="8"/>
                    </a:lnTo>
                    <a:lnTo>
                      <a:pt x="36" y="6"/>
                    </a:lnTo>
                    <a:close/>
                    <a:moveTo>
                      <a:pt x="24" y="10"/>
                    </a:moveTo>
                    <a:lnTo>
                      <a:pt x="22" y="10"/>
                    </a:lnTo>
                    <a:lnTo>
                      <a:pt x="24" y="12"/>
                    </a:lnTo>
                    <a:lnTo>
                      <a:pt x="28" y="14"/>
                    </a:lnTo>
                    <a:lnTo>
                      <a:pt x="24" y="10"/>
                    </a:lnTo>
                    <a:close/>
                    <a:moveTo>
                      <a:pt x="20" y="2"/>
                    </a:moveTo>
                    <a:lnTo>
                      <a:pt x="22" y="0"/>
                    </a:lnTo>
                    <a:lnTo>
                      <a:pt x="24" y="0"/>
                    </a:lnTo>
                    <a:lnTo>
                      <a:pt x="22" y="2"/>
                    </a:lnTo>
                    <a:lnTo>
                      <a:pt x="22" y="4"/>
                    </a:lnTo>
                    <a:lnTo>
                      <a:pt x="20" y="4"/>
                    </a:lnTo>
                    <a:lnTo>
                      <a:pt x="20" y="2"/>
                    </a:lnTo>
                    <a:close/>
                    <a:moveTo>
                      <a:pt x="2" y="6"/>
                    </a:moveTo>
                    <a:lnTo>
                      <a:pt x="4" y="6"/>
                    </a:lnTo>
                    <a:lnTo>
                      <a:pt x="0" y="8"/>
                    </a:lnTo>
                    <a:lnTo>
                      <a:pt x="2" y="6"/>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5" name="Puerto Rico">
                <a:extLst>
                  <a:ext uri="{FF2B5EF4-FFF2-40B4-BE49-F238E27FC236}">
                    <a16:creationId xmlns:a16="http://schemas.microsoft.com/office/drawing/2014/main" id="{6C1B4934-FD11-4E83-86E1-9BC3DDC2ACB7}"/>
                  </a:ext>
                </a:extLst>
              </p:cNvPr>
              <p:cNvSpPr>
                <a:spLocks noEditPoints="1"/>
              </p:cNvSpPr>
              <p:nvPr/>
            </p:nvSpPr>
            <p:spPr bwMode="auto">
              <a:xfrm>
                <a:off x="4358214" y="3977449"/>
                <a:ext cx="53588" cy="15311"/>
              </a:xfrm>
              <a:custGeom>
                <a:avLst/>
                <a:gdLst>
                  <a:gd name="T0" fmla="*/ 22 w 28"/>
                  <a:gd name="T1" fmla="*/ 6 h 8"/>
                  <a:gd name="T2" fmla="*/ 24 w 28"/>
                  <a:gd name="T3" fmla="*/ 4 h 8"/>
                  <a:gd name="T4" fmla="*/ 28 w 28"/>
                  <a:gd name="T5" fmla="*/ 6 h 8"/>
                  <a:gd name="T6" fmla="*/ 26 w 28"/>
                  <a:gd name="T7" fmla="*/ 6 h 8"/>
                  <a:gd name="T8" fmla="*/ 22 w 28"/>
                  <a:gd name="T9" fmla="*/ 6 h 8"/>
                  <a:gd name="T10" fmla="*/ 20 w 28"/>
                  <a:gd name="T11" fmla="*/ 0 h 8"/>
                  <a:gd name="T12" fmla="*/ 18 w 28"/>
                  <a:gd name="T13" fmla="*/ 0 h 8"/>
                  <a:gd name="T14" fmla="*/ 12 w 28"/>
                  <a:gd name="T15" fmla="*/ 0 h 8"/>
                  <a:gd name="T16" fmla="*/ 4 w 28"/>
                  <a:gd name="T17" fmla="*/ 0 h 8"/>
                  <a:gd name="T18" fmla="*/ 4 w 28"/>
                  <a:gd name="T19" fmla="*/ 2 h 8"/>
                  <a:gd name="T20" fmla="*/ 2 w 28"/>
                  <a:gd name="T21" fmla="*/ 2 h 8"/>
                  <a:gd name="T22" fmla="*/ 2 w 28"/>
                  <a:gd name="T23" fmla="*/ 4 h 8"/>
                  <a:gd name="T24" fmla="*/ 0 w 28"/>
                  <a:gd name="T25" fmla="*/ 6 h 8"/>
                  <a:gd name="T26" fmla="*/ 2 w 28"/>
                  <a:gd name="T27" fmla="*/ 8 h 8"/>
                  <a:gd name="T28" fmla="*/ 8 w 28"/>
                  <a:gd name="T29" fmla="*/ 8 h 8"/>
                  <a:gd name="T30" fmla="*/ 10 w 28"/>
                  <a:gd name="T31" fmla="*/ 8 h 8"/>
                  <a:gd name="T32" fmla="*/ 14 w 28"/>
                  <a:gd name="T33" fmla="*/ 6 h 8"/>
                  <a:gd name="T34" fmla="*/ 16 w 28"/>
                  <a:gd name="T35" fmla="*/ 8 h 8"/>
                  <a:gd name="T36" fmla="*/ 20 w 28"/>
                  <a:gd name="T37" fmla="*/ 6 h 8"/>
                  <a:gd name="T38" fmla="*/ 22 w 28"/>
                  <a:gd name="T39" fmla="*/ 2 h 8"/>
                  <a:gd name="T40" fmla="*/ 20 w 28"/>
                  <a:gd name="T41" fmla="*/ 2 h 8"/>
                  <a:gd name="T42" fmla="*/ 20 w 28"/>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8">
                    <a:moveTo>
                      <a:pt x="22" y="6"/>
                    </a:moveTo>
                    <a:lnTo>
                      <a:pt x="24" y="4"/>
                    </a:lnTo>
                    <a:lnTo>
                      <a:pt x="28" y="6"/>
                    </a:lnTo>
                    <a:lnTo>
                      <a:pt x="26" y="6"/>
                    </a:lnTo>
                    <a:lnTo>
                      <a:pt x="22" y="6"/>
                    </a:lnTo>
                    <a:close/>
                    <a:moveTo>
                      <a:pt x="20" y="0"/>
                    </a:moveTo>
                    <a:lnTo>
                      <a:pt x="18" y="0"/>
                    </a:lnTo>
                    <a:lnTo>
                      <a:pt x="12" y="0"/>
                    </a:lnTo>
                    <a:lnTo>
                      <a:pt x="4" y="0"/>
                    </a:lnTo>
                    <a:lnTo>
                      <a:pt x="4" y="2"/>
                    </a:lnTo>
                    <a:lnTo>
                      <a:pt x="2" y="2"/>
                    </a:lnTo>
                    <a:lnTo>
                      <a:pt x="2" y="4"/>
                    </a:lnTo>
                    <a:lnTo>
                      <a:pt x="0" y="6"/>
                    </a:lnTo>
                    <a:lnTo>
                      <a:pt x="2" y="8"/>
                    </a:lnTo>
                    <a:lnTo>
                      <a:pt x="8" y="8"/>
                    </a:lnTo>
                    <a:lnTo>
                      <a:pt x="10" y="8"/>
                    </a:lnTo>
                    <a:lnTo>
                      <a:pt x="14" y="6"/>
                    </a:lnTo>
                    <a:lnTo>
                      <a:pt x="16" y="8"/>
                    </a:lnTo>
                    <a:lnTo>
                      <a:pt x="20" y="6"/>
                    </a:lnTo>
                    <a:lnTo>
                      <a:pt x="22" y="2"/>
                    </a:lnTo>
                    <a:lnTo>
                      <a:pt x="20" y="2"/>
                    </a:lnTo>
                    <a:lnTo>
                      <a:pt x="20"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6" name="Dominican Republic">
                <a:extLst>
                  <a:ext uri="{FF2B5EF4-FFF2-40B4-BE49-F238E27FC236}">
                    <a16:creationId xmlns:a16="http://schemas.microsoft.com/office/drawing/2014/main" id="{FB1394A6-4CB9-4EE3-A899-F76E54184D5D}"/>
                  </a:ext>
                </a:extLst>
              </p:cNvPr>
              <p:cNvSpPr>
                <a:spLocks noEditPoints="1"/>
              </p:cNvSpPr>
              <p:nvPr/>
            </p:nvSpPr>
            <p:spPr bwMode="auto">
              <a:xfrm>
                <a:off x="4247210" y="3939172"/>
                <a:ext cx="91865" cy="61244"/>
              </a:xfrm>
              <a:custGeom>
                <a:avLst/>
                <a:gdLst>
                  <a:gd name="T0" fmla="*/ 44 w 48"/>
                  <a:gd name="T1" fmla="*/ 24 h 32"/>
                  <a:gd name="T2" fmla="*/ 44 w 48"/>
                  <a:gd name="T3" fmla="*/ 26 h 32"/>
                  <a:gd name="T4" fmla="*/ 42 w 48"/>
                  <a:gd name="T5" fmla="*/ 24 h 32"/>
                  <a:gd name="T6" fmla="*/ 6 w 48"/>
                  <a:gd name="T7" fmla="*/ 4 h 32"/>
                  <a:gd name="T8" fmla="*/ 4 w 48"/>
                  <a:gd name="T9" fmla="*/ 8 h 32"/>
                  <a:gd name="T10" fmla="*/ 6 w 48"/>
                  <a:gd name="T11" fmla="*/ 12 h 32"/>
                  <a:gd name="T12" fmla="*/ 2 w 48"/>
                  <a:gd name="T13" fmla="*/ 14 h 32"/>
                  <a:gd name="T14" fmla="*/ 4 w 48"/>
                  <a:gd name="T15" fmla="*/ 18 h 32"/>
                  <a:gd name="T16" fmla="*/ 0 w 48"/>
                  <a:gd name="T17" fmla="*/ 24 h 32"/>
                  <a:gd name="T18" fmla="*/ 2 w 48"/>
                  <a:gd name="T19" fmla="*/ 24 h 32"/>
                  <a:gd name="T20" fmla="*/ 2 w 48"/>
                  <a:gd name="T21" fmla="*/ 30 h 32"/>
                  <a:gd name="T22" fmla="*/ 6 w 48"/>
                  <a:gd name="T23" fmla="*/ 32 h 32"/>
                  <a:gd name="T24" fmla="*/ 8 w 48"/>
                  <a:gd name="T25" fmla="*/ 28 h 32"/>
                  <a:gd name="T26" fmla="*/ 12 w 48"/>
                  <a:gd name="T27" fmla="*/ 24 h 32"/>
                  <a:gd name="T28" fmla="*/ 14 w 48"/>
                  <a:gd name="T29" fmla="*/ 24 h 32"/>
                  <a:gd name="T30" fmla="*/ 16 w 48"/>
                  <a:gd name="T31" fmla="*/ 20 h 32"/>
                  <a:gd name="T32" fmla="*/ 20 w 48"/>
                  <a:gd name="T33" fmla="*/ 24 h 32"/>
                  <a:gd name="T34" fmla="*/ 24 w 48"/>
                  <a:gd name="T35" fmla="*/ 24 h 32"/>
                  <a:gd name="T36" fmla="*/ 30 w 48"/>
                  <a:gd name="T37" fmla="*/ 20 h 32"/>
                  <a:gd name="T38" fmla="*/ 36 w 48"/>
                  <a:gd name="T39" fmla="*/ 20 h 32"/>
                  <a:gd name="T40" fmla="*/ 42 w 48"/>
                  <a:gd name="T41" fmla="*/ 22 h 32"/>
                  <a:gd name="T42" fmla="*/ 46 w 48"/>
                  <a:gd name="T43" fmla="*/ 20 h 32"/>
                  <a:gd name="T44" fmla="*/ 48 w 48"/>
                  <a:gd name="T45" fmla="*/ 18 h 32"/>
                  <a:gd name="T46" fmla="*/ 42 w 48"/>
                  <a:gd name="T47" fmla="*/ 14 h 32"/>
                  <a:gd name="T48" fmla="*/ 38 w 48"/>
                  <a:gd name="T49" fmla="*/ 12 h 32"/>
                  <a:gd name="T50" fmla="*/ 32 w 48"/>
                  <a:gd name="T51" fmla="*/ 12 h 32"/>
                  <a:gd name="T52" fmla="*/ 26 w 48"/>
                  <a:gd name="T53" fmla="*/ 10 h 32"/>
                  <a:gd name="T54" fmla="*/ 32 w 48"/>
                  <a:gd name="T55" fmla="*/ 10 h 32"/>
                  <a:gd name="T56" fmla="*/ 38 w 48"/>
                  <a:gd name="T57" fmla="*/ 10 h 32"/>
                  <a:gd name="T58" fmla="*/ 36 w 48"/>
                  <a:gd name="T59" fmla="*/ 8 h 32"/>
                  <a:gd name="T60" fmla="*/ 30 w 48"/>
                  <a:gd name="T61" fmla="*/ 4 h 32"/>
                  <a:gd name="T62" fmla="*/ 26 w 48"/>
                  <a:gd name="T63" fmla="*/ 4 h 32"/>
                  <a:gd name="T64" fmla="*/ 14 w 48"/>
                  <a:gd name="T65" fmla="*/ 0 h 32"/>
                  <a:gd name="T66" fmla="*/ 12 w 48"/>
                  <a:gd name="T67" fmla="*/ 0 h 32"/>
                  <a:gd name="T68" fmla="*/ 6 w 48"/>
                  <a:gd name="T6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32">
                    <a:moveTo>
                      <a:pt x="42" y="22"/>
                    </a:moveTo>
                    <a:lnTo>
                      <a:pt x="44" y="24"/>
                    </a:lnTo>
                    <a:lnTo>
                      <a:pt x="46" y="24"/>
                    </a:lnTo>
                    <a:lnTo>
                      <a:pt x="44" y="26"/>
                    </a:lnTo>
                    <a:lnTo>
                      <a:pt x="42" y="26"/>
                    </a:lnTo>
                    <a:lnTo>
                      <a:pt x="42" y="24"/>
                    </a:lnTo>
                    <a:lnTo>
                      <a:pt x="42" y="22"/>
                    </a:lnTo>
                    <a:close/>
                    <a:moveTo>
                      <a:pt x="6" y="4"/>
                    </a:moveTo>
                    <a:lnTo>
                      <a:pt x="6" y="4"/>
                    </a:lnTo>
                    <a:lnTo>
                      <a:pt x="4" y="8"/>
                    </a:lnTo>
                    <a:lnTo>
                      <a:pt x="6" y="10"/>
                    </a:lnTo>
                    <a:lnTo>
                      <a:pt x="6" y="12"/>
                    </a:lnTo>
                    <a:lnTo>
                      <a:pt x="2" y="12"/>
                    </a:lnTo>
                    <a:lnTo>
                      <a:pt x="2" y="14"/>
                    </a:lnTo>
                    <a:lnTo>
                      <a:pt x="4" y="16"/>
                    </a:lnTo>
                    <a:lnTo>
                      <a:pt x="4" y="18"/>
                    </a:lnTo>
                    <a:lnTo>
                      <a:pt x="4" y="20"/>
                    </a:lnTo>
                    <a:lnTo>
                      <a:pt x="0" y="24"/>
                    </a:lnTo>
                    <a:lnTo>
                      <a:pt x="0" y="24"/>
                    </a:lnTo>
                    <a:lnTo>
                      <a:pt x="2" y="24"/>
                    </a:lnTo>
                    <a:lnTo>
                      <a:pt x="4" y="28"/>
                    </a:lnTo>
                    <a:lnTo>
                      <a:pt x="2" y="30"/>
                    </a:lnTo>
                    <a:lnTo>
                      <a:pt x="6" y="30"/>
                    </a:lnTo>
                    <a:lnTo>
                      <a:pt x="6" y="32"/>
                    </a:lnTo>
                    <a:lnTo>
                      <a:pt x="6" y="32"/>
                    </a:lnTo>
                    <a:lnTo>
                      <a:pt x="8" y="28"/>
                    </a:lnTo>
                    <a:lnTo>
                      <a:pt x="12" y="24"/>
                    </a:lnTo>
                    <a:lnTo>
                      <a:pt x="12" y="24"/>
                    </a:lnTo>
                    <a:lnTo>
                      <a:pt x="12" y="22"/>
                    </a:lnTo>
                    <a:lnTo>
                      <a:pt x="14" y="24"/>
                    </a:lnTo>
                    <a:lnTo>
                      <a:pt x="16" y="24"/>
                    </a:lnTo>
                    <a:lnTo>
                      <a:pt x="16" y="20"/>
                    </a:lnTo>
                    <a:lnTo>
                      <a:pt x="18" y="22"/>
                    </a:lnTo>
                    <a:lnTo>
                      <a:pt x="20" y="24"/>
                    </a:lnTo>
                    <a:lnTo>
                      <a:pt x="20" y="24"/>
                    </a:lnTo>
                    <a:lnTo>
                      <a:pt x="24" y="24"/>
                    </a:lnTo>
                    <a:lnTo>
                      <a:pt x="28" y="20"/>
                    </a:lnTo>
                    <a:lnTo>
                      <a:pt x="30" y="20"/>
                    </a:lnTo>
                    <a:lnTo>
                      <a:pt x="34" y="20"/>
                    </a:lnTo>
                    <a:lnTo>
                      <a:pt x="36" y="20"/>
                    </a:lnTo>
                    <a:lnTo>
                      <a:pt x="38" y="22"/>
                    </a:lnTo>
                    <a:lnTo>
                      <a:pt x="42" y="22"/>
                    </a:lnTo>
                    <a:lnTo>
                      <a:pt x="44" y="22"/>
                    </a:lnTo>
                    <a:lnTo>
                      <a:pt x="46" y="20"/>
                    </a:lnTo>
                    <a:lnTo>
                      <a:pt x="48" y="20"/>
                    </a:lnTo>
                    <a:lnTo>
                      <a:pt x="48" y="18"/>
                    </a:lnTo>
                    <a:lnTo>
                      <a:pt x="48" y="16"/>
                    </a:lnTo>
                    <a:lnTo>
                      <a:pt x="42" y="14"/>
                    </a:lnTo>
                    <a:lnTo>
                      <a:pt x="40" y="14"/>
                    </a:lnTo>
                    <a:lnTo>
                      <a:pt x="38" y="12"/>
                    </a:lnTo>
                    <a:lnTo>
                      <a:pt x="34" y="12"/>
                    </a:lnTo>
                    <a:lnTo>
                      <a:pt x="32" y="12"/>
                    </a:lnTo>
                    <a:lnTo>
                      <a:pt x="28" y="10"/>
                    </a:lnTo>
                    <a:lnTo>
                      <a:pt x="26" y="10"/>
                    </a:lnTo>
                    <a:lnTo>
                      <a:pt x="28" y="8"/>
                    </a:lnTo>
                    <a:lnTo>
                      <a:pt x="32" y="10"/>
                    </a:lnTo>
                    <a:lnTo>
                      <a:pt x="36" y="10"/>
                    </a:lnTo>
                    <a:lnTo>
                      <a:pt x="38" y="10"/>
                    </a:lnTo>
                    <a:lnTo>
                      <a:pt x="36" y="8"/>
                    </a:lnTo>
                    <a:lnTo>
                      <a:pt x="36" y="8"/>
                    </a:lnTo>
                    <a:lnTo>
                      <a:pt x="32" y="8"/>
                    </a:lnTo>
                    <a:lnTo>
                      <a:pt x="30" y="4"/>
                    </a:lnTo>
                    <a:lnTo>
                      <a:pt x="28" y="4"/>
                    </a:lnTo>
                    <a:lnTo>
                      <a:pt x="26" y="4"/>
                    </a:lnTo>
                    <a:lnTo>
                      <a:pt x="24" y="4"/>
                    </a:lnTo>
                    <a:lnTo>
                      <a:pt x="14" y="0"/>
                    </a:lnTo>
                    <a:lnTo>
                      <a:pt x="14" y="2"/>
                    </a:lnTo>
                    <a:lnTo>
                      <a:pt x="12" y="0"/>
                    </a:lnTo>
                    <a:lnTo>
                      <a:pt x="6" y="2"/>
                    </a:lnTo>
                    <a:lnTo>
                      <a:pt x="6" y="4"/>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7" name="Cayman Islands">
                <a:extLst>
                  <a:ext uri="{FF2B5EF4-FFF2-40B4-BE49-F238E27FC236}">
                    <a16:creationId xmlns:a16="http://schemas.microsoft.com/office/drawing/2014/main" id="{56B66EB9-564B-4804-A1CB-5E4DB325FBB4}"/>
                  </a:ext>
                </a:extLst>
              </p:cNvPr>
              <p:cNvSpPr>
                <a:spLocks/>
              </p:cNvSpPr>
              <p:nvPr/>
            </p:nvSpPr>
            <p:spPr bwMode="auto">
              <a:xfrm>
                <a:off x="4029030" y="3954483"/>
                <a:ext cx="7655" cy="3828"/>
              </a:xfrm>
              <a:custGeom>
                <a:avLst/>
                <a:gdLst>
                  <a:gd name="T0" fmla="*/ 4 w 4"/>
                  <a:gd name="T1" fmla="*/ 0 h 2"/>
                  <a:gd name="T2" fmla="*/ 2 w 4"/>
                  <a:gd name="T3" fmla="*/ 0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0"/>
                    </a:lnTo>
                    <a:lnTo>
                      <a:pt x="0" y="2"/>
                    </a:lnTo>
                    <a:lnTo>
                      <a:pt x="2" y="2"/>
                    </a:lnTo>
                    <a:lnTo>
                      <a:pt x="4"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8" name="Jamaica">
                <a:extLst>
                  <a:ext uri="{FF2B5EF4-FFF2-40B4-BE49-F238E27FC236}">
                    <a16:creationId xmlns:a16="http://schemas.microsoft.com/office/drawing/2014/main" id="{3E1BCB26-42BA-4347-BC8A-AEAA0B2F373A}"/>
                  </a:ext>
                </a:extLst>
              </p:cNvPr>
              <p:cNvSpPr>
                <a:spLocks/>
              </p:cNvSpPr>
              <p:nvPr/>
            </p:nvSpPr>
            <p:spPr bwMode="auto">
              <a:xfrm>
                <a:off x="4097929" y="3973621"/>
                <a:ext cx="53588" cy="22966"/>
              </a:xfrm>
              <a:custGeom>
                <a:avLst/>
                <a:gdLst>
                  <a:gd name="T0" fmla="*/ 4 w 28"/>
                  <a:gd name="T1" fmla="*/ 2 h 12"/>
                  <a:gd name="T2" fmla="*/ 8 w 28"/>
                  <a:gd name="T3" fmla="*/ 2 h 12"/>
                  <a:gd name="T4" fmla="*/ 12 w 28"/>
                  <a:gd name="T5" fmla="*/ 0 h 12"/>
                  <a:gd name="T6" fmla="*/ 22 w 28"/>
                  <a:gd name="T7" fmla="*/ 2 h 12"/>
                  <a:gd name="T8" fmla="*/ 24 w 28"/>
                  <a:gd name="T9" fmla="*/ 6 h 12"/>
                  <a:gd name="T10" fmla="*/ 26 w 28"/>
                  <a:gd name="T11" fmla="*/ 6 h 12"/>
                  <a:gd name="T12" fmla="*/ 28 w 28"/>
                  <a:gd name="T13" fmla="*/ 8 h 12"/>
                  <a:gd name="T14" fmla="*/ 28 w 28"/>
                  <a:gd name="T15" fmla="*/ 10 h 12"/>
                  <a:gd name="T16" fmla="*/ 24 w 28"/>
                  <a:gd name="T17" fmla="*/ 10 h 12"/>
                  <a:gd name="T18" fmla="*/ 22 w 28"/>
                  <a:gd name="T19" fmla="*/ 8 h 12"/>
                  <a:gd name="T20" fmla="*/ 22 w 28"/>
                  <a:gd name="T21" fmla="*/ 10 h 12"/>
                  <a:gd name="T22" fmla="*/ 20 w 28"/>
                  <a:gd name="T23" fmla="*/ 10 h 12"/>
                  <a:gd name="T24" fmla="*/ 20 w 28"/>
                  <a:gd name="T25" fmla="*/ 10 h 12"/>
                  <a:gd name="T26" fmla="*/ 18 w 28"/>
                  <a:gd name="T27" fmla="*/ 10 h 12"/>
                  <a:gd name="T28" fmla="*/ 16 w 28"/>
                  <a:gd name="T29" fmla="*/ 12 h 12"/>
                  <a:gd name="T30" fmla="*/ 14 w 28"/>
                  <a:gd name="T31" fmla="*/ 12 h 12"/>
                  <a:gd name="T32" fmla="*/ 12 w 28"/>
                  <a:gd name="T33" fmla="*/ 10 h 12"/>
                  <a:gd name="T34" fmla="*/ 10 w 28"/>
                  <a:gd name="T35" fmla="*/ 10 h 12"/>
                  <a:gd name="T36" fmla="*/ 8 w 28"/>
                  <a:gd name="T37" fmla="*/ 10 h 12"/>
                  <a:gd name="T38" fmla="*/ 6 w 28"/>
                  <a:gd name="T39" fmla="*/ 6 h 12"/>
                  <a:gd name="T40" fmla="*/ 4 w 28"/>
                  <a:gd name="T41" fmla="*/ 6 h 12"/>
                  <a:gd name="T42" fmla="*/ 4 w 28"/>
                  <a:gd name="T43" fmla="*/ 6 h 12"/>
                  <a:gd name="T44" fmla="*/ 0 w 28"/>
                  <a:gd name="T45" fmla="*/ 4 h 12"/>
                  <a:gd name="T46" fmla="*/ 2 w 28"/>
                  <a:gd name="T47" fmla="*/ 2 h 12"/>
                  <a:gd name="T48" fmla="*/ 4 w 28"/>
                  <a:gd name="T4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2">
                    <a:moveTo>
                      <a:pt x="4" y="2"/>
                    </a:moveTo>
                    <a:lnTo>
                      <a:pt x="8" y="2"/>
                    </a:lnTo>
                    <a:lnTo>
                      <a:pt x="12" y="0"/>
                    </a:lnTo>
                    <a:lnTo>
                      <a:pt x="22" y="2"/>
                    </a:lnTo>
                    <a:lnTo>
                      <a:pt x="24" y="6"/>
                    </a:lnTo>
                    <a:lnTo>
                      <a:pt x="26" y="6"/>
                    </a:lnTo>
                    <a:lnTo>
                      <a:pt x="28" y="8"/>
                    </a:lnTo>
                    <a:lnTo>
                      <a:pt x="28" y="10"/>
                    </a:lnTo>
                    <a:lnTo>
                      <a:pt x="24" y="10"/>
                    </a:lnTo>
                    <a:lnTo>
                      <a:pt x="22" y="8"/>
                    </a:lnTo>
                    <a:lnTo>
                      <a:pt x="22" y="10"/>
                    </a:lnTo>
                    <a:lnTo>
                      <a:pt x="20" y="10"/>
                    </a:lnTo>
                    <a:lnTo>
                      <a:pt x="20" y="10"/>
                    </a:lnTo>
                    <a:lnTo>
                      <a:pt x="18" y="10"/>
                    </a:lnTo>
                    <a:lnTo>
                      <a:pt x="16" y="12"/>
                    </a:lnTo>
                    <a:lnTo>
                      <a:pt x="14" y="12"/>
                    </a:lnTo>
                    <a:lnTo>
                      <a:pt x="12" y="10"/>
                    </a:lnTo>
                    <a:lnTo>
                      <a:pt x="10" y="10"/>
                    </a:lnTo>
                    <a:lnTo>
                      <a:pt x="8" y="10"/>
                    </a:lnTo>
                    <a:lnTo>
                      <a:pt x="6" y="6"/>
                    </a:lnTo>
                    <a:lnTo>
                      <a:pt x="4" y="6"/>
                    </a:lnTo>
                    <a:lnTo>
                      <a:pt x="4" y="6"/>
                    </a:lnTo>
                    <a:lnTo>
                      <a:pt x="0" y="4"/>
                    </a:lnTo>
                    <a:lnTo>
                      <a:pt x="2" y="2"/>
                    </a:lnTo>
                    <a:lnTo>
                      <a:pt x="4" y="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9" name="Haiti">
                <a:extLst>
                  <a:ext uri="{FF2B5EF4-FFF2-40B4-BE49-F238E27FC236}">
                    <a16:creationId xmlns:a16="http://schemas.microsoft.com/office/drawing/2014/main" id="{12C0BD77-B570-4AEB-AEE0-8A1E9050CFE0}"/>
                  </a:ext>
                </a:extLst>
              </p:cNvPr>
              <p:cNvSpPr>
                <a:spLocks noEditPoints="1"/>
              </p:cNvSpPr>
              <p:nvPr/>
            </p:nvSpPr>
            <p:spPr bwMode="auto">
              <a:xfrm>
                <a:off x="4193622" y="3935344"/>
                <a:ext cx="65071" cy="53588"/>
              </a:xfrm>
              <a:custGeom>
                <a:avLst/>
                <a:gdLst>
                  <a:gd name="T0" fmla="*/ 28 w 34"/>
                  <a:gd name="T1" fmla="*/ 26 h 28"/>
                  <a:gd name="T2" fmla="*/ 32 w 34"/>
                  <a:gd name="T3" fmla="*/ 20 h 28"/>
                  <a:gd name="T4" fmla="*/ 30 w 34"/>
                  <a:gd name="T5" fmla="*/ 16 h 28"/>
                  <a:gd name="T6" fmla="*/ 34 w 34"/>
                  <a:gd name="T7" fmla="*/ 14 h 28"/>
                  <a:gd name="T8" fmla="*/ 32 w 34"/>
                  <a:gd name="T9" fmla="*/ 10 h 28"/>
                  <a:gd name="T10" fmla="*/ 34 w 34"/>
                  <a:gd name="T11" fmla="*/ 6 h 28"/>
                  <a:gd name="T12" fmla="*/ 32 w 34"/>
                  <a:gd name="T13" fmla="*/ 6 h 28"/>
                  <a:gd name="T14" fmla="*/ 28 w 34"/>
                  <a:gd name="T15" fmla="*/ 4 h 28"/>
                  <a:gd name="T16" fmla="*/ 20 w 34"/>
                  <a:gd name="T17" fmla="*/ 4 h 28"/>
                  <a:gd name="T18" fmla="*/ 14 w 34"/>
                  <a:gd name="T19" fmla="*/ 4 h 28"/>
                  <a:gd name="T20" fmla="*/ 16 w 34"/>
                  <a:gd name="T21" fmla="*/ 6 h 28"/>
                  <a:gd name="T22" fmla="*/ 20 w 34"/>
                  <a:gd name="T23" fmla="*/ 10 h 28"/>
                  <a:gd name="T24" fmla="*/ 20 w 34"/>
                  <a:gd name="T25" fmla="*/ 14 h 28"/>
                  <a:gd name="T26" fmla="*/ 24 w 34"/>
                  <a:gd name="T27" fmla="*/ 18 h 28"/>
                  <a:gd name="T28" fmla="*/ 26 w 34"/>
                  <a:gd name="T29" fmla="*/ 20 h 28"/>
                  <a:gd name="T30" fmla="*/ 20 w 34"/>
                  <a:gd name="T31" fmla="*/ 22 h 28"/>
                  <a:gd name="T32" fmla="*/ 16 w 34"/>
                  <a:gd name="T33" fmla="*/ 22 h 28"/>
                  <a:gd name="T34" fmla="*/ 10 w 34"/>
                  <a:gd name="T35" fmla="*/ 22 h 28"/>
                  <a:gd name="T36" fmla="*/ 8 w 34"/>
                  <a:gd name="T37" fmla="*/ 20 h 28"/>
                  <a:gd name="T38" fmla="*/ 2 w 34"/>
                  <a:gd name="T39" fmla="*/ 20 h 28"/>
                  <a:gd name="T40" fmla="*/ 0 w 34"/>
                  <a:gd name="T41" fmla="*/ 22 h 28"/>
                  <a:gd name="T42" fmla="*/ 4 w 34"/>
                  <a:gd name="T43" fmla="*/ 24 h 28"/>
                  <a:gd name="T44" fmla="*/ 8 w 34"/>
                  <a:gd name="T45" fmla="*/ 28 h 28"/>
                  <a:gd name="T46" fmla="*/ 10 w 34"/>
                  <a:gd name="T47" fmla="*/ 24 h 28"/>
                  <a:gd name="T48" fmla="*/ 16 w 34"/>
                  <a:gd name="T49" fmla="*/ 26 h 28"/>
                  <a:gd name="T50" fmla="*/ 24 w 34"/>
                  <a:gd name="T51" fmla="*/ 26 h 28"/>
                  <a:gd name="T52" fmla="*/ 28 w 34"/>
                  <a:gd name="T53" fmla="*/ 26 h 28"/>
                  <a:gd name="T54" fmla="*/ 22 w 34"/>
                  <a:gd name="T55" fmla="*/ 0 h 28"/>
                  <a:gd name="T56" fmla="*/ 20 w 34"/>
                  <a:gd name="T57" fmla="*/ 2 h 28"/>
                  <a:gd name="T58" fmla="*/ 14 w 34"/>
                  <a:gd name="T59" fmla="*/ 16 h 28"/>
                  <a:gd name="T60" fmla="*/ 20 w 34"/>
                  <a:gd name="T61" fmla="*/ 16 h 28"/>
                  <a:gd name="T62" fmla="*/ 16 w 34"/>
                  <a:gd name="T6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8">
                    <a:moveTo>
                      <a:pt x="28" y="26"/>
                    </a:moveTo>
                    <a:lnTo>
                      <a:pt x="28" y="26"/>
                    </a:lnTo>
                    <a:lnTo>
                      <a:pt x="32" y="22"/>
                    </a:lnTo>
                    <a:lnTo>
                      <a:pt x="32" y="20"/>
                    </a:lnTo>
                    <a:lnTo>
                      <a:pt x="32" y="18"/>
                    </a:lnTo>
                    <a:lnTo>
                      <a:pt x="30" y="16"/>
                    </a:lnTo>
                    <a:lnTo>
                      <a:pt x="30" y="14"/>
                    </a:lnTo>
                    <a:lnTo>
                      <a:pt x="34" y="14"/>
                    </a:lnTo>
                    <a:lnTo>
                      <a:pt x="34" y="12"/>
                    </a:lnTo>
                    <a:lnTo>
                      <a:pt x="32" y="10"/>
                    </a:lnTo>
                    <a:lnTo>
                      <a:pt x="34" y="6"/>
                    </a:lnTo>
                    <a:lnTo>
                      <a:pt x="34" y="6"/>
                    </a:lnTo>
                    <a:lnTo>
                      <a:pt x="34" y="6"/>
                    </a:lnTo>
                    <a:lnTo>
                      <a:pt x="32" y="6"/>
                    </a:lnTo>
                    <a:lnTo>
                      <a:pt x="30" y="6"/>
                    </a:lnTo>
                    <a:lnTo>
                      <a:pt x="28" y="4"/>
                    </a:lnTo>
                    <a:lnTo>
                      <a:pt x="22" y="4"/>
                    </a:lnTo>
                    <a:lnTo>
                      <a:pt x="20" y="4"/>
                    </a:lnTo>
                    <a:lnTo>
                      <a:pt x="18" y="4"/>
                    </a:lnTo>
                    <a:lnTo>
                      <a:pt x="14" y="4"/>
                    </a:lnTo>
                    <a:lnTo>
                      <a:pt x="14" y="4"/>
                    </a:lnTo>
                    <a:lnTo>
                      <a:pt x="16" y="6"/>
                    </a:lnTo>
                    <a:lnTo>
                      <a:pt x="22" y="8"/>
                    </a:lnTo>
                    <a:lnTo>
                      <a:pt x="20" y="10"/>
                    </a:lnTo>
                    <a:lnTo>
                      <a:pt x="22" y="12"/>
                    </a:lnTo>
                    <a:lnTo>
                      <a:pt x="20" y="14"/>
                    </a:lnTo>
                    <a:lnTo>
                      <a:pt x="22" y="16"/>
                    </a:lnTo>
                    <a:lnTo>
                      <a:pt x="24" y="18"/>
                    </a:lnTo>
                    <a:lnTo>
                      <a:pt x="28" y="20"/>
                    </a:lnTo>
                    <a:lnTo>
                      <a:pt x="26" y="20"/>
                    </a:lnTo>
                    <a:lnTo>
                      <a:pt x="22" y="20"/>
                    </a:lnTo>
                    <a:lnTo>
                      <a:pt x="20" y="22"/>
                    </a:lnTo>
                    <a:lnTo>
                      <a:pt x="18" y="20"/>
                    </a:lnTo>
                    <a:lnTo>
                      <a:pt x="16" y="22"/>
                    </a:lnTo>
                    <a:lnTo>
                      <a:pt x="14" y="20"/>
                    </a:lnTo>
                    <a:lnTo>
                      <a:pt x="10" y="22"/>
                    </a:lnTo>
                    <a:lnTo>
                      <a:pt x="10" y="20"/>
                    </a:lnTo>
                    <a:lnTo>
                      <a:pt x="8" y="20"/>
                    </a:lnTo>
                    <a:lnTo>
                      <a:pt x="6" y="20"/>
                    </a:lnTo>
                    <a:lnTo>
                      <a:pt x="2" y="20"/>
                    </a:lnTo>
                    <a:lnTo>
                      <a:pt x="0" y="20"/>
                    </a:lnTo>
                    <a:lnTo>
                      <a:pt x="0" y="22"/>
                    </a:lnTo>
                    <a:lnTo>
                      <a:pt x="0" y="24"/>
                    </a:lnTo>
                    <a:lnTo>
                      <a:pt x="4" y="24"/>
                    </a:lnTo>
                    <a:lnTo>
                      <a:pt x="6" y="28"/>
                    </a:lnTo>
                    <a:lnTo>
                      <a:pt x="8" y="28"/>
                    </a:lnTo>
                    <a:lnTo>
                      <a:pt x="8" y="26"/>
                    </a:lnTo>
                    <a:lnTo>
                      <a:pt x="10" y="24"/>
                    </a:lnTo>
                    <a:lnTo>
                      <a:pt x="14" y="24"/>
                    </a:lnTo>
                    <a:lnTo>
                      <a:pt x="16" y="26"/>
                    </a:lnTo>
                    <a:lnTo>
                      <a:pt x="24" y="26"/>
                    </a:lnTo>
                    <a:lnTo>
                      <a:pt x="24" y="26"/>
                    </a:lnTo>
                    <a:lnTo>
                      <a:pt x="28" y="26"/>
                    </a:lnTo>
                    <a:lnTo>
                      <a:pt x="28" y="26"/>
                    </a:lnTo>
                    <a:close/>
                    <a:moveTo>
                      <a:pt x="20" y="0"/>
                    </a:moveTo>
                    <a:lnTo>
                      <a:pt x="22" y="0"/>
                    </a:lnTo>
                    <a:lnTo>
                      <a:pt x="26" y="2"/>
                    </a:lnTo>
                    <a:lnTo>
                      <a:pt x="20" y="2"/>
                    </a:lnTo>
                    <a:lnTo>
                      <a:pt x="20" y="0"/>
                    </a:lnTo>
                    <a:close/>
                    <a:moveTo>
                      <a:pt x="14" y="16"/>
                    </a:moveTo>
                    <a:lnTo>
                      <a:pt x="16" y="14"/>
                    </a:lnTo>
                    <a:lnTo>
                      <a:pt x="20" y="16"/>
                    </a:lnTo>
                    <a:lnTo>
                      <a:pt x="20" y="18"/>
                    </a:lnTo>
                    <a:lnTo>
                      <a:pt x="16" y="16"/>
                    </a:lnTo>
                    <a:lnTo>
                      <a:pt x="14" y="16"/>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0" name="Cuba">
                <a:extLst>
                  <a:ext uri="{FF2B5EF4-FFF2-40B4-BE49-F238E27FC236}">
                    <a16:creationId xmlns:a16="http://schemas.microsoft.com/office/drawing/2014/main" id="{0FA75C2C-8ED5-4836-BFEC-9F76C8177131}"/>
                  </a:ext>
                </a:extLst>
              </p:cNvPr>
              <p:cNvSpPr>
                <a:spLocks noEditPoints="1"/>
              </p:cNvSpPr>
              <p:nvPr/>
            </p:nvSpPr>
            <p:spPr bwMode="auto">
              <a:xfrm>
                <a:off x="3952476" y="3854962"/>
                <a:ext cx="248802" cy="91865"/>
              </a:xfrm>
              <a:custGeom>
                <a:avLst/>
                <a:gdLst>
                  <a:gd name="T0" fmla="*/ 28 w 130"/>
                  <a:gd name="T1" fmla="*/ 18 h 48"/>
                  <a:gd name="T2" fmla="*/ 26 w 130"/>
                  <a:gd name="T3" fmla="*/ 24 h 48"/>
                  <a:gd name="T4" fmla="*/ 24 w 130"/>
                  <a:gd name="T5" fmla="*/ 22 h 48"/>
                  <a:gd name="T6" fmla="*/ 24 w 130"/>
                  <a:gd name="T7" fmla="*/ 20 h 48"/>
                  <a:gd name="T8" fmla="*/ 8 w 130"/>
                  <a:gd name="T9" fmla="*/ 14 h 48"/>
                  <a:gd name="T10" fmla="*/ 0 w 130"/>
                  <a:gd name="T11" fmla="*/ 18 h 48"/>
                  <a:gd name="T12" fmla="*/ 2 w 130"/>
                  <a:gd name="T13" fmla="*/ 20 h 48"/>
                  <a:gd name="T14" fmla="*/ 4 w 130"/>
                  <a:gd name="T15" fmla="*/ 20 h 48"/>
                  <a:gd name="T16" fmla="*/ 12 w 130"/>
                  <a:gd name="T17" fmla="*/ 14 h 48"/>
                  <a:gd name="T18" fmla="*/ 18 w 130"/>
                  <a:gd name="T19" fmla="*/ 14 h 48"/>
                  <a:gd name="T20" fmla="*/ 26 w 130"/>
                  <a:gd name="T21" fmla="*/ 10 h 48"/>
                  <a:gd name="T22" fmla="*/ 34 w 130"/>
                  <a:gd name="T23" fmla="*/ 8 h 48"/>
                  <a:gd name="T24" fmla="*/ 40 w 130"/>
                  <a:gd name="T25" fmla="*/ 12 h 48"/>
                  <a:gd name="T26" fmla="*/ 36 w 130"/>
                  <a:gd name="T27" fmla="*/ 14 h 48"/>
                  <a:gd name="T28" fmla="*/ 48 w 130"/>
                  <a:gd name="T29" fmla="*/ 14 h 48"/>
                  <a:gd name="T30" fmla="*/ 54 w 130"/>
                  <a:gd name="T31" fmla="*/ 16 h 48"/>
                  <a:gd name="T32" fmla="*/ 58 w 130"/>
                  <a:gd name="T33" fmla="*/ 18 h 48"/>
                  <a:gd name="T34" fmla="*/ 66 w 130"/>
                  <a:gd name="T35" fmla="*/ 20 h 48"/>
                  <a:gd name="T36" fmla="*/ 72 w 130"/>
                  <a:gd name="T37" fmla="*/ 22 h 48"/>
                  <a:gd name="T38" fmla="*/ 78 w 130"/>
                  <a:gd name="T39" fmla="*/ 28 h 48"/>
                  <a:gd name="T40" fmla="*/ 86 w 130"/>
                  <a:gd name="T41" fmla="*/ 34 h 48"/>
                  <a:gd name="T42" fmla="*/ 94 w 130"/>
                  <a:gd name="T43" fmla="*/ 36 h 48"/>
                  <a:gd name="T44" fmla="*/ 92 w 130"/>
                  <a:gd name="T45" fmla="*/ 40 h 48"/>
                  <a:gd name="T46" fmla="*/ 92 w 130"/>
                  <a:gd name="T47" fmla="*/ 46 h 48"/>
                  <a:gd name="T48" fmla="*/ 104 w 130"/>
                  <a:gd name="T49" fmla="*/ 44 h 48"/>
                  <a:gd name="T50" fmla="*/ 118 w 130"/>
                  <a:gd name="T51" fmla="*/ 46 h 48"/>
                  <a:gd name="T52" fmla="*/ 122 w 130"/>
                  <a:gd name="T53" fmla="*/ 42 h 48"/>
                  <a:gd name="T54" fmla="*/ 130 w 130"/>
                  <a:gd name="T55" fmla="*/ 40 h 48"/>
                  <a:gd name="T56" fmla="*/ 126 w 130"/>
                  <a:gd name="T57" fmla="*/ 36 h 48"/>
                  <a:gd name="T58" fmla="*/ 112 w 130"/>
                  <a:gd name="T59" fmla="*/ 32 h 48"/>
                  <a:gd name="T60" fmla="*/ 112 w 130"/>
                  <a:gd name="T61" fmla="*/ 28 h 48"/>
                  <a:gd name="T62" fmla="*/ 104 w 130"/>
                  <a:gd name="T63" fmla="*/ 26 h 48"/>
                  <a:gd name="T64" fmla="*/ 98 w 130"/>
                  <a:gd name="T65" fmla="*/ 22 h 48"/>
                  <a:gd name="T66" fmla="*/ 94 w 130"/>
                  <a:gd name="T67" fmla="*/ 22 h 48"/>
                  <a:gd name="T68" fmla="*/ 90 w 130"/>
                  <a:gd name="T69" fmla="*/ 20 h 48"/>
                  <a:gd name="T70" fmla="*/ 80 w 130"/>
                  <a:gd name="T71" fmla="*/ 14 h 48"/>
                  <a:gd name="T72" fmla="*/ 68 w 130"/>
                  <a:gd name="T73" fmla="*/ 12 h 48"/>
                  <a:gd name="T74" fmla="*/ 62 w 130"/>
                  <a:gd name="T75" fmla="*/ 6 h 48"/>
                  <a:gd name="T76" fmla="*/ 50 w 130"/>
                  <a:gd name="T77" fmla="*/ 4 h 48"/>
                  <a:gd name="T78" fmla="*/ 38 w 130"/>
                  <a:gd name="T79" fmla="*/ 0 h 48"/>
                  <a:gd name="T80" fmla="*/ 22 w 130"/>
                  <a:gd name="T81" fmla="*/ 2 h 48"/>
                  <a:gd name="T82" fmla="*/ 10 w 130"/>
                  <a:gd name="T83" fmla="*/ 6 h 48"/>
                  <a:gd name="T84" fmla="*/ 6 w 130"/>
                  <a:gd name="T85"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48">
                    <a:moveTo>
                      <a:pt x="24" y="20"/>
                    </a:moveTo>
                    <a:lnTo>
                      <a:pt x="24" y="18"/>
                    </a:lnTo>
                    <a:lnTo>
                      <a:pt x="28" y="18"/>
                    </a:lnTo>
                    <a:lnTo>
                      <a:pt x="28" y="20"/>
                    </a:lnTo>
                    <a:lnTo>
                      <a:pt x="28" y="22"/>
                    </a:lnTo>
                    <a:lnTo>
                      <a:pt x="26" y="24"/>
                    </a:lnTo>
                    <a:lnTo>
                      <a:pt x="22" y="22"/>
                    </a:lnTo>
                    <a:lnTo>
                      <a:pt x="22" y="22"/>
                    </a:lnTo>
                    <a:lnTo>
                      <a:pt x="24" y="22"/>
                    </a:lnTo>
                    <a:lnTo>
                      <a:pt x="24" y="22"/>
                    </a:lnTo>
                    <a:lnTo>
                      <a:pt x="26" y="22"/>
                    </a:lnTo>
                    <a:lnTo>
                      <a:pt x="24" y="20"/>
                    </a:lnTo>
                    <a:lnTo>
                      <a:pt x="24" y="20"/>
                    </a:lnTo>
                    <a:close/>
                    <a:moveTo>
                      <a:pt x="6" y="14"/>
                    </a:moveTo>
                    <a:lnTo>
                      <a:pt x="8" y="14"/>
                    </a:lnTo>
                    <a:lnTo>
                      <a:pt x="8" y="16"/>
                    </a:lnTo>
                    <a:lnTo>
                      <a:pt x="6" y="14"/>
                    </a:lnTo>
                    <a:lnTo>
                      <a:pt x="0" y="18"/>
                    </a:lnTo>
                    <a:lnTo>
                      <a:pt x="0" y="18"/>
                    </a:lnTo>
                    <a:lnTo>
                      <a:pt x="0" y="18"/>
                    </a:lnTo>
                    <a:lnTo>
                      <a:pt x="2" y="20"/>
                    </a:lnTo>
                    <a:lnTo>
                      <a:pt x="4" y="16"/>
                    </a:lnTo>
                    <a:lnTo>
                      <a:pt x="4" y="18"/>
                    </a:lnTo>
                    <a:lnTo>
                      <a:pt x="4" y="20"/>
                    </a:lnTo>
                    <a:lnTo>
                      <a:pt x="8" y="18"/>
                    </a:lnTo>
                    <a:lnTo>
                      <a:pt x="10" y="18"/>
                    </a:lnTo>
                    <a:lnTo>
                      <a:pt x="12" y="14"/>
                    </a:lnTo>
                    <a:lnTo>
                      <a:pt x="16" y="14"/>
                    </a:lnTo>
                    <a:lnTo>
                      <a:pt x="16" y="14"/>
                    </a:lnTo>
                    <a:lnTo>
                      <a:pt x="18" y="14"/>
                    </a:lnTo>
                    <a:lnTo>
                      <a:pt x="22" y="14"/>
                    </a:lnTo>
                    <a:lnTo>
                      <a:pt x="24" y="10"/>
                    </a:lnTo>
                    <a:lnTo>
                      <a:pt x="26" y="10"/>
                    </a:lnTo>
                    <a:lnTo>
                      <a:pt x="28" y="8"/>
                    </a:lnTo>
                    <a:lnTo>
                      <a:pt x="32" y="8"/>
                    </a:lnTo>
                    <a:lnTo>
                      <a:pt x="34" y="8"/>
                    </a:lnTo>
                    <a:lnTo>
                      <a:pt x="40" y="8"/>
                    </a:lnTo>
                    <a:lnTo>
                      <a:pt x="42" y="10"/>
                    </a:lnTo>
                    <a:lnTo>
                      <a:pt x="40" y="12"/>
                    </a:lnTo>
                    <a:lnTo>
                      <a:pt x="36" y="10"/>
                    </a:lnTo>
                    <a:lnTo>
                      <a:pt x="36" y="12"/>
                    </a:lnTo>
                    <a:lnTo>
                      <a:pt x="36" y="14"/>
                    </a:lnTo>
                    <a:lnTo>
                      <a:pt x="44" y="14"/>
                    </a:lnTo>
                    <a:lnTo>
                      <a:pt x="46" y="14"/>
                    </a:lnTo>
                    <a:lnTo>
                      <a:pt x="48" y="14"/>
                    </a:lnTo>
                    <a:lnTo>
                      <a:pt x="50" y="16"/>
                    </a:lnTo>
                    <a:lnTo>
                      <a:pt x="54" y="16"/>
                    </a:lnTo>
                    <a:lnTo>
                      <a:pt x="54" y="16"/>
                    </a:lnTo>
                    <a:lnTo>
                      <a:pt x="56" y="14"/>
                    </a:lnTo>
                    <a:lnTo>
                      <a:pt x="58" y="16"/>
                    </a:lnTo>
                    <a:lnTo>
                      <a:pt x="58" y="18"/>
                    </a:lnTo>
                    <a:lnTo>
                      <a:pt x="62" y="20"/>
                    </a:lnTo>
                    <a:lnTo>
                      <a:pt x="64" y="20"/>
                    </a:lnTo>
                    <a:lnTo>
                      <a:pt x="66" y="20"/>
                    </a:lnTo>
                    <a:lnTo>
                      <a:pt x="68" y="22"/>
                    </a:lnTo>
                    <a:lnTo>
                      <a:pt x="70" y="22"/>
                    </a:lnTo>
                    <a:lnTo>
                      <a:pt x="72" y="22"/>
                    </a:lnTo>
                    <a:lnTo>
                      <a:pt x="76" y="20"/>
                    </a:lnTo>
                    <a:lnTo>
                      <a:pt x="76" y="22"/>
                    </a:lnTo>
                    <a:lnTo>
                      <a:pt x="78" y="28"/>
                    </a:lnTo>
                    <a:lnTo>
                      <a:pt x="84" y="34"/>
                    </a:lnTo>
                    <a:lnTo>
                      <a:pt x="84" y="34"/>
                    </a:lnTo>
                    <a:lnTo>
                      <a:pt x="86" y="34"/>
                    </a:lnTo>
                    <a:lnTo>
                      <a:pt x="88" y="34"/>
                    </a:lnTo>
                    <a:lnTo>
                      <a:pt x="92" y="34"/>
                    </a:lnTo>
                    <a:lnTo>
                      <a:pt x="94" y="36"/>
                    </a:lnTo>
                    <a:lnTo>
                      <a:pt x="96" y="36"/>
                    </a:lnTo>
                    <a:lnTo>
                      <a:pt x="96" y="40"/>
                    </a:lnTo>
                    <a:lnTo>
                      <a:pt x="92" y="40"/>
                    </a:lnTo>
                    <a:lnTo>
                      <a:pt x="88" y="44"/>
                    </a:lnTo>
                    <a:lnTo>
                      <a:pt x="88" y="46"/>
                    </a:lnTo>
                    <a:lnTo>
                      <a:pt x="92" y="46"/>
                    </a:lnTo>
                    <a:lnTo>
                      <a:pt x="96" y="46"/>
                    </a:lnTo>
                    <a:lnTo>
                      <a:pt x="98" y="46"/>
                    </a:lnTo>
                    <a:lnTo>
                      <a:pt x="104" y="44"/>
                    </a:lnTo>
                    <a:lnTo>
                      <a:pt x="106" y="46"/>
                    </a:lnTo>
                    <a:lnTo>
                      <a:pt x="112" y="48"/>
                    </a:lnTo>
                    <a:lnTo>
                      <a:pt x="118" y="46"/>
                    </a:lnTo>
                    <a:lnTo>
                      <a:pt x="118" y="44"/>
                    </a:lnTo>
                    <a:lnTo>
                      <a:pt x="120" y="44"/>
                    </a:lnTo>
                    <a:lnTo>
                      <a:pt x="122" y="42"/>
                    </a:lnTo>
                    <a:lnTo>
                      <a:pt x="126" y="44"/>
                    </a:lnTo>
                    <a:lnTo>
                      <a:pt x="128" y="42"/>
                    </a:lnTo>
                    <a:lnTo>
                      <a:pt x="130" y="40"/>
                    </a:lnTo>
                    <a:lnTo>
                      <a:pt x="128" y="40"/>
                    </a:lnTo>
                    <a:lnTo>
                      <a:pt x="126" y="38"/>
                    </a:lnTo>
                    <a:lnTo>
                      <a:pt x="126" y="36"/>
                    </a:lnTo>
                    <a:lnTo>
                      <a:pt x="120" y="34"/>
                    </a:lnTo>
                    <a:lnTo>
                      <a:pt x="114" y="34"/>
                    </a:lnTo>
                    <a:lnTo>
                      <a:pt x="112" y="32"/>
                    </a:lnTo>
                    <a:lnTo>
                      <a:pt x="112" y="32"/>
                    </a:lnTo>
                    <a:lnTo>
                      <a:pt x="114" y="28"/>
                    </a:lnTo>
                    <a:lnTo>
                      <a:pt x="112" y="28"/>
                    </a:lnTo>
                    <a:lnTo>
                      <a:pt x="110" y="28"/>
                    </a:lnTo>
                    <a:lnTo>
                      <a:pt x="108" y="28"/>
                    </a:lnTo>
                    <a:lnTo>
                      <a:pt x="104" y="26"/>
                    </a:lnTo>
                    <a:lnTo>
                      <a:pt x="102" y="26"/>
                    </a:lnTo>
                    <a:lnTo>
                      <a:pt x="100" y="24"/>
                    </a:lnTo>
                    <a:lnTo>
                      <a:pt x="98" y="22"/>
                    </a:lnTo>
                    <a:lnTo>
                      <a:pt x="96" y="24"/>
                    </a:lnTo>
                    <a:lnTo>
                      <a:pt x="94" y="22"/>
                    </a:lnTo>
                    <a:lnTo>
                      <a:pt x="94" y="22"/>
                    </a:lnTo>
                    <a:lnTo>
                      <a:pt x="94" y="20"/>
                    </a:lnTo>
                    <a:lnTo>
                      <a:pt x="92" y="22"/>
                    </a:lnTo>
                    <a:lnTo>
                      <a:pt x="90" y="20"/>
                    </a:lnTo>
                    <a:lnTo>
                      <a:pt x="86" y="20"/>
                    </a:lnTo>
                    <a:lnTo>
                      <a:pt x="84" y="16"/>
                    </a:lnTo>
                    <a:lnTo>
                      <a:pt x="80" y="14"/>
                    </a:lnTo>
                    <a:lnTo>
                      <a:pt x="78" y="12"/>
                    </a:lnTo>
                    <a:lnTo>
                      <a:pt x="70" y="12"/>
                    </a:lnTo>
                    <a:lnTo>
                      <a:pt x="68" y="12"/>
                    </a:lnTo>
                    <a:lnTo>
                      <a:pt x="68" y="8"/>
                    </a:lnTo>
                    <a:lnTo>
                      <a:pt x="64" y="6"/>
                    </a:lnTo>
                    <a:lnTo>
                      <a:pt x="62" y="6"/>
                    </a:lnTo>
                    <a:lnTo>
                      <a:pt x="62" y="4"/>
                    </a:lnTo>
                    <a:lnTo>
                      <a:pt x="52" y="4"/>
                    </a:lnTo>
                    <a:lnTo>
                      <a:pt x="50" y="4"/>
                    </a:lnTo>
                    <a:lnTo>
                      <a:pt x="46" y="4"/>
                    </a:lnTo>
                    <a:lnTo>
                      <a:pt x="42" y="0"/>
                    </a:lnTo>
                    <a:lnTo>
                      <a:pt x="38" y="0"/>
                    </a:lnTo>
                    <a:lnTo>
                      <a:pt x="32" y="0"/>
                    </a:lnTo>
                    <a:lnTo>
                      <a:pt x="30" y="2"/>
                    </a:lnTo>
                    <a:lnTo>
                      <a:pt x="22" y="2"/>
                    </a:lnTo>
                    <a:lnTo>
                      <a:pt x="18" y="4"/>
                    </a:lnTo>
                    <a:lnTo>
                      <a:pt x="16" y="6"/>
                    </a:lnTo>
                    <a:lnTo>
                      <a:pt x="10" y="6"/>
                    </a:lnTo>
                    <a:lnTo>
                      <a:pt x="8" y="8"/>
                    </a:lnTo>
                    <a:lnTo>
                      <a:pt x="8" y="10"/>
                    </a:lnTo>
                    <a:lnTo>
                      <a:pt x="6" y="14"/>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1" name="Turks &amp; Caicos">
                <a:extLst>
                  <a:ext uri="{FF2B5EF4-FFF2-40B4-BE49-F238E27FC236}">
                    <a16:creationId xmlns:a16="http://schemas.microsoft.com/office/drawing/2014/main" id="{17B04F30-CCBE-4010-B690-7A38A6CF4F39}"/>
                  </a:ext>
                </a:extLst>
              </p:cNvPr>
              <p:cNvSpPr>
                <a:spLocks noEditPoints="1"/>
              </p:cNvSpPr>
              <p:nvPr/>
            </p:nvSpPr>
            <p:spPr bwMode="auto">
              <a:xfrm>
                <a:off x="4105585" y="3759269"/>
                <a:ext cx="133970" cy="156937"/>
              </a:xfrm>
              <a:custGeom>
                <a:avLst/>
                <a:gdLst>
                  <a:gd name="T0" fmla="*/ 66 w 70"/>
                  <a:gd name="T1" fmla="*/ 72 h 82"/>
                  <a:gd name="T2" fmla="*/ 62 w 70"/>
                  <a:gd name="T3" fmla="*/ 82 h 82"/>
                  <a:gd name="T4" fmla="*/ 64 w 70"/>
                  <a:gd name="T5" fmla="*/ 76 h 82"/>
                  <a:gd name="T6" fmla="*/ 58 w 70"/>
                  <a:gd name="T7" fmla="*/ 78 h 82"/>
                  <a:gd name="T8" fmla="*/ 66 w 70"/>
                  <a:gd name="T9" fmla="*/ 62 h 82"/>
                  <a:gd name="T10" fmla="*/ 66 w 70"/>
                  <a:gd name="T11" fmla="*/ 64 h 82"/>
                  <a:gd name="T12" fmla="*/ 58 w 70"/>
                  <a:gd name="T13" fmla="*/ 56 h 82"/>
                  <a:gd name="T14" fmla="*/ 52 w 70"/>
                  <a:gd name="T15" fmla="*/ 62 h 82"/>
                  <a:gd name="T16" fmla="*/ 52 w 70"/>
                  <a:gd name="T17" fmla="*/ 64 h 82"/>
                  <a:gd name="T18" fmla="*/ 58 w 70"/>
                  <a:gd name="T19" fmla="*/ 56 h 82"/>
                  <a:gd name="T20" fmla="*/ 52 w 70"/>
                  <a:gd name="T21" fmla="*/ 58 h 82"/>
                  <a:gd name="T22" fmla="*/ 50 w 70"/>
                  <a:gd name="T23" fmla="*/ 54 h 82"/>
                  <a:gd name="T24" fmla="*/ 44 w 70"/>
                  <a:gd name="T25" fmla="*/ 52 h 82"/>
                  <a:gd name="T26" fmla="*/ 42 w 70"/>
                  <a:gd name="T27" fmla="*/ 54 h 82"/>
                  <a:gd name="T28" fmla="*/ 40 w 70"/>
                  <a:gd name="T29" fmla="*/ 46 h 82"/>
                  <a:gd name="T30" fmla="*/ 32 w 70"/>
                  <a:gd name="T31" fmla="*/ 46 h 82"/>
                  <a:gd name="T32" fmla="*/ 50 w 70"/>
                  <a:gd name="T33" fmla="*/ 38 h 82"/>
                  <a:gd name="T34" fmla="*/ 52 w 70"/>
                  <a:gd name="T35" fmla="*/ 40 h 82"/>
                  <a:gd name="T36" fmla="*/ 36 w 70"/>
                  <a:gd name="T37" fmla="*/ 32 h 82"/>
                  <a:gd name="T38" fmla="*/ 38 w 70"/>
                  <a:gd name="T39" fmla="*/ 40 h 82"/>
                  <a:gd name="T40" fmla="*/ 42 w 70"/>
                  <a:gd name="T41" fmla="*/ 40 h 82"/>
                  <a:gd name="T42" fmla="*/ 38 w 70"/>
                  <a:gd name="T43" fmla="*/ 32 h 82"/>
                  <a:gd name="T44" fmla="*/ 32 w 70"/>
                  <a:gd name="T45" fmla="*/ 26 h 82"/>
                  <a:gd name="T46" fmla="*/ 30 w 70"/>
                  <a:gd name="T47" fmla="*/ 28 h 82"/>
                  <a:gd name="T48" fmla="*/ 30 w 70"/>
                  <a:gd name="T49" fmla="*/ 24 h 82"/>
                  <a:gd name="T50" fmla="*/ 14 w 70"/>
                  <a:gd name="T51" fmla="*/ 0 h 82"/>
                  <a:gd name="T52" fmla="*/ 22 w 70"/>
                  <a:gd name="T53" fmla="*/ 4 h 82"/>
                  <a:gd name="T54" fmla="*/ 22 w 70"/>
                  <a:gd name="T55" fmla="*/ 10 h 82"/>
                  <a:gd name="T56" fmla="*/ 20 w 70"/>
                  <a:gd name="T57" fmla="*/ 10 h 82"/>
                  <a:gd name="T58" fmla="*/ 18 w 70"/>
                  <a:gd name="T59" fmla="*/ 4 h 82"/>
                  <a:gd name="T60" fmla="*/ 0 w 70"/>
                  <a:gd name="T61" fmla="*/ 2 h 82"/>
                  <a:gd name="T62" fmla="*/ 8 w 70"/>
                  <a:gd name="T63" fmla="*/ 2 h 82"/>
                  <a:gd name="T64" fmla="*/ 12 w 70"/>
                  <a:gd name="T65" fmla="*/ 2 h 82"/>
                  <a:gd name="T66" fmla="*/ 4 w 70"/>
                  <a:gd name="T67" fmla="*/ 6 h 82"/>
                  <a:gd name="T68" fmla="*/ 18 w 70"/>
                  <a:gd name="T69" fmla="*/ 24 h 82"/>
                  <a:gd name="T70" fmla="*/ 16 w 70"/>
                  <a:gd name="T71" fmla="*/ 26 h 82"/>
                  <a:gd name="T72" fmla="*/ 10 w 70"/>
                  <a:gd name="T73" fmla="*/ 36 h 82"/>
                  <a:gd name="T74" fmla="*/ 10 w 70"/>
                  <a:gd name="T75" fmla="*/ 38 h 82"/>
                  <a:gd name="T76" fmla="*/ 10 w 70"/>
                  <a:gd name="T77" fmla="*/ 38 h 82"/>
                  <a:gd name="T78" fmla="*/ 10 w 70"/>
                  <a:gd name="T79" fmla="*/ 28 h 82"/>
                  <a:gd name="T80" fmla="*/ 8 w 70"/>
                  <a:gd name="T81" fmla="*/ 28 h 82"/>
                  <a:gd name="T82" fmla="*/ 10 w 70"/>
                  <a:gd name="T83" fmla="*/ 32 h 82"/>
                  <a:gd name="T84" fmla="*/ 10 w 70"/>
                  <a:gd name="T85" fmla="*/ 40 h 82"/>
                  <a:gd name="T86" fmla="*/ 14 w 70"/>
                  <a:gd name="T87" fmla="*/ 44 h 82"/>
                  <a:gd name="T88" fmla="*/ 14 w 70"/>
                  <a:gd name="T8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82">
                    <a:moveTo>
                      <a:pt x="66" y="74"/>
                    </a:moveTo>
                    <a:lnTo>
                      <a:pt x="66" y="74"/>
                    </a:lnTo>
                    <a:lnTo>
                      <a:pt x="66" y="72"/>
                    </a:lnTo>
                    <a:lnTo>
                      <a:pt x="66" y="74"/>
                    </a:lnTo>
                    <a:close/>
                    <a:moveTo>
                      <a:pt x="56" y="82"/>
                    </a:moveTo>
                    <a:lnTo>
                      <a:pt x="62" y="82"/>
                    </a:lnTo>
                    <a:lnTo>
                      <a:pt x="66" y="78"/>
                    </a:lnTo>
                    <a:lnTo>
                      <a:pt x="66" y="76"/>
                    </a:lnTo>
                    <a:lnTo>
                      <a:pt x="64" y="76"/>
                    </a:lnTo>
                    <a:lnTo>
                      <a:pt x="62" y="78"/>
                    </a:lnTo>
                    <a:lnTo>
                      <a:pt x="60" y="78"/>
                    </a:lnTo>
                    <a:lnTo>
                      <a:pt x="58" y="78"/>
                    </a:lnTo>
                    <a:lnTo>
                      <a:pt x="56" y="82"/>
                    </a:lnTo>
                    <a:close/>
                    <a:moveTo>
                      <a:pt x="64" y="62"/>
                    </a:moveTo>
                    <a:lnTo>
                      <a:pt x="66" y="62"/>
                    </a:lnTo>
                    <a:lnTo>
                      <a:pt x="70" y="64"/>
                    </a:lnTo>
                    <a:lnTo>
                      <a:pt x="70" y="64"/>
                    </a:lnTo>
                    <a:lnTo>
                      <a:pt x="66" y="64"/>
                    </a:lnTo>
                    <a:lnTo>
                      <a:pt x="64" y="64"/>
                    </a:lnTo>
                    <a:lnTo>
                      <a:pt x="64" y="62"/>
                    </a:lnTo>
                    <a:close/>
                    <a:moveTo>
                      <a:pt x="58" y="56"/>
                    </a:moveTo>
                    <a:lnTo>
                      <a:pt x="54" y="56"/>
                    </a:lnTo>
                    <a:lnTo>
                      <a:pt x="54" y="58"/>
                    </a:lnTo>
                    <a:lnTo>
                      <a:pt x="52" y="62"/>
                    </a:lnTo>
                    <a:lnTo>
                      <a:pt x="52" y="62"/>
                    </a:lnTo>
                    <a:lnTo>
                      <a:pt x="50" y="64"/>
                    </a:lnTo>
                    <a:lnTo>
                      <a:pt x="52" y="64"/>
                    </a:lnTo>
                    <a:lnTo>
                      <a:pt x="58" y="60"/>
                    </a:lnTo>
                    <a:lnTo>
                      <a:pt x="58" y="56"/>
                    </a:lnTo>
                    <a:lnTo>
                      <a:pt x="58" y="56"/>
                    </a:lnTo>
                    <a:close/>
                    <a:moveTo>
                      <a:pt x="50" y="54"/>
                    </a:moveTo>
                    <a:lnTo>
                      <a:pt x="52" y="56"/>
                    </a:lnTo>
                    <a:lnTo>
                      <a:pt x="52" y="58"/>
                    </a:lnTo>
                    <a:lnTo>
                      <a:pt x="52" y="56"/>
                    </a:lnTo>
                    <a:lnTo>
                      <a:pt x="50" y="56"/>
                    </a:lnTo>
                    <a:lnTo>
                      <a:pt x="50" y="54"/>
                    </a:lnTo>
                    <a:close/>
                    <a:moveTo>
                      <a:pt x="40" y="44"/>
                    </a:moveTo>
                    <a:lnTo>
                      <a:pt x="42" y="48"/>
                    </a:lnTo>
                    <a:lnTo>
                      <a:pt x="44" y="52"/>
                    </a:lnTo>
                    <a:lnTo>
                      <a:pt x="46" y="56"/>
                    </a:lnTo>
                    <a:lnTo>
                      <a:pt x="44" y="56"/>
                    </a:lnTo>
                    <a:lnTo>
                      <a:pt x="42" y="54"/>
                    </a:lnTo>
                    <a:lnTo>
                      <a:pt x="40" y="50"/>
                    </a:lnTo>
                    <a:lnTo>
                      <a:pt x="42" y="50"/>
                    </a:lnTo>
                    <a:lnTo>
                      <a:pt x="40" y="46"/>
                    </a:lnTo>
                    <a:lnTo>
                      <a:pt x="40" y="44"/>
                    </a:lnTo>
                    <a:close/>
                    <a:moveTo>
                      <a:pt x="32" y="42"/>
                    </a:moveTo>
                    <a:lnTo>
                      <a:pt x="32" y="46"/>
                    </a:lnTo>
                    <a:lnTo>
                      <a:pt x="32" y="46"/>
                    </a:lnTo>
                    <a:lnTo>
                      <a:pt x="32" y="42"/>
                    </a:lnTo>
                    <a:close/>
                    <a:moveTo>
                      <a:pt x="50" y="38"/>
                    </a:moveTo>
                    <a:lnTo>
                      <a:pt x="50" y="40"/>
                    </a:lnTo>
                    <a:lnTo>
                      <a:pt x="50" y="42"/>
                    </a:lnTo>
                    <a:lnTo>
                      <a:pt x="52" y="40"/>
                    </a:lnTo>
                    <a:lnTo>
                      <a:pt x="50" y="38"/>
                    </a:lnTo>
                    <a:close/>
                    <a:moveTo>
                      <a:pt x="38" y="32"/>
                    </a:moveTo>
                    <a:lnTo>
                      <a:pt x="36" y="32"/>
                    </a:lnTo>
                    <a:lnTo>
                      <a:pt x="38" y="36"/>
                    </a:lnTo>
                    <a:lnTo>
                      <a:pt x="38" y="38"/>
                    </a:lnTo>
                    <a:lnTo>
                      <a:pt x="38" y="40"/>
                    </a:lnTo>
                    <a:lnTo>
                      <a:pt x="38" y="40"/>
                    </a:lnTo>
                    <a:lnTo>
                      <a:pt x="42" y="40"/>
                    </a:lnTo>
                    <a:lnTo>
                      <a:pt x="42" y="40"/>
                    </a:lnTo>
                    <a:lnTo>
                      <a:pt x="40" y="36"/>
                    </a:lnTo>
                    <a:lnTo>
                      <a:pt x="40" y="34"/>
                    </a:lnTo>
                    <a:lnTo>
                      <a:pt x="38" y="32"/>
                    </a:lnTo>
                    <a:close/>
                    <a:moveTo>
                      <a:pt x="28" y="20"/>
                    </a:moveTo>
                    <a:lnTo>
                      <a:pt x="30" y="22"/>
                    </a:lnTo>
                    <a:lnTo>
                      <a:pt x="32" y="26"/>
                    </a:lnTo>
                    <a:lnTo>
                      <a:pt x="32" y="30"/>
                    </a:lnTo>
                    <a:lnTo>
                      <a:pt x="30" y="30"/>
                    </a:lnTo>
                    <a:lnTo>
                      <a:pt x="30" y="28"/>
                    </a:lnTo>
                    <a:lnTo>
                      <a:pt x="32" y="28"/>
                    </a:lnTo>
                    <a:lnTo>
                      <a:pt x="32" y="26"/>
                    </a:lnTo>
                    <a:lnTo>
                      <a:pt x="30" y="24"/>
                    </a:lnTo>
                    <a:lnTo>
                      <a:pt x="26" y="22"/>
                    </a:lnTo>
                    <a:lnTo>
                      <a:pt x="28" y="20"/>
                    </a:lnTo>
                    <a:close/>
                    <a:moveTo>
                      <a:pt x="14" y="0"/>
                    </a:moveTo>
                    <a:lnTo>
                      <a:pt x="18" y="0"/>
                    </a:lnTo>
                    <a:lnTo>
                      <a:pt x="22" y="2"/>
                    </a:lnTo>
                    <a:lnTo>
                      <a:pt x="22" y="4"/>
                    </a:lnTo>
                    <a:lnTo>
                      <a:pt x="24" y="6"/>
                    </a:lnTo>
                    <a:lnTo>
                      <a:pt x="24" y="8"/>
                    </a:lnTo>
                    <a:lnTo>
                      <a:pt x="22" y="10"/>
                    </a:lnTo>
                    <a:lnTo>
                      <a:pt x="22" y="12"/>
                    </a:lnTo>
                    <a:lnTo>
                      <a:pt x="20" y="14"/>
                    </a:lnTo>
                    <a:lnTo>
                      <a:pt x="20" y="10"/>
                    </a:lnTo>
                    <a:lnTo>
                      <a:pt x="20" y="8"/>
                    </a:lnTo>
                    <a:lnTo>
                      <a:pt x="22" y="6"/>
                    </a:lnTo>
                    <a:lnTo>
                      <a:pt x="18" y="4"/>
                    </a:lnTo>
                    <a:lnTo>
                      <a:pt x="18" y="0"/>
                    </a:lnTo>
                    <a:lnTo>
                      <a:pt x="14" y="0"/>
                    </a:lnTo>
                    <a:close/>
                    <a:moveTo>
                      <a:pt x="0" y="2"/>
                    </a:moveTo>
                    <a:lnTo>
                      <a:pt x="4" y="2"/>
                    </a:lnTo>
                    <a:lnTo>
                      <a:pt x="4" y="2"/>
                    </a:lnTo>
                    <a:lnTo>
                      <a:pt x="8" y="2"/>
                    </a:lnTo>
                    <a:lnTo>
                      <a:pt x="12" y="2"/>
                    </a:lnTo>
                    <a:lnTo>
                      <a:pt x="14" y="4"/>
                    </a:lnTo>
                    <a:lnTo>
                      <a:pt x="12" y="2"/>
                    </a:lnTo>
                    <a:lnTo>
                      <a:pt x="10" y="2"/>
                    </a:lnTo>
                    <a:lnTo>
                      <a:pt x="6" y="6"/>
                    </a:lnTo>
                    <a:lnTo>
                      <a:pt x="4" y="6"/>
                    </a:lnTo>
                    <a:lnTo>
                      <a:pt x="0" y="2"/>
                    </a:lnTo>
                    <a:close/>
                    <a:moveTo>
                      <a:pt x="14" y="26"/>
                    </a:moveTo>
                    <a:lnTo>
                      <a:pt x="18" y="24"/>
                    </a:lnTo>
                    <a:lnTo>
                      <a:pt x="20" y="24"/>
                    </a:lnTo>
                    <a:lnTo>
                      <a:pt x="20" y="26"/>
                    </a:lnTo>
                    <a:lnTo>
                      <a:pt x="16" y="26"/>
                    </a:lnTo>
                    <a:lnTo>
                      <a:pt x="14" y="26"/>
                    </a:lnTo>
                    <a:close/>
                    <a:moveTo>
                      <a:pt x="12" y="36"/>
                    </a:moveTo>
                    <a:lnTo>
                      <a:pt x="10" y="36"/>
                    </a:lnTo>
                    <a:lnTo>
                      <a:pt x="12" y="36"/>
                    </a:lnTo>
                    <a:lnTo>
                      <a:pt x="12" y="36"/>
                    </a:lnTo>
                    <a:close/>
                    <a:moveTo>
                      <a:pt x="10" y="38"/>
                    </a:moveTo>
                    <a:lnTo>
                      <a:pt x="10" y="36"/>
                    </a:lnTo>
                    <a:lnTo>
                      <a:pt x="10" y="38"/>
                    </a:lnTo>
                    <a:lnTo>
                      <a:pt x="10" y="38"/>
                    </a:lnTo>
                    <a:close/>
                    <a:moveTo>
                      <a:pt x="10" y="34"/>
                    </a:moveTo>
                    <a:lnTo>
                      <a:pt x="12" y="32"/>
                    </a:lnTo>
                    <a:lnTo>
                      <a:pt x="10" y="28"/>
                    </a:lnTo>
                    <a:lnTo>
                      <a:pt x="10" y="26"/>
                    </a:lnTo>
                    <a:lnTo>
                      <a:pt x="8" y="24"/>
                    </a:lnTo>
                    <a:lnTo>
                      <a:pt x="8" y="28"/>
                    </a:lnTo>
                    <a:lnTo>
                      <a:pt x="6" y="32"/>
                    </a:lnTo>
                    <a:lnTo>
                      <a:pt x="6" y="34"/>
                    </a:lnTo>
                    <a:lnTo>
                      <a:pt x="10" y="32"/>
                    </a:lnTo>
                    <a:lnTo>
                      <a:pt x="10" y="34"/>
                    </a:lnTo>
                    <a:close/>
                    <a:moveTo>
                      <a:pt x="12" y="38"/>
                    </a:moveTo>
                    <a:lnTo>
                      <a:pt x="10" y="40"/>
                    </a:lnTo>
                    <a:lnTo>
                      <a:pt x="10" y="42"/>
                    </a:lnTo>
                    <a:lnTo>
                      <a:pt x="10" y="44"/>
                    </a:lnTo>
                    <a:lnTo>
                      <a:pt x="14" y="44"/>
                    </a:lnTo>
                    <a:lnTo>
                      <a:pt x="14" y="42"/>
                    </a:lnTo>
                    <a:lnTo>
                      <a:pt x="14" y="40"/>
                    </a:lnTo>
                    <a:lnTo>
                      <a:pt x="14" y="38"/>
                    </a:lnTo>
                    <a:lnTo>
                      <a:pt x="12" y="3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2" name="Guadeloupe">
                <a:extLst>
                  <a:ext uri="{FF2B5EF4-FFF2-40B4-BE49-F238E27FC236}">
                    <a16:creationId xmlns:a16="http://schemas.microsoft.com/office/drawing/2014/main" id="{1E4CE3B9-CC39-4E63-A199-2EB9507A00CF}"/>
                  </a:ext>
                </a:extLst>
              </p:cNvPr>
              <p:cNvSpPr>
                <a:spLocks/>
              </p:cNvSpPr>
              <p:nvPr/>
            </p:nvSpPr>
            <p:spPr bwMode="auto">
              <a:xfrm>
                <a:off x="4473046" y="4015726"/>
                <a:ext cx="3828" cy="7655"/>
              </a:xfrm>
              <a:custGeom>
                <a:avLst/>
                <a:gdLst>
                  <a:gd name="T0" fmla="*/ 2 w 2"/>
                  <a:gd name="T1" fmla="*/ 0 h 4"/>
                  <a:gd name="T2" fmla="*/ 0 w 2"/>
                  <a:gd name="T3" fmla="*/ 4 h 4"/>
                  <a:gd name="T4" fmla="*/ 2 w 2"/>
                  <a:gd name="T5" fmla="*/ 2 h 4"/>
                  <a:gd name="T6" fmla="*/ 2 w 2"/>
                  <a:gd name="T7" fmla="*/ 0 h 4"/>
                </a:gdLst>
                <a:ahLst/>
                <a:cxnLst>
                  <a:cxn ang="0">
                    <a:pos x="T0" y="T1"/>
                  </a:cxn>
                  <a:cxn ang="0">
                    <a:pos x="T2" y="T3"/>
                  </a:cxn>
                  <a:cxn ang="0">
                    <a:pos x="T4" y="T5"/>
                  </a:cxn>
                  <a:cxn ang="0">
                    <a:pos x="T6" y="T7"/>
                  </a:cxn>
                </a:cxnLst>
                <a:rect l="0" t="0" r="r" b="b"/>
                <a:pathLst>
                  <a:path w="2" h="4">
                    <a:moveTo>
                      <a:pt x="2" y="0"/>
                    </a:moveTo>
                    <a:lnTo>
                      <a:pt x="0" y="4"/>
                    </a:lnTo>
                    <a:lnTo>
                      <a:pt x="2" y="2"/>
                    </a:lnTo>
                    <a:lnTo>
                      <a:pt x="2"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3" name="Dominica">
                <a:extLst>
                  <a:ext uri="{FF2B5EF4-FFF2-40B4-BE49-F238E27FC236}">
                    <a16:creationId xmlns:a16="http://schemas.microsoft.com/office/drawing/2014/main" id="{11D53ECE-A397-4DAF-9C78-8FBD3F168340}"/>
                  </a:ext>
                </a:extLst>
              </p:cNvPr>
              <p:cNvSpPr>
                <a:spLocks noEditPoints="1"/>
              </p:cNvSpPr>
              <p:nvPr/>
            </p:nvSpPr>
            <p:spPr bwMode="auto">
              <a:xfrm>
                <a:off x="4484529" y="4023382"/>
                <a:ext cx="15311" cy="19139"/>
              </a:xfrm>
              <a:custGeom>
                <a:avLst/>
                <a:gdLst>
                  <a:gd name="T0" fmla="*/ 8 w 8"/>
                  <a:gd name="T1" fmla="*/ 8 h 10"/>
                  <a:gd name="T2" fmla="*/ 6 w 8"/>
                  <a:gd name="T3" fmla="*/ 8 h 10"/>
                  <a:gd name="T4" fmla="*/ 8 w 8"/>
                  <a:gd name="T5" fmla="*/ 10 h 10"/>
                  <a:gd name="T6" fmla="*/ 8 w 8"/>
                  <a:gd name="T7" fmla="*/ 8 h 10"/>
                  <a:gd name="T8" fmla="*/ 8 w 8"/>
                  <a:gd name="T9" fmla="*/ 0 h 10"/>
                  <a:gd name="T10" fmla="*/ 4 w 8"/>
                  <a:gd name="T11" fmla="*/ 2 h 10"/>
                  <a:gd name="T12" fmla="*/ 6 w 8"/>
                  <a:gd name="T13" fmla="*/ 4 h 10"/>
                  <a:gd name="T14" fmla="*/ 8 w 8"/>
                  <a:gd name="T15" fmla="*/ 4 h 10"/>
                  <a:gd name="T16" fmla="*/ 8 w 8"/>
                  <a:gd name="T17" fmla="*/ 0 h 10"/>
                  <a:gd name="T18" fmla="*/ 2 w 8"/>
                  <a:gd name="T19" fmla="*/ 2 h 10"/>
                  <a:gd name="T20" fmla="*/ 4 w 8"/>
                  <a:gd name="T21" fmla="*/ 4 h 10"/>
                  <a:gd name="T22" fmla="*/ 4 w 8"/>
                  <a:gd name="T23" fmla="*/ 10 h 10"/>
                  <a:gd name="T24" fmla="*/ 0 w 8"/>
                  <a:gd name="T25" fmla="*/ 4 h 10"/>
                  <a:gd name="T26" fmla="*/ 0 w 8"/>
                  <a:gd name="T27" fmla="*/ 2 h 10"/>
                  <a:gd name="T28" fmla="*/ 2 w 8"/>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0">
                    <a:moveTo>
                      <a:pt x="8" y="8"/>
                    </a:moveTo>
                    <a:lnTo>
                      <a:pt x="6" y="8"/>
                    </a:lnTo>
                    <a:lnTo>
                      <a:pt x="8" y="10"/>
                    </a:lnTo>
                    <a:lnTo>
                      <a:pt x="8" y="8"/>
                    </a:lnTo>
                    <a:close/>
                    <a:moveTo>
                      <a:pt x="8" y="0"/>
                    </a:moveTo>
                    <a:lnTo>
                      <a:pt x="4" y="2"/>
                    </a:lnTo>
                    <a:lnTo>
                      <a:pt x="6" y="4"/>
                    </a:lnTo>
                    <a:lnTo>
                      <a:pt x="8" y="4"/>
                    </a:lnTo>
                    <a:lnTo>
                      <a:pt x="8" y="0"/>
                    </a:lnTo>
                    <a:close/>
                    <a:moveTo>
                      <a:pt x="2" y="2"/>
                    </a:moveTo>
                    <a:lnTo>
                      <a:pt x="4" y="4"/>
                    </a:lnTo>
                    <a:lnTo>
                      <a:pt x="4" y="10"/>
                    </a:lnTo>
                    <a:lnTo>
                      <a:pt x="0" y="4"/>
                    </a:lnTo>
                    <a:lnTo>
                      <a:pt x="0" y="2"/>
                    </a:lnTo>
                    <a:lnTo>
                      <a:pt x="2" y="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4" name="Martinique">
                <a:extLst>
                  <a:ext uri="{FF2B5EF4-FFF2-40B4-BE49-F238E27FC236}">
                    <a16:creationId xmlns:a16="http://schemas.microsoft.com/office/drawing/2014/main" id="{A8A33A9D-AC73-427A-BF30-D99449F2606D}"/>
                  </a:ext>
                </a:extLst>
              </p:cNvPr>
              <p:cNvSpPr>
                <a:spLocks/>
              </p:cNvSpPr>
              <p:nvPr/>
            </p:nvSpPr>
            <p:spPr bwMode="auto">
              <a:xfrm>
                <a:off x="4492185" y="4046348"/>
                <a:ext cx="7655" cy="11483"/>
              </a:xfrm>
              <a:custGeom>
                <a:avLst/>
                <a:gdLst>
                  <a:gd name="T0" fmla="*/ 2 w 4"/>
                  <a:gd name="T1" fmla="*/ 0 h 6"/>
                  <a:gd name="T2" fmla="*/ 4 w 4"/>
                  <a:gd name="T3" fmla="*/ 2 h 6"/>
                  <a:gd name="T4" fmla="*/ 4 w 4"/>
                  <a:gd name="T5" fmla="*/ 6 h 6"/>
                  <a:gd name="T6" fmla="*/ 2 w 4"/>
                  <a:gd name="T7" fmla="*/ 6 h 6"/>
                  <a:gd name="T8" fmla="*/ 0 w 4"/>
                  <a:gd name="T9" fmla="*/ 2 h 6"/>
                  <a:gd name="T10" fmla="*/ 0 w 4"/>
                  <a:gd name="T11" fmla="*/ 2 h 6"/>
                  <a:gd name="T12" fmla="*/ 2 w 4"/>
                  <a:gd name="T13" fmla="*/ 0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4" y="2"/>
                    </a:lnTo>
                    <a:lnTo>
                      <a:pt x="4" y="6"/>
                    </a:lnTo>
                    <a:lnTo>
                      <a:pt x="2" y="6"/>
                    </a:lnTo>
                    <a:lnTo>
                      <a:pt x="0" y="2"/>
                    </a:lnTo>
                    <a:lnTo>
                      <a:pt x="0" y="2"/>
                    </a:lnTo>
                    <a:lnTo>
                      <a:pt x="2" y="0"/>
                    </a:lnTo>
                    <a:lnTo>
                      <a:pt x="2"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5" name="St. Lucia">
                <a:extLst>
                  <a:ext uri="{FF2B5EF4-FFF2-40B4-BE49-F238E27FC236}">
                    <a16:creationId xmlns:a16="http://schemas.microsoft.com/office/drawing/2014/main" id="{F0A5115A-A3CD-49B8-B3CE-44D04DA1F6F2}"/>
                  </a:ext>
                </a:extLst>
              </p:cNvPr>
              <p:cNvSpPr>
                <a:spLocks noEditPoints="1"/>
              </p:cNvSpPr>
              <p:nvPr/>
            </p:nvSpPr>
            <p:spPr bwMode="auto">
              <a:xfrm>
                <a:off x="4496012" y="4065487"/>
                <a:ext cx="11483" cy="34449"/>
              </a:xfrm>
              <a:custGeom>
                <a:avLst/>
                <a:gdLst>
                  <a:gd name="T0" fmla="*/ 4 w 6"/>
                  <a:gd name="T1" fmla="*/ 10 h 18"/>
                  <a:gd name="T2" fmla="*/ 2 w 6"/>
                  <a:gd name="T3" fmla="*/ 14 h 18"/>
                  <a:gd name="T4" fmla="*/ 2 w 6"/>
                  <a:gd name="T5" fmla="*/ 16 h 18"/>
                  <a:gd name="T6" fmla="*/ 4 w 6"/>
                  <a:gd name="T7" fmla="*/ 18 h 18"/>
                  <a:gd name="T8" fmla="*/ 6 w 6"/>
                  <a:gd name="T9" fmla="*/ 14 h 18"/>
                  <a:gd name="T10" fmla="*/ 4 w 6"/>
                  <a:gd name="T11" fmla="*/ 10 h 18"/>
                  <a:gd name="T12" fmla="*/ 0 w 6"/>
                  <a:gd name="T13" fmla="*/ 0 h 18"/>
                  <a:gd name="T14" fmla="*/ 4 w 6"/>
                  <a:gd name="T15" fmla="*/ 0 h 18"/>
                  <a:gd name="T16" fmla="*/ 6 w 6"/>
                  <a:gd name="T17" fmla="*/ 6 h 18"/>
                  <a:gd name="T18" fmla="*/ 6 w 6"/>
                  <a:gd name="T19" fmla="*/ 8 h 18"/>
                  <a:gd name="T20" fmla="*/ 4 w 6"/>
                  <a:gd name="T21" fmla="*/ 8 h 18"/>
                  <a:gd name="T22" fmla="*/ 2 w 6"/>
                  <a:gd name="T23" fmla="*/ 6 h 18"/>
                  <a:gd name="T24" fmla="*/ 2 w 6"/>
                  <a:gd name="T25" fmla="*/ 6 h 18"/>
                  <a:gd name="T26" fmla="*/ 0 w 6"/>
                  <a:gd name="T27" fmla="*/ 2 h 18"/>
                  <a:gd name="T28" fmla="*/ 0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10"/>
                    </a:moveTo>
                    <a:lnTo>
                      <a:pt x="2" y="14"/>
                    </a:lnTo>
                    <a:lnTo>
                      <a:pt x="2" y="16"/>
                    </a:lnTo>
                    <a:lnTo>
                      <a:pt x="4" y="18"/>
                    </a:lnTo>
                    <a:lnTo>
                      <a:pt x="6" y="14"/>
                    </a:lnTo>
                    <a:lnTo>
                      <a:pt x="4" y="10"/>
                    </a:lnTo>
                    <a:close/>
                    <a:moveTo>
                      <a:pt x="0" y="0"/>
                    </a:moveTo>
                    <a:lnTo>
                      <a:pt x="4" y="0"/>
                    </a:lnTo>
                    <a:lnTo>
                      <a:pt x="6" y="6"/>
                    </a:lnTo>
                    <a:lnTo>
                      <a:pt x="6" y="8"/>
                    </a:lnTo>
                    <a:lnTo>
                      <a:pt x="4" y="8"/>
                    </a:lnTo>
                    <a:lnTo>
                      <a:pt x="2" y="6"/>
                    </a:lnTo>
                    <a:lnTo>
                      <a:pt x="2" y="6"/>
                    </a:lnTo>
                    <a:lnTo>
                      <a:pt x="0" y="2"/>
                    </a:lnTo>
                    <a:lnTo>
                      <a:pt x="0"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6" name="Barbados">
                <a:extLst>
                  <a:ext uri="{FF2B5EF4-FFF2-40B4-BE49-F238E27FC236}">
                    <a16:creationId xmlns:a16="http://schemas.microsoft.com/office/drawing/2014/main" id="{1CC8D13E-CF71-4CCE-95DE-5904EAEC0ED9}"/>
                  </a:ext>
                </a:extLst>
              </p:cNvPr>
              <p:cNvSpPr>
                <a:spLocks/>
              </p:cNvSpPr>
              <p:nvPr/>
            </p:nvSpPr>
            <p:spPr bwMode="auto">
              <a:xfrm>
                <a:off x="4534290" y="4103764"/>
                <a:ext cx="7655" cy="7655"/>
              </a:xfrm>
              <a:custGeom>
                <a:avLst/>
                <a:gdLst>
                  <a:gd name="T0" fmla="*/ 2 w 4"/>
                  <a:gd name="T1" fmla="*/ 0 h 4"/>
                  <a:gd name="T2" fmla="*/ 0 w 4"/>
                  <a:gd name="T3" fmla="*/ 2 h 4"/>
                  <a:gd name="T4" fmla="*/ 2 w 4"/>
                  <a:gd name="T5" fmla="*/ 4 h 4"/>
                  <a:gd name="T6" fmla="*/ 4 w 4"/>
                  <a:gd name="T7" fmla="*/ 4 h 4"/>
                  <a:gd name="T8" fmla="*/ 4 w 4"/>
                  <a:gd name="T9" fmla="*/ 2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2"/>
                    </a:lnTo>
                    <a:lnTo>
                      <a:pt x="2"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7" name="St.Vincent &amp; the Grenadines">
                <a:extLst>
                  <a:ext uri="{FF2B5EF4-FFF2-40B4-BE49-F238E27FC236}">
                    <a16:creationId xmlns:a16="http://schemas.microsoft.com/office/drawing/2014/main" id="{B92B449D-86DC-4C31-BA2B-5CFFE2ABCA4C}"/>
                  </a:ext>
                </a:extLst>
              </p:cNvPr>
              <p:cNvSpPr>
                <a:spLocks noEditPoints="1"/>
              </p:cNvSpPr>
              <p:nvPr/>
            </p:nvSpPr>
            <p:spPr bwMode="auto">
              <a:xfrm>
                <a:off x="4484529" y="4103764"/>
                <a:ext cx="15311" cy="34449"/>
              </a:xfrm>
              <a:custGeom>
                <a:avLst/>
                <a:gdLst>
                  <a:gd name="T0" fmla="*/ 4 w 8"/>
                  <a:gd name="T1" fmla="*/ 16 h 18"/>
                  <a:gd name="T2" fmla="*/ 2 w 8"/>
                  <a:gd name="T3" fmla="*/ 14 h 18"/>
                  <a:gd name="T4" fmla="*/ 0 w 8"/>
                  <a:gd name="T5" fmla="*/ 14 h 18"/>
                  <a:gd name="T6" fmla="*/ 0 w 8"/>
                  <a:gd name="T7" fmla="*/ 18 h 18"/>
                  <a:gd name="T8" fmla="*/ 2 w 8"/>
                  <a:gd name="T9" fmla="*/ 18 h 18"/>
                  <a:gd name="T10" fmla="*/ 4 w 8"/>
                  <a:gd name="T11" fmla="*/ 16 h 18"/>
                  <a:gd name="T12" fmla="*/ 4 w 8"/>
                  <a:gd name="T13" fmla="*/ 10 h 18"/>
                  <a:gd name="T14" fmla="*/ 6 w 8"/>
                  <a:gd name="T15" fmla="*/ 12 h 18"/>
                  <a:gd name="T16" fmla="*/ 4 w 8"/>
                  <a:gd name="T17" fmla="*/ 12 h 18"/>
                  <a:gd name="T18" fmla="*/ 4 w 8"/>
                  <a:gd name="T19" fmla="*/ 10 h 18"/>
                  <a:gd name="T20" fmla="*/ 4 w 8"/>
                  <a:gd name="T21" fmla="*/ 10 h 18"/>
                  <a:gd name="T22" fmla="*/ 8 w 8"/>
                  <a:gd name="T23" fmla="*/ 0 h 18"/>
                  <a:gd name="T24" fmla="*/ 8 w 8"/>
                  <a:gd name="T25" fmla="*/ 2 h 18"/>
                  <a:gd name="T26" fmla="*/ 6 w 8"/>
                  <a:gd name="T27" fmla="*/ 6 h 18"/>
                  <a:gd name="T28" fmla="*/ 8 w 8"/>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8">
                    <a:moveTo>
                      <a:pt x="4" y="16"/>
                    </a:moveTo>
                    <a:lnTo>
                      <a:pt x="2" y="14"/>
                    </a:lnTo>
                    <a:lnTo>
                      <a:pt x="0" y="14"/>
                    </a:lnTo>
                    <a:lnTo>
                      <a:pt x="0" y="18"/>
                    </a:lnTo>
                    <a:lnTo>
                      <a:pt x="2" y="18"/>
                    </a:lnTo>
                    <a:lnTo>
                      <a:pt x="4" y="16"/>
                    </a:lnTo>
                    <a:close/>
                    <a:moveTo>
                      <a:pt x="4" y="10"/>
                    </a:moveTo>
                    <a:lnTo>
                      <a:pt x="6" y="12"/>
                    </a:lnTo>
                    <a:lnTo>
                      <a:pt x="4" y="12"/>
                    </a:lnTo>
                    <a:lnTo>
                      <a:pt x="4" y="10"/>
                    </a:lnTo>
                    <a:lnTo>
                      <a:pt x="4" y="10"/>
                    </a:lnTo>
                    <a:close/>
                    <a:moveTo>
                      <a:pt x="8" y="0"/>
                    </a:moveTo>
                    <a:lnTo>
                      <a:pt x="8" y="2"/>
                    </a:lnTo>
                    <a:lnTo>
                      <a:pt x="6" y="6"/>
                    </a:lnTo>
                    <a:lnTo>
                      <a:pt x="8"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28" name="Trinidad and tobago">
                <a:extLst>
                  <a:ext uri="{FF2B5EF4-FFF2-40B4-BE49-F238E27FC236}">
                    <a16:creationId xmlns:a16="http://schemas.microsoft.com/office/drawing/2014/main" id="{B471EEF9-1075-4284-9913-C35789654E27}"/>
                  </a:ext>
                </a:extLst>
              </p:cNvPr>
              <p:cNvSpPr>
                <a:spLocks noEditPoints="1"/>
              </p:cNvSpPr>
              <p:nvPr/>
            </p:nvSpPr>
            <p:spPr bwMode="auto">
              <a:xfrm>
                <a:off x="4480701" y="4157352"/>
                <a:ext cx="30622" cy="26794"/>
              </a:xfrm>
              <a:custGeom>
                <a:avLst/>
                <a:gdLst>
                  <a:gd name="T0" fmla="*/ 14 w 16"/>
                  <a:gd name="T1" fmla="*/ 2 h 14"/>
                  <a:gd name="T2" fmla="*/ 16 w 16"/>
                  <a:gd name="T3" fmla="*/ 0 h 14"/>
                  <a:gd name="T4" fmla="*/ 16 w 16"/>
                  <a:gd name="T5" fmla="*/ 2 h 14"/>
                  <a:gd name="T6" fmla="*/ 14 w 16"/>
                  <a:gd name="T7" fmla="*/ 2 h 14"/>
                  <a:gd name="T8" fmla="*/ 12 w 16"/>
                  <a:gd name="T9" fmla="*/ 2 h 14"/>
                  <a:gd name="T10" fmla="*/ 8 w 16"/>
                  <a:gd name="T11" fmla="*/ 4 h 14"/>
                  <a:gd name="T12" fmla="*/ 6 w 16"/>
                  <a:gd name="T13" fmla="*/ 4 h 14"/>
                  <a:gd name="T14" fmla="*/ 2 w 16"/>
                  <a:gd name="T15" fmla="*/ 4 h 14"/>
                  <a:gd name="T16" fmla="*/ 2 w 16"/>
                  <a:gd name="T17" fmla="*/ 6 h 14"/>
                  <a:gd name="T18" fmla="*/ 4 w 16"/>
                  <a:gd name="T19" fmla="*/ 8 h 14"/>
                  <a:gd name="T20" fmla="*/ 4 w 16"/>
                  <a:gd name="T21" fmla="*/ 10 h 14"/>
                  <a:gd name="T22" fmla="*/ 2 w 16"/>
                  <a:gd name="T23" fmla="*/ 12 h 14"/>
                  <a:gd name="T24" fmla="*/ 0 w 16"/>
                  <a:gd name="T25" fmla="*/ 14 h 14"/>
                  <a:gd name="T26" fmla="*/ 2 w 16"/>
                  <a:gd name="T27" fmla="*/ 14 h 14"/>
                  <a:gd name="T28" fmla="*/ 8 w 16"/>
                  <a:gd name="T29" fmla="*/ 14 h 14"/>
                  <a:gd name="T30" fmla="*/ 10 w 16"/>
                  <a:gd name="T31" fmla="*/ 12 h 14"/>
                  <a:gd name="T32" fmla="*/ 10 w 16"/>
                  <a:gd name="T33" fmla="*/ 8 h 14"/>
                  <a:gd name="T34" fmla="*/ 10 w 16"/>
                  <a:gd name="T35" fmla="*/ 6 h 14"/>
                  <a:gd name="T36" fmla="*/ 12 w 16"/>
                  <a:gd name="T37" fmla="*/ 4 h 14"/>
                  <a:gd name="T38" fmla="*/ 12 w 16"/>
                  <a:gd name="T3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4">
                    <a:moveTo>
                      <a:pt x="14" y="2"/>
                    </a:moveTo>
                    <a:lnTo>
                      <a:pt x="16" y="0"/>
                    </a:lnTo>
                    <a:lnTo>
                      <a:pt x="16" y="2"/>
                    </a:lnTo>
                    <a:lnTo>
                      <a:pt x="14" y="2"/>
                    </a:lnTo>
                    <a:close/>
                    <a:moveTo>
                      <a:pt x="12" y="2"/>
                    </a:moveTo>
                    <a:lnTo>
                      <a:pt x="8" y="4"/>
                    </a:lnTo>
                    <a:lnTo>
                      <a:pt x="6" y="4"/>
                    </a:lnTo>
                    <a:lnTo>
                      <a:pt x="2" y="4"/>
                    </a:lnTo>
                    <a:lnTo>
                      <a:pt x="2" y="6"/>
                    </a:lnTo>
                    <a:lnTo>
                      <a:pt x="4" y="8"/>
                    </a:lnTo>
                    <a:lnTo>
                      <a:pt x="4" y="10"/>
                    </a:lnTo>
                    <a:lnTo>
                      <a:pt x="2" y="12"/>
                    </a:lnTo>
                    <a:lnTo>
                      <a:pt x="0" y="14"/>
                    </a:lnTo>
                    <a:lnTo>
                      <a:pt x="2" y="14"/>
                    </a:lnTo>
                    <a:lnTo>
                      <a:pt x="8" y="14"/>
                    </a:lnTo>
                    <a:lnTo>
                      <a:pt x="10" y="12"/>
                    </a:lnTo>
                    <a:lnTo>
                      <a:pt x="10" y="8"/>
                    </a:lnTo>
                    <a:lnTo>
                      <a:pt x="10" y="6"/>
                    </a:lnTo>
                    <a:lnTo>
                      <a:pt x="12" y="4"/>
                    </a:lnTo>
                    <a:lnTo>
                      <a:pt x="12" y="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sp>
          <p:nvSpPr>
            <p:cNvPr id="203" name="Brazil">
              <a:extLst>
                <a:ext uri="{FF2B5EF4-FFF2-40B4-BE49-F238E27FC236}">
                  <a16:creationId xmlns:a16="http://schemas.microsoft.com/office/drawing/2014/main" id="{13BF7DF2-5F5E-4A2D-A762-D76D14731D76}"/>
                </a:ext>
              </a:extLst>
            </p:cNvPr>
            <p:cNvSpPr>
              <a:spLocks noEditPoints="1"/>
            </p:cNvSpPr>
            <p:nvPr/>
          </p:nvSpPr>
          <p:spPr bwMode="auto">
            <a:xfrm>
              <a:off x="4197450" y="4298978"/>
              <a:ext cx="918653" cy="968413"/>
            </a:xfrm>
            <a:custGeom>
              <a:avLst/>
              <a:gdLst>
                <a:gd name="T0" fmla="*/ 286 w 480"/>
                <a:gd name="T1" fmla="*/ 68 h 506"/>
                <a:gd name="T2" fmla="*/ 290 w 480"/>
                <a:gd name="T3" fmla="*/ 66 h 506"/>
                <a:gd name="T4" fmla="*/ 294 w 480"/>
                <a:gd name="T5" fmla="*/ 66 h 506"/>
                <a:gd name="T6" fmla="*/ 302 w 480"/>
                <a:gd name="T7" fmla="*/ 68 h 506"/>
                <a:gd name="T8" fmla="*/ 278 w 480"/>
                <a:gd name="T9" fmla="*/ 18 h 506"/>
                <a:gd name="T10" fmla="*/ 264 w 480"/>
                <a:gd name="T11" fmla="*/ 28 h 506"/>
                <a:gd name="T12" fmla="*/ 246 w 480"/>
                <a:gd name="T13" fmla="*/ 40 h 506"/>
                <a:gd name="T14" fmla="*/ 222 w 480"/>
                <a:gd name="T15" fmla="*/ 32 h 506"/>
                <a:gd name="T16" fmla="*/ 212 w 480"/>
                <a:gd name="T17" fmla="*/ 42 h 506"/>
                <a:gd name="T18" fmla="*/ 184 w 480"/>
                <a:gd name="T19" fmla="*/ 52 h 506"/>
                <a:gd name="T20" fmla="*/ 174 w 480"/>
                <a:gd name="T21" fmla="*/ 22 h 506"/>
                <a:gd name="T22" fmla="*/ 166 w 480"/>
                <a:gd name="T23" fmla="*/ 0 h 506"/>
                <a:gd name="T24" fmla="*/ 130 w 480"/>
                <a:gd name="T25" fmla="*/ 16 h 506"/>
                <a:gd name="T26" fmla="*/ 120 w 480"/>
                <a:gd name="T27" fmla="*/ 36 h 506"/>
                <a:gd name="T28" fmla="*/ 94 w 480"/>
                <a:gd name="T29" fmla="*/ 58 h 506"/>
                <a:gd name="T30" fmla="*/ 64 w 480"/>
                <a:gd name="T31" fmla="*/ 46 h 506"/>
                <a:gd name="T32" fmla="*/ 54 w 480"/>
                <a:gd name="T33" fmla="*/ 76 h 506"/>
                <a:gd name="T34" fmla="*/ 36 w 480"/>
                <a:gd name="T35" fmla="*/ 120 h 506"/>
                <a:gd name="T36" fmla="*/ 8 w 480"/>
                <a:gd name="T37" fmla="*/ 148 h 506"/>
                <a:gd name="T38" fmla="*/ 8 w 480"/>
                <a:gd name="T39" fmla="*/ 180 h 506"/>
                <a:gd name="T40" fmla="*/ 42 w 480"/>
                <a:gd name="T41" fmla="*/ 194 h 506"/>
                <a:gd name="T42" fmla="*/ 68 w 480"/>
                <a:gd name="T43" fmla="*/ 204 h 506"/>
                <a:gd name="T44" fmla="*/ 106 w 480"/>
                <a:gd name="T45" fmla="*/ 192 h 506"/>
                <a:gd name="T46" fmla="*/ 130 w 480"/>
                <a:gd name="T47" fmla="*/ 226 h 506"/>
                <a:gd name="T48" fmla="*/ 170 w 480"/>
                <a:gd name="T49" fmla="*/ 254 h 506"/>
                <a:gd name="T50" fmla="*/ 200 w 480"/>
                <a:gd name="T51" fmla="*/ 320 h 506"/>
                <a:gd name="T52" fmla="*/ 228 w 480"/>
                <a:gd name="T53" fmla="*/ 348 h 506"/>
                <a:gd name="T54" fmla="*/ 250 w 480"/>
                <a:gd name="T55" fmla="*/ 386 h 506"/>
                <a:gd name="T56" fmla="*/ 256 w 480"/>
                <a:gd name="T57" fmla="*/ 414 h 506"/>
                <a:gd name="T58" fmla="*/ 230 w 480"/>
                <a:gd name="T59" fmla="*/ 436 h 506"/>
                <a:gd name="T60" fmla="*/ 228 w 480"/>
                <a:gd name="T61" fmla="*/ 454 h 506"/>
                <a:gd name="T62" fmla="*/ 256 w 480"/>
                <a:gd name="T63" fmla="*/ 480 h 506"/>
                <a:gd name="T64" fmla="*/ 278 w 480"/>
                <a:gd name="T65" fmla="*/ 502 h 506"/>
                <a:gd name="T66" fmla="*/ 290 w 480"/>
                <a:gd name="T67" fmla="*/ 470 h 506"/>
                <a:gd name="T68" fmla="*/ 296 w 480"/>
                <a:gd name="T69" fmla="*/ 454 h 506"/>
                <a:gd name="T70" fmla="*/ 290 w 480"/>
                <a:gd name="T71" fmla="*/ 474 h 506"/>
                <a:gd name="T72" fmla="*/ 320 w 480"/>
                <a:gd name="T73" fmla="*/ 432 h 506"/>
                <a:gd name="T74" fmla="*/ 320 w 480"/>
                <a:gd name="T75" fmla="*/ 410 h 506"/>
                <a:gd name="T76" fmla="*/ 324 w 480"/>
                <a:gd name="T77" fmla="*/ 388 h 506"/>
                <a:gd name="T78" fmla="*/ 360 w 480"/>
                <a:gd name="T79" fmla="*/ 368 h 506"/>
                <a:gd name="T80" fmla="*/ 376 w 480"/>
                <a:gd name="T81" fmla="*/ 352 h 506"/>
                <a:gd name="T82" fmla="*/ 384 w 480"/>
                <a:gd name="T83" fmla="*/ 356 h 506"/>
                <a:gd name="T84" fmla="*/ 414 w 480"/>
                <a:gd name="T85" fmla="*/ 342 h 506"/>
                <a:gd name="T86" fmla="*/ 424 w 480"/>
                <a:gd name="T87" fmla="*/ 302 h 506"/>
                <a:gd name="T88" fmla="*/ 430 w 480"/>
                <a:gd name="T89" fmla="*/ 248 h 506"/>
                <a:gd name="T90" fmla="*/ 428 w 480"/>
                <a:gd name="T91" fmla="*/ 224 h 506"/>
                <a:gd name="T92" fmla="*/ 436 w 480"/>
                <a:gd name="T93" fmla="*/ 230 h 506"/>
                <a:gd name="T94" fmla="*/ 468 w 480"/>
                <a:gd name="T95" fmla="*/ 188 h 506"/>
                <a:gd name="T96" fmla="*/ 474 w 480"/>
                <a:gd name="T97" fmla="*/ 140 h 506"/>
                <a:gd name="T98" fmla="*/ 432 w 480"/>
                <a:gd name="T99" fmla="*/ 110 h 506"/>
                <a:gd name="T100" fmla="*/ 394 w 480"/>
                <a:gd name="T101" fmla="*/ 100 h 506"/>
                <a:gd name="T102" fmla="*/ 372 w 480"/>
                <a:gd name="T103" fmla="*/ 96 h 506"/>
                <a:gd name="T104" fmla="*/ 362 w 480"/>
                <a:gd name="T105" fmla="*/ 102 h 506"/>
                <a:gd name="T106" fmla="*/ 354 w 480"/>
                <a:gd name="T107" fmla="*/ 86 h 506"/>
                <a:gd name="T108" fmla="*/ 338 w 480"/>
                <a:gd name="T109" fmla="*/ 80 h 506"/>
                <a:gd name="T110" fmla="*/ 316 w 480"/>
                <a:gd name="T111" fmla="*/ 78 h 506"/>
                <a:gd name="T112" fmla="*/ 298 w 480"/>
                <a:gd name="T113" fmla="*/ 110 h 506"/>
                <a:gd name="T114" fmla="*/ 288 w 480"/>
                <a:gd name="T115" fmla="*/ 92 h 506"/>
                <a:gd name="T116" fmla="*/ 308 w 480"/>
                <a:gd name="T117" fmla="*/ 82 h 506"/>
                <a:gd name="T118" fmla="*/ 286 w 480"/>
                <a:gd name="T119" fmla="*/ 74 h 506"/>
                <a:gd name="T120" fmla="*/ 276 w 480"/>
                <a:gd name="T121" fmla="*/ 78 h 506"/>
                <a:gd name="T122" fmla="*/ 282 w 480"/>
                <a:gd name="T123" fmla="*/ 64 h 506"/>
                <a:gd name="T124" fmla="*/ 288 w 480"/>
                <a:gd name="T125" fmla="*/ 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0" h="506">
                  <a:moveTo>
                    <a:pt x="280" y="74"/>
                  </a:moveTo>
                  <a:lnTo>
                    <a:pt x="282" y="74"/>
                  </a:lnTo>
                  <a:lnTo>
                    <a:pt x="284" y="72"/>
                  </a:lnTo>
                  <a:lnTo>
                    <a:pt x="284" y="74"/>
                  </a:lnTo>
                  <a:lnTo>
                    <a:pt x="282" y="74"/>
                  </a:lnTo>
                  <a:lnTo>
                    <a:pt x="282" y="74"/>
                  </a:lnTo>
                  <a:lnTo>
                    <a:pt x="280" y="74"/>
                  </a:lnTo>
                  <a:close/>
                  <a:moveTo>
                    <a:pt x="278" y="74"/>
                  </a:moveTo>
                  <a:lnTo>
                    <a:pt x="280" y="74"/>
                  </a:lnTo>
                  <a:lnTo>
                    <a:pt x="280" y="74"/>
                  </a:lnTo>
                  <a:lnTo>
                    <a:pt x="282" y="70"/>
                  </a:lnTo>
                  <a:lnTo>
                    <a:pt x="284" y="70"/>
                  </a:lnTo>
                  <a:lnTo>
                    <a:pt x="286" y="68"/>
                  </a:lnTo>
                  <a:lnTo>
                    <a:pt x="286" y="68"/>
                  </a:lnTo>
                  <a:lnTo>
                    <a:pt x="284" y="68"/>
                  </a:lnTo>
                  <a:lnTo>
                    <a:pt x="284" y="68"/>
                  </a:lnTo>
                  <a:lnTo>
                    <a:pt x="282" y="68"/>
                  </a:lnTo>
                  <a:lnTo>
                    <a:pt x="280" y="70"/>
                  </a:lnTo>
                  <a:lnTo>
                    <a:pt x="278" y="74"/>
                  </a:lnTo>
                  <a:close/>
                  <a:moveTo>
                    <a:pt x="290" y="66"/>
                  </a:moveTo>
                  <a:lnTo>
                    <a:pt x="288" y="64"/>
                  </a:lnTo>
                  <a:lnTo>
                    <a:pt x="288" y="64"/>
                  </a:lnTo>
                  <a:lnTo>
                    <a:pt x="288" y="66"/>
                  </a:lnTo>
                  <a:lnTo>
                    <a:pt x="288" y="66"/>
                  </a:lnTo>
                  <a:lnTo>
                    <a:pt x="290" y="66"/>
                  </a:lnTo>
                  <a:lnTo>
                    <a:pt x="290" y="66"/>
                  </a:lnTo>
                  <a:close/>
                  <a:moveTo>
                    <a:pt x="290" y="64"/>
                  </a:moveTo>
                  <a:lnTo>
                    <a:pt x="288" y="60"/>
                  </a:lnTo>
                  <a:lnTo>
                    <a:pt x="290" y="60"/>
                  </a:lnTo>
                  <a:lnTo>
                    <a:pt x="292" y="60"/>
                  </a:lnTo>
                  <a:lnTo>
                    <a:pt x="292" y="58"/>
                  </a:lnTo>
                  <a:lnTo>
                    <a:pt x="294" y="58"/>
                  </a:lnTo>
                  <a:lnTo>
                    <a:pt x="292" y="60"/>
                  </a:lnTo>
                  <a:lnTo>
                    <a:pt x="292" y="60"/>
                  </a:lnTo>
                  <a:lnTo>
                    <a:pt x="290" y="62"/>
                  </a:lnTo>
                  <a:lnTo>
                    <a:pt x="290" y="64"/>
                  </a:lnTo>
                  <a:close/>
                  <a:moveTo>
                    <a:pt x="290" y="66"/>
                  </a:moveTo>
                  <a:lnTo>
                    <a:pt x="290" y="66"/>
                  </a:lnTo>
                  <a:lnTo>
                    <a:pt x="294" y="66"/>
                  </a:lnTo>
                  <a:lnTo>
                    <a:pt x="296" y="66"/>
                  </a:lnTo>
                  <a:lnTo>
                    <a:pt x="296" y="66"/>
                  </a:lnTo>
                  <a:lnTo>
                    <a:pt x="296" y="64"/>
                  </a:lnTo>
                  <a:lnTo>
                    <a:pt x="296" y="62"/>
                  </a:lnTo>
                  <a:lnTo>
                    <a:pt x="292" y="64"/>
                  </a:lnTo>
                  <a:lnTo>
                    <a:pt x="290" y="64"/>
                  </a:lnTo>
                  <a:lnTo>
                    <a:pt x="290" y="66"/>
                  </a:lnTo>
                  <a:close/>
                  <a:moveTo>
                    <a:pt x="296" y="68"/>
                  </a:moveTo>
                  <a:lnTo>
                    <a:pt x="298" y="66"/>
                  </a:lnTo>
                  <a:lnTo>
                    <a:pt x="300" y="66"/>
                  </a:lnTo>
                  <a:lnTo>
                    <a:pt x="302" y="66"/>
                  </a:lnTo>
                  <a:lnTo>
                    <a:pt x="302" y="66"/>
                  </a:lnTo>
                  <a:lnTo>
                    <a:pt x="302" y="68"/>
                  </a:lnTo>
                  <a:lnTo>
                    <a:pt x="298" y="68"/>
                  </a:lnTo>
                  <a:lnTo>
                    <a:pt x="296" y="68"/>
                  </a:lnTo>
                  <a:close/>
                  <a:moveTo>
                    <a:pt x="290" y="42"/>
                  </a:moveTo>
                  <a:lnTo>
                    <a:pt x="288" y="40"/>
                  </a:lnTo>
                  <a:lnTo>
                    <a:pt x="288" y="38"/>
                  </a:lnTo>
                  <a:lnTo>
                    <a:pt x="288" y="36"/>
                  </a:lnTo>
                  <a:lnTo>
                    <a:pt x="290" y="38"/>
                  </a:lnTo>
                  <a:lnTo>
                    <a:pt x="290" y="40"/>
                  </a:lnTo>
                  <a:lnTo>
                    <a:pt x="290" y="42"/>
                  </a:lnTo>
                  <a:lnTo>
                    <a:pt x="290" y="42"/>
                  </a:lnTo>
                  <a:lnTo>
                    <a:pt x="290" y="42"/>
                  </a:lnTo>
                  <a:lnTo>
                    <a:pt x="290" y="42"/>
                  </a:lnTo>
                  <a:close/>
                  <a:moveTo>
                    <a:pt x="278" y="18"/>
                  </a:moveTo>
                  <a:lnTo>
                    <a:pt x="278" y="18"/>
                  </a:lnTo>
                  <a:lnTo>
                    <a:pt x="276" y="14"/>
                  </a:lnTo>
                  <a:lnTo>
                    <a:pt x="276" y="12"/>
                  </a:lnTo>
                  <a:lnTo>
                    <a:pt x="274" y="12"/>
                  </a:lnTo>
                  <a:lnTo>
                    <a:pt x="276" y="14"/>
                  </a:lnTo>
                  <a:lnTo>
                    <a:pt x="274" y="16"/>
                  </a:lnTo>
                  <a:lnTo>
                    <a:pt x="272" y="18"/>
                  </a:lnTo>
                  <a:lnTo>
                    <a:pt x="272" y="18"/>
                  </a:lnTo>
                  <a:lnTo>
                    <a:pt x="270" y="18"/>
                  </a:lnTo>
                  <a:lnTo>
                    <a:pt x="270" y="18"/>
                  </a:lnTo>
                  <a:lnTo>
                    <a:pt x="268" y="22"/>
                  </a:lnTo>
                  <a:lnTo>
                    <a:pt x="264" y="26"/>
                  </a:lnTo>
                  <a:lnTo>
                    <a:pt x="264" y="28"/>
                  </a:lnTo>
                  <a:lnTo>
                    <a:pt x="262" y="34"/>
                  </a:lnTo>
                  <a:lnTo>
                    <a:pt x="260" y="38"/>
                  </a:lnTo>
                  <a:lnTo>
                    <a:pt x="258" y="40"/>
                  </a:lnTo>
                  <a:lnTo>
                    <a:pt x="256" y="40"/>
                  </a:lnTo>
                  <a:lnTo>
                    <a:pt x="254" y="42"/>
                  </a:lnTo>
                  <a:lnTo>
                    <a:pt x="254" y="44"/>
                  </a:lnTo>
                  <a:lnTo>
                    <a:pt x="252" y="46"/>
                  </a:lnTo>
                  <a:lnTo>
                    <a:pt x="250" y="44"/>
                  </a:lnTo>
                  <a:lnTo>
                    <a:pt x="250" y="42"/>
                  </a:lnTo>
                  <a:lnTo>
                    <a:pt x="250" y="40"/>
                  </a:lnTo>
                  <a:lnTo>
                    <a:pt x="248" y="40"/>
                  </a:lnTo>
                  <a:lnTo>
                    <a:pt x="248" y="40"/>
                  </a:lnTo>
                  <a:lnTo>
                    <a:pt x="246" y="40"/>
                  </a:lnTo>
                  <a:lnTo>
                    <a:pt x="244" y="42"/>
                  </a:lnTo>
                  <a:lnTo>
                    <a:pt x="242" y="42"/>
                  </a:lnTo>
                  <a:lnTo>
                    <a:pt x="242" y="40"/>
                  </a:lnTo>
                  <a:lnTo>
                    <a:pt x="242" y="38"/>
                  </a:lnTo>
                  <a:lnTo>
                    <a:pt x="240" y="38"/>
                  </a:lnTo>
                  <a:lnTo>
                    <a:pt x="240" y="36"/>
                  </a:lnTo>
                  <a:lnTo>
                    <a:pt x="240" y="34"/>
                  </a:lnTo>
                  <a:lnTo>
                    <a:pt x="238" y="34"/>
                  </a:lnTo>
                  <a:lnTo>
                    <a:pt x="234" y="32"/>
                  </a:lnTo>
                  <a:lnTo>
                    <a:pt x="232" y="32"/>
                  </a:lnTo>
                  <a:lnTo>
                    <a:pt x="230" y="32"/>
                  </a:lnTo>
                  <a:lnTo>
                    <a:pt x="224" y="34"/>
                  </a:lnTo>
                  <a:lnTo>
                    <a:pt x="222" y="32"/>
                  </a:lnTo>
                  <a:lnTo>
                    <a:pt x="220" y="34"/>
                  </a:lnTo>
                  <a:lnTo>
                    <a:pt x="218" y="36"/>
                  </a:lnTo>
                  <a:lnTo>
                    <a:pt x="220" y="38"/>
                  </a:lnTo>
                  <a:lnTo>
                    <a:pt x="222" y="40"/>
                  </a:lnTo>
                  <a:lnTo>
                    <a:pt x="222" y="42"/>
                  </a:lnTo>
                  <a:lnTo>
                    <a:pt x="222" y="44"/>
                  </a:lnTo>
                  <a:lnTo>
                    <a:pt x="220" y="44"/>
                  </a:lnTo>
                  <a:lnTo>
                    <a:pt x="218" y="42"/>
                  </a:lnTo>
                  <a:lnTo>
                    <a:pt x="216" y="42"/>
                  </a:lnTo>
                  <a:lnTo>
                    <a:pt x="216" y="42"/>
                  </a:lnTo>
                  <a:lnTo>
                    <a:pt x="214" y="42"/>
                  </a:lnTo>
                  <a:lnTo>
                    <a:pt x="216" y="42"/>
                  </a:lnTo>
                  <a:lnTo>
                    <a:pt x="212" y="42"/>
                  </a:lnTo>
                  <a:lnTo>
                    <a:pt x="208" y="42"/>
                  </a:lnTo>
                  <a:lnTo>
                    <a:pt x="208" y="42"/>
                  </a:lnTo>
                  <a:lnTo>
                    <a:pt x="204" y="42"/>
                  </a:lnTo>
                  <a:lnTo>
                    <a:pt x="202" y="42"/>
                  </a:lnTo>
                  <a:lnTo>
                    <a:pt x="200" y="46"/>
                  </a:lnTo>
                  <a:lnTo>
                    <a:pt x="196" y="46"/>
                  </a:lnTo>
                  <a:lnTo>
                    <a:pt x="192" y="48"/>
                  </a:lnTo>
                  <a:lnTo>
                    <a:pt x="192" y="48"/>
                  </a:lnTo>
                  <a:lnTo>
                    <a:pt x="190" y="50"/>
                  </a:lnTo>
                  <a:lnTo>
                    <a:pt x="188" y="50"/>
                  </a:lnTo>
                  <a:lnTo>
                    <a:pt x="188" y="50"/>
                  </a:lnTo>
                  <a:lnTo>
                    <a:pt x="186" y="50"/>
                  </a:lnTo>
                  <a:lnTo>
                    <a:pt x="184" y="52"/>
                  </a:lnTo>
                  <a:lnTo>
                    <a:pt x="182" y="52"/>
                  </a:lnTo>
                  <a:lnTo>
                    <a:pt x="178" y="48"/>
                  </a:lnTo>
                  <a:lnTo>
                    <a:pt x="176" y="46"/>
                  </a:lnTo>
                  <a:lnTo>
                    <a:pt x="176" y="44"/>
                  </a:lnTo>
                  <a:lnTo>
                    <a:pt x="172" y="40"/>
                  </a:lnTo>
                  <a:lnTo>
                    <a:pt x="172" y="38"/>
                  </a:lnTo>
                  <a:lnTo>
                    <a:pt x="170" y="36"/>
                  </a:lnTo>
                  <a:lnTo>
                    <a:pt x="172" y="34"/>
                  </a:lnTo>
                  <a:lnTo>
                    <a:pt x="170" y="32"/>
                  </a:lnTo>
                  <a:lnTo>
                    <a:pt x="172" y="32"/>
                  </a:lnTo>
                  <a:lnTo>
                    <a:pt x="172" y="30"/>
                  </a:lnTo>
                  <a:lnTo>
                    <a:pt x="172" y="26"/>
                  </a:lnTo>
                  <a:lnTo>
                    <a:pt x="174" y="22"/>
                  </a:lnTo>
                  <a:lnTo>
                    <a:pt x="174" y="18"/>
                  </a:lnTo>
                  <a:lnTo>
                    <a:pt x="178" y="16"/>
                  </a:lnTo>
                  <a:lnTo>
                    <a:pt x="178" y="14"/>
                  </a:lnTo>
                  <a:lnTo>
                    <a:pt x="174" y="14"/>
                  </a:lnTo>
                  <a:lnTo>
                    <a:pt x="174" y="14"/>
                  </a:lnTo>
                  <a:lnTo>
                    <a:pt x="172" y="12"/>
                  </a:lnTo>
                  <a:lnTo>
                    <a:pt x="170" y="12"/>
                  </a:lnTo>
                  <a:lnTo>
                    <a:pt x="168" y="10"/>
                  </a:lnTo>
                  <a:lnTo>
                    <a:pt x="170" y="10"/>
                  </a:lnTo>
                  <a:lnTo>
                    <a:pt x="170" y="6"/>
                  </a:lnTo>
                  <a:lnTo>
                    <a:pt x="170" y="4"/>
                  </a:lnTo>
                  <a:lnTo>
                    <a:pt x="168" y="0"/>
                  </a:lnTo>
                  <a:lnTo>
                    <a:pt x="166" y="0"/>
                  </a:lnTo>
                  <a:lnTo>
                    <a:pt x="164" y="2"/>
                  </a:lnTo>
                  <a:lnTo>
                    <a:pt x="164" y="0"/>
                  </a:lnTo>
                  <a:lnTo>
                    <a:pt x="162" y="0"/>
                  </a:lnTo>
                  <a:lnTo>
                    <a:pt x="162" y="2"/>
                  </a:lnTo>
                  <a:lnTo>
                    <a:pt x="162" y="6"/>
                  </a:lnTo>
                  <a:lnTo>
                    <a:pt x="154" y="10"/>
                  </a:lnTo>
                  <a:lnTo>
                    <a:pt x="150" y="10"/>
                  </a:lnTo>
                  <a:lnTo>
                    <a:pt x="146" y="12"/>
                  </a:lnTo>
                  <a:lnTo>
                    <a:pt x="144" y="12"/>
                  </a:lnTo>
                  <a:lnTo>
                    <a:pt x="140" y="12"/>
                  </a:lnTo>
                  <a:lnTo>
                    <a:pt x="136" y="16"/>
                  </a:lnTo>
                  <a:lnTo>
                    <a:pt x="132" y="18"/>
                  </a:lnTo>
                  <a:lnTo>
                    <a:pt x="130" y="16"/>
                  </a:lnTo>
                  <a:lnTo>
                    <a:pt x="126" y="18"/>
                  </a:lnTo>
                  <a:lnTo>
                    <a:pt x="122" y="18"/>
                  </a:lnTo>
                  <a:lnTo>
                    <a:pt x="116" y="16"/>
                  </a:lnTo>
                  <a:lnTo>
                    <a:pt x="114" y="14"/>
                  </a:lnTo>
                  <a:lnTo>
                    <a:pt x="110" y="14"/>
                  </a:lnTo>
                  <a:lnTo>
                    <a:pt x="112" y="16"/>
                  </a:lnTo>
                  <a:lnTo>
                    <a:pt x="114" y="18"/>
                  </a:lnTo>
                  <a:lnTo>
                    <a:pt x="116" y="20"/>
                  </a:lnTo>
                  <a:lnTo>
                    <a:pt x="118" y="22"/>
                  </a:lnTo>
                  <a:lnTo>
                    <a:pt x="114" y="28"/>
                  </a:lnTo>
                  <a:lnTo>
                    <a:pt x="116" y="30"/>
                  </a:lnTo>
                  <a:lnTo>
                    <a:pt x="114" y="34"/>
                  </a:lnTo>
                  <a:lnTo>
                    <a:pt x="120" y="36"/>
                  </a:lnTo>
                  <a:lnTo>
                    <a:pt x="124" y="36"/>
                  </a:lnTo>
                  <a:lnTo>
                    <a:pt x="128" y="36"/>
                  </a:lnTo>
                  <a:lnTo>
                    <a:pt x="128" y="38"/>
                  </a:lnTo>
                  <a:lnTo>
                    <a:pt x="126" y="40"/>
                  </a:lnTo>
                  <a:lnTo>
                    <a:pt x="120" y="42"/>
                  </a:lnTo>
                  <a:lnTo>
                    <a:pt x="118" y="44"/>
                  </a:lnTo>
                  <a:lnTo>
                    <a:pt x="116" y="46"/>
                  </a:lnTo>
                  <a:lnTo>
                    <a:pt x="110" y="50"/>
                  </a:lnTo>
                  <a:lnTo>
                    <a:pt x="108" y="52"/>
                  </a:lnTo>
                  <a:lnTo>
                    <a:pt x="104" y="54"/>
                  </a:lnTo>
                  <a:lnTo>
                    <a:pt x="102" y="58"/>
                  </a:lnTo>
                  <a:lnTo>
                    <a:pt x="96" y="58"/>
                  </a:lnTo>
                  <a:lnTo>
                    <a:pt x="94" y="58"/>
                  </a:lnTo>
                  <a:lnTo>
                    <a:pt x="88" y="54"/>
                  </a:lnTo>
                  <a:lnTo>
                    <a:pt x="84" y="52"/>
                  </a:lnTo>
                  <a:lnTo>
                    <a:pt x="80" y="52"/>
                  </a:lnTo>
                  <a:lnTo>
                    <a:pt x="80" y="48"/>
                  </a:lnTo>
                  <a:lnTo>
                    <a:pt x="80" y="46"/>
                  </a:lnTo>
                  <a:lnTo>
                    <a:pt x="78" y="44"/>
                  </a:lnTo>
                  <a:lnTo>
                    <a:pt x="78" y="42"/>
                  </a:lnTo>
                  <a:lnTo>
                    <a:pt x="74" y="42"/>
                  </a:lnTo>
                  <a:lnTo>
                    <a:pt x="72" y="46"/>
                  </a:lnTo>
                  <a:lnTo>
                    <a:pt x="70" y="46"/>
                  </a:lnTo>
                  <a:lnTo>
                    <a:pt x="68" y="44"/>
                  </a:lnTo>
                  <a:lnTo>
                    <a:pt x="66" y="44"/>
                  </a:lnTo>
                  <a:lnTo>
                    <a:pt x="64" y="46"/>
                  </a:lnTo>
                  <a:lnTo>
                    <a:pt x="50" y="46"/>
                  </a:lnTo>
                  <a:lnTo>
                    <a:pt x="50" y="50"/>
                  </a:lnTo>
                  <a:lnTo>
                    <a:pt x="52" y="52"/>
                  </a:lnTo>
                  <a:lnTo>
                    <a:pt x="56" y="54"/>
                  </a:lnTo>
                  <a:lnTo>
                    <a:pt x="58" y="58"/>
                  </a:lnTo>
                  <a:lnTo>
                    <a:pt x="56" y="58"/>
                  </a:lnTo>
                  <a:lnTo>
                    <a:pt x="58" y="60"/>
                  </a:lnTo>
                  <a:lnTo>
                    <a:pt x="56" y="62"/>
                  </a:lnTo>
                  <a:lnTo>
                    <a:pt x="54" y="60"/>
                  </a:lnTo>
                  <a:lnTo>
                    <a:pt x="46" y="62"/>
                  </a:lnTo>
                  <a:lnTo>
                    <a:pt x="46" y="70"/>
                  </a:lnTo>
                  <a:lnTo>
                    <a:pt x="48" y="72"/>
                  </a:lnTo>
                  <a:lnTo>
                    <a:pt x="54" y="76"/>
                  </a:lnTo>
                  <a:lnTo>
                    <a:pt x="56" y="82"/>
                  </a:lnTo>
                  <a:lnTo>
                    <a:pt x="56" y="86"/>
                  </a:lnTo>
                  <a:lnTo>
                    <a:pt x="56" y="88"/>
                  </a:lnTo>
                  <a:lnTo>
                    <a:pt x="48" y="114"/>
                  </a:lnTo>
                  <a:lnTo>
                    <a:pt x="46" y="120"/>
                  </a:lnTo>
                  <a:lnTo>
                    <a:pt x="46" y="122"/>
                  </a:lnTo>
                  <a:lnTo>
                    <a:pt x="46" y="122"/>
                  </a:lnTo>
                  <a:lnTo>
                    <a:pt x="44" y="122"/>
                  </a:lnTo>
                  <a:lnTo>
                    <a:pt x="44" y="122"/>
                  </a:lnTo>
                  <a:lnTo>
                    <a:pt x="40" y="120"/>
                  </a:lnTo>
                  <a:lnTo>
                    <a:pt x="40" y="120"/>
                  </a:lnTo>
                  <a:lnTo>
                    <a:pt x="38" y="120"/>
                  </a:lnTo>
                  <a:lnTo>
                    <a:pt x="36" y="120"/>
                  </a:lnTo>
                  <a:lnTo>
                    <a:pt x="36" y="122"/>
                  </a:lnTo>
                  <a:lnTo>
                    <a:pt x="26" y="124"/>
                  </a:lnTo>
                  <a:lnTo>
                    <a:pt x="20" y="126"/>
                  </a:lnTo>
                  <a:lnTo>
                    <a:pt x="18" y="128"/>
                  </a:lnTo>
                  <a:lnTo>
                    <a:pt x="18" y="128"/>
                  </a:lnTo>
                  <a:lnTo>
                    <a:pt x="16" y="130"/>
                  </a:lnTo>
                  <a:lnTo>
                    <a:pt x="12" y="132"/>
                  </a:lnTo>
                  <a:lnTo>
                    <a:pt x="10" y="132"/>
                  </a:lnTo>
                  <a:lnTo>
                    <a:pt x="10" y="136"/>
                  </a:lnTo>
                  <a:lnTo>
                    <a:pt x="10" y="138"/>
                  </a:lnTo>
                  <a:lnTo>
                    <a:pt x="10" y="140"/>
                  </a:lnTo>
                  <a:lnTo>
                    <a:pt x="6" y="144"/>
                  </a:lnTo>
                  <a:lnTo>
                    <a:pt x="8" y="148"/>
                  </a:lnTo>
                  <a:lnTo>
                    <a:pt x="8" y="150"/>
                  </a:lnTo>
                  <a:lnTo>
                    <a:pt x="6" y="152"/>
                  </a:lnTo>
                  <a:lnTo>
                    <a:pt x="4" y="150"/>
                  </a:lnTo>
                  <a:lnTo>
                    <a:pt x="2" y="154"/>
                  </a:lnTo>
                  <a:lnTo>
                    <a:pt x="2" y="156"/>
                  </a:lnTo>
                  <a:lnTo>
                    <a:pt x="0" y="158"/>
                  </a:lnTo>
                  <a:lnTo>
                    <a:pt x="0" y="158"/>
                  </a:lnTo>
                  <a:lnTo>
                    <a:pt x="0" y="162"/>
                  </a:lnTo>
                  <a:lnTo>
                    <a:pt x="0" y="164"/>
                  </a:lnTo>
                  <a:lnTo>
                    <a:pt x="0" y="166"/>
                  </a:lnTo>
                  <a:lnTo>
                    <a:pt x="0" y="168"/>
                  </a:lnTo>
                  <a:lnTo>
                    <a:pt x="4" y="170"/>
                  </a:lnTo>
                  <a:lnTo>
                    <a:pt x="8" y="180"/>
                  </a:lnTo>
                  <a:lnTo>
                    <a:pt x="6" y="184"/>
                  </a:lnTo>
                  <a:lnTo>
                    <a:pt x="14" y="184"/>
                  </a:lnTo>
                  <a:lnTo>
                    <a:pt x="18" y="184"/>
                  </a:lnTo>
                  <a:lnTo>
                    <a:pt x="20" y="188"/>
                  </a:lnTo>
                  <a:lnTo>
                    <a:pt x="20" y="192"/>
                  </a:lnTo>
                  <a:lnTo>
                    <a:pt x="26" y="192"/>
                  </a:lnTo>
                  <a:lnTo>
                    <a:pt x="32" y="192"/>
                  </a:lnTo>
                  <a:lnTo>
                    <a:pt x="38" y="188"/>
                  </a:lnTo>
                  <a:lnTo>
                    <a:pt x="42" y="186"/>
                  </a:lnTo>
                  <a:lnTo>
                    <a:pt x="42" y="186"/>
                  </a:lnTo>
                  <a:lnTo>
                    <a:pt x="42" y="190"/>
                  </a:lnTo>
                  <a:lnTo>
                    <a:pt x="42" y="190"/>
                  </a:lnTo>
                  <a:lnTo>
                    <a:pt x="42" y="194"/>
                  </a:lnTo>
                  <a:lnTo>
                    <a:pt x="42" y="202"/>
                  </a:lnTo>
                  <a:lnTo>
                    <a:pt x="42" y="206"/>
                  </a:lnTo>
                  <a:lnTo>
                    <a:pt x="44" y="206"/>
                  </a:lnTo>
                  <a:lnTo>
                    <a:pt x="46" y="206"/>
                  </a:lnTo>
                  <a:lnTo>
                    <a:pt x="48" y="206"/>
                  </a:lnTo>
                  <a:lnTo>
                    <a:pt x="52" y="206"/>
                  </a:lnTo>
                  <a:lnTo>
                    <a:pt x="52" y="206"/>
                  </a:lnTo>
                  <a:lnTo>
                    <a:pt x="54" y="206"/>
                  </a:lnTo>
                  <a:lnTo>
                    <a:pt x="54" y="206"/>
                  </a:lnTo>
                  <a:lnTo>
                    <a:pt x="54" y="206"/>
                  </a:lnTo>
                  <a:lnTo>
                    <a:pt x="62" y="206"/>
                  </a:lnTo>
                  <a:lnTo>
                    <a:pt x="66" y="206"/>
                  </a:lnTo>
                  <a:lnTo>
                    <a:pt x="68" y="204"/>
                  </a:lnTo>
                  <a:lnTo>
                    <a:pt x="70" y="204"/>
                  </a:lnTo>
                  <a:lnTo>
                    <a:pt x="74" y="202"/>
                  </a:lnTo>
                  <a:lnTo>
                    <a:pt x="76" y="202"/>
                  </a:lnTo>
                  <a:lnTo>
                    <a:pt x="80" y="200"/>
                  </a:lnTo>
                  <a:lnTo>
                    <a:pt x="82" y="196"/>
                  </a:lnTo>
                  <a:lnTo>
                    <a:pt x="88" y="192"/>
                  </a:lnTo>
                  <a:lnTo>
                    <a:pt x="92" y="192"/>
                  </a:lnTo>
                  <a:lnTo>
                    <a:pt x="96" y="188"/>
                  </a:lnTo>
                  <a:lnTo>
                    <a:pt x="98" y="188"/>
                  </a:lnTo>
                  <a:lnTo>
                    <a:pt x="102" y="190"/>
                  </a:lnTo>
                  <a:lnTo>
                    <a:pt x="104" y="188"/>
                  </a:lnTo>
                  <a:lnTo>
                    <a:pt x="106" y="190"/>
                  </a:lnTo>
                  <a:lnTo>
                    <a:pt x="106" y="192"/>
                  </a:lnTo>
                  <a:lnTo>
                    <a:pt x="106" y="198"/>
                  </a:lnTo>
                  <a:lnTo>
                    <a:pt x="104" y="200"/>
                  </a:lnTo>
                  <a:lnTo>
                    <a:pt x="106" y="206"/>
                  </a:lnTo>
                  <a:lnTo>
                    <a:pt x="106" y="210"/>
                  </a:lnTo>
                  <a:lnTo>
                    <a:pt x="108" y="214"/>
                  </a:lnTo>
                  <a:lnTo>
                    <a:pt x="110" y="214"/>
                  </a:lnTo>
                  <a:lnTo>
                    <a:pt x="110" y="218"/>
                  </a:lnTo>
                  <a:lnTo>
                    <a:pt x="114" y="220"/>
                  </a:lnTo>
                  <a:lnTo>
                    <a:pt x="118" y="222"/>
                  </a:lnTo>
                  <a:lnTo>
                    <a:pt x="120" y="226"/>
                  </a:lnTo>
                  <a:lnTo>
                    <a:pt x="122" y="224"/>
                  </a:lnTo>
                  <a:lnTo>
                    <a:pt x="126" y="222"/>
                  </a:lnTo>
                  <a:lnTo>
                    <a:pt x="130" y="226"/>
                  </a:lnTo>
                  <a:lnTo>
                    <a:pt x="134" y="226"/>
                  </a:lnTo>
                  <a:lnTo>
                    <a:pt x="138" y="230"/>
                  </a:lnTo>
                  <a:lnTo>
                    <a:pt x="140" y="230"/>
                  </a:lnTo>
                  <a:lnTo>
                    <a:pt x="146" y="232"/>
                  </a:lnTo>
                  <a:lnTo>
                    <a:pt x="150" y="234"/>
                  </a:lnTo>
                  <a:lnTo>
                    <a:pt x="150" y="238"/>
                  </a:lnTo>
                  <a:lnTo>
                    <a:pt x="152" y="238"/>
                  </a:lnTo>
                  <a:lnTo>
                    <a:pt x="156" y="240"/>
                  </a:lnTo>
                  <a:lnTo>
                    <a:pt x="162" y="240"/>
                  </a:lnTo>
                  <a:lnTo>
                    <a:pt x="168" y="242"/>
                  </a:lnTo>
                  <a:lnTo>
                    <a:pt x="168" y="244"/>
                  </a:lnTo>
                  <a:lnTo>
                    <a:pt x="168" y="250"/>
                  </a:lnTo>
                  <a:lnTo>
                    <a:pt x="170" y="254"/>
                  </a:lnTo>
                  <a:lnTo>
                    <a:pt x="168" y="256"/>
                  </a:lnTo>
                  <a:lnTo>
                    <a:pt x="172" y="264"/>
                  </a:lnTo>
                  <a:lnTo>
                    <a:pt x="172" y="270"/>
                  </a:lnTo>
                  <a:lnTo>
                    <a:pt x="194" y="270"/>
                  </a:lnTo>
                  <a:lnTo>
                    <a:pt x="194" y="278"/>
                  </a:lnTo>
                  <a:lnTo>
                    <a:pt x="194" y="284"/>
                  </a:lnTo>
                  <a:lnTo>
                    <a:pt x="200" y="284"/>
                  </a:lnTo>
                  <a:lnTo>
                    <a:pt x="206" y="296"/>
                  </a:lnTo>
                  <a:lnTo>
                    <a:pt x="208" y="302"/>
                  </a:lnTo>
                  <a:lnTo>
                    <a:pt x="202" y="314"/>
                  </a:lnTo>
                  <a:lnTo>
                    <a:pt x="202" y="316"/>
                  </a:lnTo>
                  <a:lnTo>
                    <a:pt x="200" y="318"/>
                  </a:lnTo>
                  <a:lnTo>
                    <a:pt x="200" y="320"/>
                  </a:lnTo>
                  <a:lnTo>
                    <a:pt x="200" y="322"/>
                  </a:lnTo>
                  <a:lnTo>
                    <a:pt x="204" y="324"/>
                  </a:lnTo>
                  <a:lnTo>
                    <a:pt x="204" y="328"/>
                  </a:lnTo>
                  <a:lnTo>
                    <a:pt x="206" y="332"/>
                  </a:lnTo>
                  <a:lnTo>
                    <a:pt x="206" y="340"/>
                  </a:lnTo>
                  <a:lnTo>
                    <a:pt x="206" y="342"/>
                  </a:lnTo>
                  <a:lnTo>
                    <a:pt x="204" y="346"/>
                  </a:lnTo>
                  <a:lnTo>
                    <a:pt x="206" y="348"/>
                  </a:lnTo>
                  <a:lnTo>
                    <a:pt x="210" y="348"/>
                  </a:lnTo>
                  <a:lnTo>
                    <a:pt x="212" y="348"/>
                  </a:lnTo>
                  <a:lnTo>
                    <a:pt x="218" y="348"/>
                  </a:lnTo>
                  <a:lnTo>
                    <a:pt x="222" y="350"/>
                  </a:lnTo>
                  <a:lnTo>
                    <a:pt x="228" y="348"/>
                  </a:lnTo>
                  <a:lnTo>
                    <a:pt x="230" y="350"/>
                  </a:lnTo>
                  <a:lnTo>
                    <a:pt x="232" y="350"/>
                  </a:lnTo>
                  <a:lnTo>
                    <a:pt x="234" y="352"/>
                  </a:lnTo>
                  <a:lnTo>
                    <a:pt x="236" y="366"/>
                  </a:lnTo>
                  <a:lnTo>
                    <a:pt x="238" y="372"/>
                  </a:lnTo>
                  <a:lnTo>
                    <a:pt x="242" y="372"/>
                  </a:lnTo>
                  <a:lnTo>
                    <a:pt x="246" y="368"/>
                  </a:lnTo>
                  <a:lnTo>
                    <a:pt x="248" y="370"/>
                  </a:lnTo>
                  <a:lnTo>
                    <a:pt x="250" y="372"/>
                  </a:lnTo>
                  <a:lnTo>
                    <a:pt x="252" y="372"/>
                  </a:lnTo>
                  <a:lnTo>
                    <a:pt x="250" y="374"/>
                  </a:lnTo>
                  <a:lnTo>
                    <a:pt x="250" y="386"/>
                  </a:lnTo>
                  <a:lnTo>
                    <a:pt x="250" y="386"/>
                  </a:lnTo>
                  <a:lnTo>
                    <a:pt x="250" y="388"/>
                  </a:lnTo>
                  <a:lnTo>
                    <a:pt x="250" y="388"/>
                  </a:lnTo>
                  <a:lnTo>
                    <a:pt x="250" y="390"/>
                  </a:lnTo>
                  <a:lnTo>
                    <a:pt x="248" y="392"/>
                  </a:lnTo>
                  <a:lnTo>
                    <a:pt x="252" y="390"/>
                  </a:lnTo>
                  <a:lnTo>
                    <a:pt x="256" y="392"/>
                  </a:lnTo>
                  <a:lnTo>
                    <a:pt x="258" y="394"/>
                  </a:lnTo>
                  <a:lnTo>
                    <a:pt x="260" y="398"/>
                  </a:lnTo>
                  <a:lnTo>
                    <a:pt x="260" y="402"/>
                  </a:lnTo>
                  <a:lnTo>
                    <a:pt x="260" y="408"/>
                  </a:lnTo>
                  <a:lnTo>
                    <a:pt x="260" y="412"/>
                  </a:lnTo>
                  <a:lnTo>
                    <a:pt x="260" y="414"/>
                  </a:lnTo>
                  <a:lnTo>
                    <a:pt x="256" y="414"/>
                  </a:lnTo>
                  <a:lnTo>
                    <a:pt x="254" y="416"/>
                  </a:lnTo>
                  <a:lnTo>
                    <a:pt x="254" y="416"/>
                  </a:lnTo>
                  <a:lnTo>
                    <a:pt x="252" y="418"/>
                  </a:lnTo>
                  <a:lnTo>
                    <a:pt x="252" y="418"/>
                  </a:lnTo>
                  <a:lnTo>
                    <a:pt x="246" y="422"/>
                  </a:lnTo>
                  <a:lnTo>
                    <a:pt x="246" y="422"/>
                  </a:lnTo>
                  <a:lnTo>
                    <a:pt x="242" y="422"/>
                  </a:lnTo>
                  <a:lnTo>
                    <a:pt x="238" y="426"/>
                  </a:lnTo>
                  <a:lnTo>
                    <a:pt x="236" y="428"/>
                  </a:lnTo>
                  <a:lnTo>
                    <a:pt x="236" y="430"/>
                  </a:lnTo>
                  <a:lnTo>
                    <a:pt x="234" y="430"/>
                  </a:lnTo>
                  <a:lnTo>
                    <a:pt x="234" y="430"/>
                  </a:lnTo>
                  <a:lnTo>
                    <a:pt x="230" y="436"/>
                  </a:lnTo>
                  <a:lnTo>
                    <a:pt x="228" y="438"/>
                  </a:lnTo>
                  <a:lnTo>
                    <a:pt x="228" y="440"/>
                  </a:lnTo>
                  <a:lnTo>
                    <a:pt x="228" y="440"/>
                  </a:lnTo>
                  <a:lnTo>
                    <a:pt x="226" y="442"/>
                  </a:lnTo>
                  <a:lnTo>
                    <a:pt x="224" y="446"/>
                  </a:lnTo>
                  <a:lnTo>
                    <a:pt x="222" y="448"/>
                  </a:lnTo>
                  <a:lnTo>
                    <a:pt x="220" y="452"/>
                  </a:lnTo>
                  <a:lnTo>
                    <a:pt x="220" y="452"/>
                  </a:lnTo>
                  <a:lnTo>
                    <a:pt x="218" y="454"/>
                  </a:lnTo>
                  <a:lnTo>
                    <a:pt x="218" y="456"/>
                  </a:lnTo>
                  <a:lnTo>
                    <a:pt x="220" y="456"/>
                  </a:lnTo>
                  <a:lnTo>
                    <a:pt x="220" y="456"/>
                  </a:lnTo>
                  <a:lnTo>
                    <a:pt x="228" y="454"/>
                  </a:lnTo>
                  <a:lnTo>
                    <a:pt x="230" y="456"/>
                  </a:lnTo>
                  <a:lnTo>
                    <a:pt x="232" y="460"/>
                  </a:lnTo>
                  <a:lnTo>
                    <a:pt x="234" y="462"/>
                  </a:lnTo>
                  <a:lnTo>
                    <a:pt x="236" y="464"/>
                  </a:lnTo>
                  <a:lnTo>
                    <a:pt x="240" y="470"/>
                  </a:lnTo>
                  <a:lnTo>
                    <a:pt x="240" y="470"/>
                  </a:lnTo>
                  <a:lnTo>
                    <a:pt x="242" y="466"/>
                  </a:lnTo>
                  <a:lnTo>
                    <a:pt x="244" y="466"/>
                  </a:lnTo>
                  <a:lnTo>
                    <a:pt x="248" y="472"/>
                  </a:lnTo>
                  <a:lnTo>
                    <a:pt x="250" y="472"/>
                  </a:lnTo>
                  <a:lnTo>
                    <a:pt x="254" y="474"/>
                  </a:lnTo>
                  <a:lnTo>
                    <a:pt x="256" y="476"/>
                  </a:lnTo>
                  <a:lnTo>
                    <a:pt x="256" y="480"/>
                  </a:lnTo>
                  <a:lnTo>
                    <a:pt x="258" y="480"/>
                  </a:lnTo>
                  <a:lnTo>
                    <a:pt x="264" y="482"/>
                  </a:lnTo>
                  <a:lnTo>
                    <a:pt x="266" y="484"/>
                  </a:lnTo>
                  <a:lnTo>
                    <a:pt x="270" y="490"/>
                  </a:lnTo>
                  <a:lnTo>
                    <a:pt x="272" y="492"/>
                  </a:lnTo>
                  <a:lnTo>
                    <a:pt x="272" y="494"/>
                  </a:lnTo>
                  <a:lnTo>
                    <a:pt x="268" y="498"/>
                  </a:lnTo>
                  <a:lnTo>
                    <a:pt x="270" y="502"/>
                  </a:lnTo>
                  <a:lnTo>
                    <a:pt x="270" y="502"/>
                  </a:lnTo>
                  <a:lnTo>
                    <a:pt x="272" y="504"/>
                  </a:lnTo>
                  <a:lnTo>
                    <a:pt x="272" y="504"/>
                  </a:lnTo>
                  <a:lnTo>
                    <a:pt x="274" y="506"/>
                  </a:lnTo>
                  <a:lnTo>
                    <a:pt x="278" y="502"/>
                  </a:lnTo>
                  <a:lnTo>
                    <a:pt x="280" y="498"/>
                  </a:lnTo>
                  <a:lnTo>
                    <a:pt x="282" y="490"/>
                  </a:lnTo>
                  <a:lnTo>
                    <a:pt x="284" y="484"/>
                  </a:lnTo>
                  <a:lnTo>
                    <a:pt x="284" y="482"/>
                  </a:lnTo>
                  <a:lnTo>
                    <a:pt x="282" y="482"/>
                  </a:lnTo>
                  <a:lnTo>
                    <a:pt x="282" y="478"/>
                  </a:lnTo>
                  <a:lnTo>
                    <a:pt x="282" y="476"/>
                  </a:lnTo>
                  <a:lnTo>
                    <a:pt x="284" y="476"/>
                  </a:lnTo>
                  <a:lnTo>
                    <a:pt x="284" y="474"/>
                  </a:lnTo>
                  <a:lnTo>
                    <a:pt x="286" y="470"/>
                  </a:lnTo>
                  <a:lnTo>
                    <a:pt x="286" y="470"/>
                  </a:lnTo>
                  <a:lnTo>
                    <a:pt x="288" y="470"/>
                  </a:lnTo>
                  <a:lnTo>
                    <a:pt x="290" y="470"/>
                  </a:lnTo>
                  <a:lnTo>
                    <a:pt x="290" y="468"/>
                  </a:lnTo>
                  <a:lnTo>
                    <a:pt x="292" y="466"/>
                  </a:lnTo>
                  <a:lnTo>
                    <a:pt x="292" y="464"/>
                  </a:lnTo>
                  <a:lnTo>
                    <a:pt x="292" y="462"/>
                  </a:lnTo>
                  <a:lnTo>
                    <a:pt x="294" y="462"/>
                  </a:lnTo>
                  <a:lnTo>
                    <a:pt x="294" y="462"/>
                  </a:lnTo>
                  <a:lnTo>
                    <a:pt x="296" y="458"/>
                  </a:lnTo>
                  <a:lnTo>
                    <a:pt x="294" y="456"/>
                  </a:lnTo>
                  <a:lnTo>
                    <a:pt x="294" y="456"/>
                  </a:lnTo>
                  <a:lnTo>
                    <a:pt x="294" y="452"/>
                  </a:lnTo>
                  <a:lnTo>
                    <a:pt x="292" y="450"/>
                  </a:lnTo>
                  <a:lnTo>
                    <a:pt x="294" y="450"/>
                  </a:lnTo>
                  <a:lnTo>
                    <a:pt x="296" y="454"/>
                  </a:lnTo>
                  <a:lnTo>
                    <a:pt x="298" y="456"/>
                  </a:lnTo>
                  <a:lnTo>
                    <a:pt x="300" y="456"/>
                  </a:lnTo>
                  <a:lnTo>
                    <a:pt x="300" y="456"/>
                  </a:lnTo>
                  <a:lnTo>
                    <a:pt x="302" y="456"/>
                  </a:lnTo>
                  <a:lnTo>
                    <a:pt x="302" y="460"/>
                  </a:lnTo>
                  <a:lnTo>
                    <a:pt x="300" y="460"/>
                  </a:lnTo>
                  <a:lnTo>
                    <a:pt x="300" y="464"/>
                  </a:lnTo>
                  <a:lnTo>
                    <a:pt x="296" y="468"/>
                  </a:lnTo>
                  <a:lnTo>
                    <a:pt x="294" y="468"/>
                  </a:lnTo>
                  <a:lnTo>
                    <a:pt x="294" y="472"/>
                  </a:lnTo>
                  <a:lnTo>
                    <a:pt x="292" y="474"/>
                  </a:lnTo>
                  <a:lnTo>
                    <a:pt x="292" y="474"/>
                  </a:lnTo>
                  <a:lnTo>
                    <a:pt x="290" y="474"/>
                  </a:lnTo>
                  <a:lnTo>
                    <a:pt x="288" y="476"/>
                  </a:lnTo>
                  <a:lnTo>
                    <a:pt x="288" y="478"/>
                  </a:lnTo>
                  <a:lnTo>
                    <a:pt x="286" y="478"/>
                  </a:lnTo>
                  <a:lnTo>
                    <a:pt x="284" y="478"/>
                  </a:lnTo>
                  <a:lnTo>
                    <a:pt x="284" y="480"/>
                  </a:lnTo>
                  <a:lnTo>
                    <a:pt x="286" y="482"/>
                  </a:lnTo>
                  <a:lnTo>
                    <a:pt x="294" y="476"/>
                  </a:lnTo>
                  <a:lnTo>
                    <a:pt x="298" y="470"/>
                  </a:lnTo>
                  <a:lnTo>
                    <a:pt x="304" y="460"/>
                  </a:lnTo>
                  <a:lnTo>
                    <a:pt x="306" y="456"/>
                  </a:lnTo>
                  <a:lnTo>
                    <a:pt x="310" y="450"/>
                  </a:lnTo>
                  <a:lnTo>
                    <a:pt x="314" y="438"/>
                  </a:lnTo>
                  <a:lnTo>
                    <a:pt x="320" y="432"/>
                  </a:lnTo>
                  <a:lnTo>
                    <a:pt x="320" y="430"/>
                  </a:lnTo>
                  <a:lnTo>
                    <a:pt x="320" y="430"/>
                  </a:lnTo>
                  <a:lnTo>
                    <a:pt x="320" y="428"/>
                  </a:lnTo>
                  <a:lnTo>
                    <a:pt x="322" y="428"/>
                  </a:lnTo>
                  <a:lnTo>
                    <a:pt x="322" y="424"/>
                  </a:lnTo>
                  <a:lnTo>
                    <a:pt x="324" y="424"/>
                  </a:lnTo>
                  <a:lnTo>
                    <a:pt x="324" y="422"/>
                  </a:lnTo>
                  <a:lnTo>
                    <a:pt x="324" y="420"/>
                  </a:lnTo>
                  <a:lnTo>
                    <a:pt x="324" y="420"/>
                  </a:lnTo>
                  <a:lnTo>
                    <a:pt x="322" y="418"/>
                  </a:lnTo>
                  <a:lnTo>
                    <a:pt x="324" y="416"/>
                  </a:lnTo>
                  <a:lnTo>
                    <a:pt x="320" y="412"/>
                  </a:lnTo>
                  <a:lnTo>
                    <a:pt x="320" y="410"/>
                  </a:lnTo>
                  <a:lnTo>
                    <a:pt x="320" y="410"/>
                  </a:lnTo>
                  <a:lnTo>
                    <a:pt x="320" y="408"/>
                  </a:lnTo>
                  <a:lnTo>
                    <a:pt x="320" y="404"/>
                  </a:lnTo>
                  <a:lnTo>
                    <a:pt x="318" y="400"/>
                  </a:lnTo>
                  <a:lnTo>
                    <a:pt x="320" y="400"/>
                  </a:lnTo>
                  <a:lnTo>
                    <a:pt x="322" y="400"/>
                  </a:lnTo>
                  <a:lnTo>
                    <a:pt x="322" y="396"/>
                  </a:lnTo>
                  <a:lnTo>
                    <a:pt x="320" y="396"/>
                  </a:lnTo>
                  <a:lnTo>
                    <a:pt x="324" y="396"/>
                  </a:lnTo>
                  <a:lnTo>
                    <a:pt x="324" y="394"/>
                  </a:lnTo>
                  <a:lnTo>
                    <a:pt x="320" y="392"/>
                  </a:lnTo>
                  <a:lnTo>
                    <a:pt x="322" y="392"/>
                  </a:lnTo>
                  <a:lnTo>
                    <a:pt x="324" y="388"/>
                  </a:lnTo>
                  <a:lnTo>
                    <a:pt x="326" y="390"/>
                  </a:lnTo>
                  <a:lnTo>
                    <a:pt x="330" y="386"/>
                  </a:lnTo>
                  <a:lnTo>
                    <a:pt x="332" y="384"/>
                  </a:lnTo>
                  <a:lnTo>
                    <a:pt x="332" y="384"/>
                  </a:lnTo>
                  <a:lnTo>
                    <a:pt x="334" y="380"/>
                  </a:lnTo>
                  <a:lnTo>
                    <a:pt x="338" y="378"/>
                  </a:lnTo>
                  <a:lnTo>
                    <a:pt x="344" y="372"/>
                  </a:lnTo>
                  <a:lnTo>
                    <a:pt x="348" y="372"/>
                  </a:lnTo>
                  <a:lnTo>
                    <a:pt x="350" y="370"/>
                  </a:lnTo>
                  <a:lnTo>
                    <a:pt x="354" y="368"/>
                  </a:lnTo>
                  <a:lnTo>
                    <a:pt x="356" y="368"/>
                  </a:lnTo>
                  <a:lnTo>
                    <a:pt x="358" y="368"/>
                  </a:lnTo>
                  <a:lnTo>
                    <a:pt x="360" y="368"/>
                  </a:lnTo>
                  <a:lnTo>
                    <a:pt x="360" y="368"/>
                  </a:lnTo>
                  <a:lnTo>
                    <a:pt x="360" y="364"/>
                  </a:lnTo>
                  <a:lnTo>
                    <a:pt x="366" y="360"/>
                  </a:lnTo>
                  <a:lnTo>
                    <a:pt x="368" y="360"/>
                  </a:lnTo>
                  <a:lnTo>
                    <a:pt x="368" y="358"/>
                  </a:lnTo>
                  <a:lnTo>
                    <a:pt x="366" y="358"/>
                  </a:lnTo>
                  <a:lnTo>
                    <a:pt x="366" y="358"/>
                  </a:lnTo>
                  <a:lnTo>
                    <a:pt x="364" y="356"/>
                  </a:lnTo>
                  <a:lnTo>
                    <a:pt x="366" y="356"/>
                  </a:lnTo>
                  <a:lnTo>
                    <a:pt x="370" y="354"/>
                  </a:lnTo>
                  <a:lnTo>
                    <a:pt x="372" y="354"/>
                  </a:lnTo>
                  <a:lnTo>
                    <a:pt x="374" y="354"/>
                  </a:lnTo>
                  <a:lnTo>
                    <a:pt x="376" y="352"/>
                  </a:lnTo>
                  <a:lnTo>
                    <a:pt x="378" y="354"/>
                  </a:lnTo>
                  <a:lnTo>
                    <a:pt x="378" y="354"/>
                  </a:lnTo>
                  <a:lnTo>
                    <a:pt x="374" y="356"/>
                  </a:lnTo>
                  <a:lnTo>
                    <a:pt x="372" y="356"/>
                  </a:lnTo>
                  <a:lnTo>
                    <a:pt x="370" y="358"/>
                  </a:lnTo>
                  <a:lnTo>
                    <a:pt x="372" y="358"/>
                  </a:lnTo>
                  <a:lnTo>
                    <a:pt x="376" y="356"/>
                  </a:lnTo>
                  <a:lnTo>
                    <a:pt x="382" y="354"/>
                  </a:lnTo>
                  <a:lnTo>
                    <a:pt x="382" y="352"/>
                  </a:lnTo>
                  <a:lnTo>
                    <a:pt x="382" y="352"/>
                  </a:lnTo>
                  <a:lnTo>
                    <a:pt x="384" y="352"/>
                  </a:lnTo>
                  <a:lnTo>
                    <a:pt x="384" y="354"/>
                  </a:lnTo>
                  <a:lnTo>
                    <a:pt x="384" y="356"/>
                  </a:lnTo>
                  <a:lnTo>
                    <a:pt x="384" y="356"/>
                  </a:lnTo>
                  <a:lnTo>
                    <a:pt x="388" y="356"/>
                  </a:lnTo>
                  <a:lnTo>
                    <a:pt x="390" y="354"/>
                  </a:lnTo>
                  <a:lnTo>
                    <a:pt x="394" y="354"/>
                  </a:lnTo>
                  <a:lnTo>
                    <a:pt x="398" y="356"/>
                  </a:lnTo>
                  <a:lnTo>
                    <a:pt x="400" y="354"/>
                  </a:lnTo>
                  <a:lnTo>
                    <a:pt x="400" y="352"/>
                  </a:lnTo>
                  <a:lnTo>
                    <a:pt x="400" y="352"/>
                  </a:lnTo>
                  <a:lnTo>
                    <a:pt x="400" y="350"/>
                  </a:lnTo>
                  <a:lnTo>
                    <a:pt x="406" y="346"/>
                  </a:lnTo>
                  <a:lnTo>
                    <a:pt x="410" y="344"/>
                  </a:lnTo>
                  <a:lnTo>
                    <a:pt x="412" y="344"/>
                  </a:lnTo>
                  <a:lnTo>
                    <a:pt x="414" y="342"/>
                  </a:lnTo>
                  <a:lnTo>
                    <a:pt x="412" y="342"/>
                  </a:lnTo>
                  <a:lnTo>
                    <a:pt x="410" y="336"/>
                  </a:lnTo>
                  <a:lnTo>
                    <a:pt x="412" y="334"/>
                  </a:lnTo>
                  <a:lnTo>
                    <a:pt x="414" y="332"/>
                  </a:lnTo>
                  <a:lnTo>
                    <a:pt x="414" y="330"/>
                  </a:lnTo>
                  <a:lnTo>
                    <a:pt x="414" y="328"/>
                  </a:lnTo>
                  <a:lnTo>
                    <a:pt x="416" y="326"/>
                  </a:lnTo>
                  <a:lnTo>
                    <a:pt x="418" y="324"/>
                  </a:lnTo>
                  <a:lnTo>
                    <a:pt x="416" y="324"/>
                  </a:lnTo>
                  <a:lnTo>
                    <a:pt x="420" y="318"/>
                  </a:lnTo>
                  <a:lnTo>
                    <a:pt x="424" y="312"/>
                  </a:lnTo>
                  <a:lnTo>
                    <a:pt x="424" y="310"/>
                  </a:lnTo>
                  <a:lnTo>
                    <a:pt x="424" y="302"/>
                  </a:lnTo>
                  <a:lnTo>
                    <a:pt x="422" y="300"/>
                  </a:lnTo>
                  <a:lnTo>
                    <a:pt x="424" y="296"/>
                  </a:lnTo>
                  <a:lnTo>
                    <a:pt x="426" y="294"/>
                  </a:lnTo>
                  <a:lnTo>
                    <a:pt x="426" y="292"/>
                  </a:lnTo>
                  <a:lnTo>
                    <a:pt x="430" y="290"/>
                  </a:lnTo>
                  <a:lnTo>
                    <a:pt x="430" y="288"/>
                  </a:lnTo>
                  <a:lnTo>
                    <a:pt x="428" y="284"/>
                  </a:lnTo>
                  <a:lnTo>
                    <a:pt x="432" y="278"/>
                  </a:lnTo>
                  <a:lnTo>
                    <a:pt x="430" y="274"/>
                  </a:lnTo>
                  <a:lnTo>
                    <a:pt x="432" y="270"/>
                  </a:lnTo>
                  <a:lnTo>
                    <a:pt x="432" y="268"/>
                  </a:lnTo>
                  <a:lnTo>
                    <a:pt x="432" y="264"/>
                  </a:lnTo>
                  <a:lnTo>
                    <a:pt x="430" y="248"/>
                  </a:lnTo>
                  <a:lnTo>
                    <a:pt x="430" y="244"/>
                  </a:lnTo>
                  <a:lnTo>
                    <a:pt x="432" y="242"/>
                  </a:lnTo>
                  <a:lnTo>
                    <a:pt x="432" y="240"/>
                  </a:lnTo>
                  <a:lnTo>
                    <a:pt x="430" y="242"/>
                  </a:lnTo>
                  <a:lnTo>
                    <a:pt x="428" y="240"/>
                  </a:lnTo>
                  <a:lnTo>
                    <a:pt x="428" y="238"/>
                  </a:lnTo>
                  <a:lnTo>
                    <a:pt x="430" y="236"/>
                  </a:lnTo>
                  <a:lnTo>
                    <a:pt x="430" y="234"/>
                  </a:lnTo>
                  <a:lnTo>
                    <a:pt x="430" y="232"/>
                  </a:lnTo>
                  <a:lnTo>
                    <a:pt x="432" y="230"/>
                  </a:lnTo>
                  <a:lnTo>
                    <a:pt x="432" y="228"/>
                  </a:lnTo>
                  <a:lnTo>
                    <a:pt x="430" y="226"/>
                  </a:lnTo>
                  <a:lnTo>
                    <a:pt x="428" y="224"/>
                  </a:lnTo>
                  <a:lnTo>
                    <a:pt x="428" y="224"/>
                  </a:lnTo>
                  <a:lnTo>
                    <a:pt x="428" y="222"/>
                  </a:lnTo>
                  <a:lnTo>
                    <a:pt x="430" y="224"/>
                  </a:lnTo>
                  <a:lnTo>
                    <a:pt x="432" y="224"/>
                  </a:lnTo>
                  <a:lnTo>
                    <a:pt x="434" y="226"/>
                  </a:lnTo>
                  <a:lnTo>
                    <a:pt x="434" y="222"/>
                  </a:lnTo>
                  <a:lnTo>
                    <a:pt x="436" y="222"/>
                  </a:lnTo>
                  <a:lnTo>
                    <a:pt x="436" y="224"/>
                  </a:lnTo>
                  <a:lnTo>
                    <a:pt x="438" y="224"/>
                  </a:lnTo>
                  <a:lnTo>
                    <a:pt x="436" y="226"/>
                  </a:lnTo>
                  <a:lnTo>
                    <a:pt x="434" y="228"/>
                  </a:lnTo>
                  <a:lnTo>
                    <a:pt x="434" y="230"/>
                  </a:lnTo>
                  <a:lnTo>
                    <a:pt x="436" y="230"/>
                  </a:lnTo>
                  <a:lnTo>
                    <a:pt x="438" y="228"/>
                  </a:lnTo>
                  <a:lnTo>
                    <a:pt x="442" y="226"/>
                  </a:lnTo>
                  <a:lnTo>
                    <a:pt x="446" y="220"/>
                  </a:lnTo>
                  <a:lnTo>
                    <a:pt x="448" y="214"/>
                  </a:lnTo>
                  <a:lnTo>
                    <a:pt x="448" y="212"/>
                  </a:lnTo>
                  <a:lnTo>
                    <a:pt x="450" y="210"/>
                  </a:lnTo>
                  <a:lnTo>
                    <a:pt x="450" y="206"/>
                  </a:lnTo>
                  <a:lnTo>
                    <a:pt x="452" y="202"/>
                  </a:lnTo>
                  <a:lnTo>
                    <a:pt x="460" y="198"/>
                  </a:lnTo>
                  <a:lnTo>
                    <a:pt x="460" y="196"/>
                  </a:lnTo>
                  <a:lnTo>
                    <a:pt x="462" y="196"/>
                  </a:lnTo>
                  <a:lnTo>
                    <a:pt x="464" y="192"/>
                  </a:lnTo>
                  <a:lnTo>
                    <a:pt x="468" y="188"/>
                  </a:lnTo>
                  <a:lnTo>
                    <a:pt x="474" y="182"/>
                  </a:lnTo>
                  <a:lnTo>
                    <a:pt x="476" y="180"/>
                  </a:lnTo>
                  <a:lnTo>
                    <a:pt x="478" y="172"/>
                  </a:lnTo>
                  <a:lnTo>
                    <a:pt x="478" y="170"/>
                  </a:lnTo>
                  <a:lnTo>
                    <a:pt x="480" y="168"/>
                  </a:lnTo>
                  <a:lnTo>
                    <a:pt x="480" y="166"/>
                  </a:lnTo>
                  <a:lnTo>
                    <a:pt x="478" y="164"/>
                  </a:lnTo>
                  <a:lnTo>
                    <a:pt x="480" y="160"/>
                  </a:lnTo>
                  <a:lnTo>
                    <a:pt x="480" y="160"/>
                  </a:lnTo>
                  <a:lnTo>
                    <a:pt x="480" y="154"/>
                  </a:lnTo>
                  <a:lnTo>
                    <a:pt x="478" y="152"/>
                  </a:lnTo>
                  <a:lnTo>
                    <a:pt x="478" y="150"/>
                  </a:lnTo>
                  <a:lnTo>
                    <a:pt x="474" y="140"/>
                  </a:lnTo>
                  <a:lnTo>
                    <a:pt x="474" y="136"/>
                  </a:lnTo>
                  <a:lnTo>
                    <a:pt x="474" y="134"/>
                  </a:lnTo>
                  <a:lnTo>
                    <a:pt x="466" y="130"/>
                  </a:lnTo>
                  <a:lnTo>
                    <a:pt x="460" y="130"/>
                  </a:lnTo>
                  <a:lnTo>
                    <a:pt x="458" y="132"/>
                  </a:lnTo>
                  <a:lnTo>
                    <a:pt x="456" y="128"/>
                  </a:lnTo>
                  <a:lnTo>
                    <a:pt x="452" y="128"/>
                  </a:lnTo>
                  <a:lnTo>
                    <a:pt x="450" y="124"/>
                  </a:lnTo>
                  <a:lnTo>
                    <a:pt x="446" y="122"/>
                  </a:lnTo>
                  <a:lnTo>
                    <a:pt x="444" y="122"/>
                  </a:lnTo>
                  <a:lnTo>
                    <a:pt x="438" y="116"/>
                  </a:lnTo>
                  <a:lnTo>
                    <a:pt x="434" y="110"/>
                  </a:lnTo>
                  <a:lnTo>
                    <a:pt x="432" y="110"/>
                  </a:lnTo>
                  <a:lnTo>
                    <a:pt x="428" y="108"/>
                  </a:lnTo>
                  <a:lnTo>
                    <a:pt x="426" y="108"/>
                  </a:lnTo>
                  <a:lnTo>
                    <a:pt x="418" y="102"/>
                  </a:lnTo>
                  <a:lnTo>
                    <a:pt x="414" y="102"/>
                  </a:lnTo>
                  <a:lnTo>
                    <a:pt x="412" y="100"/>
                  </a:lnTo>
                  <a:lnTo>
                    <a:pt x="408" y="102"/>
                  </a:lnTo>
                  <a:lnTo>
                    <a:pt x="406" y="102"/>
                  </a:lnTo>
                  <a:lnTo>
                    <a:pt x="404" y="100"/>
                  </a:lnTo>
                  <a:lnTo>
                    <a:pt x="400" y="102"/>
                  </a:lnTo>
                  <a:lnTo>
                    <a:pt x="400" y="102"/>
                  </a:lnTo>
                  <a:lnTo>
                    <a:pt x="398" y="102"/>
                  </a:lnTo>
                  <a:lnTo>
                    <a:pt x="396" y="100"/>
                  </a:lnTo>
                  <a:lnTo>
                    <a:pt x="394" y="100"/>
                  </a:lnTo>
                  <a:lnTo>
                    <a:pt x="394" y="98"/>
                  </a:lnTo>
                  <a:lnTo>
                    <a:pt x="394" y="100"/>
                  </a:lnTo>
                  <a:lnTo>
                    <a:pt x="394" y="102"/>
                  </a:lnTo>
                  <a:lnTo>
                    <a:pt x="390" y="100"/>
                  </a:lnTo>
                  <a:lnTo>
                    <a:pt x="390" y="98"/>
                  </a:lnTo>
                  <a:lnTo>
                    <a:pt x="388" y="98"/>
                  </a:lnTo>
                  <a:lnTo>
                    <a:pt x="390" y="100"/>
                  </a:lnTo>
                  <a:lnTo>
                    <a:pt x="388" y="100"/>
                  </a:lnTo>
                  <a:lnTo>
                    <a:pt x="386" y="98"/>
                  </a:lnTo>
                  <a:lnTo>
                    <a:pt x="384" y="100"/>
                  </a:lnTo>
                  <a:lnTo>
                    <a:pt x="380" y="98"/>
                  </a:lnTo>
                  <a:lnTo>
                    <a:pt x="374" y="94"/>
                  </a:lnTo>
                  <a:lnTo>
                    <a:pt x="372" y="96"/>
                  </a:lnTo>
                  <a:lnTo>
                    <a:pt x="372" y="96"/>
                  </a:lnTo>
                  <a:lnTo>
                    <a:pt x="372" y="98"/>
                  </a:lnTo>
                  <a:lnTo>
                    <a:pt x="372" y="98"/>
                  </a:lnTo>
                  <a:lnTo>
                    <a:pt x="370" y="98"/>
                  </a:lnTo>
                  <a:lnTo>
                    <a:pt x="370" y="98"/>
                  </a:lnTo>
                  <a:lnTo>
                    <a:pt x="368" y="98"/>
                  </a:lnTo>
                  <a:lnTo>
                    <a:pt x="366" y="100"/>
                  </a:lnTo>
                  <a:lnTo>
                    <a:pt x="366" y="102"/>
                  </a:lnTo>
                  <a:lnTo>
                    <a:pt x="366" y="104"/>
                  </a:lnTo>
                  <a:lnTo>
                    <a:pt x="364" y="102"/>
                  </a:lnTo>
                  <a:lnTo>
                    <a:pt x="364" y="100"/>
                  </a:lnTo>
                  <a:lnTo>
                    <a:pt x="362" y="100"/>
                  </a:lnTo>
                  <a:lnTo>
                    <a:pt x="362" y="102"/>
                  </a:lnTo>
                  <a:lnTo>
                    <a:pt x="360" y="108"/>
                  </a:lnTo>
                  <a:lnTo>
                    <a:pt x="360" y="110"/>
                  </a:lnTo>
                  <a:lnTo>
                    <a:pt x="360" y="108"/>
                  </a:lnTo>
                  <a:lnTo>
                    <a:pt x="360" y="104"/>
                  </a:lnTo>
                  <a:lnTo>
                    <a:pt x="360" y="102"/>
                  </a:lnTo>
                  <a:lnTo>
                    <a:pt x="362" y="98"/>
                  </a:lnTo>
                  <a:lnTo>
                    <a:pt x="362" y="96"/>
                  </a:lnTo>
                  <a:lnTo>
                    <a:pt x="362" y="96"/>
                  </a:lnTo>
                  <a:lnTo>
                    <a:pt x="360" y="96"/>
                  </a:lnTo>
                  <a:lnTo>
                    <a:pt x="362" y="92"/>
                  </a:lnTo>
                  <a:lnTo>
                    <a:pt x="358" y="88"/>
                  </a:lnTo>
                  <a:lnTo>
                    <a:pt x="356" y="86"/>
                  </a:lnTo>
                  <a:lnTo>
                    <a:pt x="354" y="86"/>
                  </a:lnTo>
                  <a:lnTo>
                    <a:pt x="352" y="86"/>
                  </a:lnTo>
                  <a:lnTo>
                    <a:pt x="350" y="88"/>
                  </a:lnTo>
                  <a:lnTo>
                    <a:pt x="348" y="88"/>
                  </a:lnTo>
                  <a:lnTo>
                    <a:pt x="348" y="86"/>
                  </a:lnTo>
                  <a:lnTo>
                    <a:pt x="346" y="86"/>
                  </a:lnTo>
                  <a:lnTo>
                    <a:pt x="346" y="84"/>
                  </a:lnTo>
                  <a:lnTo>
                    <a:pt x="346" y="82"/>
                  </a:lnTo>
                  <a:lnTo>
                    <a:pt x="344" y="82"/>
                  </a:lnTo>
                  <a:lnTo>
                    <a:pt x="342" y="82"/>
                  </a:lnTo>
                  <a:lnTo>
                    <a:pt x="340" y="80"/>
                  </a:lnTo>
                  <a:lnTo>
                    <a:pt x="340" y="82"/>
                  </a:lnTo>
                  <a:lnTo>
                    <a:pt x="340" y="80"/>
                  </a:lnTo>
                  <a:lnTo>
                    <a:pt x="338" y="80"/>
                  </a:lnTo>
                  <a:lnTo>
                    <a:pt x="338" y="78"/>
                  </a:lnTo>
                  <a:lnTo>
                    <a:pt x="336" y="80"/>
                  </a:lnTo>
                  <a:lnTo>
                    <a:pt x="332" y="78"/>
                  </a:lnTo>
                  <a:lnTo>
                    <a:pt x="330" y="76"/>
                  </a:lnTo>
                  <a:lnTo>
                    <a:pt x="328" y="76"/>
                  </a:lnTo>
                  <a:lnTo>
                    <a:pt x="328" y="78"/>
                  </a:lnTo>
                  <a:lnTo>
                    <a:pt x="326" y="76"/>
                  </a:lnTo>
                  <a:lnTo>
                    <a:pt x="324" y="76"/>
                  </a:lnTo>
                  <a:lnTo>
                    <a:pt x="324" y="78"/>
                  </a:lnTo>
                  <a:lnTo>
                    <a:pt x="322" y="78"/>
                  </a:lnTo>
                  <a:lnTo>
                    <a:pt x="322" y="76"/>
                  </a:lnTo>
                  <a:lnTo>
                    <a:pt x="318" y="76"/>
                  </a:lnTo>
                  <a:lnTo>
                    <a:pt x="316" y="78"/>
                  </a:lnTo>
                  <a:lnTo>
                    <a:pt x="316" y="80"/>
                  </a:lnTo>
                  <a:lnTo>
                    <a:pt x="316" y="80"/>
                  </a:lnTo>
                  <a:lnTo>
                    <a:pt x="312" y="84"/>
                  </a:lnTo>
                  <a:lnTo>
                    <a:pt x="310" y="86"/>
                  </a:lnTo>
                  <a:lnTo>
                    <a:pt x="304" y="88"/>
                  </a:lnTo>
                  <a:lnTo>
                    <a:pt x="304" y="90"/>
                  </a:lnTo>
                  <a:lnTo>
                    <a:pt x="302" y="94"/>
                  </a:lnTo>
                  <a:lnTo>
                    <a:pt x="300" y="98"/>
                  </a:lnTo>
                  <a:lnTo>
                    <a:pt x="300" y="100"/>
                  </a:lnTo>
                  <a:lnTo>
                    <a:pt x="298" y="102"/>
                  </a:lnTo>
                  <a:lnTo>
                    <a:pt x="298" y="102"/>
                  </a:lnTo>
                  <a:lnTo>
                    <a:pt x="298" y="106"/>
                  </a:lnTo>
                  <a:lnTo>
                    <a:pt x="298" y="110"/>
                  </a:lnTo>
                  <a:lnTo>
                    <a:pt x="296" y="108"/>
                  </a:lnTo>
                  <a:lnTo>
                    <a:pt x="296" y="104"/>
                  </a:lnTo>
                  <a:lnTo>
                    <a:pt x="296" y="102"/>
                  </a:lnTo>
                  <a:lnTo>
                    <a:pt x="296" y="100"/>
                  </a:lnTo>
                  <a:lnTo>
                    <a:pt x="300" y="98"/>
                  </a:lnTo>
                  <a:lnTo>
                    <a:pt x="298" y="96"/>
                  </a:lnTo>
                  <a:lnTo>
                    <a:pt x="300" y="92"/>
                  </a:lnTo>
                  <a:lnTo>
                    <a:pt x="300" y="92"/>
                  </a:lnTo>
                  <a:lnTo>
                    <a:pt x="298" y="90"/>
                  </a:lnTo>
                  <a:lnTo>
                    <a:pt x="296" y="92"/>
                  </a:lnTo>
                  <a:lnTo>
                    <a:pt x="292" y="92"/>
                  </a:lnTo>
                  <a:lnTo>
                    <a:pt x="290" y="92"/>
                  </a:lnTo>
                  <a:lnTo>
                    <a:pt x="288" y="92"/>
                  </a:lnTo>
                  <a:lnTo>
                    <a:pt x="286" y="90"/>
                  </a:lnTo>
                  <a:lnTo>
                    <a:pt x="288" y="90"/>
                  </a:lnTo>
                  <a:lnTo>
                    <a:pt x="290" y="88"/>
                  </a:lnTo>
                  <a:lnTo>
                    <a:pt x="292" y="88"/>
                  </a:lnTo>
                  <a:lnTo>
                    <a:pt x="296" y="90"/>
                  </a:lnTo>
                  <a:lnTo>
                    <a:pt x="298" y="88"/>
                  </a:lnTo>
                  <a:lnTo>
                    <a:pt x="300" y="86"/>
                  </a:lnTo>
                  <a:lnTo>
                    <a:pt x="300" y="86"/>
                  </a:lnTo>
                  <a:lnTo>
                    <a:pt x="302" y="88"/>
                  </a:lnTo>
                  <a:lnTo>
                    <a:pt x="302" y="88"/>
                  </a:lnTo>
                  <a:lnTo>
                    <a:pt x="304" y="86"/>
                  </a:lnTo>
                  <a:lnTo>
                    <a:pt x="308" y="84"/>
                  </a:lnTo>
                  <a:lnTo>
                    <a:pt x="308" y="82"/>
                  </a:lnTo>
                  <a:lnTo>
                    <a:pt x="312" y="78"/>
                  </a:lnTo>
                  <a:lnTo>
                    <a:pt x="312" y="74"/>
                  </a:lnTo>
                  <a:lnTo>
                    <a:pt x="312" y="74"/>
                  </a:lnTo>
                  <a:lnTo>
                    <a:pt x="312" y="72"/>
                  </a:lnTo>
                  <a:lnTo>
                    <a:pt x="310" y="70"/>
                  </a:lnTo>
                  <a:lnTo>
                    <a:pt x="306" y="68"/>
                  </a:lnTo>
                  <a:lnTo>
                    <a:pt x="304" y="68"/>
                  </a:lnTo>
                  <a:lnTo>
                    <a:pt x="300" y="70"/>
                  </a:lnTo>
                  <a:lnTo>
                    <a:pt x="298" y="70"/>
                  </a:lnTo>
                  <a:lnTo>
                    <a:pt x="294" y="68"/>
                  </a:lnTo>
                  <a:lnTo>
                    <a:pt x="290" y="68"/>
                  </a:lnTo>
                  <a:lnTo>
                    <a:pt x="286" y="72"/>
                  </a:lnTo>
                  <a:lnTo>
                    <a:pt x="286" y="74"/>
                  </a:lnTo>
                  <a:lnTo>
                    <a:pt x="286" y="74"/>
                  </a:lnTo>
                  <a:lnTo>
                    <a:pt x="288" y="76"/>
                  </a:lnTo>
                  <a:lnTo>
                    <a:pt x="286" y="76"/>
                  </a:lnTo>
                  <a:lnTo>
                    <a:pt x="284" y="76"/>
                  </a:lnTo>
                  <a:lnTo>
                    <a:pt x="284" y="78"/>
                  </a:lnTo>
                  <a:lnTo>
                    <a:pt x="284" y="76"/>
                  </a:lnTo>
                  <a:lnTo>
                    <a:pt x="282" y="76"/>
                  </a:lnTo>
                  <a:lnTo>
                    <a:pt x="280" y="78"/>
                  </a:lnTo>
                  <a:lnTo>
                    <a:pt x="276" y="80"/>
                  </a:lnTo>
                  <a:lnTo>
                    <a:pt x="274" y="86"/>
                  </a:lnTo>
                  <a:lnTo>
                    <a:pt x="276" y="82"/>
                  </a:lnTo>
                  <a:lnTo>
                    <a:pt x="276" y="80"/>
                  </a:lnTo>
                  <a:lnTo>
                    <a:pt x="276" y="78"/>
                  </a:lnTo>
                  <a:lnTo>
                    <a:pt x="276" y="76"/>
                  </a:lnTo>
                  <a:lnTo>
                    <a:pt x="276" y="76"/>
                  </a:lnTo>
                  <a:lnTo>
                    <a:pt x="274" y="78"/>
                  </a:lnTo>
                  <a:lnTo>
                    <a:pt x="272" y="80"/>
                  </a:lnTo>
                  <a:lnTo>
                    <a:pt x="270" y="84"/>
                  </a:lnTo>
                  <a:lnTo>
                    <a:pt x="268" y="86"/>
                  </a:lnTo>
                  <a:lnTo>
                    <a:pt x="270" y="82"/>
                  </a:lnTo>
                  <a:lnTo>
                    <a:pt x="270" y="78"/>
                  </a:lnTo>
                  <a:lnTo>
                    <a:pt x="276" y="74"/>
                  </a:lnTo>
                  <a:lnTo>
                    <a:pt x="276" y="70"/>
                  </a:lnTo>
                  <a:lnTo>
                    <a:pt x="278" y="66"/>
                  </a:lnTo>
                  <a:lnTo>
                    <a:pt x="280" y="66"/>
                  </a:lnTo>
                  <a:lnTo>
                    <a:pt x="282" y="64"/>
                  </a:lnTo>
                  <a:lnTo>
                    <a:pt x="284" y="64"/>
                  </a:lnTo>
                  <a:lnTo>
                    <a:pt x="286" y="60"/>
                  </a:lnTo>
                  <a:lnTo>
                    <a:pt x="292" y="54"/>
                  </a:lnTo>
                  <a:lnTo>
                    <a:pt x="292" y="52"/>
                  </a:lnTo>
                  <a:lnTo>
                    <a:pt x="294" y="52"/>
                  </a:lnTo>
                  <a:lnTo>
                    <a:pt x="292" y="50"/>
                  </a:lnTo>
                  <a:lnTo>
                    <a:pt x="294" y="48"/>
                  </a:lnTo>
                  <a:lnTo>
                    <a:pt x="294" y="48"/>
                  </a:lnTo>
                  <a:lnTo>
                    <a:pt x="294" y="46"/>
                  </a:lnTo>
                  <a:lnTo>
                    <a:pt x="292" y="44"/>
                  </a:lnTo>
                  <a:lnTo>
                    <a:pt x="290" y="44"/>
                  </a:lnTo>
                  <a:lnTo>
                    <a:pt x="288" y="44"/>
                  </a:lnTo>
                  <a:lnTo>
                    <a:pt x="288" y="42"/>
                  </a:lnTo>
                  <a:lnTo>
                    <a:pt x="286" y="38"/>
                  </a:lnTo>
                  <a:lnTo>
                    <a:pt x="282" y="32"/>
                  </a:lnTo>
                  <a:lnTo>
                    <a:pt x="280" y="28"/>
                  </a:lnTo>
                  <a:lnTo>
                    <a:pt x="278" y="24"/>
                  </a:lnTo>
                  <a:lnTo>
                    <a:pt x="278" y="20"/>
                  </a:lnTo>
                  <a:lnTo>
                    <a:pt x="278" y="1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4" name="Bolivia">
              <a:extLst>
                <a:ext uri="{FF2B5EF4-FFF2-40B4-BE49-F238E27FC236}">
                  <a16:creationId xmlns:a16="http://schemas.microsoft.com/office/drawing/2014/main" id="{14BA0023-8456-47EC-A60D-97F589293340}"/>
                </a:ext>
              </a:extLst>
            </p:cNvPr>
            <p:cNvSpPr>
              <a:spLocks/>
            </p:cNvSpPr>
            <p:nvPr/>
          </p:nvSpPr>
          <p:spPr bwMode="auto">
            <a:xfrm>
              <a:off x="4300799" y="4658783"/>
              <a:ext cx="294735" cy="329184"/>
            </a:xfrm>
            <a:custGeom>
              <a:avLst/>
              <a:gdLst>
                <a:gd name="T0" fmla="*/ 148 w 154"/>
                <a:gd name="T1" fmla="*/ 126 h 172"/>
                <a:gd name="T2" fmla="*/ 146 w 154"/>
                <a:gd name="T3" fmla="*/ 96 h 172"/>
                <a:gd name="T4" fmla="*/ 140 w 154"/>
                <a:gd name="T5" fmla="*/ 82 h 172"/>
                <a:gd name="T6" fmla="*/ 114 w 154"/>
                <a:gd name="T7" fmla="*/ 68 h 172"/>
                <a:gd name="T8" fmla="*/ 114 w 154"/>
                <a:gd name="T9" fmla="*/ 56 h 172"/>
                <a:gd name="T10" fmla="*/ 102 w 154"/>
                <a:gd name="T11" fmla="*/ 52 h 172"/>
                <a:gd name="T12" fmla="*/ 96 w 154"/>
                <a:gd name="T13" fmla="*/ 46 h 172"/>
                <a:gd name="T14" fmla="*/ 84 w 154"/>
                <a:gd name="T15" fmla="*/ 42 h 172"/>
                <a:gd name="T16" fmla="*/ 72 w 154"/>
                <a:gd name="T17" fmla="*/ 34 h 172"/>
                <a:gd name="T18" fmla="*/ 64 w 154"/>
                <a:gd name="T19" fmla="*/ 34 h 172"/>
                <a:gd name="T20" fmla="*/ 56 w 154"/>
                <a:gd name="T21" fmla="*/ 26 h 172"/>
                <a:gd name="T22" fmla="*/ 52 w 154"/>
                <a:gd name="T23" fmla="*/ 18 h 172"/>
                <a:gd name="T24" fmla="*/ 52 w 154"/>
                <a:gd name="T25" fmla="*/ 4 h 172"/>
                <a:gd name="T26" fmla="*/ 48 w 154"/>
                <a:gd name="T27" fmla="*/ 2 h 172"/>
                <a:gd name="T28" fmla="*/ 38 w 154"/>
                <a:gd name="T29" fmla="*/ 4 h 172"/>
                <a:gd name="T30" fmla="*/ 26 w 154"/>
                <a:gd name="T31" fmla="*/ 12 h 172"/>
                <a:gd name="T32" fmla="*/ 16 w 154"/>
                <a:gd name="T33" fmla="*/ 16 h 172"/>
                <a:gd name="T34" fmla="*/ 8 w 154"/>
                <a:gd name="T35" fmla="*/ 18 h 172"/>
                <a:gd name="T36" fmla="*/ 12 w 154"/>
                <a:gd name="T37" fmla="*/ 36 h 172"/>
                <a:gd name="T38" fmla="*/ 8 w 154"/>
                <a:gd name="T39" fmla="*/ 52 h 172"/>
                <a:gd name="T40" fmla="*/ 8 w 154"/>
                <a:gd name="T41" fmla="*/ 66 h 172"/>
                <a:gd name="T42" fmla="*/ 8 w 154"/>
                <a:gd name="T43" fmla="*/ 74 h 172"/>
                <a:gd name="T44" fmla="*/ 12 w 154"/>
                <a:gd name="T45" fmla="*/ 86 h 172"/>
                <a:gd name="T46" fmla="*/ 6 w 154"/>
                <a:gd name="T47" fmla="*/ 94 h 172"/>
                <a:gd name="T48" fmla="*/ 6 w 154"/>
                <a:gd name="T49" fmla="*/ 100 h 172"/>
                <a:gd name="T50" fmla="*/ 8 w 154"/>
                <a:gd name="T51" fmla="*/ 104 h 172"/>
                <a:gd name="T52" fmla="*/ 12 w 154"/>
                <a:gd name="T53" fmla="*/ 110 h 172"/>
                <a:gd name="T54" fmla="*/ 12 w 154"/>
                <a:gd name="T55" fmla="*/ 118 h 172"/>
                <a:gd name="T56" fmla="*/ 20 w 154"/>
                <a:gd name="T57" fmla="*/ 128 h 172"/>
                <a:gd name="T58" fmla="*/ 16 w 154"/>
                <a:gd name="T59" fmla="*/ 140 h 172"/>
                <a:gd name="T60" fmla="*/ 34 w 154"/>
                <a:gd name="T61" fmla="*/ 172 h 172"/>
                <a:gd name="T62" fmla="*/ 40 w 154"/>
                <a:gd name="T63" fmla="*/ 170 h 172"/>
                <a:gd name="T64" fmla="*/ 44 w 154"/>
                <a:gd name="T65" fmla="*/ 164 h 172"/>
                <a:gd name="T66" fmla="*/ 54 w 154"/>
                <a:gd name="T67" fmla="*/ 160 h 172"/>
                <a:gd name="T68" fmla="*/ 62 w 154"/>
                <a:gd name="T69" fmla="*/ 160 h 172"/>
                <a:gd name="T70" fmla="*/ 70 w 154"/>
                <a:gd name="T71" fmla="*/ 164 h 172"/>
                <a:gd name="T72" fmla="*/ 74 w 154"/>
                <a:gd name="T73" fmla="*/ 168 h 172"/>
                <a:gd name="T74" fmla="*/ 76 w 154"/>
                <a:gd name="T75" fmla="*/ 162 h 172"/>
                <a:gd name="T76" fmla="*/ 90 w 154"/>
                <a:gd name="T77" fmla="*/ 158 h 172"/>
                <a:gd name="T78" fmla="*/ 96 w 154"/>
                <a:gd name="T79" fmla="*/ 150 h 172"/>
                <a:gd name="T80" fmla="*/ 96 w 154"/>
                <a:gd name="T81" fmla="*/ 142 h 172"/>
                <a:gd name="T82" fmla="*/ 100 w 154"/>
                <a:gd name="T83" fmla="*/ 128 h 172"/>
                <a:gd name="T84" fmla="*/ 134 w 154"/>
                <a:gd name="T85" fmla="*/ 122 h 172"/>
                <a:gd name="T86" fmla="*/ 146 w 154"/>
                <a:gd name="T87" fmla="*/ 13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72">
                  <a:moveTo>
                    <a:pt x="146" y="130"/>
                  </a:moveTo>
                  <a:lnTo>
                    <a:pt x="148" y="128"/>
                  </a:lnTo>
                  <a:lnTo>
                    <a:pt x="148" y="126"/>
                  </a:lnTo>
                  <a:lnTo>
                    <a:pt x="154" y="114"/>
                  </a:lnTo>
                  <a:lnTo>
                    <a:pt x="152" y="108"/>
                  </a:lnTo>
                  <a:lnTo>
                    <a:pt x="146" y="96"/>
                  </a:lnTo>
                  <a:lnTo>
                    <a:pt x="140" y="96"/>
                  </a:lnTo>
                  <a:lnTo>
                    <a:pt x="140" y="90"/>
                  </a:lnTo>
                  <a:lnTo>
                    <a:pt x="140" y="82"/>
                  </a:lnTo>
                  <a:lnTo>
                    <a:pt x="118" y="82"/>
                  </a:lnTo>
                  <a:lnTo>
                    <a:pt x="118" y="76"/>
                  </a:lnTo>
                  <a:lnTo>
                    <a:pt x="114" y="68"/>
                  </a:lnTo>
                  <a:lnTo>
                    <a:pt x="116" y="66"/>
                  </a:lnTo>
                  <a:lnTo>
                    <a:pt x="114" y="62"/>
                  </a:lnTo>
                  <a:lnTo>
                    <a:pt x="114" y="56"/>
                  </a:lnTo>
                  <a:lnTo>
                    <a:pt x="114" y="54"/>
                  </a:lnTo>
                  <a:lnTo>
                    <a:pt x="108" y="52"/>
                  </a:lnTo>
                  <a:lnTo>
                    <a:pt x="102" y="52"/>
                  </a:lnTo>
                  <a:lnTo>
                    <a:pt x="98" y="50"/>
                  </a:lnTo>
                  <a:lnTo>
                    <a:pt x="96" y="50"/>
                  </a:lnTo>
                  <a:lnTo>
                    <a:pt x="96" y="46"/>
                  </a:lnTo>
                  <a:lnTo>
                    <a:pt x="92" y="44"/>
                  </a:lnTo>
                  <a:lnTo>
                    <a:pt x="86" y="42"/>
                  </a:lnTo>
                  <a:lnTo>
                    <a:pt x="84" y="42"/>
                  </a:lnTo>
                  <a:lnTo>
                    <a:pt x="80" y="38"/>
                  </a:lnTo>
                  <a:lnTo>
                    <a:pt x="76" y="38"/>
                  </a:lnTo>
                  <a:lnTo>
                    <a:pt x="72" y="34"/>
                  </a:lnTo>
                  <a:lnTo>
                    <a:pt x="68" y="36"/>
                  </a:lnTo>
                  <a:lnTo>
                    <a:pt x="66" y="38"/>
                  </a:lnTo>
                  <a:lnTo>
                    <a:pt x="64" y="34"/>
                  </a:lnTo>
                  <a:lnTo>
                    <a:pt x="60" y="32"/>
                  </a:lnTo>
                  <a:lnTo>
                    <a:pt x="56" y="30"/>
                  </a:lnTo>
                  <a:lnTo>
                    <a:pt x="56" y="26"/>
                  </a:lnTo>
                  <a:lnTo>
                    <a:pt x="54" y="26"/>
                  </a:lnTo>
                  <a:lnTo>
                    <a:pt x="52" y="22"/>
                  </a:lnTo>
                  <a:lnTo>
                    <a:pt x="52" y="18"/>
                  </a:lnTo>
                  <a:lnTo>
                    <a:pt x="50" y="12"/>
                  </a:lnTo>
                  <a:lnTo>
                    <a:pt x="52" y="10"/>
                  </a:lnTo>
                  <a:lnTo>
                    <a:pt x="52" y="4"/>
                  </a:lnTo>
                  <a:lnTo>
                    <a:pt x="52" y="2"/>
                  </a:lnTo>
                  <a:lnTo>
                    <a:pt x="50" y="0"/>
                  </a:lnTo>
                  <a:lnTo>
                    <a:pt x="48" y="2"/>
                  </a:lnTo>
                  <a:lnTo>
                    <a:pt x="44" y="0"/>
                  </a:lnTo>
                  <a:lnTo>
                    <a:pt x="42" y="0"/>
                  </a:lnTo>
                  <a:lnTo>
                    <a:pt x="38" y="4"/>
                  </a:lnTo>
                  <a:lnTo>
                    <a:pt x="34" y="4"/>
                  </a:lnTo>
                  <a:lnTo>
                    <a:pt x="28" y="8"/>
                  </a:lnTo>
                  <a:lnTo>
                    <a:pt x="26" y="12"/>
                  </a:lnTo>
                  <a:lnTo>
                    <a:pt x="22" y="14"/>
                  </a:lnTo>
                  <a:lnTo>
                    <a:pt x="20" y="14"/>
                  </a:lnTo>
                  <a:lnTo>
                    <a:pt x="16" y="16"/>
                  </a:lnTo>
                  <a:lnTo>
                    <a:pt x="14" y="16"/>
                  </a:lnTo>
                  <a:lnTo>
                    <a:pt x="12" y="18"/>
                  </a:lnTo>
                  <a:lnTo>
                    <a:pt x="8" y="18"/>
                  </a:lnTo>
                  <a:lnTo>
                    <a:pt x="0" y="18"/>
                  </a:lnTo>
                  <a:lnTo>
                    <a:pt x="12" y="34"/>
                  </a:lnTo>
                  <a:lnTo>
                    <a:pt x="12" y="36"/>
                  </a:lnTo>
                  <a:lnTo>
                    <a:pt x="10" y="38"/>
                  </a:lnTo>
                  <a:lnTo>
                    <a:pt x="10" y="48"/>
                  </a:lnTo>
                  <a:lnTo>
                    <a:pt x="8" y="52"/>
                  </a:lnTo>
                  <a:lnTo>
                    <a:pt x="10" y="54"/>
                  </a:lnTo>
                  <a:lnTo>
                    <a:pt x="10" y="62"/>
                  </a:lnTo>
                  <a:lnTo>
                    <a:pt x="8" y="66"/>
                  </a:lnTo>
                  <a:lnTo>
                    <a:pt x="6" y="68"/>
                  </a:lnTo>
                  <a:lnTo>
                    <a:pt x="8" y="72"/>
                  </a:lnTo>
                  <a:lnTo>
                    <a:pt x="8" y="74"/>
                  </a:lnTo>
                  <a:lnTo>
                    <a:pt x="8" y="76"/>
                  </a:lnTo>
                  <a:lnTo>
                    <a:pt x="8" y="78"/>
                  </a:lnTo>
                  <a:lnTo>
                    <a:pt x="12" y="86"/>
                  </a:lnTo>
                  <a:lnTo>
                    <a:pt x="10" y="88"/>
                  </a:lnTo>
                  <a:lnTo>
                    <a:pt x="8" y="92"/>
                  </a:lnTo>
                  <a:lnTo>
                    <a:pt x="6" y="94"/>
                  </a:lnTo>
                  <a:lnTo>
                    <a:pt x="4" y="98"/>
                  </a:lnTo>
                  <a:lnTo>
                    <a:pt x="4" y="100"/>
                  </a:lnTo>
                  <a:lnTo>
                    <a:pt x="6" y="100"/>
                  </a:lnTo>
                  <a:lnTo>
                    <a:pt x="6" y="102"/>
                  </a:lnTo>
                  <a:lnTo>
                    <a:pt x="6" y="102"/>
                  </a:lnTo>
                  <a:lnTo>
                    <a:pt x="8" y="104"/>
                  </a:lnTo>
                  <a:lnTo>
                    <a:pt x="10" y="106"/>
                  </a:lnTo>
                  <a:lnTo>
                    <a:pt x="12" y="108"/>
                  </a:lnTo>
                  <a:lnTo>
                    <a:pt x="12" y="110"/>
                  </a:lnTo>
                  <a:lnTo>
                    <a:pt x="12" y="112"/>
                  </a:lnTo>
                  <a:lnTo>
                    <a:pt x="12" y="114"/>
                  </a:lnTo>
                  <a:lnTo>
                    <a:pt x="12" y="118"/>
                  </a:lnTo>
                  <a:lnTo>
                    <a:pt x="14" y="120"/>
                  </a:lnTo>
                  <a:lnTo>
                    <a:pt x="20" y="126"/>
                  </a:lnTo>
                  <a:lnTo>
                    <a:pt x="20" y="128"/>
                  </a:lnTo>
                  <a:lnTo>
                    <a:pt x="18" y="130"/>
                  </a:lnTo>
                  <a:lnTo>
                    <a:pt x="20" y="134"/>
                  </a:lnTo>
                  <a:lnTo>
                    <a:pt x="16" y="140"/>
                  </a:lnTo>
                  <a:lnTo>
                    <a:pt x="18" y="142"/>
                  </a:lnTo>
                  <a:lnTo>
                    <a:pt x="24" y="148"/>
                  </a:lnTo>
                  <a:lnTo>
                    <a:pt x="34" y="172"/>
                  </a:lnTo>
                  <a:lnTo>
                    <a:pt x="36" y="172"/>
                  </a:lnTo>
                  <a:lnTo>
                    <a:pt x="38" y="170"/>
                  </a:lnTo>
                  <a:lnTo>
                    <a:pt x="40" y="170"/>
                  </a:lnTo>
                  <a:lnTo>
                    <a:pt x="40" y="170"/>
                  </a:lnTo>
                  <a:lnTo>
                    <a:pt x="40" y="168"/>
                  </a:lnTo>
                  <a:lnTo>
                    <a:pt x="44" y="164"/>
                  </a:lnTo>
                  <a:lnTo>
                    <a:pt x="48" y="158"/>
                  </a:lnTo>
                  <a:lnTo>
                    <a:pt x="52" y="158"/>
                  </a:lnTo>
                  <a:lnTo>
                    <a:pt x="54" y="160"/>
                  </a:lnTo>
                  <a:lnTo>
                    <a:pt x="58" y="160"/>
                  </a:lnTo>
                  <a:lnTo>
                    <a:pt x="60" y="160"/>
                  </a:lnTo>
                  <a:lnTo>
                    <a:pt x="62" y="160"/>
                  </a:lnTo>
                  <a:lnTo>
                    <a:pt x="68" y="160"/>
                  </a:lnTo>
                  <a:lnTo>
                    <a:pt x="70" y="160"/>
                  </a:lnTo>
                  <a:lnTo>
                    <a:pt x="70" y="164"/>
                  </a:lnTo>
                  <a:lnTo>
                    <a:pt x="72" y="168"/>
                  </a:lnTo>
                  <a:lnTo>
                    <a:pt x="72" y="170"/>
                  </a:lnTo>
                  <a:lnTo>
                    <a:pt x="74" y="168"/>
                  </a:lnTo>
                  <a:lnTo>
                    <a:pt x="74" y="166"/>
                  </a:lnTo>
                  <a:lnTo>
                    <a:pt x="76" y="164"/>
                  </a:lnTo>
                  <a:lnTo>
                    <a:pt x="76" y="162"/>
                  </a:lnTo>
                  <a:lnTo>
                    <a:pt x="76" y="158"/>
                  </a:lnTo>
                  <a:lnTo>
                    <a:pt x="84" y="158"/>
                  </a:lnTo>
                  <a:lnTo>
                    <a:pt x="90" y="158"/>
                  </a:lnTo>
                  <a:lnTo>
                    <a:pt x="92" y="160"/>
                  </a:lnTo>
                  <a:lnTo>
                    <a:pt x="94" y="156"/>
                  </a:lnTo>
                  <a:lnTo>
                    <a:pt x="96" y="150"/>
                  </a:lnTo>
                  <a:lnTo>
                    <a:pt x="96" y="146"/>
                  </a:lnTo>
                  <a:lnTo>
                    <a:pt x="96" y="142"/>
                  </a:lnTo>
                  <a:lnTo>
                    <a:pt x="96" y="142"/>
                  </a:lnTo>
                  <a:lnTo>
                    <a:pt x="100" y="136"/>
                  </a:lnTo>
                  <a:lnTo>
                    <a:pt x="100" y="130"/>
                  </a:lnTo>
                  <a:lnTo>
                    <a:pt x="100" y="128"/>
                  </a:lnTo>
                  <a:lnTo>
                    <a:pt x="104" y="128"/>
                  </a:lnTo>
                  <a:lnTo>
                    <a:pt x="120" y="122"/>
                  </a:lnTo>
                  <a:lnTo>
                    <a:pt x="134" y="122"/>
                  </a:lnTo>
                  <a:lnTo>
                    <a:pt x="142" y="128"/>
                  </a:lnTo>
                  <a:lnTo>
                    <a:pt x="144" y="128"/>
                  </a:lnTo>
                  <a:lnTo>
                    <a:pt x="146" y="13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5" name="Argentina">
              <a:extLst>
                <a:ext uri="{FF2B5EF4-FFF2-40B4-BE49-F238E27FC236}">
                  <a16:creationId xmlns:a16="http://schemas.microsoft.com/office/drawing/2014/main" id="{DCF605B2-B2A0-49E3-A206-32809A6C23F0}"/>
                </a:ext>
              </a:extLst>
            </p:cNvPr>
            <p:cNvSpPr>
              <a:spLocks noEditPoints="1"/>
            </p:cNvSpPr>
            <p:nvPr/>
          </p:nvSpPr>
          <p:spPr bwMode="auto">
            <a:xfrm>
              <a:off x="4316109" y="4961173"/>
              <a:ext cx="378944" cy="976068"/>
            </a:xfrm>
            <a:custGeom>
              <a:avLst/>
              <a:gdLst>
                <a:gd name="T0" fmla="*/ 52 w 198"/>
                <a:gd name="T1" fmla="*/ 2 h 510"/>
                <a:gd name="T2" fmla="*/ 66 w 198"/>
                <a:gd name="T3" fmla="*/ 8 h 510"/>
                <a:gd name="T4" fmla="*/ 90 w 198"/>
                <a:gd name="T5" fmla="*/ 6 h 510"/>
                <a:gd name="T6" fmla="*/ 124 w 198"/>
                <a:gd name="T7" fmla="*/ 30 h 510"/>
                <a:gd name="T8" fmla="*/ 146 w 198"/>
                <a:gd name="T9" fmla="*/ 54 h 510"/>
                <a:gd name="T10" fmla="*/ 148 w 198"/>
                <a:gd name="T11" fmla="*/ 70 h 510"/>
                <a:gd name="T12" fmla="*/ 172 w 198"/>
                <a:gd name="T13" fmla="*/ 72 h 510"/>
                <a:gd name="T14" fmla="*/ 186 w 198"/>
                <a:gd name="T15" fmla="*/ 50 h 510"/>
                <a:gd name="T16" fmla="*/ 198 w 198"/>
                <a:gd name="T17" fmla="*/ 66 h 510"/>
                <a:gd name="T18" fmla="*/ 184 w 198"/>
                <a:gd name="T19" fmla="*/ 76 h 510"/>
                <a:gd name="T20" fmla="*/ 166 w 198"/>
                <a:gd name="T21" fmla="*/ 92 h 510"/>
                <a:gd name="T22" fmla="*/ 156 w 198"/>
                <a:gd name="T23" fmla="*/ 108 h 510"/>
                <a:gd name="T24" fmla="*/ 152 w 198"/>
                <a:gd name="T25" fmla="*/ 130 h 510"/>
                <a:gd name="T26" fmla="*/ 150 w 198"/>
                <a:gd name="T27" fmla="*/ 154 h 510"/>
                <a:gd name="T28" fmla="*/ 150 w 198"/>
                <a:gd name="T29" fmla="*/ 170 h 510"/>
                <a:gd name="T30" fmla="*/ 166 w 198"/>
                <a:gd name="T31" fmla="*/ 194 h 510"/>
                <a:gd name="T32" fmla="*/ 176 w 198"/>
                <a:gd name="T33" fmla="*/ 208 h 510"/>
                <a:gd name="T34" fmla="*/ 170 w 198"/>
                <a:gd name="T35" fmla="*/ 224 h 510"/>
                <a:gd name="T36" fmla="*/ 134 w 198"/>
                <a:gd name="T37" fmla="*/ 238 h 510"/>
                <a:gd name="T38" fmla="*/ 114 w 198"/>
                <a:gd name="T39" fmla="*/ 236 h 510"/>
                <a:gd name="T40" fmla="*/ 118 w 198"/>
                <a:gd name="T41" fmla="*/ 250 h 510"/>
                <a:gd name="T42" fmla="*/ 118 w 198"/>
                <a:gd name="T43" fmla="*/ 262 h 510"/>
                <a:gd name="T44" fmla="*/ 102 w 198"/>
                <a:gd name="T45" fmla="*/ 274 h 510"/>
                <a:gd name="T46" fmla="*/ 82 w 198"/>
                <a:gd name="T47" fmla="*/ 270 h 510"/>
                <a:gd name="T48" fmla="*/ 96 w 198"/>
                <a:gd name="T49" fmla="*/ 290 h 510"/>
                <a:gd name="T50" fmla="*/ 98 w 198"/>
                <a:gd name="T51" fmla="*/ 290 h 510"/>
                <a:gd name="T52" fmla="*/ 106 w 198"/>
                <a:gd name="T53" fmla="*/ 298 h 510"/>
                <a:gd name="T54" fmla="*/ 92 w 198"/>
                <a:gd name="T55" fmla="*/ 296 h 510"/>
                <a:gd name="T56" fmla="*/ 90 w 198"/>
                <a:gd name="T57" fmla="*/ 308 h 510"/>
                <a:gd name="T58" fmla="*/ 88 w 198"/>
                <a:gd name="T59" fmla="*/ 322 h 510"/>
                <a:gd name="T60" fmla="*/ 88 w 198"/>
                <a:gd name="T61" fmla="*/ 336 h 510"/>
                <a:gd name="T62" fmla="*/ 74 w 198"/>
                <a:gd name="T63" fmla="*/ 344 h 510"/>
                <a:gd name="T64" fmla="*/ 70 w 198"/>
                <a:gd name="T65" fmla="*/ 362 h 510"/>
                <a:gd name="T66" fmla="*/ 92 w 198"/>
                <a:gd name="T67" fmla="*/ 372 h 510"/>
                <a:gd name="T68" fmla="*/ 96 w 198"/>
                <a:gd name="T69" fmla="*/ 384 h 510"/>
                <a:gd name="T70" fmla="*/ 86 w 198"/>
                <a:gd name="T71" fmla="*/ 394 h 510"/>
                <a:gd name="T72" fmla="*/ 78 w 198"/>
                <a:gd name="T73" fmla="*/ 408 h 510"/>
                <a:gd name="T74" fmla="*/ 70 w 198"/>
                <a:gd name="T75" fmla="*/ 420 h 510"/>
                <a:gd name="T76" fmla="*/ 66 w 198"/>
                <a:gd name="T77" fmla="*/ 436 h 510"/>
                <a:gd name="T78" fmla="*/ 72 w 198"/>
                <a:gd name="T79" fmla="*/ 450 h 510"/>
                <a:gd name="T80" fmla="*/ 74 w 198"/>
                <a:gd name="T81" fmla="*/ 458 h 510"/>
                <a:gd name="T82" fmla="*/ 34 w 198"/>
                <a:gd name="T83" fmla="*/ 446 h 510"/>
                <a:gd name="T84" fmla="*/ 14 w 198"/>
                <a:gd name="T85" fmla="*/ 428 h 510"/>
                <a:gd name="T86" fmla="*/ 22 w 198"/>
                <a:gd name="T87" fmla="*/ 382 h 510"/>
                <a:gd name="T88" fmla="*/ 20 w 198"/>
                <a:gd name="T89" fmla="*/ 350 h 510"/>
                <a:gd name="T90" fmla="*/ 12 w 198"/>
                <a:gd name="T91" fmla="*/ 334 h 510"/>
                <a:gd name="T92" fmla="*/ 12 w 198"/>
                <a:gd name="T93" fmla="*/ 318 h 510"/>
                <a:gd name="T94" fmla="*/ 8 w 198"/>
                <a:gd name="T95" fmla="*/ 288 h 510"/>
                <a:gd name="T96" fmla="*/ 8 w 198"/>
                <a:gd name="T97" fmla="*/ 242 h 510"/>
                <a:gd name="T98" fmla="*/ 12 w 198"/>
                <a:gd name="T99" fmla="*/ 200 h 510"/>
                <a:gd name="T100" fmla="*/ 14 w 198"/>
                <a:gd name="T101" fmla="*/ 168 h 510"/>
                <a:gd name="T102" fmla="*/ 0 w 198"/>
                <a:gd name="T103" fmla="*/ 130 h 510"/>
                <a:gd name="T104" fmla="*/ 6 w 198"/>
                <a:gd name="T105" fmla="*/ 96 h 510"/>
                <a:gd name="T106" fmla="*/ 20 w 198"/>
                <a:gd name="T107" fmla="*/ 66 h 510"/>
                <a:gd name="T108" fmla="*/ 18 w 198"/>
                <a:gd name="T109" fmla="*/ 44 h 510"/>
                <a:gd name="T110" fmla="*/ 134 w 198"/>
                <a:gd name="T111" fmla="*/ 506 h 510"/>
                <a:gd name="T112" fmla="*/ 78 w 198"/>
                <a:gd name="T113" fmla="*/ 464 h 510"/>
                <a:gd name="T114" fmla="*/ 78 w 198"/>
                <a:gd name="T115" fmla="*/ 464 h 510"/>
                <a:gd name="T116" fmla="*/ 96 w 198"/>
                <a:gd name="T117" fmla="*/ 492 h 510"/>
                <a:gd name="T118" fmla="*/ 126 w 198"/>
                <a:gd name="T119" fmla="*/ 500 h 510"/>
                <a:gd name="T120" fmla="*/ 110 w 198"/>
                <a:gd name="T121" fmla="*/ 508 h 510"/>
                <a:gd name="T122" fmla="*/ 94 w 198"/>
                <a:gd name="T123" fmla="*/ 504 h 510"/>
                <a:gd name="T124" fmla="*/ 82 w 198"/>
                <a:gd name="T125" fmla="*/ 47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 h="510">
                  <a:moveTo>
                    <a:pt x="32" y="12"/>
                  </a:moveTo>
                  <a:lnTo>
                    <a:pt x="32" y="10"/>
                  </a:lnTo>
                  <a:lnTo>
                    <a:pt x="36" y="6"/>
                  </a:lnTo>
                  <a:lnTo>
                    <a:pt x="40" y="0"/>
                  </a:lnTo>
                  <a:lnTo>
                    <a:pt x="44" y="0"/>
                  </a:lnTo>
                  <a:lnTo>
                    <a:pt x="46" y="2"/>
                  </a:lnTo>
                  <a:lnTo>
                    <a:pt x="50" y="2"/>
                  </a:lnTo>
                  <a:lnTo>
                    <a:pt x="52" y="2"/>
                  </a:lnTo>
                  <a:lnTo>
                    <a:pt x="54" y="2"/>
                  </a:lnTo>
                  <a:lnTo>
                    <a:pt x="60" y="2"/>
                  </a:lnTo>
                  <a:lnTo>
                    <a:pt x="62" y="2"/>
                  </a:lnTo>
                  <a:lnTo>
                    <a:pt x="62" y="6"/>
                  </a:lnTo>
                  <a:lnTo>
                    <a:pt x="64" y="10"/>
                  </a:lnTo>
                  <a:lnTo>
                    <a:pt x="64" y="12"/>
                  </a:lnTo>
                  <a:lnTo>
                    <a:pt x="66" y="10"/>
                  </a:lnTo>
                  <a:lnTo>
                    <a:pt x="66" y="8"/>
                  </a:lnTo>
                  <a:lnTo>
                    <a:pt x="68" y="6"/>
                  </a:lnTo>
                  <a:lnTo>
                    <a:pt x="68" y="4"/>
                  </a:lnTo>
                  <a:lnTo>
                    <a:pt x="68" y="0"/>
                  </a:lnTo>
                  <a:lnTo>
                    <a:pt x="76" y="0"/>
                  </a:lnTo>
                  <a:lnTo>
                    <a:pt x="82" y="0"/>
                  </a:lnTo>
                  <a:lnTo>
                    <a:pt x="84" y="4"/>
                  </a:lnTo>
                  <a:lnTo>
                    <a:pt x="88" y="6"/>
                  </a:lnTo>
                  <a:lnTo>
                    <a:pt x="90" y="6"/>
                  </a:lnTo>
                  <a:lnTo>
                    <a:pt x="94" y="12"/>
                  </a:lnTo>
                  <a:lnTo>
                    <a:pt x="100" y="20"/>
                  </a:lnTo>
                  <a:lnTo>
                    <a:pt x="104" y="20"/>
                  </a:lnTo>
                  <a:lnTo>
                    <a:pt x="106" y="22"/>
                  </a:lnTo>
                  <a:lnTo>
                    <a:pt x="108" y="26"/>
                  </a:lnTo>
                  <a:lnTo>
                    <a:pt x="116" y="28"/>
                  </a:lnTo>
                  <a:lnTo>
                    <a:pt x="120" y="30"/>
                  </a:lnTo>
                  <a:lnTo>
                    <a:pt x="124" y="30"/>
                  </a:lnTo>
                  <a:lnTo>
                    <a:pt x="128" y="36"/>
                  </a:lnTo>
                  <a:lnTo>
                    <a:pt x="134" y="38"/>
                  </a:lnTo>
                  <a:lnTo>
                    <a:pt x="142" y="40"/>
                  </a:lnTo>
                  <a:lnTo>
                    <a:pt x="144" y="42"/>
                  </a:lnTo>
                  <a:lnTo>
                    <a:pt x="148" y="46"/>
                  </a:lnTo>
                  <a:lnTo>
                    <a:pt x="150" y="48"/>
                  </a:lnTo>
                  <a:lnTo>
                    <a:pt x="148" y="52"/>
                  </a:lnTo>
                  <a:lnTo>
                    <a:pt x="146" y="54"/>
                  </a:lnTo>
                  <a:lnTo>
                    <a:pt x="144" y="56"/>
                  </a:lnTo>
                  <a:lnTo>
                    <a:pt x="144" y="58"/>
                  </a:lnTo>
                  <a:lnTo>
                    <a:pt x="144" y="60"/>
                  </a:lnTo>
                  <a:lnTo>
                    <a:pt x="142" y="66"/>
                  </a:lnTo>
                  <a:lnTo>
                    <a:pt x="138" y="68"/>
                  </a:lnTo>
                  <a:lnTo>
                    <a:pt x="138" y="72"/>
                  </a:lnTo>
                  <a:lnTo>
                    <a:pt x="140" y="72"/>
                  </a:lnTo>
                  <a:lnTo>
                    <a:pt x="148" y="70"/>
                  </a:lnTo>
                  <a:lnTo>
                    <a:pt x="156" y="72"/>
                  </a:lnTo>
                  <a:lnTo>
                    <a:pt x="160" y="76"/>
                  </a:lnTo>
                  <a:lnTo>
                    <a:pt x="164" y="74"/>
                  </a:lnTo>
                  <a:lnTo>
                    <a:pt x="166" y="74"/>
                  </a:lnTo>
                  <a:lnTo>
                    <a:pt x="166" y="76"/>
                  </a:lnTo>
                  <a:lnTo>
                    <a:pt x="170" y="72"/>
                  </a:lnTo>
                  <a:lnTo>
                    <a:pt x="170" y="72"/>
                  </a:lnTo>
                  <a:lnTo>
                    <a:pt x="172" y="72"/>
                  </a:lnTo>
                  <a:lnTo>
                    <a:pt x="176" y="70"/>
                  </a:lnTo>
                  <a:lnTo>
                    <a:pt x="176" y="66"/>
                  </a:lnTo>
                  <a:lnTo>
                    <a:pt x="182" y="62"/>
                  </a:lnTo>
                  <a:lnTo>
                    <a:pt x="182" y="60"/>
                  </a:lnTo>
                  <a:lnTo>
                    <a:pt x="184" y="58"/>
                  </a:lnTo>
                  <a:lnTo>
                    <a:pt x="186" y="56"/>
                  </a:lnTo>
                  <a:lnTo>
                    <a:pt x="186" y="50"/>
                  </a:lnTo>
                  <a:lnTo>
                    <a:pt x="186" y="50"/>
                  </a:lnTo>
                  <a:lnTo>
                    <a:pt x="186" y="46"/>
                  </a:lnTo>
                  <a:lnTo>
                    <a:pt x="190" y="44"/>
                  </a:lnTo>
                  <a:lnTo>
                    <a:pt x="194" y="46"/>
                  </a:lnTo>
                  <a:lnTo>
                    <a:pt x="196" y="48"/>
                  </a:lnTo>
                  <a:lnTo>
                    <a:pt x="198" y="52"/>
                  </a:lnTo>
                  <a:lnTo>
                    <a:pt x="198" y="56"/>
                  </a:lnTo>
                  <a:lnTo>
                    <a:pt x="198" y="62"/>
                  </a:lnTo>
                  <a:lnTo>
                    <a:pt x="198" y="66"/>
                  </a:lnTo>
                  <a:lnTo>
                    <a:pt x="198" y="68"/>
                  </a:lnTo>
                  <a:lnTo>
                    <a:pt x="194" y="68"/>
                  </a:lnTo>
                  <a:lnTo>
                    <a:pt x="192" y="70"/>
                  </a:lnTo>
                  <a:lnTo>
                    <a:pt x="192" y="70"/>
                  </a:lnTo>
                  <a:lnTo>
                    <a:pt x="190" y="72"/>
                  </a:lnTo>
                  <a:lnTo>
                    <a:pt x="190" y="72"/>
                  </a:lnTo>
                  <a:lnTo>
                    <a:pt x="184" y="76"/>
                  </a:lnTo>
                  <a:lnTo>
                    <a:pt x="184" y="76"/>
                  </a:lnTo>
                  <a:lnTo>
                    <a:pt x="180" y="76"/>
                  </a:lnTo>
                  <a:lnTo>
                    <a:pt x="176" y="80"/>
                  </a:lnTo>
                  <a:lnTo>
                    <a:pt x="174" y="82"/>
                  </a:lnTo>
                  <a:lnTo>
                    <a:pt x="174" y="84"/>
                  </a:lnTo>
                  <a:lnTo>
                    <a:pt x="172" y="84"/>
                  </a:lnTo>
                  <a:lnTo>
                    <a:pt x="172" y="84"/>
                  </a:lnTo>
                  <a:lnTo>
                    <a:pt x="168" y="90"/>
                  </a:lnTo>
                  <a:lnTo>
                    <a:pt x="166" y="92"/>
                  </a:lnTo>
                  <a:lnTo>
                    <a:pt x="166" y="94"/>
                  </a:lnTo>
                  <a:lnTo>
                    <a:pt x="166" y="94"/>
                  </a:lnTo>
                  <a:lnTo>
                    <a:pt x="164" y="96"/>
                  </a:lnTo>
                  <a:lnTo>
                    <a:pt x="162" y="100"/>
                  </a:lnTo>
                  <a:lnTo>
                    <a:pt x="160" y="102"/>
                  </a:lnTo>
                  <a:lnTo>
                    <a:pt x="158" y="106"/>
                  </a:lnTo>
                  <a:lnTo>
                    <a:pt x="158" y="106"/>
                  </a:lnTo>
                  <a:lnTo>
                    <a:pt x="156" y="108"/>
                  </a:lnTo>
                  <a:lnTo>
                    <a:pt x="156" y="110"/>
                  </a:lnTo>
                  <a:lnTo>
                    <a:pt x="154" y="112"/>
                  </a:lnTo>
                  <a:lnTo>
                    <a:pt x="152" y="116"/>
                  </a:lnTo>
                  <a:lnTo>
                    <a:pt x="152" y="120"/>
                  </a:lnTo>
                  <a:lnTo>
                    <a:pt x="152" y="122"/>
                  </a:lnTo>
                  <a:lnTo>
                    <a:pt x="152" y="124"/>
                  </a:lnTo>
                  <a:lnTo>
                    <a:pt x="152" y="130"/>
                  </a:lnTo>
                  <a:lnTo>
                    <a:pt x="152" y="130"/>
                  </a:lnTo>
                  <a:lnTo>
                    <a:pt x="152" y="134"/>
                  </a:lnTo>
                  <a:lnTo>
                    <a:pt x="150" y="136"/>
                  </a:lnTo>
                  <a:lnTo>
                    <a:pt x="152" y="140"/>
                  </a:lnTo>
                  <a:lnTo>
                    <a:pt x="150" y="140"/>
                  </a:lnTo>
                  <a:lnTo>
                    <a:pt x="152" y="146"/>
                  </a:lnTo>
                  <a:lnTo>
                    <a:pt x="152" y="150"/>
                  </a:lnTo>
                  <a:lnTo>
                    <a:pt x="152" y="152"/>
                  </a:lnTo>
                  <a:lnTo>
                    <a:pt x="150" y="154"/>
                  </a:lnTo>
                  <a:lnTo>
                    <a:pt x="148" y="154"/>
                  </a:lnTo>
                  <a:lnTo>
                    <a:pt x="148" y="154"/>
                  </a:lnTo>
                  <a:lnTo>
                    <a:pt x="148" y="154"/>
                  </a:lnTo>
                  <a:lnTo>
                    <a:pt x="148" y="160"/>
                  </a:lnTo>
                  <a:lnTo>
                    <a:pt x="150" y="164"/>
                  </a:lnTo>
                  <a:lnTo>
                    <a:pt x="148" y="166"/>
                  </a:lnTo>
                  <a:lnTo>
                    <a:pt x="150" y="168"/>
                  </a:lnTo>
                  <a:lnTo>
                    <a:pt x="150" y="170"/>
                  </a:lnTo>
                  <a:lnTo>
                    <a:pt x="150" y="170"/>
                  </a:lnTo>
                  <a:lnTo>
                    <a:pt x="150" y="172"/>
                  </a:lnTo>
                  <a:lnTo>
                    <a:pt x="156" y="176"/>
                  </a:lnTo>
                  <a:lnTo>
                    <a:pt x="160" y="178"/>
                  </a:lnTo>
                  <a:lnTo>
                    <a:pt x="168" y="184"/>
                  </a:lnTo>
                  <a:lnTo>
                    <a:pt x="168" y="186"/>
                  </a:lnTo>
                  <a:lnTo>
                    <a:pt x="168" y="188"/>
                  </a:lnTo>
                  <a:lnTo>
                    <a:pt x="166" y="194"/>
                  </a:lnTo>
                  <a:lnTo>
                    <a:pt x="166" y="196"/>
                  </a:lnTo>
                  <a:lnTo>
                    <a:pt x="168" y="200"/>
                  </a:lnTo>
                  <a:lnTo>
                    <a:pt x="170" y="200"/>
                  </a:lnTo>
                  <a:lnTo>
                    <a:pt x="172" y="202"/>
                  </a:lnTo>
                  <a:lnTo>
                    <a:pt x="174" y="200"/>
                  </a:lnTo>
                  <a:lnTo>
                    <a:pt x="176" y="200"/>
                  </a:lnTo>
                  <a:lnTo>
                    <a:pt x="176" y="202"/>
                  </a:lnTo>
                  <a:lnTo>
                    <a:pt x="176" y="208"/>
                  </a:lnTo>
                  <a:lnTo>
                    <a:pt x="176" y="210"/>
                  </a:lnTo>
                  <a:lnTo>
                    <a:pt x="172" y="214"/>
                  </a:lnTo>
                  <a:lnTo>
                    <a:pt x="172" y="218"/>
                  </a:lnTo>
                  <a:lnTo>
                    <a:pt x="172" y="218"/>
                  </a:lnTo>
                  <a:lnTo>
                    <a:pt x="170" y="216"/>
                  </a:lnTo>
                  <a:lnTo>
                    <a:pt x="170" y="218"/>
                  </a:lnTo>
                  <a:lnTo>
                    <a:pt x="168" y="222"/>
                  </a:lnTo>
                  <a:lnTo>
                    <a:pt x="170" y="224"/>
                  </a:lnTo>
                  <a:lnTo>
                    <a:pt x="168" y="228"/>
                  </a:lnTo>
                  <a:lnTo>
                    <a:pt x="162" y="230"/>
                  </a:lnTo>
                  <a:lnTo>
                    <a:pt x="156" y="232"/>
                  </a:lnTo>
                  <a:lnTo>
                    <a:pt x="156" y="232"/>
                  </a:lnTo>
                  <a:lnTo>
                    <a:pt x="156" y="234"/>
                  </a:lnTo>
                  <a:lnTo>
                    <a:pt x="148" y="236"/>
                  </a:lnTo>
                  <a:lnTo>
                    <a:pt x="138" y="238"/>
                  </a:lnTo>
                  <a:lnTo>
                    <a:pt x="134" y="238"/>
                  </a:lnTo>
                  <a:lnTo>
                    <a:pt x="130" y="238"/>
                  </a:lnTo>
                  <a:lnTo>
                    <a:pt x="126" y="238"/>
                  </a:lnTo>
                  <a:lnTo>
                    <a:pt x="124" y="238"/>
                  </a:lnTo>
                  <a:lnTo>
                    <a:pt x="120" y="236"/>
                  </a:lnTo>
                  <a:lnTo>
                    <a:pt x="118" y="236"/>
                  </a:lnTo>
                  <a:lnTo>
                    <a:pt x="116" y="236"/>
                  </a:lnTo>
                  <a:lnTo>
                    <a:pt x="114" y="234"/>
                  </a:lnTo>
                  <a:lnTo>
                    <a:pt x="114" y="236"/>
                  </a:lnTo>
                  <a:lnTo>
                    <a:pt x="114" y="238"/>
                  </a:lnTo>
                  <a:lnTo>
                    <a:pt x="114" y="238"/>
                  </a:lnTo>
                  <a:lnTo>
                    <a:pt x="114" y="242"/>
                  </a:lnTo>
                  <a:lnTo>
                    <a:pt x="116" y="244"/>
                  </a:lnTo>
                  <a:lnTo>
                    <a:pt x="116" y="246"/>
                  </a:lnTo>
                  <a:lnTo>
                    <a:pt x="118" y="246"/>
                  </a:lnTo>
                  <a:lnTo>
                    <a:pt x="118" y="248"/>
                  </a:lnTo>
                  <a:lnTo>
                    <a:pt x="118" y="250"/>
                  </a:lnTo>
                  <a:lnTo>
                    <a:pt x="116" y="250"/>
                  </a:lnTo>
                  <a:lnTo>
                    <a:pt x="116" y="250"/>
                  </a:lnTo>
                  <a:lnTo>
                    <a:pt x="114" y="254"/>
                  </a:lnTo>
                  <a:lnTo>
                    <a:pt x="116" y="254"/>
                  </a:lnTo>
                  <a:lnTo>
                    <a:pt x="114" y="256"/>
                  </a:lnTo>
                  <a:lnTo>
                    <a:pt x="114" y="258"/>
                  </a:lnTo>
                  <a:lnTo>
                    <a:pt x="116" y="260"/>
                  </a:lnTo>
                  <a:lnTo>
                    <a:pt x="118" y="262"/>
                  </a:lnTo>
                  <a:lnTo>
                    <a:pt x="116" y="264"/>
                  </a:lnTo>
                  <a:lnTo>
                    <a:pt x="116" y="264"/>
                  </a:lnTo>
                  <a:lnTo>
                    <a:pt x="116" y="266"/>
                  </a:lnTo>
                  <a:lnTo>
                    <a:pt x="116" y="270"/>
                  </a:lnTo>
                  <a:lnTo>
                    <a:pt x="114" y="270"/>
                  </a:lnTo>
                  <a:lnTo>
                    <a:pt x="114" y="272"/>
                  </a:lnTo>
                  <a:lnTo>
                    <a:pt x="110" y="274"/>
                  </a:lnTo>
                  <a:lnTo>
                    <a:pt x="102" y="274"/>
                  </a:lnTo>
                  <a:lnTo>
                    <a:pt x="100" y="274"/>
                  </a:lnTo>
                  <a:lnTo>
                    <a:pt x="94" y="270"/>
                  </a:lnTo>
                  <a:lnTo>
                    <a:pt x="90" y="268"/>
                  </a:lnTo>
                  <a:lnTo>
                    <a:pt x="88" y="270"/>
                  </a:lnTo>
                  <a:lnTo>
                    <a:pt x="86" y="268"/>
                  </a:lnTo>
                  <a:lnTo>
                    <a:pt x="88" y="268"/>
                  </a:lnTo>
                  <a:lnTo>
                    <a:pt x="86" y="268"/>
                  </a:lnTo>
                  <a:lnTo>
                    <a:pt x="82" y="270"/>
                  </a:lnTo>
                  <a:lnTo>
                    <a:pt x="82" y="274"/>
                  </a:lnTo>
                  <a:lnTo>
                    <a:pt x="86" y="276"/>
                  </a:lnTo>
                  <a:lnTo>
                    <a:pt x="86" y="280"/>
                  </a:lnTo>
                  <a:lnTo>
                    <a:pt x="86" y="286"/>
                  </a:lnTo>
                  <a:lnTo>
                    <a:pt x="88" y="288"/>
                  </a:lnTo>
                  <a:lnTo>
                    <a:pt x="90" y="290"/>
                  </a:lnTo>
                  <a:lnTo>
                    <a:pt x="94" y="290"/>
                  </a:lnTo>
                  <a:lnTo>
                    <a:pt x="96" y="290"/>
                  </a:lnTo>
                  <a:lnTo>
                    <a:pt x="94" y="292"/>
                  </a:lnTo>
                  <a:lnTo>
                    <a:pt x="92" y="292"/>
                  </a:lnTo>
                  <a:lnTo>
                    <a:pt x="94" y="294"/>
                  </a:lnTo>
                  <a:lnTo>
                    <a:pt x="98" y="292"/>
                  </a:lnTo>
                  <a:lnTo>
                    <a:pt x="98" y="290"/>
                  </a:lnTo>
                  <a:lnTo>
                    <a:pt x="96" y="290"/>
                  </a:lnTo>
                  <a:lnTo>
                    <a:pt x="96" y="290"/>
                  </a:lnTo>
                  <a:lnTo>
                    <a:pt x="98" y="290"/>
                  </a:lnTo>
                  <a:lnTo>
                    <a:pt x="100" y="288"/>
                  </a:lnTo>
                  <a:lnTo>
                    <a:pt x="102" y="288"/>
                  </a:lnTo>
                  <a:lnTo>
                    <a:pt x="104" y="288"/>
                  </a:lnTo>
                  <a:lnTo>
                    <a:pt x="104" y="290"/>
                  </a:lnTo>
                  <a:lnTo>
                    <a:pt x="104" y="292"/>
                  </a:lnTo>
                  <a:lnTo>
                    <a:pt x="104" y="292"/>
                  </a:lnTo>
                  <a:lnTo>
                    <a:pt x="106" y="294"/>
                  </a:lnTo>
                  <a:lnTo>
                    <a:pt x="106" y="298"/>
                  </a:lnTo>
                  <a:lnTo>
                    <a:pt x="106" y="300"/>
                  </a:lnTo>
                  <a:lnTo>
                    <a:pt x="100" y="302"/>
                  </a:lnTo>
                  <a:lnTo>
                    <a:pt x="98" y="302"/>
                  </a:lnTo>
                  <a:lnTo>
                    <a:pt x="98" y="300"/>
                  </a:lnTo>
                  <a:lnTo>
                    <a:pt x="98" y="298"/>
                  </a:lnTo>
                  <a:lnTo>
                    <a:pt x="98" y="298"/>
                  </a:lnTo>
                  <a:lnTo>
                    <a:pt x="96" y="296"/>
                  </a:lnTo>
                  <a:lnTo>
                    <a:pt x="92" y="296"/>
                  </a:lnTo>
                  <a:lnTo>
                    <a:pt x="90" y="298"/>
                  </a:lnTo>
                  <a:lnTo>
                    <a:pt x="90" y="300"/>
                  </a:lnTo>
                  <a:lnTo>
                    <a:pt x="90" y="302"/>
                  </a:lnTo>
                  <a:lnTo>
                    <a:pt x="94" y="302"/>
                  </a:lnTo>
                  <a:lnTo>
                    <a:pt x="96" y="302"/>
                  </a:lnTo>
                  <a:lnTo>
                    <a:pt x="96" y="304"/>
                  </a:lnTo>
                  <a:lnTo>
                    <a:pt x="94" y="306"/>
                  </a:lnTo>
                  <a:lnTo>
                    <a:pt x="90" y="308"/>
                  </a:lnTo>
                  <a:lnTo>
                    <a:pt x="88" y="310"/>
                  </a:lnTo>
                  <a:lnTo>
                    <a:pt x="90" y="310"/>
                  </a:lnTo>
                  <a:lnTo>
                    <a:pt x="88" y="312"/>
                  </a:lnTo>
                  <a:lnTo>
                    <a:pt x="88" y="314"/>
                  </a:lnTo>
                  <a:lnTo>
                    <a:pt x="88" y="318"/>
                  </a:lnTo>
                  <a:lnTo>
                    <a:pt x="88" y="318"/>
                  </a:lnTo>
                  <a:lnTo>
                    <a:pt x="88" y="320"/>
                  </a:lnTo>
                  <a:lnTo>
                    <a:pt x="88" y="322"/>
                  </a:lnTo>
                  <a:lnTo>
                    <a:pt x="90" y="326"/>
                  </a:lnTo>
                  <a:lnTo>
                    <a:pt x="90" y="326"/>
                  </a:lnTo>
                  <a:lnTo>
                    <a:pt x="90" y="328"/>
                  </a:lnTo>
                  <a:lnTo>
                    <a:pt x="90" y="330"/>
                  </a:lnTo>
                  <a:lnTo>
                    <a:pt x="88" y="332"/>
                  </a:lnTo>
                  <a:lnTo>
                    <a:pt x="86" y="332"/>
                  </a:lnTo>
                  <a:lnTo>
                    <a:pt x="86" y="334"/>
                  </a:lnTo>
                  <a:lnTo>
                    <a:pt x="88" y="336"/>
                  </a:lnTo>
                  <a:lnTo>
                    <a:pt x="90" y="336"/>
                  </a:lnTo>
                  <a:lnTo>
                    <a:pt x="90" y="338"/>
                  </a:lnTo>
                  <a:lnTo>
                    <a:pt x="86" y="338"/>
                  </a:lnTo>
                  <a:lnTo>
                    <a:pt x="84" y="338"/>
                  </a:lnTo>
                  <a:lnTo>
                    <a:pt x="80" y="338"/>
                  </a:lnTo>
                  <a:lnTo>
                    <a:pt x="78" y="340"/>
                  </a:lnTo>
                  <a:lnTo>
                    <a:pt x="74" y="340"/>
                  </a:lnTo>
                  <a:lnTo>
                    <a:pt x="74" y="344"/>
                  </a:lnTo>
                  <a:lnTo>
                    <a:pt x="72" y="344"/>
                  </a:lnTo>
                  <a:lnTo>
                    <a:pt x="70" y="346"/>
                  </a:lnTo>
                  <a:lnTo>
                    <a:pt x="70" y="348"/>
                  </a:lnTo>
                  <a:lnTo>
                    <a:pt x="66" y="350"/>
                  </a:lnTo>
                  <a:lnTo>
                    <a:pt x="66" y="352"/>
                  </a:lnTo>
                  <a:lnTo>
                    <a:pt x="68" y="354"/>
                  </a:lnTo>
                  <a:lnTo>
                    <a:pt x="68" y="358"/>
                  </a:lnTo>
                  <a:lnTo>
                    <a:pt x="70" y="362"/>
                  </a:lnTo>
                  <a:lnTo>
                    <a:pt x="74" y="364"/>
                  </a:lnTo>
                  <a:lnTo>
                    <a:pt x="74" y="364"/>
                  </a:lnTo>
                  <a:lnTo>
                    <a:pt x="78" y="368"/>
                  </a:lnTo>
                  <a:lnTo>
                    <a:pt x="82" y="372"/>
                  </a:lnTo>
                  <a:lnTo>
                    <a:pt x="88" y="372"/>
                  </a:lnTo>
                  <a:lnTo>
                    <a:pt x="88" y="372"/>
                  </a:lnTo>
                  <a:lnTo>
                    <a:pt x="90" y="370"/>
                  </a:lnTo>
                  <a:lnTo>
                    <a:pt x="92" y="372"/>
                  </a:lnTo>
                  <a:lnTo>
                    <a:pt x="94" y="372"/>
                  </a:lnTo>
                  <a:lnTo>
                    <a:pt x="92" y="374"/>
                  </a:lnTo>
                  <a:lnTo>
                    <a:pt x="92" y="374"/>
                  </a:lnTo>
                  <a:lnTo>
                    <a:pt x="94" y="378"/>
                  </a:lnTo>
                  <a:lnTo>
                    <a:pt x="94" y="380"/>
                  </a:lnTo>
                  <a:lnTo>
                    <a:pt x="92" y="382"/>
                  </a:lnTo>
                  <a:lnTo>
                    <a:pt x="92" y="382"/>
                  </a:lnTo>
                  <a:lnTo>
                    <a:pt x="96" y="384"/>
                  </a:lnTo>
                  <a:lnTo>
                    <a:pt x="94" y="384"/>
                  </a:lnTo>
                  <a:lnTo>
                    <a:pt x="94" y="386"/>
                  </a:lnTo>
                  <a:lnTo>
                    <a:pt x="94" y="388"/>
                  </a:lnTo>
                  <a:lnTo>
                    <a:pt x="92" y="390"/>
                  </a:lnTo>
                  <a:lnTo>
                    <a:pt x="90" y="390"/>
                  </a:lnTo>
                  <a:lnTo>
                    <a:pt x="90" y="392"/>
                  </a:lnTo>
                  <a:lnTo>
                    <a:pt x="88" y="394"/>
                  </a:lnTo>
                  <a:lnTo>
                    <a:pt x="86" y="394"/>
                  </a:lnTo>
                  <a:lnTo>
                    <a:pt x="86" y="398"/>
                  </a:lnTo>
                  <a:lnTo>
                    <a:pt x="82" y="398"/>
                  </a:lnTo>
                  <a:lnTo>
                    <a:pt x="80" y="402"/>
                  </a:lnTo>
                  <a:lnTo>
                    <a:pt x="80" y="404"/>
                  </a:lnTo>
                  <a:lnTo>
                    <a:pt x="78" y="406"/>
                  </a:lnTo>
                  <a:lnTo>
                    <a:pt x="76" y="408"/>
                  </a:lnTo>
                  <a:lnTo>
                    <a:pt x="76" y="410"/>
                  </a:lnTo>
                  <a:lnTo>
                    <a:pt x="78" y="408"/>
                  </a:lnTo>
                  <a:lnTo>
                    <a:pt x="80" y="410"/>
                  </a:lnTo>
                  <a:lnTo>
                    <a:pt x="80" y="414"/>
                  </a:lnTo>
                  <a:lnTo>
                    <a:pt x="80" y="416"/>
                  </a:lnTo>
                  <a:lnTo>
                    <a:pt x="76" y="418"/>
                  </a:lnTo>
                  <a:lnTo>
                    <a:pt x="76" y="420"/>
                  </a:lnTo>
                  <a:lnTo>
                    <a:pt x="74" y="422"/>
                  </a:lnTo>
                  <a:lnTo>
                    <a:pt x="72" y="422"/>
                  </a:lnTo>
                  <a:lnTo>
                    <a:pt x="70" y="420"/>
                  </a:lnTo>
                  <a:lnTo>
                    <a:pt x="68" y="418"/>
                  </a:lnTo>
                  <a:lnTo>
                    <a:pt x="70" y="420"/>
                  </a:lnTo>
                  <a:lnTo>
                    <a:pt x="70" y="422"/>
                  </a:lnTo>
                  <a:lnTo>
                    <a:pt x="72" y="424"/>
                  </a:lnTo>
                  <a:lnTo>
                    <a:pt x="70" y="426"/>
                  </a:lnTo>
                  <a:lnTo>
                    <a:pt x="68" y="428"/>
                  </a:lnTo>
                  <a:lnTo>
                    <a:pt x="66" y="432"/>
                  </a:lnTo>
                  <a:lnTo>
                    <a:pt x="66" y="436"/>
                  </a:lnTo>
                  <a:lnTo>
                    <a:pt x="68" y="440"/>
                  </a:lnTo>
                  <a:lnTo>
                    <a:pt x="70" y="444"/>
                  </a:lnTo>
                  <a:lnTo>
                    <a:pt x="70" y="446"/>
                  </a:lnTo>
                  <a:lnTo>
                    <a:pt x="72" y="448"/>
                  </a:lnTo>
                  <a:lnTo>
                    <a:pt x="70" y="448"/>
                  </a:lnTo>
                  <a:lnTo>
                    <a:pt x="68" y="450"/>
                  </a:lnTo>
                  <a:lnTo>
                    <a:pt x="70" y="450"/>
                  </a:lnTo>
                  <a:lnTo>
                    <a:pt x="72" y="450"/>
                  </a:lnTo>
                  <a:lnTo>
                    <a:pt x="74" y="452"/>
                  </a:lnTo>
                  <a:lnTo>
                    <a:pt x="74" y="456"/>
                  </a:lnTo>
                  <a:lnTo>
                    <a:pt x="78" y="458"/>
                  </a:lnTo>
                  <a:lnTo>
                    <a:pt x="82" y="460"/>
                  </a:lnTo>
                  <a:lnTo>
                    <a:pt x="82" y="462"/>
                  </a:lnTo>
                  <a:lnTo>
                    <a:pt x="80" y="462"/>
                  </a:lnTo>
                  <a:lnTo>
                    <a:pt x="78" y="460"/>
                  </a:lnTo>
                  <a:lnTo>
                    <a:pt x="74" y="458"/>
                  </a:lnTo>
                  <a:lnTo>
                    <a:pt x="72" y="458"/>
                  </a:lnTo>
                  <a:lnTo>
                    <a:pt x="70" y="456"/>
                  </a:lnTo>
                  <a:lnTo>
                    <a:pt x="54" y="456"/>
                  </a:lnTo>
                  <a:lnTo>
                    <a:pt x="46" y="458"/>
                  </a:lnTo>
                  <a:lnTo>
                    <a:pt x="44" y="456"/>
                  </a:lnTo>
                  <a:lnTo>
                    <a:pt x="38" y="456"/>
                  </a:lnTo>
                  <a:lnTo>
                    <a:pt x="36" y="450"/>
                  </a:lnTo>
                  <a:lnTo>
                    <a:pt x="34" y="446"/>
                  </a:lnTo>
                  <a:lnTo>
                    <a:pt x="32" y="444"/>
                  </a:lnTo>
                  <a:lnTo>
                    <a:pt x="32" y="436"/>
                  </a:lnTo>
                  <a:lnTo>
                    <a:pt x="32" y="434"/>
                  </a:lnTo>
                  <a:lnTo>
                    <a:pt x="28" y="434"/>
                  </a:lnTo>
                  <a:lnTo>
                    <a:pt x="24" y="436"/>
                  </a:lnTo>
                  <a:lnTo>
                    <a:pt x="22" y="438"/>
                  </a:lnTo>
                  <a:lnTo>
                    <a:pt x="20" y="438"/>
                  </a:lnTo>
                  <a:lnTo>
                    <a:pt x="14" y="428"/>
                  </a:lnTo>
                  <a:lnTo>
                    <a:pt x="14" y="424"/>
                  </a:lnTo>
                  <a:lnTo>
                    <a:pt x="16" y="412"/>
                  </a:lnTo>
                  <a:lnTo>
                    <a:pt x="18" y="408"/>
                  </a:lnTo>
                  <a:lnTo>
                    <a:pt x="22" y="404"/>
                  </a:lnTo>
                  <a:lnTo>
                    <a:pt x="24" y="398"/>
                  </a:lnTo>
                  <a:lnTo>
                    <a:pt x="22" y="392"/>
                  </a:lnTo>
                  <a:lnTo>
                    <a:pt x="20" y="386"/>
                  </a:lnTo>
                  <a:lnTo>
                    <a:pt x="22" y="382"/>
                  </a:lnTo>
                  <a:lnTo>
                    <a:pt x="24" y="378"/>
                  </a:lnTo>
                  <a:lnTo>
                    <a:pt x="22" y="372"/>
                  </a:lnTo>
                  <a:lnTo>
                    <a:pt x="22" y="370"/>
                  </a:lnTo>
                  <a:lnTo>
                    <a:pt x="24" y="368"/>
                  </a:lnTo>
                  <a:lnTo>
                    <a:pt x="22" y="362"/>
                  </a:lnTo>
                  <a:lnTo>
                    <a:pt x="22" y="356"/>
                  </a:lnTo>
                  <a:lnTo>
                    <a:pt x="20" y="352"/>
                  </a:lnTo>
                  <a:lnTo>
                    <a:pt x="20" y="350"/>
                  </a:lnTo>
                  <a:lnTo>
                    <a:pt x="24" y="346"/>
                  </a:lnTo>
                  <a:lnTo>
                    <a:pt x="24" y="344"/>
                  </a:lnTo>
                  <a:lnTo>
                    <a:pt x="20" y="340"/>
                  </a:lnTo>
                  <a:lnTo>
                    <a:pt x="18" y="336"/>
                  </a:lnTo>
                  <a:lnTo>
                    <a:pt x="14" y="336"/>
                  </a:lnTo>
                  <a:lnTo>
                    <a:pt x="14" y="338"/>
                  </a:lnTo>
                  <a:lnTo>
                    <a:pt x="12" y="336"/>
                  </a:lnTo>
                  <a:lnTo>
                    <a:pt x="12" y="334"/>
                  </a:lnTo>
                  <a:lnTo>
                    <a:pt x="18" y="334"/>
                  </a:lnTo>
                  <a:lnTo>
                    <a:pt x="22" y="330"/>
                  </a:lnTo>
                  <a:lnTo>
                    <a:pt x="20" y="328"/>
                  </a:lnTo>
                  <a:lnTo>
                    <a:pt x="20" y="326"/>
                  </a:lnTo>
                  <a:lnTo>
                    <a:pt x="18" y="328"/>
                  </a:lnTo>
                  <a:lnTo>
                    <a:pt x="16" y="328"/>
                  </a:lnTo>
                  <a:lnTo>
                    <a:pt x="14" y="322"/>
                  </a:lnTo>
                  <a:lnTo>
                    <a:pt x="12" y="318"/>
                  </a:lnTo>
                  <a:lnTo>
                    <a:pt x="12" y="314"/>
                  </a:lnTo>
                  <a:lnTo>
                    <a:pt x="12" y="310"/>
                  </a:lnTo>
                  <a:lnTo>
                    <a:pt x="8" y="308"/>
                  </a:lnTo>
                  <a:lnTo>
                    <a:pt x="6" y="304"/>
                  </a:lnTo>
                  <a:lnTo>
                    <a:pt x="6" y="296"/>
                  </a:lnTo>
                  <a:lnTo>
                    <a:pt x="8" y="294"/>
                  </a:lnTo>
                  <a:lnTo>
                    <a:pt x="10" y="290"/>
                  </a:lnTo>
                  <a:lnTo>
                    <a:pt x="8" y="288"/>
                  </a:lnTo>
                  <a:lnTo>
                    <a:pt x="6" y="286"/>
                  </a:lnTo>
                  <a:lnTo>
                    <a:pt x="6" y="280"/>
                  </a:lnTo>
                  <a:lnTo>
                    <a:pt x="4" y="272"/>
                  </a:lnTo>
                  <a:lnTo>
                    <a:pt x="6" y="264"/>
                  </a:lnTo>
                  <a:lnTo>
                    <a:pt x="4" y="260"/>
                  </a:lnTo>
                  <a:lnTo>
                    <a:pt x="2" y="256"/>
                  </a:lnTo>
                  <a:lnTo>
                    <a:pt x="6" y="250"/>
                  </a:lnTo>
                  <a:lnTo>
                    <a:pt x="8" y="242"/>
                  </a:lnTo>
                  <a:lnTo>
                    <a:pt x="12" y="242"/>
                  </a:lnTo>
                  <a:lnTo>
                    <a:pt x="12" y="238"/>
                  </a:lnTo>
                  <a:lnTo>
                    <a:pt x="6" y="224"/>
                  </a:lnTo>
                  <a:lnTo>
                    <a:pt x="6" y="220"/>
                  </a:lnTo>
                  <a:lnTo>
                    <a:pt x="6" y="216"/>
                  </a:lnTo>
                  <a:lnTo>
                    <a:pt x="6" y="208"/>
                  </a:lnTo>
                  <a:lnTo>
                    <a:pt x="8" y="202"/>
                  </a:lnTo>
                  <a:lnTo>
                    <a:pt x="12" y="200"/>
                  </a:lnTo>
                  <a:lnTo>
                    <a:pt x="12" y="194"/>
                  </a:lnTo>
                  <a:lnTo>
                    <a:pt x="8" y="192"/>
                  </a:lnTo>
                  <a:lnTo>
                    <a:pt x="6" y="190"/>
                  </a:lnTo>
                  <a:lnTo>
                    <a:pt x="10" y="186"/>
                  </a:lnTo>
                  <a:lnTo>
                    <a:pt x="10" y="180"/>
                  </a:lnTo>
                  <a:lnTo>
                    <a:pt x="12" y="176"/>
                  </a:lnTo>
                  <a:lnTo>
                    <a:pt x="14" y="174"/>
                  </a:lnTo>
                  <a:lnTo>
                    <a:pt x="14" y="168"/>
                  </a:lnTo>
                  <a:lnTo>
                    <a:pt x="12" y="160"/>
                  </a:lnTo>
                  <a:lnTo>
                    <a:pt x="12" y="158"/>
                  </a:lnTo>
                  <a:lnTo>
                    <a:pt x="10" y="150"/>
                  </a:lnTo>
                  <a:lnTo>
                    <a:pt x="8" y="146"/>
                  </a:lnTo>
                  <a:lnTo>
                    <a:pt x="6" y="142"/>
                  </a:lnTo>
                  <a:lnTo>
                    <a:pt x="4" y="140"/>
                  </a:lnTo>
                  <a:lnTo>
                    <a:pt x="2" y="138"/>
                  </a:lnTo>
                  <a:lnTo>
                    <a:pt x="0" y="130"/>
                  </a:lnTo>
                  <a:lnTo>
                    <a:pt x="2" y="126"/>
                  </a:lnTo>
                  <a:lnTo>
                    <a:pt x="6" y="124"/>
                  </a:lnTo>
                  <a:lnTo>
                    <a:pt x="6" y="118"/>
                  </a:lnTo>
                  <a:lnTo>
                    <a:pt x="8" y="116"/>
                  </a:lnTo>
                  <a:lnTo>
                    <a:pt x="8" y="110"/>
                  </a:lnTo>
                  <a:lnTo>
                    <a:pt x="6" y="106"/>
                  </a:lnTo>
                  <a:lnTo>
                    <a:pt x="6" y="98"/>
                  </a:lnTo>
                  <a:lnTo>
                    <a:pt x="6" y="96"/>
                  </a:lnTo>
                  <a:lnTo>
                    <a:pt x="8" y="88"/>
                  </a:lnTo>
                  <a:lnTo>
                    <a:pt x="10" y="84"/>
                  </a:lnTo>
                  <a:lnTo>
                    <a:pt x="12" y="76"/>
                  </a:lnTo>
                  <a:lnTo>
                    <a:pt x="16" y="74"/>
                  </a:lnTo>
                  <a:lnTo>
                    <a:pt x="18" y="72"/>
                  </a:lnTo>
                  <a:lnTo>
                    <a:pt x="20" y="70"/>
                  </a:lnTo>
                  <a:lnTo>
                    <a:pt x="20" y="68"/>
                  </a:lnTo>
                  <a:lnTo>
                    <a:pt x="20" y="66"/>
                  </a:lnTo>
                  <a:lnTo>
                    <a:pt x="18" y="64"/>
                  </a:lnTo>
                  <a:lnTo>
                    <a:pt x="16" y="62"/>
                  </a:lnTo>
                  <a:lnTo>
                    <a:pt x="18" y="60"/>
                  </a:lnTo>
                  <a:lnTo>
                    <a:pt x="20" y="58"/>
                  </a:lnTo>
                  <a:lnTo>
                    <a:pt x="20" y="54"/>
                  </a:lnTo>
                  <a:lnTo>
                    <a:pt x="16" y="52"/>
                  </a:lnTo>
                  <a:lnTo>
                    <a:pt x="16" y="48"/>
                  </a:lnTo>
                  <a:lnTo>
                    <a:pt x="18" y="44"/>
                  </a:lnTo>
                  <a:lnTo>
                    <a:pt x="18" y="42"/>
                  </a:lnTo>
                  <a:lnTo>
                    <a:pt x="14" y="40"/>
                  </a:lnTo>
                  <a:lnTo>
                    <a:pt x="16" y="38"/>
                  </a:lnTo>
                  <a:lnTo>
                    <a:pt x="30" y="30"/>
                  </a:lnTo>
                  <a:lnTo>
                    <a:pt x="32" y="16"/>
                  </a:lnTo>
                  <a:lnTo>
                    <a:pt x="32" y="12"/>
                  </a:lnTo>
                  <a:close/>
                  <a:moveTo>
                    <a:pt x="132" y="504"/>
                  </a:moveTo>
                  <a:lnTo>
                    <a:pt x="134" y="506"/>
                  </a:lnTo>
                  <a:lnTo>
                    <a:pt x="138" y="504"/>
                  </a:lnTo>
                  <a:lnTo>
                    <a:pt x="140" y="504"/>
                  </a:lnTo>
                  <a:lnTo>
                    <a:pt x="142" y="500"/>
                  </a:lnTo>
                  <a:lnTo>
                    <a:pt x="138" y="500"/>
                  </a:lnTo>
                  <a:lnTo>
                    <a:pt x="138" y="502"/>
                  </a:lnTo>
                  <a:lnTo>
                    <a:pt x="134" y="502"/>
                  </a:lnTo>
                  <a:lnTo>
                    <a:pt x="132" y="504"/>
                  </a:lnTo>
                  <a:close/>
                  <a:moveTo>
                    <a:pt x="78" y="464"/>
                  </a:moveTo>
                  <a:lnTo>
                    <a:pt x="78" y="464"/>
                  </a:lnTo>
                  <a:lnTo>
                    <a:pt x="80" y="466"/>
                  </a:lnTo>
                  <a:lnTo>
                    <a:pt x="84" y="472"/>
                  </a:lnTo>
                  <a:lnTo>
                    <a:pt x="86" y="478"/>
                  </a:lnTo>
                  <a:lnTo>
                    <a:pt x="84" y="476"/>
                  </a:lnTo>
                  <a:lnTo>
                    <a:pt x="82" y="476"/>
                  </a:lnTo>
                  <a:lnTo>
                    <a:pt x="82" y="478"/>
                  </a:lnTo>
                  <a:lnTo>
                    <a:pt x="78" y="464"/>
                  </a:lnTo>
                  <a:close/>
                  <a:moveTo>
                    <a:pt x="82" y="478"/>
                  </a:moveTo>
                  <a:lnTo>
                    <a:pt x="84" y="480"/>
                  </a:lnTo>
                  <a:lnTo>
                    <a:pt x="88" y="480"/>
                  </a:lnTo>
                  <a:lnTo>
                    <a:pt x="88" y="482"/>
                  </a:lnTo>
                  <a:lnTo>
                    <a:pt x="90" y="486"/>
                  </a:lnTo>
                  <a:lnTo>
                    <a:pt x="92" y="486"/>
                  </a:lnTo>
                  <a:lnTo>
                    <a:pt x="96" y="490"/>
                  </a:lnTo>
                  <a:lnTo>
                    <a:pt x="96" y="492"/>
                  </a:lnTo>
                  <a:lnTo>
                    <a:pt x="98" y="492"/>
                  </a:lnTo>
                  <a:lnTo>
                    <a:pt x="108" y="496"/>
                  </a:lnTo>
                  <a:lnTo>
                    <a:pt x="110" y="498"/>
                  </a:lnTo>
                  <a:lnTo>
                    <a:pt x="112" y="498"/>
                  </a:lnTo>
                  <a:lnTo>
                    <a:pt x="116" y="500"/>
                  </a:lnTo>
                  <a:lnTo>
                    <a:pt x="118" y="502"/>
                  </a:lnTo>
                  <a:lnTo>
                    <a:pt x="124" y="500"/>
                  </a:lnTo>
                  <a:lnTo>
                    <a:pt x="126" y="500"/>
                  </a:lnTo>
                  <a:lnTo>
                    <a:pt x="126" y="504"/>
                  </a:lnTo>
                  <a:lnTo>
                    <a:pt x="122" y="506"/>
                  </a:lnTo>
                  <a:lnTo>
                    <a:pt x="122" y="504"/>
                  </a:lnTo>
                  <a:lnTo>
                    <a:pt x="118" y="504"/>
                  </a:lnTo>
                  <a:lnTo>
                    <a:pt x="118" y="506"/>
                  </a:lnTo>
                  <a:lnTo>
                    <a:pt x="116" y="508"/>
                  </a:lnTo>
                  <a:lnTo>
                    <a:pt x="114" y="510"/>
                  </a:lnTo>
                  <a:lnTo>
                    <a:pt x="110" y="508"/>
                  </a:lnTo>
                  <a:lnTo>
                    <a:pt x="108" y="508"/>
                  </a:lnTo>
                  <a:lnTo>
                    <a:pt x="102" y="506"/>
                  </a:lnTo>
                  <a:lnTo>
                    <a:pt x="100" y="506"/>
                  </a:lnTo>
                  <a:lnTo>
                    <a:pt x="94" y="506"/>
                  </a:lnTo>
                  <a:lnTo>
                    <a:pt x="90" y="508"/>
                  </a:lnTo>
                  <a:lnTo>
                    <a:pt x="88" y="508"/>
                  </a:lnTo>
                  <a:lnTo>
                    <a:pt x="88" y="504"/>
                  </a:lnTo>
                  <a:lnTo>
                    <a:pt x="94" y="504"/>
                  </a:lnTo>
                  <a:lnTo>
                    <a:pt x="96" y="502"/>
                  </a:lnTo>
                  <a:lnTo>
                    <a:pt x="98" y="502"/>
                  </a:lnTo>
                  <a:lnTo>
                    <a:pt x="98" y="500"/>
                  </a:lnTo>
                  <a:lnTo>
                    <a:pt x="96" y="502"/>
                  </a:lnTo>
                  <a:lnTo>
                    <a:pt x="92" y="502"/>
                  </a:lnTo>
                  <a:lnTo>
                    <a:pt x="88" y="502"/>
                  </a:lnTo>
                  <a:lnTo>
                    <a:pt x="88" y="502"/>
                  </a:lnTo>
                  <a:lnTo>
                    <a:pt x="82" y="47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nvGrpSpPr>
            <p:cNvPr id="206" name="Central America">
              <a:extLst>
                <a:ext uri="{FF2B5EF4-FFF2-40B4-BE49-F238E27FC236}">
                  <a16:creationId xmlns:a16="http://schemas.microsoft.com/office/drawing/2014/main" id="{A4073FED-1226-4BD2-B489-EB9D36EDE57F}"/>
                </a:ext>
              </a:extLst>
            </p:cNvPr>
            <p:cNvGrpSpPr/>
            <p:nvPr/>
          </p:nvGrpSpPr>
          <p:grpSpPr>
            <a:xfrm>
              <a:off x="3768745" y="3981277"/>
              <a:ext cx="344496" cy="271768"/>
              <a:chOff x="3768745" y="3981277"/>
              <a:chExt cx="344496" cy="271768"/>
            </a:xfrm>
            <a:grpFill/>
          </p:grpSpPr>
          <p:sp>
            <p:nvSpPr>
              <p:cNvPr id="207" name="Panama">
                <a:extLst>
                  <a:ext uri="{FF2B5EF4-FFF2-40B4-BE49-F238E27FC236}">
                    <a16:creationId xmlns:a16="http://schemas.microsoft.com/office/drawing/2014/main" id="{6FFA5282-5408-45D5-ABBC-EB8CC8D72376}"/>
                  </a:ext>
                </a:extLst>
              </p:cNvPr>
              <p:cNvSpPr>
                <a:spLocks/>
              </p:cNvSpPr>
              <p:nvPr/>
            </p:nvSpPr>
            <p:spPr bwMode="auto">
              <a:xfrm>
                <a:off x="3983098" y="4191801"/>
                <a:ext cx="130143" cy="61244"/>
              </a:xfrm>
              <a:custGeom>
                <a:avLst/>
                <a:gdLst>
                  <a:gd name="T0" fmla="*/ 60 w 68"/>
                  <a:gd name="T1" fmla="*/ 28 h 32"/>
                  <a:gd name="T2" fmla="*/ 56 w 68"/>
                  <a:gd name="T3" fmla="*/ 22 h 32"/>
                  <a:gd name="T4" fmla="*/ 60 w 68"/>
                  <a:gd name="T5" fmla="*/ 18 h 32"/>
                  <a:gd name="T6" fmla="*/ 60 w 68"/>
                  <a:gd name="T7" fmla="*/ 16 h 32"/>
                  <a:gd name="T8" fmla="*/ 60 w 68"/>
                  <a:gd name="T9" fmla="*/ 14 h 32"/>
                  <a:gd name="T10" fmla="*/ 56 w 68"/>
                  <a:gd name="T11" fmla="*/ 18 h 32"/>
                  <a:gd name="T12" fmla="*/ 54 w 68"/>
                  <a:gd name="T13" fmla="*/ 14 h 32"/>
                  <a:gd name="T14" fmla="*/ 52 w 68"/>
                  <a:gd name="T15" fmla="*/ 10 h 32"/>
                  <a:gd name="T16" fmla="*/ 48 w 68"/>
                  <a:gd name="T17" fmla="*/ 8 h 32"/>
                  <a:gd name="T18" fmla="*/ 40 w 68"/>
                  <a:gd name="T19" fmla="*/ 10 h 32"/>
                  <a:gd name="T20" fmla="*/ 40 w 68"/>
                  <a:gd name="T21" fmla="*/ 12 h 32"/>
                  <a:gd name="T22" fmla="*/ 38 w 68"/>
                  <a:gd name="T23" fmla="*/ 18 h 32"/>
                  <a:gd name="T24" fmla="*/ 32 w 68"/>
                  <a:gd name="T25" fmla="*/ 18 h 32"/>
                  <a:gd name="T26" fmla="*/ 32 w 68"/>
                  <a:gd name="T27" fmla="*/ 22 h 32"/>
                  <a:gd name="T28" fmla="*/ 36 w 68"/>
                  <a:gd name="T29" fmla="*/ 26 h 32"/>
                  <a:gd name="T30" fmla="*/ 34 w 68"/>
                  <a:gd name="T31" fmla="*/ 28 h 32"/>
                  <a:gd name="T32" fmla="*/ 32 w 68"/>
                  <a:gd name="T33" fmla="*/ 30 h 32"/>
                  <a:gd name="T34" fmla="*/ 26 w 68"/>
                  <a:gd name="T35" fmla="*/ 32 h 32"/>
                  <a:gd name="T36" fmla="*/ 26 w 68"/>
                  <a:gd name="T37" fmla="*/ 28 h 32"/>
                  <a:gd name="T38" fmla="*/ 26 w 68"/>
                  <a:gd name="T39" fmla="*/ 24 h 32"/>
                  <a:gd name="T40" fmla="*/ 24 w 68"/>
                  <a:gd name="T41" fmla="*/ 24 h 32"/>
                  <a:gd name="T42" fmla="*/ 24 w 68"/>
                  <a:gd name="T43" fmla="*/ 26 h 32"/>
                  <a:gd name="T44" fmla="*/ 20 w 68"/>
                  <a:gd name="T45" fmla="*/ 26 h 32"/>
                  <a:gd name="T46" fmla="*/ 16 w 68"/>
                  <a:gd name="T47" fmla="*/ 22 h 32"/>
                  <a:gd name="T48" fmla="*/ 12 w 68"/>
                  <a:gd name="T49" fmla="*/ 18 h 32"/>
                  <a:gd name="T50" fmla="*/ 10 w 68"/>
                  <a:gd name="T51" fmla="*/ 18 h 32"/>
                  <a:gd name="T52" fmla="*/ 8 w 68"/>
                  <a:gd name="T53" fmla="*/ 18 h 32"/>
                  <a:gd name="T54" fmla="*/ 4 w 68"/>
                  <a:gd name="T55" fmla="*/ 18 h 32"/>
                  <a:gd name="T56" fmla="*/ 2 w 68"/>
                  <a:gd name="T57" fmla="*/ 16 h 32"/>
                  <a:gd name="T58" fmla="*/ 2 w 68"/>
                  <a:gd name="T59" fmla="*/ 12 h 32"/>
                  <a:gd name="T60" fmla="*/ 2 w 68"/>
                  <a:gd name="T61" fmla="*/ 10 h 32"/>
                  <a:gd name="T62" fmla="*/ 2 w 68"/>
                  <a:gd name="T63" fmla="*/ 6 h 32"/>
                  <a:gd name="T64" fmla="*/ 2 w 68"/>
                  <a:gd name="T65" fmla="*/ 4 h 32"/>
                  <a:gd name="T66" fmla="*/ 6 w 68"/>
                  <a:gd name="T67" fmla="*/ 2 h 32"/>
                  <a:gd name="T68" fmla="*/ 8 w 68"/>
                  <a:gd name="T69" fmla="*/ 4 h 32"/>
                  <a:gd name="T70" fmla="*/ 10 w 68"/>
                  <a:gd name="T71" fmla="*/ 6 h 32"/>
                  <a:gd name="T72" fmla="*/ 10 w 68"/>
                  <a:gd name="T73" fmla="*/ 6 h 32"/>
                  <a:gd name="T74" fmla="*/ 10 w 68"/>
                  <a:gd name="T75" fmla="*/ 8 h 32"/>
                  <a:gd name="T76" fmla="*/ 14 w 68"/>
                  <a:gd name="T77" fmla="*/ 8 h 32"/>
                  <a:gd name="T78" fmla="*/ 12 w 68"/>
                  <a:gd name="T79" fmla="*/ 6 h 32"/>
                  <a:gd name="T80" fmla="*/ 16 w 68"/>
                  <a:gd name="T81" fmla="*/ 8 h 32"/>
                  <a:gd name="T82" fmla="*/ 24 w 68"/>
                  <a:gd name="T83" fmla="*/ 10 h 32"/>
                  <a:gd name="T84" fmla="*/ 28 w 68"/>
                  <a:gd name="T85" fmla="*/ 8 h 32"/>
                  <a:gd name="T86" fmla="*/ 40 w 68"/>
                  <a:gd name="T87" fmla="*/ 4 h 32"/>
                  <a:gd name="T88" fmla="*/ 46 w 68"/>
                  <a:gd name="T89" fmla="*/ 0 h 32"/>
                  <a:gd name="T90" fmla="*/ 48 w 68"/>
                  <a:gd name="T91" fmla="*/ 2 h 32"/>
                  <a:gd name="T92" fmla="*/ 54 w 68"/>
                  <a:gd name="T93" fmla="*/ 4 h 32"/>
                  <a:gd name="T94" fmla="*/ 62 w 68"/>
                  <a:gd name="T95" fmla="*/ 6 h 32"/>
                  <a:gd name="T96" fmla="*/ 66 w 68"/>
                  <a:gd name="T97" fmla="*/ 12 h 32"/>
                  <a:gd name="T98" fmla="*/ 68 w 68"/>
                  <a:gd name="T99" fmla="*/ 12 h 32"/>
                  <a:gd name="T100" fmla="*/ 68 w 68"/>
                  <a:gd name="T101" fmla="*/ 16 h 32"/>
                  <a:gd name="T102" fmla="*/ 68 w 68"/>
                  <a:gd name="T103" fmla="*/ 22 h 32"/>
                  <a:gd name="T104" fmla="*/ 66 w 68"/>
                  <a:gd name="T105" fmla="*/ 26 h 32"/>
                  <a:gd name="T106" fmla="*/ 62 w 68"/>
                  <a:gd name="T10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32">
                    <a:moveTo>
                      <a:pt x="62" y="30"/>
                    </a:moveTo>
                    <a:lnTo>
                      <a:pt x="60" y="28"/>
                    </a:lnTo>
                    <a:lnTo>
                      <a:pt x="56" y="24"/>
                    </a:lnTo>
                    <a:lnTo>
                      <a:pt x="56" y="22"/>
                    </a:lnTo>
                    <a:lnTo>
                      <a:pt x="56" y="20"/>
                    </a:lnTo>
                    <a:lnTo>
                      <a:pt x="60" y="18"/>
                    </a:lnTo>
                    <a:lnTo>
                      <a:pt x="60" y="18"/>
                    </a:lnTo>
                    <a:lnTo>
                      <a:pt x="60" y="16"/>
                    </a:lnTo>
                    <a:lnTo>
                      <a:pt x="60" y="14"/>
                    </a:lnTo>
                    <a:lnTo>
                      <a:pt x="60" y="14"/>
                    </a:lnTo>
                    <a:lnTo>
                      <a:pt x="58" y="16"/>
                    </a:lnTo>
                    <a:lnTo>
                      <a:pt x="56" y="18"/>
                    </a:lnTo>
                    <a:lnTo>
                      <a:pt x="56" y="16"/>
                    </a:lnTo>
                    <a:lnTo>
                      <a:pt x="54" y="14"/>
                    </a:lnTo>
                    <a:lnTo>
                      <a:pt x="52" y="12"/>
                    </a:lnTo>
                    <a:lnTo>
                      <a:pt x="52" y="10"/>
                    </a:lnTo>
                    <a:lnTo>
                      <a:pt x="48" y="8"/>
                    </a:lnTo>
                    <a:lnTo>
                      <a:pt x="48" y="8"/>
                    </a:lnTo>
                    <a:lnTo>
                      <a:pt x="44" y="8"/>
                    </a:lnTo>
                    <a:lnTo>
                      <a:pt x="40" y="10"/>
                    </a:lnTo>
                    <a:lnTo>
                      <a:pt x="40" y="12"/>
                    </a:lnTo>
                    <a:lnTo>
                      <a:pt x="40" y="12"/>
                    </a:lnTo>
                    <a:lnTo>
                      <a:pt x="40" y="14"/>
                    </a:lnTo>
                    <a:lnTo>
                      <a:pt x="38" y="18"/>
                    </a:lnTo>
                    <a:lnTo>
                      <a:pt x="34" y="18"/>
                    </a:lnTo>
                    <a:lnTo>
                      <a:pt x="32" y="18"/>
                    </a:lnTo>
                    <a:lnTo>
                      <a:pt x="32" y="20"/>
                    </a:lnTo>
                    <a:lnTo>
                      <a:pt x="32" y="22"/>
                    </a:lnTo>
                    <a:lnTo>
                      <a:pt x="34" y="24"/>
                    </a:lnTo>
                    <a:lnTo>
                      <a:pt x="36" y="26"/>
                    </a:lnTo>
                    <a:lnTo>
                      <a:pt x="36" y="28"/>
                    </a:lnTo>
                    <a:lnTo>
                      <a:pt x="34" y="28"/>
                    </a:lnTo>
                    <a:lnTo>
                      <a:pt x="32" y="28"/>
                    </a:lnTo>
                    <a:lnTo>
                      <a:pt x="32" y="30"/>
                    </a:lnTo>
                    <a:lnTo>
                      <a:pt x="30" y="32"/>
                    </a:lnTo>
                    <a:lnTo>
                      <a:pt x="26" y="32"/>
                    </a:lnTo>
                    <a:lnTo>
                      <a:pt x="26" y="30"/>
                    </a:lnTo>
                    <a:lnTo>
                      <a:pt x="26" y="28"/>
                    </a:lnTo>
                    <a:lnTo>
                      <a:pt x="26" y="26"/>
                    </a:lnTo>
                    <a:lnTo>
                      <a:pt x="26" y="24"/>
                    </a:lnTo>
                    <a:lnTo>
                      <a:pt x="24" y="24"/>
                    </a:lnTo>
                    <a:lnTo>
                      <a:pt x="24" y="24"/>
                    </a:lnTo>
                    <a:lnTo>
                      <a:pt x="22" y="24"/>
                    </a:lnTo>
                    <a:lnTo>
                      <a:pt x="24" y="26"/>
                    </a:lnTo>
                    <a:lnTo>
                      <a:pt x="22" y="26"/>
                    </a:lnTo>
                    <a:lnTo>
                      <a:pt x="20" y="26"/>
                    </a:lnTo>
                    <a:lnTo>
                      <a:pt x="18" y="26"/>
                    </a:lnTo>
                    <a:lnTo>
                      <a:pt x="16" y="22"/>
                    </a:lnTo>
                    <a:lnTo>
                      <a:pt x="16" y="20"/>
                    </a:lnTo>
                    <a:lnTo>
                      <a:pt x="12" y="18"/>
                    </a:lnTo>
                    <a:lnTo>
                      <a:pt x="10" y="18"/>
                    </a:lnTo>
                    <a:lnTo>
                      <a:pt x="10" y="18"/>
                    </a:lnTo>
                    <a:lnTo>
                      <a:pt x="10" y="16"/>
                    </a:lnTo>
                    <a:lnTo>
                      <a:pt x="8" y="18"/>
                    </a:lnTo>
                    <a:lnTo>
                      <a:pt x="6" y="18"/>
                    </a:lnTo>
                    <a:lnTo>
                      <a:pt x="4" y="18"/>
                    </a:lnTo>
                    <a:lnTo>
                      <a:pt x="2" y="18"/>
                    </a:lnTo>
                    <a:lnTo>
                      <a:pt x="2" y="16"/>
                    </a:lnTo>
                    <a:lnTo>
                      <a:pt x="2" y="14"/>
                    </a:lnTo>
                    <a:lnTo>
                      <a:pt x="2" y="12"/>
                    </a:lnTo>
                    <a:lnTo>
                      <a:pt x="4" y="12"/>
                    </a:lnTo>
                    <a:lnTo>
                      <a:pt x="2" y="10"/>
                    </a:lnTo>
                    <a:lnTo>
                      <a:pt x="0" y="8"/>
                    </a:lnTo>
                    <a:lnTo>
                      <a:pt x="2" y="6"/>
                    </a:lnTo>
                    <a:lnTo>
                      <a:pt x="2" y="6"/>
                    </a:lnTo>
                    <a:lnTo>
                      <a:pt x="2" y="4"/>
                    </a:lnTo>
                    <a:lnTo>
                      <a:pt x="4" y="2"/>
                    </a:lnTo>
                    <a:lnTo>
                      <a:pt x="6" y="2"/>
                    </a:lnTo>
                    <a:lnTo>
                      <a:pt x="6" y="4"/>
                    </a:lnTo>
                    <a:lnTo>
                      <a:pt x="8" y="4"/>
                    </a:lnTo>
                    <a:lnTo>
                      <a:pt x="10" y="6"/>
                    </a:lnTo>
                    <a:lnTo>
                      <a:pt x="10" y="6"/>
                    </a:lnTo>
                    <a:lnTo>
                      <a:pt x="12" y="6"/>
                    </a:lnTo>
                    <a:lnTo>
                      <a:pt x="10" y="6"/>
                    </a:lnTo>
                    <a:lnTo>
                      <a:pt x="10" y="8"/>
                    </a:lnTo>
                    <a:lnTo>
                      <a:pt x="10" y="8"/>
                    </a:lnTo>
                    <a:lnTo>
                      <a:pt x="12" y="10"/>
                    </a:lnTo>
                    <a:lnTo>
                      <a:pt x="14" y="8"/>
                    </a:lnTo>
                    <a:lnTo>
                      <a:pt x="14" y="8"/>
                    </a:lnTo>
                    <a:lnTo>
                      <a:pt x="12" y="6"/>
                    </a:lnTo>
                    <a:lnTo>
                      <a:pt x="14" y="6"/>
                    </a:lnTo>
                    <a:lnTo>
                      <a:pt x="16" y="8"/>
                    </a:lnTo>
                    <a:lnTo>
                      <a:pt x="20" y="10"/>
                    </a:lnTo>
                    <a:lnTo>
                      <a:pt x="24" y="10"/>
                    </a:lnTo>
                    <a:lnTo>
                      <a:pt x="26" y="10"/>
                    </a:lnTo>
                    <a:lnTo>
                      <a:pt x="28" y="8"/>
                    </a:lnTo>
                    <a:lnTo>
                      <a:pt x="36" y="4"/>
                    </a:lnTo>
                    <a:lnTo>
                      <a:pt x="40" y="4"/>
                    </a:lnTo>
                    <a:lnTo>
                      <a:pt x="44" y="0"/>
                    </a:lnTo>
                    <a:lnTo>
                      <a:pt x="46" y="0"/>
                    </a:lnTo>
                    <a:lnTo>
                      <a:pt x="48" y="2"/>
                    </a:lnTo>
                    <a:lnTo>
                      <a:pt x="48" y="2"/>
                    </a:lnTo>
                    <a:lnTo>
                      <a:pt x="50" y="4"/>
                    </a:lnTo>
                    <a:lnTo>
                      <a:pt x="54" y="4"/>
                    </a:lnTo>
                    <a:lnTo>
                      <a:pt x="58" y="4"/>
                    </a:lnTo>
                    <a:lnTo>
                      <a:pt x="62" y="6"/>
                    </a:lnTo>
                    <a:lnTo>
                      <a:pt x="66" y="10"/>
                    </a:lnTo>
                    <a:lnTo>
                      <a:pt x="66" y="12"/>
                    </a:lnTo>
                    <a:lnTo>
                      <a:pt x="68" y="12"/>
                    </a:lnTo>
                    <a:lnTo>
                      <a:pt x="68" y="12"/>
                    </a:lnTo>
                    <a:lnTo>
                      <a:pt x="68" y="14"/>
                    </a:lnTo>
                    <a:lnTo>
                      <a:pt x="68" y="16"/>
                    </a:lnTo>
                    <a:lnTo>
                      <a:pt x="68" y="20"/>
                    </a:lnTo>
                    <a:lnTo>
                      <a:pt x="68" y="22"/>
                    </a:lnTo>
                    <a:lnTo>
                      <a:pt x="66" y="26"/>
                    </a:lnTo>
                    <a:lnTo>
                      <a:pt x="66" y="26"/>
                    </a:lnTo>
                    <a:lnTo>
                      <a:pt x="64" y="26"/>
                    </a:lnTo>
                    <a:lnTo>
                      <a:pt x="62" y="3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8" name="Costa Rica">
                <a:extLst>
                  <a:ext uri="{FF2B5EF4-FFF2-40B4-BE49-F238E27FC236}">
                    <a16:creationId xmlns:a16="http://schemas.microsoft.com/office/drawing/2014/main" id="{1D7C194C-A62C-4124-BD4F-5685679F49E4}"/>
                  </a:ext>
                </a:extLst>
              </p:cNvPr>
              <p:cNvSpPr>
                <a:spLocks/>
              </p:cNvSpPr>
              <p:nvPr/>
            </p:nvSpPr>
            <p:spPr bwMode="auto">
              <a:xfrm>
                <a:off x="3914199" y="4153524"/>
                <a:ext cx="80382" cy="76554"/>
              </a:xfrm>
              <a:custGeom>
                <a:avLst/>
                <a:gdLst>
                  <a:gd name="T0" fmla="*/ 38 w 42"/>
                  <a:gd name="T1" fmla="*/ 36 h 40"/>
                  <a:gd name="T2" fmla="*/ 38 w 42"/>
                  <a:gd name="T3" fmla="*/ 38 h 40"/>
                  <a:gd name="T4" fmla="*/ 38 w 42"/>
                  <a:gd name="T5" fmla="*/ 40 h 40"/>
                  <a:gd name="T6" fmla="*/ 34 w 42"/>
                  <a:gd name="T7" fmla="*/ 38 h 40"/>
                  <a:gd name="T8" fmla="*/ 34 w 42"/>
                  <a:gd name="T9" fmla="*/ 38 h 40"/>
                  <a:gd name="T10" fmla="*/ 32 w 42"/>
                  <a:gd name="T11" fmla="*/ 34 h 40"/>
                  <a:gd name="T12" fmla="*/ 30 w 42"/>
                  <a:gd name="T13" fmla="*/ 32 h 40"/>
                  <a:gd name="T14" fmla="*/ 32 w 42"/>
                  <a:gd name="T15" fmla="*/ 34 h 40"/>
                  <a:gd name="T16" fmla="*/ 32 w 42"/>
                  <a:gd name="T17" fmla="*/ 38 h 40"/>
                  <a:gd name="T18" fmla="*/ 30 w 42"/>
                  <a:gd name="T19" fmla="*/ 38 h 40"/>
                  <a:gd name="T20" fmla="*/ 26 w 42"/>
                  <a:gd name="T21" fmla="*/ 34 h 40"/>
                  <a:gd name="T22" fmla="*/ 28 w 42"/>
                  <a:gd name="T23" fmla="*/ 32 h 40"/>
                  <a:gd name="T24" fmla="*/ 24 w 42"/>
                  <a:gd name="T25" fmla="*/ 26 h 40"/>
                  <a:gd name="T26" fmla="*/ 20 w 42"/>
                  <a:gd name="T27" fmla="*/ 24 h 40"/>
                  <a:gd name="T28" fmla="*/ 16 w 42"/>
                  <a:gd name="T29" fmla="*/ 20 h 40"/>
                  <a:gd name="T30" fmla="*/ 14 w 42"/>
                  <a:gd name="T31" fmla="*/ 16 h 40"/>
                  <a:gd name="T32" fmla="*/ 10 w 42"/>
                  <a:gd name="T33" fmla="*/ 12 h 40"/>
                  <a:gd name="T34" fmla="*/ 10 w 42"/>
                  <a:gd name="T35" fmla="*/ 16 h 40"/>
                  <a:gd name="T36" fmla="*/ 14 w 42"/>
                  <a:gd name="T37" fmla="*/ 20 h 40"/>
                  <a:gd name="T38" fmla="*/ 10 w 42"/>
                  <a:gd name="T39" fmla="*/ 22 h 40"/>
                  <a:gd name="T40" fmla="*/ 8 w 42"/>
                  <a:gd name="T41" fmla="*/ 18 h 40"/>
                  <a:gd name="T42" fmla="*/ 0 w 42"/>
                  <a:gd name="T43" fmla="*/ 16 h 40"/>
                  <a:gd name="T44" fmla="*/ 2 w 42"/>
                  <a:gd name="T45" fmla="*/ 10 h 40"/>
                  <a:gd name="T46" fmla="*/ 4 w 42"/>
                  <a:gd name="T47" fmla="*/ 8 h 40"/>
                  <a:gd name="T48" fmla="*/ 0 w 42"/>
                  <a:gd name="T49" fmla="*/ 6 h 40"/>
                  <a:gd name="T50" fmla="*/ 2 w 42"/>
                  <a:gd name="T51" fmla="*/ 2 h 40"/>
                  <a:gd name="T52" fmla="*/ 2 w 42"/>
                  <a:gd name="T53" fmla="*/ 2 h 40"/>
                  <a:gd name="T54" fmla="*/ 6 w 42"/>
                  <a:gd name="T55" fmla="*/ 0 h 40"/>
                  <a:gd name="T56" fmla="*/ 16 w 42"/>
                  <a:gd name="T57" fmla="*/ 2 h 40"/>
                  <a:gd name="T58" fmla="*/ 20 w 42"/>
                  <a:gd name="T59" fmla="*/ 4 h 40"/>
                  <a:gd name="T60" fmla="*/ 22 w 42"/>
                  <a:gd name="T61" fmla="*/ 6 h 40"/>
                  <a:gd name="T62" fmla="*/ 26 w 42"/>
                  <a:gd name="T63" fmla="*/ 8 h 40"/>
                  <a:gd name="T64" fmla="*/ 26 w 42"/>
                  <a:gd name="T65" fmla="*/ 8 h 40"/>
                  <a:gd name="T66" fmla="*/ 30 w 42"/>
                  <a:gd name="T67" fmla="*/ 6 h 40"/>
                  <a:gd name="T68" fmla="*/ 32 w 42"/>
                  <a:gd name="T69" fmla="*/ 8 h 40"/>
                  <a:gd name="T70" fmla="*/ 34 w 42"/>
                  <a:gd name="T71" fmla="*/ 14 h 40"/>
                  <a:gd name="T72" fmla="*/ 36 w 42"/>
                  <a:gd name="T73" fmla="*/ 18 h 40"/>
                  <a:gd name="T74" fmla="*/ 40 w 42"/>
                  <a:gd name="T75" fmla="*/ 20 h 40"/>
                  <a:gd name="T76" fmla="*/ 42 w 42"/>
                  <a:gd name="T77" fmla="*/ 22 h 40"/>
                  <a:gd name="T78" fmla="*/ 38 w 42"/>
                  <a:gd name="T79" fmla="*/ 24 h 40"/>
                  <a:gd name="T80" fmla="*/ 38 w 42"/>
                  <a:gd name="T81" fmla="*/ 26 h 40"/>
                  <a:gd name="T82" fmla="*/ 38 w 42"/>
                  <a:gd name="T83" fmla="*/ 30 h 40"/>
                  <a:gd name="T84" fmla="*/ 38 w 42"/>
                  <a:gd name="T85" fmla="*/ 32 h 40"/>
                  <a:gd name="T86" fmla="*/ 38 w 42"/>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 h="40">
                    <a:moveTo>
                      <a:pt x="38" y="36"/>
                    </a:moveTo>
                    <a:lnTo>
                      <a:pt x="38" y="36"/>
                    </a:lnTo>
                    <a:lnTo>
                      <a:pt x="38" y="38"/>
                    </a:lnTo>
                    <a:lnTo>
                      <a:pt x="38" y="38"/>
                    </a:lnTo>
                    <a:lnTo>
                      <a:pt x="38" y="38"/>
                    </a:lnTo>
                    <a:lnTo>
                      <a:pt x="38" y="40"/>
                    </a:lnTo>
                    <a:lnTo>
                      <a:pt x="36" y="40"/>
                    </a:lnTo>
                    <a:lnTo>
                      <a:pt x="34" y="38"/>
                    </a:lnTo>
                    <a:lnTo>
                      <a:pt x="34" y="38"/>
                    </a:lnTo>
                    <a:lnTo>
                      <a:pt x="34" y="38"/>
                    </a:lnTo>
                    <a:lnTo>
                      <a:pt x="34" y="36"/>
                    </a:lnTo>
                    <a:lnTo>
                      <a:pt x="32" y="34"/>
                    </a:lnTo>
                    <a:lnTo>
                      <a:pt x="30" y="32"/>
                    </a:lnTo>
                    <a:lnTo>
                      <a:pt x="30" y="32"/>
                    </a:lnTo>
                    <a:lnTo>
                      <a:pt x="30" y="34"/>
                    </a:lnTo>
                    <a:lnTo>
                      <a:pt x="32" y="34"/>
                    </a:lnTo>
                    <a:lnTo>
                      <a:pt x="32" y="36"/>
                    </a:lnTo>
                    <a:lnTo>
                      <a:pt x="32" y="38"/>
                    </a:lnTo>
                    <a:lnTo>
                      <a:pt x="32" y="38"/>
                    </a:lnTo>
                    <a:lnTo>
                      <a:pt x="30" y="38"/>
                    </a:lnTo>
                    <a:lnTo>
                      <a:pt x="26" y="36"/>
                    </a:lnTo>
                    <a:lnTo>
                      <a:pt x="26" y="34"/>
                    </a:lnTo>
                    <a:lnTo>
                      <a:pt x="26" y="32"/>
                    </a:lnTo>
                    <a:lnTo>
                      <a:pt x="28" y="32"/>
                    </a:lnTo>
                    <a:lnTo>
                      <a:pt x="26" y="30"/>
                    </a:lnTo>
                    <a:lnTo>
                      <a:pt x="24" y="26"/>
                    </a:lnTo>
                    <a:lnTo>
                      <a:pt x="22" y="26"/>
                    </a:lnTo>
                    <a:lnTo>
                      <a:pt x="20" y="24"/>
                    </a:lnTo>
                    <a:lnTo>
                      <a:pt x="18" y="22"/>
                    </a:lnTo>
                    <a:lnTo>
                      <a:pt x="16" y="20"/>
                    </a:lnTo>
                    <a:lnTo>
                      <a:pt x="14" y="18"/>
                    </a:lnTo>
                    <a:lnTo>
                      <a:pt x="14" y="16"/>
                    </a:lnTo>
                    <a:lnTo>
                      <a:pt x="12" y="14"/>
                    </a:lnTo>
                    <a:lnTo>
                      <a:pt x="10" y="12"/>
                    </a:lnTo>
                    <a:lnTo>
                      <a:pt x="8" y="14"/>
                    </a:lnTo>
                    <a:lnTo>
                      <a:pt x="10" y="16"/>
                    </a:lnTo>
                    <a:lnTo>
                      <a:pt x="12" y="18"/>
                    </a:lnTo>
                    <a:lnTo>
                      <a:pt x="14" y="20"/>
                    </a:lnTo>
                    <a:lnTo>
                      <a:pt x="12" y="22"/>
                    </a:lnTo>
                    <a:lnTo>
                      <a:pt x="10" y="22"/>
                    </a:lnTo>
                    <a:lnTo>
                      <a:pt x="10" y="20"/>
                    </a:lnTo>
                    <a:lnTo>
                      <a:pt x="8" y="18"/>
                    </a:lnTo>
                    <a:lnTo>
                      <a:pt x="4" y="18"/>
                    </a:lnTo>
                    <a:lnTo>
                      <a:pt x="0" y="16"/>
                    </a:lnTo>
                    <a:lnTo>
                      <a:pt x="0" y="14"/>
                    </a:lnTo>
                    <a:lnTo>
                      <a:pt x="2" y="10"/>
                    </a:lnTo>
                    <a:lnTo>
                      <a:pt x="4" y="10"/>
                    </a:lnTo>
                    <a:lnTo>
                      <a:pt x="4" y="8"/>
                    </a:lnTo>
                    <a:lnTo>
                      <a:pt x="2" y="6"/>
                    </a:lnTo>
                    <a:lnTo>
                      <a:pt x="0" y="6"/>
                    </a:lnTo>
                    <a:lnTo>
                      <a:pt x="2" y="6"/>
                    </a:lnTo>
                    <a:lnTo>
                      <a:pt x="2" y="2"/>
                    </a:lnTo>
                    <a:lnTo>
                      <a:pt x="2" y="2"/>
                    </a:lnTo>
                    <a:lnTo>
                      <a:pt x="2" y="2"/>
                    </a:lnTo>
                    <a:lnTo>
                      <a:pt x="2" y="2"/>
                    </a:lnTo>
                    <a:lnTo>
                      <a:pt x="6" y="0"/>
                    </a:lnTo>
                    <a:lnTo>
                      <a:pt x="14" y="2"/>
                    </a:lnTo>
                    <a:lnTo>
                      <a:pt x="16" y="2"/>
                    </a:lnTo>
                    <a:lnTo>
                      <a:pt x="20" y="2"/>
                    </a:lnTo>
                    <a:lnTo>
                      <a:pt x="20" y="4"/>
                    </a:lnTo>
                    <a:lnTo>
                      <a:pt x="22" y="4"/>
                    </a:lnTo>
                    <a:lnTo>
                      <a:pt x="22" y="6"/>
                    </a:lnTo>
                    <a:lnTo>
                      <a:pt x="24" y="8"/>
                    </a:lnTo>
                    <a:lnTo>
                      <a:pt x="26" y="8"/>
                    </a:lnTo>
                    <a:lnTo>
                      <a:pt x="28" y="8"/>
                    </a:lnTo>
                    <a:lnTo>
                      <a:pt x="26" y="8"/>
                    </a:lnTo>
                    <a:lnTo>
                      <a:pt x="30" y="8"/>
                    </a:lnTo>
                    <a:lnTo>
                      <a:pt x="30" y="6"/>
                    </a:lnTo>
                    <a:lnTo>
                      <a:pt x="30" y="6"/>
                    </a:lnTo>
                    <a:lnTo>
                      <a:pt x="32" y="8"/>
                    </a:lnTo>
                    <a:lnTo>
                      <a:pt x="32" y="12"/>
                    </a:lnTo>
                    <a:lnTo>
                      <a:pt x="34" y="14"/>
                    </a:lnTo>
                    <a:lnTo>
                      <a:pt x="36" y="16"/>
                    </a:lnTo>
                    <a:lnTo>
                      <a:pt x="36" y="18"/>
                    </a:lnTo>
                    <a:lnTo>
                      <a:pt x="38" y="20"/>
                    </a:lnTo>
                    <a:lnTo>
                      <a:pt x="40" y="20"/>
                    </a:lnTo>
                    <a:lnTo>
                      <a:pt x="42" y="22"/>
                    </a:lnTo>
                    <a:lnTo>
                      <a:pt x="42" y="22"/>
                    </a:lnTo>
                    <a:lnTo>
                      <a:pt x="40" y="22"/>
                    </a:lnTo>
                    <a:lnTo>
                      <a:pt x="38" y="24"/>
                    </a:lnTo>
                    <a:lnTo>
                      <a:pt x="38" y="26"/>
                    </a:lnTo>
                    <a:lnTo>
                      <a:pt x="38" y="26"/>
                    </a:lnTo>
                    <a:lnTo>
                      <a:pt x="36" y="28"/>
                    </a:lnTo>
                    <a:lnTo>
                      <a:pt x="38" y="30"/>
                    </a:lnTo>
                    <a:lnTo>
                      <a:pt x="40" y="32"/>
                    </a:lnTo>
                    <a:lnTo>
                      <a:pt x="38" y="32"/>
                    </a:lnTo>
                    <a:lnTo>
                      <a:pt x="38" y="34"/>
                    </a:lnTo>
                    <a:lnTo>
                      <a:pt x="38" y="36"/>
                    </a:lnTo>
                    <a:lnTo>
                      <a:pt x="38" y="36"/>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09" name="Nicaragua">
                <a:extLst>
                  <a:ext uri="{FF2B5EF4-FFF2-40B4-BE49-F238E27FC236}">
                    <a16:creationId xmlns:a16="http://schemas.microsoft.com/office/drawing/2014/main" id="{022706E8-D725-4E90-85E5-CC4D7D9A7D91}"/>
                  </a:ext>
                </a:extLst>
              </p:cNvPr>
              <p:cNvSpPr>
                <a:spLocks/>
              </p:cNvSpPr>
              <p:nvPr/>
            </p:nvSpPr>
            <p:spPr bwMode="auto">
              <a:xfrm>
                <a:off x="3875921" y="4061659"/>
                <a:ext cx="111004" cy="107176"/>
              </a:xfrm>
              <a:custGeom>
                <a:avLst/>
                <a:gdLst>
                  <a:gd name="T0" fmla="*/ 22 w 58"/>
                  <a:gd name="T1" fmla="*/ 50 h 56"/>
                  <a:gd name="T2" fmla="*/ 26 w 58"/>
                  <a:gd name="T3" fmla="*/ 48 h 56"/>
                  <a:gd name="T4" fmla="*/ 36 w 58"/>
                  <a:gd name="T5" fmla="*/ 50 h 56"/>
                  <a:gd name="T6" fmla="*/ 40 w 58"/>
                  <a:gd name="T7" fmla="*/ 52 h 56"/>
                  <a:gd name="T8" fmla="*/ 42 w 58"/>
                  <a:gd name="T9" fmla="*/ 54 h 56"/>
                  <a:gd name="T10" fmla="*/ 46 w 58"/>
                  <a:gd name="T11" fmla="*/ 56 h 56"/>
                  <a:gd name="T12" fmla="*/ 48 w 58"/>
                  <a:gd name="T13" fmla="*/ 54 h 56"/>
                  <a:gd name="T14" fmla="*/ 48 w 58"/>
                  <a:gd name="T15" fmla="*/ 52 h 56"/>
                  <a:gd name="T16" fmla="*/ 46 w 58"/>
                  <a:gd name="T17" fmla="*/ 48 h 56"/>
                  <a:gd name="T18" fmla="*/ 48 w 58"/>
                  <a:gd name="T19" fmla="*/ 44 h 56"/>
                  <a:gd name="T20" fmla="*/ 48 w 58"/>
                  <a:gd name="T21" fmla="*/ 42 h 56"/>
                  <a:gd name="T22" fmla="*/ 46 w 58"/>
                  <a:gd name="T23" fmla="*/ 44 h 56"/>
                  <a:gd name="T24" fmla="*/ 48 w 58"/>
                  <a:gd name="T25" fmla="*/ 40 h 56"/>
                  <a:gd name="T26" fmla="*/ 48 w 58"/>
                  <a:gd name="T27" fmla="*/ 36 h 56"/>
                  <a:gd name="T28" fmla="*/ 50 w 58"/>
                  <a:gd name="T29" fmla="*/ 30 h 56"/>
                  <a:gd name="T30" fmla="*/ 50 w 58"/>
                  <a:gd name="T31" fmla="*/ 32 h 56"/>
                  <a:gd name="T32" fmla="*/ 50 w 58"/>
                  <a:gd name="T33" fmla="*/ 34 h 56"/>
                  <a:gd name="T34" fmla="*/ 50 w 58"/>
                  <a:gd name="T35" fmla="*/ 36 h 56"/>
                  <a:gd name="T36" fmla="*/ 52 w 58"/>
                  <a:gd name="T37" fmla="*/ 30 h 56"/>
                  <a:gd name="T38" fmla="*/ 52 w 58"/>
                  <a:gd name="T39" fmla="*/ 24 h 56"/>
                  <a:gd name="T40" fmla="*/ 50 w 58"/>
                  <a:gd name="T41" fmla="*/ 22 h 56"/>
                  <a:gd name="T42" fmla="*/ 52 w 58"/>
                  <a:gd name="T43" fmla="*/ 20 h 56"/>
                  <a:gd name="T44" fmla="*/ 52 w 58"/>
                  <a:gd name="T45" fmla="*/ 20 h 56"/>
                  <a:gd name="T46" fmla="*/ 56 w 58"/>
                  <a:gd name="T47" fmla="*/ 14 h 56"/>
                  <a:gd name="T48" fmla="*/ 56 w 58"/>
                  <a:gd name="T49" fmla="*/ 12 h 56"/>
                  <a:gd name="T50" fmla="*/ 56 w 58"/>
                  <a:gd name="T51" fmla="*/ 10 h 56"/>
                  <a:gd name="T52" fmla="*/ 56 w 58"/>
                  <a:gd name="T53" fmla="*/ 6 h 56"/>
                  <a:gd name="T54" fmla="*/ 56 w 58"/>
                  <a:gd name="T55" fmla="*/ 2 h 56"/>
                  <a:gd name="T56" fmla="*/ 56 w 58"/>
                  <a:gd name="T57" fmla="*/ 2 h 56"/>
                  <a:gd name="T58" fmla="*/ 54 w 58"/>
                  <a:gd name="T59" fmla="*/ 0 h 56"/>
                  <a:gd name="T60" fmla="*/ 52 w 58"/>
                  <a:gd name="T61" fmla="*/ 0 h 56"/>
                  <a:gd name="T62" fmla="*/ 48 w 58"/>
                  <a:gd name="T63" fmla="*/ 2 h 56"/>
                  <a:gd name="T64" fmla="*/ 46 w 58"/>
                  <a:gd name="T65" fmla="*/ 4 h 56"/>
                  <a:gd name="T66" fmla="*/ 42 w 58"/>
                  <a:gd name="T67" fmla="*/ 6 h 56"/>
                  <a:gd name="T68" fmla="*/ 40 w 58"/>
                  <a:gd name="T69" fmla="*/ 6 h 56"/>
                  <a:gd name="T70" fmla="*/ 38 w 58"/>
                  <a:gd name="T71" fmla="*/ 4 h 56"/>
                  <a:gd name="T72" fmla="*/ 34 w 58"/>
                  <a:gd name="T73" fmla="*/ 6 h 56"/>
                  <a:gd name="T74" fmla="*/ 32 w 58"/>
                  <a:gd name="T75" fmla="*/ 10 h 56"/>
                  <a:gd name="T76" fmla="*/ 28 w 58"/>
                  <a:gd name="T77" fmla="*/ 14 h 56"/>
                  <a:gd name="T78" fmla="*/ 26 w 58"/>
                  <a:gd name="T79" fmla="*/ 16 h 56"/>
                  <a:gd name="T80" fmla="*/ 22 w 58"/>
                  <a:gd name="T81" fmla="*/ 16 h 56"/>
                  <a:gd name="T82" fmla="*/ 18 w 58"/>
                  <a:gd name="T83" fmla="*/ 14 h 56"/>
                  <a:gd name="T84" fmla="*/ 10 w 58"/>
                  <a:gd name="T85" fmla="*/ 16 h 56"/>
                  <a:gd name="T86" fmla="*/ 10 w 58"/>
                  <a:gd name="T87" fmla="*/ 20 h 56"/>
                  <a:gd name="T88" fmla="*/ 10 w 58"/>
                  <a:gd name="T89" fmla="*/ 26 h 56"/>
                  <a:gd name="T90" fmla="*/ 4 w 58"/>
                  <a:gd name="T91" fmla="*/ 26 h 56"/>
                  <a:gd name="T92" fmla="*/ 4 w 58"/>
                  <a:gd name="T93" fmla="*/ 28 h 56"/>
                  <a:gd name="T94" fmla="*/ 0 w 58"/>
                  <a:gd name="T95" fmla="*/ 28 h 56"/>
                  <a:gd name="T96" fmla="*/ 8 w 58"/>
                  <a:gd name="T97" fmla="*/ 34 h 56"/>
                  <a:gd name="T98" fmla="*/ 10 w 58"/>
                  <a:gd name="T99" fmla="*/ 38 h 56"/>
                  <a:gd name="T100" fmla="*/ 20 w 58"/>
                  <a:gd name="T101" fmla="*/ 50 h 56"/>
                  <a:gd name="T102" fmla="*/ 22 w 58"/>
                  <a:gd name="T103"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56">
                    <a:moveTo>
                      <a:pt x="22" y="50"/>
                    </a:moveTo>
                    <a:lnTo>
                      <a:pt x="22" y="50"/>
                    </a:lnTo>
                    <a:lnTo>
                      <a:pt x="22" y="50"/>
                    </a:lnTo>
                    <a:lnTo>
                      <a:pt x="26" y="48"/>
                    </a:lnTo>
                    <a:lnTo>
                      <a:pt x="34" y="50"/>
                    </a:lnTo>
                    <a:lnTo>
                      <a:pt x="36" y="50"/>
                    </a:lnTo>
                    <a:lnTo>
                      <a:pt x="40" y="50"/>
                    </a:lnTo>
                    <a:lnTo>
                      <a:pt x="40" y="52"/>
                    </a:lnTo>
                    <a:lnTo>
                      <a:pt x="42" y="52"/>
                    </a:lnTo>
                    <a:lnTo>
                      <a:pt x="42" y="54"/>
                    </a:lnTo>
                    <a:lnTo>
                      <a:pt x="44" y="56"/>
                    </a:lnTo>
                    <a:lnTo>
                      <a:pt x="46" y="56"/>
                    </a:lnTo>
                    <a:lnTo>
                      <a:pt x="48" y="56"/>
                    </a:lnTo>
                    <a:lnTo>
                      <a:pt x="48" y="54"/>
                    </a:lnTo>
                    <a:lnTo>
                      <a:pt x="48" y="54"/>
                    </a:lnTo>
                    <a:lnTo>
                      <a:pt x="48" y="52"/>
                    </a:lnTo>
                    <a:lnTo>
                      <a:pt x="48" y="50"/>
                    </a:lnTo>
                    <a:lnTo>
                      <a:pt x="46" y="48"/>
                    </a:lnTo>
                    <a:lnTo>
                      <a:pt x="48" y="44"/>
                    </a:lnTo>
                    <a:lnTo>
                      <a:pt x="48" y="44"/>
                    </a:lnTo>
                    <a:lnTo>
                      <a:pt x="48" y="40"/>
                    </a:lnTo>
                    <a:lnTo>
                      <a:pt x="48" y="42"/>
                    </a:lnTo>
                    <a:lnTo>
                      <a:pt x="48" y="44"/>
                    </a:lnTo>
                    <a:lnTo>
                      <a:pt x="46" y="44"/>
                    </a:lnTo>
                    <a:lnTo>
                      <a:pt x="46" y="42"/>
                    </a:lnTo>
                    <a:lnTo>
                      <a:pt x="48" y="40"/>
                    </a:lnTo>
                    <a:lnTo>
                      <a:pt x="48" y="38"/>
                    </a:lnTo>
                    <a:lnTo>
                      <a:pt x="48" y="36"/>
                    </a:lnTo>
                    <a:lnTo>
                      <a:pt x="48" y="34"/>
                    </a:lnTo>
                    <a:lnTo>
                      <a:pt x="50" y="30"/>
                    </a:lnTo>
                    <a:lnTo>
                      <a:pt x="50" y="30"/>
                    </a:lnTo>
                    <a:lnTo>
                      <a:pt x="50" y="32"/>
                    </a:lnTo>
                    <a:lnTo>
                      <a:pt x="50" y="32"/>
                    </a:lnTo>
                    <a:lnTo>
                      <a:pt x="50" y="34"/>
                    </a:lnTo>
                    <a:lnTo>
                      <a:pt x="50" y="36"/>
                    </a:lnTo>
                    <a:lnTo>
                      <a:pt x="50" y="36"/>
                    </a:lnTo>
                    <a:lnTo>
                      <a:pt x="52" y="34"/>
                    </a:lnTo>
                    <a:lnTo>
                      <a:pt x="52" y="30"/>
                    </a:lnTo>
                    <a:lnTo>
                      <a:pt x="52" y="24"/>
                    </a:lnTo>
                    <a:lnTo>
                      <a:pt x="52" y="24"/>
                    </a:lnTo>
                    <a:lnTo>
                      <a:pt x="52" y="22"/>
                    </a:lnTo>
                    <a:lnTo>
                      <a:pt x="50" y="22"/>
                    </a:lnTo>
                    <a:lnTo>
                      <a:pt x="50" y="20"/>
                    </a:lnTo>
                    <a:lnTo>
                      <a:pt x="52" y="20"/>
                    </a:lnTo>
                    <a:lnTo>
                      <a:pt x="52" y="20"/>
                    </a:lnTo>
                    <a:lnTo>
                      <a:pt x="52" y="20"/>
                    </a:lnTo>
                    <a:lnTo>
                      <a:pt x="54" y="16"/>
                    </a:lnTo>
                    <a:lnTo>
                      <a:pt x="56" y="14"/>
                    </a:lnTo>
                    <a:lnTo>
                      <a:pt x="56" y="12"/>
                    </a:lnTo>
                    <a:lnTo>
                      <a:pt x="56" y="12"/>
                    </a:lnTo>
                    <a:lnTo>
                      <a:pt x="56" y="10"/>
                    </a:lnTo>
                    <a:lnTo>
                      <a:pt x="56" y="10"/>
                    </a:lnTo>
                    <a:lnTo>
                      <a:pt x="56" y="8"/>
                    </a:lnTo>
                    <a:lnTo>
                      <a:pt x="56" y="6"/>
                    </a:lnTo>
                    <a:lnTo>
                      <a:pt x="56" y="2"/>
                    </a:lnTo>
                    <a:lnTo>
                      <a:pt x="56" y="2"/>
                    </a:lnTo>
                    <a:lnTo>
                      <a:pt x="58" y="0"/>
                    </a:lnTo>
                    <a:lnTo>
                      <a:pt x="56" y="2"/>
                    </a:lnTo>
                    <a:lnTo>
                      <a:pt x="54" y="2"/>
                    </a:lnTo>
                    <a:lnTo>
                      <a:pt x="54" y="0"/>
                    </a:lnTo>
                    <a:lnTo>
                      <a:pt x="52" y="0"/>
                    </a:lnTo>
                    <a:lnTo>
                      <a:pt x="52" y="0"/>
                    </a:lnTo>
                    <a:lnTo>
                      <a:pt x="50" y="2"/>
                    </a:lnTo>
                    <a:lnTo>
                      <a:pt x="48" y="2"/>
                    </a:lnTo>
                    <a:lnTo>
                      <a:pt x="48" y="4"/>
                    </a:lnTo>
                    <a:lnTo>
                      <a:pt x="46" y="4"/>
                    </a:lnTo>
                    <a:lnTo>
                      <a:pt x="44" y="6"/>
                    </a:lnTo>
                    <a:lnTo>
                      <a:pt x="42" y="6"/>
                    </a:lnTo>
                    <a:lnTo>
                      <a:pt x="40" y="6"/>
                    </a:lnTo>
                    <a:lnTo>
                      <a:pt x="40" y="6"/>
                    </a:lnTo>
                    <a:lnTo>
                      <a:pt x="38" y="4"/>
                    </a:lnTo>
                    <a:lnTo>
                      <a:pt x="38" y="4"/>
                    </a:lnTo>
                    <a:lnTo>
                      <a:pt x="36" y="6"/>
                    </a:lnTo>
                    <a:lnTo>
                      <a:pt x="34" y="6"/>
                    </a:lnTo>
                    <a:lnTo>
                      <a:pt x="32" y="10"/>
                    </a:lnTo>
                    <a:lnTo>
                      <a:pt x="32" y="10"/>
                    </a:lnTo>
                    <a:lnTo>
                      <a:pt x="32" y="12"/>
                    </a:lnTo>
                    <a:lnTo>
                      <a:pt x="28" y="14"/>
                    </a:lnTo>
                    <a:lnTo>
                      <a:pt x="26" y="14"/>
                    </a:lnTo>
                    <a:lnTo>
                      <a:pt x="26" y="16"/>
                    </a:lnTo>
                    <a:lnTo>
                      <a:pt x="24" y="16"/>
                    </a:lnTo>
                    <a:lnTo>
                      <a:pt x="22" y="16"/>
                    </a:lnTo>
                    <a:lnTo>
                      <a:pt x="22" y="14"/>
                    </a:lnTo>
                    <a:lnTo>
                      <a:pt x="18" y="14"/>
                    </a:lnTo>
                    <a:lnTo>
                      <a:pt x="14" y="16"/>
                    </a:lnTo>
                    <a:lnTo>
                      <a:pt x="10" y="16"/>
                    </a:lnTo>
                    <a:lnTo>
                      <a:pt x="10" y="18"/>
                    </a:lnTo>
                    <a:lnTo>
                      <a:pt x="10" y="20"/>
                    </a:lnTo>
                    <a:lnTo>
                      <a:pt x="10" y="24"/>
                    </a:lnTo>
                    <a:lnTo>
                      <a:pt x="10" y="26"/>
                    </a:lnTo>
                    <a:lnTo>
                      <a:pt x="6" y="26"/>
                    </a:lnTo>
                    <a:lnTo>
                      <a:pt x="4" y="26"/>
                    </a:lnTo>
                    <a:lnTo>
                      <a:pt x="4" y="28"/>
                    </a:lnTo>
                    <a:lnTo>
                      <a:pt x="4" y="28"/>
                    </a:lnTo>
                    <a:lnTo>
                      <a:pt x="2" y="26"/>
                    </a:lnTo>
                    <a:lnTo>
                      <a:pt x="0" y="28"/>
                    </a:lnTo>
                    <a:lnTo>
                      <a:pt x="6" y="32"/>
                    </a:lnTo>
                    <a:lnTo>
                      <a:pt x="8" y="34"/>
                    </a:lnTo>
                    <a:lnTo>
                      <a:pt x="8" y="36"/>
                    </a:lnTo>
                    <a:lnTo>
                      <a:pt x="10" y="38"/>
                    </a:lnTo>
                    <a:lnTo>
                      <a:pt x="14" y="44"/>
                    </a:lnTo>
                    <a:lnTo>
                      <a:pt x="20" y="50"/>
                    </a:lnTo>
                    <a:lnTo>
                      <a:pt x="20" y="50"/>
                    </a:lnTo>
                    <a:lnTo>
                      <a:pt x="22" y="5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0" name="Honduras">
                <a:extLst>
                  <a:ext uri="{FF2B5EF4-FFF2-40B4-BE49-F238E27FC236}">
                    <a16:creationId xmlns:a16="http://schemas.microsoft.com/office/drawing/2014/main" id="{9043A25F-3BE8-4C66-A31E-30071FE723E4}"/>
                  </a:ext>
                </a:extLst>
              </p:cNvPr>
              <p:cNvSpPr>
                <a:spLocks/>
              </p:cNvSpPr>
              <p:nvPr/>
            </p:nvSpPr>
            <p:spPr bwMode="auto">
              <a:xfrm>
                <a:off x="3829989" y="4034865"/>
                <a:ext cx="156937" cy="76554"/>
              </a:xfrm>
              <a:custGeom>
                <a:avLst/>
                <a:gdLst>
                  <a:gd name="T0" fmla="*/ 30 w 82"/>
                  <a:gd name="T1" fmla="*/ 40 h 40"/>
                  <a:gd name="T2" fmla="*/ 34 w 82"/>
                  <a:gd name="T3" fmla="*/ 38 h 40"/>
                  <a:gd name="T4" fmla="*/ 34 w 82"/>
                  <a:gd name="T5" fmla="*/ 32 h 40"/>
                  <a:gd name="T6" fmla="*/ 38 w 82"/>
                  <a:gd name="T7" fmla="*/ 30 h 40"/>
                  <a:gd name="T8" fmla="*/ 46 w 82"/>
                  <a:gd name="T9" fmla="*/ 28 h 40"/>
                  <a:gd name="T10" fmla="*/ 48 w 82"/>
                  <a:gd name="T11" fmla="*/ 30 h 40"/>
                  <a:gd name="T12" fmla="*/ 50 w 82"/>
                  <a:gd name="T13" fmla="*/ 28 h 40"/>
                  <a:gd name="T14" fmla="*/ 56 w 82"/>
                  <a:gd name="T15" fmla="*/ 26 h 40"/>
                  <a:gd name="T16" fmla="*/ 56 w 82"/>
                  <a:gd name="T17" fmla="*/ 24 h 40"/>
                  <a:gd name="T18" fmla="*/ 60 w 82"/>
                  <a:gd name="T19" fmla="*/ 20 h 40"/>
                  <a:gd name="T20" fmla="*/ 62 w 82"/>
                  <a:gd name="T21" fmla="*/ 18 h 40"/>
                  <a:gd name="T22" fmla="*/ 64 w 82"/>
                  <a:gd name="T23" fmla="*/ 20 h 40"/>
                  <a:gd name="T24" fmla="*/ 68 w 82"/>
                  <a:gd name="T25" fmla="*/ 20 h 40"/>
                  <a:gd name="T26" fmla="*/ 72 w 82"/>
                  <a:gd name="T27" fmla="*/ 18 h 40"/>
                  <a:gd name="T28" fmla="*/ 74 w 82"/>
                  <a:gd name="T29" fmla="*/ 16 h 40"/>
                  <a:gd name="T30" fmla="*/ 76 w 82"/>
                  <a:gd name="T31" fmla="*/ 14 h 40"/>
                  <a:gd name="T32" fmla="*/ 78 w 82"/>
                  <a:gd name="T33" fmla="*/ 16 h 40"/>
                  <a:gd name="T34" fmla="*/ 82 w 82"/>
                  <a:gd name="T35" fmla="*/ 14 h 40"/>
                  <a:gd name="T36" fmla="*/ 82 w 82"/>
                  <a:gd name="T37" fmla="*/ 12 h 40"/>
                  <a:gd name="T38" fmla="*/ 76 w 82"/>
                  <a:gd name="T39" fmla="*/ 10 h 40"/>
                  <a:gd name="T40" fmla="*/ 76 w 82"/>
                  <a:gd name="T41" fmla="*/ 12 h 40"/>
                  <a:gd name="T42" fmla="*/ 72 w 82"/>
                  <a:gd name="T43" fmla="*/ 12 h 40"/>
                  <a:gd name="T44" fmla="*/ 68 w 82"/>
                  <a:gd name="T45" fmla="*/ 10 h 40"/>
                  <a:gd name="T46" fmla="*/ 66 w 82"/>
                  <a:gd name="T47" fmla="*/ 10 h 40"/>
                  <a:gd name="T48" fmla="*/ 68 w 82"/>
                  <a:gd name="T49" fmla="*/ 8 h 40"/>
                  <a:gd name="T50" fmla="*/ 70 w 82"/>
                  <a:gd name="T51" fmla="*/ 8 h 40"/>
                  <a:gd name="T52" fmla="*/ 74 w 82"/>
                  <a:gd name="T53" fmla="*/ 8 h 40"/>
                  <a:gd name="T54" fmla="*/ 68 w 82"/>
                  <a:gd name="T55" fmla="*/ 4 h 40"/>
                  <a:gd name="T56" fmla="*/ 64 w 82"/>
                  <a:gd name="T57" fmla="*/ 4 h 40"/>
                  <a:gd name="T58" fmla="*/ 62 w 82"/>
                  <a:gd name="T59" fmla="*/ 6 h 40"/>
                  <a:gd name="T60" fmla="*/ 56 w 82"/>
                  <a:gd name="T61" fmla="*/ 4 h 40"/>
                  <a:gd name="T62" fmla="*/ 48 w 82"/>
                  <a:gd name="T63" fmla="*/ 2 h 40"/>
                  <a:gd name="T64" fmla="*/ 44 w 82"/>
                  <a:gd name="T65" fmla="*/ 2 h 40"/>
                  <a:gd name="T66" fmla="*/ 44 w 82"/>
                  <a:gd name="T67" fmla="*/ 4 h 40"/>
                  <a:gd name="T68" fmla="*/ 40 w 82"/>
                  <a:gd name="T69" fmla="*/ 4 h 40"/>
                  <a:gd name="T70" fmla="*/ 30 w 82"/>
                  <a:gd name="T71" fmla="*/ 4 h 40"/>
                  <a:gd name="T72" fmla="*/ 20 w 82"/>
                  <a:gd name="T73" fmla="*/ 6 h 40"/>
                  <a:gd name="T74" fmla="*/ 18 w 82"/>
                  <a:gd name="T75" fmla="*/ 6 h 40"/>
                  <a:gd name="T76" fmla="*/ 16 w 82"/>
                  <a:gd name="T77" fmla="*/ 10 h 40"/>
                  <a:gd name="T78" fmla="*/ 10 w 82"/>
                  <a:gd name="T79" fmla="*/ 10 h 40"/>
                  <a:gd name="T80" fmla="*/ 6 w 82"/>
                  <a:gd name="T81" fmla="*/ 16 h 40"/>
                  <a:gd name="T82" fmla="*/ 4 w 82"/>
                  <a:gd name="T83" fmla="*/ 22 h 40"/>
                  <a:gd name="T84" fmla="*/ 2 w 82"/>
                  <a:gd name="T85" fmla="*/ 24 h 40"/>
                  <a:gd name="T86" fmla="*/ 2 w 82"/>
                  <a:gd name="T87" fmla="*/ 26 h 40"/>
                  <a:gd name="T88" fmla="*/ 2 w 82"/>
                  <a:gd name="T89" fmla="*/ 36 h 40"/>
                  <a:gd name="T90" fmla="*/ 8 w 82"/>
                  <a:gd name="T91" fmla="*/ 38 h 40"/>
                  <a:gd name="T92" fmla="*/ 12 w 82"/>
                  <a:gd name="T93" fmla="*/ 38 h 40"/>
                  <a:gd name="T94" fmla="*/ 10 w 82"/>
                  <a:gd name="T95" fmla="*/ 36 h 40"/>
                  <a:gd name="T96" fmla="*/ 14 w 82"/>
                  <a:gd name="T97" fmla="*/ 38 h 40"/>
                  <a:gd name="T98" fmla="*/ 22 w 82"/>
                  <a:gd name="T99" fmla="*/ 40 h 40"/>
                  <a:gd name="T100" fmla="*/ 22 w 82"/>
                  <a:gd name="T101" fmla="*/ 38 h 40"/>
                  <a:gd name="T102" fmla="*/ 24 w 82"/>
                  <a:gd name="T103" fmla="*/ 36 h 40"/>
                  <a:gd name="T104" fmla="*/ 26 w 82"/>
                  <a:gd name="T105" fmla="*/ 38 h 40"/>
                  <a:gd name="T106" fmla="*/ 28 w 82"/>
                  <a:gd name="T107" fmla="*/ 38 h 40"/>
                  <a:gd name="T108" fmla="*/ 28 w 82"/>
                  <a:gd name="T10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0">
                    <a:moveTo>
                      <a:pt x="28" y="40"/>
                    </a:moveTo>
                    <a:lnTo>
                      <a:pt x="30" y="40"/>
                    </a:lnTo>
                    <a:lnTo>
                      <a:pt x="34" y="40"/>
                    </a:lnTo>
                    <a:lnTo>
                      <a:pt x="34" y="38"/>
                    </a:lnTo>
                    <a:lnTo>
                      <a:pt x="34" y="34"/>
                    </a:lnTo>
                    <a:lnTo>
                      <a:pt x="34" y="32"/>
                    </a:lnTo>
                    <a:lnTo>
                      <a:pt x="34" y="30"/>
                    </a:lnTo>
                    <a:lnTo>
                      <a:pt x="38" y="30"/>
                    </a:lnTo>
                    <a:lnTo>
                      <a:pt x="42" y="28"/>
                    </a:lnTo>
                    <a:lnTo>
                      <a:pt x="46" y="28"/>
                    </a:lnTo>
                    <a:lnTo>
                      <a:pt x="46" y="30"/>
                    </a:lnTo>
                    <a:lnTo>
                      <a:pt x="48" y="30"/>
                    </a:lnTo>
                    <a:lnTo>
                      <a:pt x="50" y="30"/>
                    </a:lnTo>
                    <a:lnTo>
                      <a:pt x="50" y="28"/>
                    </a:lnTo>
                    <a:lnTo>
                      <a:pt x="52" y="28"/>
                    </a:lnTo>
                    <a:lnTo>
                      <a:pt x="56" y="26"/>
                    </a:lnTo>
                    <a:lnTo>
                      <a:pt x="56" y="24"/>
                    </a:lnTo>
                    <a:lnTo>
                      <a:pt x="56" y="24"/>
                    </a:lnTo>
                    <a:lnTo>
                      <a:pt x="58" y="20"/>
                    </a:lnTo>
                    <a:lnTo>
                      <a:pt x="60" y="20"/>
                    </a:lnTo>
                    <a:lnTo>
                      <a:pt x="62" y="18"/>
                    </a:lnTo>
                    <a:lnTo>
                      <a:pt x="62" y="18"/>
                    </a:lnTo>
                    <a:lnTo>
                      <a:pt x="64" y="20"/>
                    </a:lnTo>
                    <a:lnTo>
                      <a:pt x="64" y="20"/>
                    </a:lnTo>
                    <a:lnTo>
                      <a:pt x="66" y="20"/>
                    </a:lnTo>
                    <a:lnTo>
                      <a:pt x="68" y="20"/>
                    </a:lnTo>
                    <a:lnTo>
                      <a:pt x="70" y="18"/>
                    </a:lnTo>
                    <a:lnTo>
                      <a:pt x="72" y="18"/>
                    </a:lnTo>
                    <a:lnTo>
                      <a:pt x="72" y="16"/>
                    </a:lnTo>
                    <a:lnTo>
                      <a:pt x="74" y="16"/>
                    </a:lnTo>
                    <a:lnTo>
                      <a:pt x="76" y="14"/>
                    </a:lnTo>
                    <a:lnTo>
                      <a:pt x="76" y="14"/>
                    </a:lnTo>
                    <a:lnTo>
                      <a:pt x="78" y="14"/>
                    </a:lnTo>
                    <a:lnTo>
                      <a:pt x="78" y="16"/>
                    </a:lnTo>
                    <a:lnTo>
                      <a:pt x="80" y="16"/>
                    </a:lnTo>
                    <a:lnTo>
                      <a:pt x="82" y="14"/>
                    </a:lnTo>
                    <a:lnTo>
                      <a:pt x="82" y="14"/>
                    </a:lnTo>
                    <a:lnTo>
                      <a:pt x="82" y="12"/>
                    </a:lnTo>
                    <a:lnTo>
                      <a:pt x="78" y="10"/>
                    </a:lnTo>
                    <a:lnTo>
                      <a:pt x="76" y="10"/>
                    </a:lnTo>
                    <a:lnTo>
                      <a:pt x="76" y="10"/>
                    </a:lnTo>
                    <a:lnTo>
                      <a:pt x="76" y="12"/>
                    </a:lnTo>
                    <a:lnTo>
                      <a:pt x="74" y="12"/>
                    </a:lnTo>
                    <a:lnTo>
                      <a:pt x="72" y="12"/>
                    </a:lnTo>
                    <a:lnTo>
                      <a:pt x="70" y="10"/>
                    </a:lnTo>
                    <a:lnTo>
                      <a:pt x="68" y="10"/>
                    </a:lnTo>
                    <a:lnTo>
                      <a:pt x="66" y="10"/>
                    </a:lnTo>
                    <a:lnTo>
                      <a:pt x="66" y="10"/>
                    </a:lnTo>
                    <a:lnTo>
                      <a:pt x="68" y="8"/>
                    </a:lnTo>
                    <a:lnTo>
                      <a:pt x="68" y="8"/>
                    </a:lnTo>
                    <a:lnTo>
                      <a:pt x="68" y="8"/>
                    </a:lnTo>
                    <a:lnTo>
                      <a:pt x="70" y="8"/>
                    </a:lnTo>
                    <a:lnTo>
                      <a:pt x="74" y="8"/>
                    </a:lnTo>
                    <a:lnTo>
                      <a:pt x="74" y="8"/>
                    </a:lnTo>
                    <a:lnTo>
                      <a:pt x="72" y="6"/>
                    </a:lnTo>
                    <a:lnTo>
                      <a:pt x="68" y="4"/>
                    </a:lnTo>
                    <a:lnTo>
                      <a:pt x="66" y="4"/>
                    </a:lnTo>
                    <a:lnTo>
                      <a:pt x="64" y="4"/>
                    </a:lnTo>
                    <a:lnTo>
                      <a:pt x="64" y="4"/>
                    </a:lnTo>
                    <a:lnTo>
                      <a:pt x="62" y="6"/>
                    </a:lnTo>
                    <a:lnTo>
                      <a:pt x="62" y="4"/>
                    </a:lnTo>
                    <a:lnTo>
                      <a:pt x="56" y="4"/>
                    </a:lnTo>
                    <a:lnTo>
                      <a:pt x="50" y="4"/>
                    </a:lnTo>
                    <a:lnTo>
                      <a:pt x="48" y="2"/>
                    </a:lnTo>
                    <a:lnTo>
                      <a:pt x="44" y="0"/>
                    </a:lnTo>
                    <a:lnTo>
                      <a:pt x="44" y="2"/>
                    </a:lnTo>
                    <a:lnTo>
                      <a:pt x="46" y="2"/>
                    </a:lnTo>
                    <a:lnTo>
                      <a:pt x="44" y="4"/>
                    </a:lnTo>
                    <a:lnTo>
                      <a:pt x="42" y="4"/>
                    </a:lnTo>
                    <a:lnTo>
                      <a:pt x="40" y="4"/>
                    </a:lnTo>
                    <a:lnTo>
                      <a:pt x="36" y="4"/>
                    </a:lnTo>
                    <a:lnTo>
                      <a:pt x="30" y="4"/>
                    </a:lnTo>
                    <a:lnTo>
                      <a:pt x="24" y="4"/>
                    </a:lnTo>
                    <a:lnTo>
                      <a:pt x="20" y="6"/>
                    </a:lnTo>
                    <a:lnTo>
                      <a:pt x="20" y="4"/>
                    </a:lnTo>
                    <a:lnTo>
                      <a:pt x="18" y="6"/>
                    </a:lnTo>
                    <a:lnTo>
                      <a:pt x="16" y="8"/>
                    </a:lnTo>
                    <a:lnTo>
                      <a:pt x="16" y="10"/>
                    </a:lnTo>
                    <a:lnTo>
                      <a:pt x="12" y="12"/>
                    </a:lnTo>
                    <a:lnTo>
                      <a:pt x="10" y="10"/>
                    </a:lnTo>
                    <a:lnTo>
                      <a:pt x="8" y="14"/>
                    </a:lnTo>
                    <a:lnTo>
                      <a:pt x="6" y="16"/>
                    </a:lnTo>
                    <a:lnTo>
                      <a:pt x="6" y="18"/>
                    </a:lnTo>
                    <a:lnTo>
                      <a:pt x="4" y="22"/>
                    </a:lnTo>
                    <a:lnTo>
                      <a:pt x="2" y="24"/>
                    </a:lnTo>
                    <a:lnTo>
                      <a:pt x="2" y="24"/>
                    </a:lnTo>
                    <a:lnTo>
                      <a:pt x="2" y="26"/>
                    </a:lnTo>
                    <a:lnTo>
                      <a:pt x="2" y="26"/>
                    </a:lnTo>
                    <a:lnTo>
                      <a:pt x="0" y="32"/>
                    </a:lnTo>
                    <a:lnTo>
                      <a:pt x="2" y="36"/>
                    </a:lnTo>
                    <a:lnTo>
                      <a:pt x="2" y="34"/>
                    </a:lnTo>
                    <a:lnTo>
                      <a:pt x="8" y="38"/>
                    </a:lnTo>
                    <a:lnTo>
                      <a:pt x="10" y="38"/>
                    </a:lnTo>
                    <a:lnTo>
                      <a:pt x="12" y="38"/>
                    </a:lnTo>
                    <a:lnTo>
                      <a:pt x="10" y="38"/>
                    </a:lnTo>
                    <a:lnTo>
                      <a:pt x="10" y="36"/>
                    </a:lnTo>
                    <a:lnTo>
                      <a:pt x="12" y="36"/>
                    </a:lnTo>
                    <a:lnTo>
                      <a:pt x="14" y="38"/>
                    </a:lnTo>
                    <a:lnTo>
                      <a:pt x="16" y="40"/>
                    </a:lnTo>
                    <a:lnTo>
                      <a:pt x="22" y="40"/>
                    </a:lnTo>
                    <a:lnTo>
                      <a:pt x="22" y="38"/>
                    </a:lnTo>
                    <a:lnTo>
                      <a:pt x="22" y="38"/>
                    </a:lnTo>
                    <a:lnTo>
                      <a:pt x="24" y="36"/>
                    </a:lnTo>
                    <a:lnTo>
                      <a:pt x="24" y="36"/>
                    </a:lnTo>
                    <a:lnTo>
                      <a:pt x="26" y="38"/>
                    </a:lnTo>
                    <a:lnTo>
                      <a:pt x="26" y="38"/>
                    </a:lnTo>
                    <a:lnTo>
                      <a:pt x="26" y="36"/>
                    </a:lnTo>
                    <a:lnTo>
                      <a:pt x="28" y="38"/>
                    </a:lnTo>
                    <a:lnTo>
                      <a:pt x="28" y="38"/>
                    </a:lnTo>
                    <a:lnTo>
                      <a:pt x="28" y="40"/>
                    </a:lnTo>
                    <a:lnTo>
                      <a:pt x="28" y="4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1" name="El Salvador">
                <a:extLst>
                  <a:ext uri="{FF2B5EF4-FFF2-40B4-BE49-F238E27FC236}">
                    <a16:creationId xmlns:a16="http://schemas.microsoft.com/office/drawing/2014/main" id="{4DA5C991-0C62-4FFB-989D-1935D21A32BE}"/>
                  </a:ext>
                </a:extLst>
              </p:cNvPr>
              <p:cNvSpPr>
                <a:spLocks/>
              </p:cNvSpPr>
              <p:nvPr/>
            </p:nvSpPr>
            <p:spPr bwMode="auto">
              <a:xfrm>
                <a:off x="3818506" y="4076970"/>
                <a:ext cx="57416" cy="34449"/>
              </a:xfrm>
              <a:custGeom>
                <a:avLst/>
                <a:gdLst>
                  <a:gd name="T0" fmla="*/ 10 w 30"/>
                  <a:gd name="T1" fmla="*/ 0 h 18"/>
                  <a:gd name="T2" fmla="*/ 12 w 30"/>
                  <a:gd name="T3" fmla="*/ 0 h 18"/>
                  <a:gd name="T4" fmla="*/ 14 w 30"/>
                  <a:gd name="T5" fmla="*/ 2 h 18"/>
                  <a:gd name="T6" fmla="*/ 14 w 30"/>
                  <a:gd name="T7" fmla="*/ 2 h 18"/>
                  <a:gd name="T8" fmla="*/ 16 w 30"/>
                  <a:gd name="T9" fmla="*/ 2 h 18"/>
                  <a:gd name="T10" fmla="*/ 18 w 30"/>
                  <a:gd name="T11" fmla="*/ 2 h 18"/>
                  <a:gd name="T12" fmla="*/ 20 w 30"/>
                  <a:gd name="T13" fmla="*/ 2 h 18"/>
                  <a:gd name="T14" fmla="*/ 22 w 30"/>
                  <a:gd name="T15" fmla="*/ 6 h 18"/>
                  <a:gd name="T16" fmla="*/ 22 w 30"/>
                  <a:gd name="T17" fmla="*/ 6 h 18"/>
                  <a:gd name="T18" fmla="*/ 24 w 30"/>
                  <a:gd name="T19" fmla="*/ 8 h 18"/>
                  <a:gd name="T20" fmla="*/ 24 w 30"/>
                  <a:gd name="T21" fmla="*/ 6 h 18"/>
                  <a:gd name="T22" fmla="*/ 24 w 30"/>
                  <a:gd name="T23" fmla="*/ 6 h 18"/>
                  <a:gd name="T24" fmla="*/ 28 w 30"/>
                  <a:gd name="T25" fmla="*/ 4 h 18"/>
                  <a:gd name="T26" fmla="*/ 28 w 30"/>
                  <a:gd name="T27" fmla="*/ 6 h 18"/>
                  <a:gd name="T28" fmla="*/ 30 w 30"/>
                  <a:gd name="T29" fmla="*/ 6 h 18"/>
                  <a:gd name="T30" fmla="*/ 30 w 30"/>
                  <a:gd name="T31" fmla="*/ 8 h 18"/>
                  <a:gd name="T32" fmla="*/ 30 w 30"/>
                  <a:gd name="T33" fmla="*/ 10 h 18"/>
                  <a:gd name="T34" fmla="*/ 30 w 30"/>
                  <a:gd name="T35" fmla="*/ 10 h 18"/>
                  <a:gd name="T36" fmla="*/ 28 w 30"/>
                  <a:gd name="T37" fmla="*/ 14 h 18"/>
                  <a:gd name="T38" fmla="*/ 30 w 30"/>
                  <a:gd name="T39" fmla="*/ 14 h 18"/>
                  <a:gd name="T40" fmla="*/ 28 w 30"/>
                  <a:gd name="T41" fmla="*/ 16 h 18"/>
                  <a:gd name="T42" fmla="*/ 28 w 30"/>
                  <a:gd name="T43" fmla="*/ 16 h 18"/>
                  <a:gd name="T44" fmla="*/ 28 w 30"/>
                  <a:gd name="T45" fmla="*/ 18 h 18"/>
                  <a:gd name="T46" fmla="*/ 22 w 30"/>
                  <a:gd name="T47" fmla="*/ 18 h 18"/>
                  <a:gd name="T48" fmla="*/ 20 w 30"/>
                  <a:gd name="T49" fmla="*/ 16 h 18"/>
                  <a:gd name="T50" fmla="*/ 18 w 30"/>
                  <a:gd name="T51" fmla="*/ 14 h 18"/>
                  <a:gd name="T52" fmla="*/ 16 w 30"/>
                  <a:gd name="T53" fmla="*/ 14 h 18"/>
                  <a:gd name="T54" fmla="*/ 16 w 30"/>
                  <a:gd name="T55" fmla="*/ 16 h 18"/>
                  <a:gd name="T56" fmla="*/ 18 w 30"/>
                  <a:gd name="T57" fmla="*/ 16 h 18"/>
                  <a:gd name="T58" fmla="*/ 16 w 30"/>
                  <a:gd name="T59" fmla="*/ 16 h 18"/>
                  <a:gd name="T60" fmla="*/ 14 w 30"/>
                  <a:gd name="T61" fmla="*/ 16 h 18"/>
                  <a:gd name="T62" fmla="*/ 8 w 30"/>
                  <a:gd name="T63" fmla="*/ 12 h 18"/>
                  <a:gd name="T64" fmla="*/ 8 w 30"/>
                  <a:gd name="T65" fmla="*/ 14 h 18"/>
                  <a:gd name="T66" fmla="*/ 4 w 30"/>
                  <a:gd name="T67" fmla="*/ 12 h 18"/>
                  <a:gd name="T68" fmla="*/ 2 w 30"/>
                  <a:gd name="T69" fmla="*/ 10 h 18"/>
                  <a:gd name="T70" fmla="*/ 0 w 30"/>
                  <a:gd name="T71" fmla="*/ 10 h 18"/>
                  <a:gd name="T72" fmla="*/ 0 w 30"/>
                  <a:gd name="T73" fmla="*/ 10 h 18"/>
                  <a:gd name="T74" fmla="*/ 0 w 30"/>
                  <a:gd name="T75" fmla="*/ 8 h 18"/>
                  <a:gd name="T76" fmla="*/ 0 w 30"/>
                  <a:gd name="T77" fmla="*/ 8 h 18"/>
                  <a:gd name="T78" fmla="*/ 2 w 30"/>
                  <a:gd name="T79" fmla="*/ 4 h 18"/>
                  <a:gd name="T80" fmla="*/ 6 w 30"/>
                  <a:gd name="T81" fmla="*/ 4 h 18"/>
                  <a:gd name="T82" fmla="*/ 8 w 30"/>
                  <a:gd name="T83" fmla="*/ 4 h 18"/>
                  <a:gd name="T84" fmla="*/ 8 w 30"/>
                  <a:gd name="T85" fmla="*/ 2 h 18"/>
                  <a:gd name="T86" fmla="*/ 10 w 30"/>
                  <a:gd name="T8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18">
                    <a:moveTo>
                      <a:pt x="10" y="0"/>
                    </a:moveTo>
                    <a:lnTo>
                      <a:pt x="12" y="0"/>
                    </a:lnTo>
                    <a:lnTo>
                      <a:pt x="14" y="2"/>
                    </a:lnTo>
                    <a:lnTo>
                      <a:pt x="14" y="2"/>
                    </a:lnTo>
                    <a:lnTo>
                      <a:pt x="16" y="2"/>
                    </a:lnTo>
                    <a:lnTo>
                      <a:pt x="18" y="2"/>
                    </a:lnTo>
                    <a:lnTo>
                      <a:pt x="20" y="2"/>
                    </a:lnTo>
                    <a:lnTo>
                      <a:pt x="22" y="6"/>
                    </a:lnTo>
                    <a:lnTo>
                      <a:pt x="22" y="6"/>
                    </a:lnTo>
                    <a:lnTo>
                      <a:pt x="24" y="8"/>
                    </a:lnTo>
                    <a:lnTo>
                      <a:pt x="24" y="6"/>
                    </a:lnTo>
                    <a:lnTo>
                      <a:pt x="24" y="6"/>
                    </a:lnTo>
                    <a:lnTo>
                      <a:pt x="28" y="4"/>
                    </a:lnTo>
                    <a:lnTo>
                      <a:pt x="28" y="6"/>
                    </a:lnTo>
                    <a:lnTo>
                      <a:pt x="30" y="6"/>
                    </a:lnTo>
                    <a:lnTo>
                      <a:pt x="30" y="8"/>
                    </a:lnTo>
                    <a:lnTo>
                      <a:pt x="30" y="10"/>
                    </a:lnTo>
                    <a:lnTo>
                      <a:pt x="30" y="10"/>
                    </a:lnTo>
                    <a:lnTo>
                      <a:pt x="28" y="14"/>
                    </a:lnTo>
                    <a:lnTo>
                      <a:pt x="30" y="14"/>
                    </a:lnTo>
                    <a:lnTo>
                      <a:pt x="28" y="16"/>
                    </a:lnTo>
                    <a:lnTo>
                      <a:pt x="28" y="16"/>
                    </a:lnTo>
                    <a:lnTo>
                      <a:pt x="28" y="18"/>
                    </a:lnTo>
                    <a:lnTo>
                      <a:pt x="22" y="18"/>
                    </a:lnTo>
                    <a:lnTo>
                      <a:pt x="20" y="16"/>
                    </a:lnTo>
                    <a:lnTo>
                      <a:pt x="18" y="14"/>
                    </a:lnTo>
                    <a:lnTo>
                      <a:pt x="16" y="14"/>
                    </a:lnTo>
                    <a:lnTo>
                      <a:pt x="16" y="16"/>
                    </a:lnTo>
                    <a:lnTo>
                      <a:pt x="18" y="16"/>
                    </a:lnTo>
                    <a:lnTo>
                      <a:pt x="16" y="16"/>
                    </a:lnTo>
                    <a:lnTo>
                      <a:pt x="14" y="16"/>
                    </a:lnTo>
                    <a:lnTo>
                      <a:pt x="8" y="12"/>
                    </a:lnTo>
                    <a:lnTo>
                      <a:pt x="8" y="14"/>
                    </a:lnTo>
                    <a:lnTo>
                      <a:pt x="4" y="12"/>
                    </a:lnTo>
                    <a:lnTo>
                      <a:pt x="2" y="10"/>
                    </a:lnTo>
                    <a:lnTo>
                      <a:pt x="0" y="10"/>
                    </a:lnTo>
                    <a:lnTo>
                      <a:pt x="0" y="10"/>
                    </a:lnTo>
                    <a:lnTo>
                      <a:pt x="0" y="8"/>
                    </a:lnTo>
                    <a:lnTo>
                      <a:pt x="0" y="8"/>
                    </a:lnTo>
                    <a:lnTo>
                      <a:pt x="2" y="4"/>
                    </a:lnTo>
                    <a:lnTo>
                      <a:pt x="6" y="4"/>
                    </a:lnTo>
                    <a:lnTo>
                      <a:pt x="8" y="4"/>
                    </a:lnTo>
                    <a:lnTo>
                      <a:pt x="8" y="2"/>
                    </a:lnTo>
                    <a:lnTo>
                      <a:pt x="10" y="0"/>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2" name="Belize">
                <a:extLst>
                  <a:ext uri="{FF2B5EF4-FFF2-40B4-BE49-F238E27FC236}">
                    <a16:creationId xmlns:a16="http://schemas.microsoft.com/office/drawing/2014/main" id="{5BE908A9-86E5-4459-A07A-EF7D939166AF}"/>
                  </a:ext>
                </a:extLst>
              </p:cNvPr>
              <p:cNvSpPr>
                <a:spLocks/>
              </p:cNvSpPr>
              <p:nvPr/>
            </p:nvSpPr>
            <p:spPr bwMode="auto">
              <a:xfrm>
                <a:off x="3845300" y="3981277"/>
                <a:ext cx="26794" cy="57416"/>
              </a:xfrm>
              <a:custGeom>
                <a:avLst/>
                <a:gdLst>
                  <a:gd name="T0" fmla="*/ 0 w 14"/>
                  <a:gd name="T1" fmla="*/ 8 h 30"/>
                  <a:gd name="T2" fmla="*/ 0 w 14"/>
                  <a:gd name="T3" fmla="*/ 8 h 30"/>
                  <a:gd name="T4" fmla="*/ 0 w 14"/>
                  <a:gd name="T5" fmla="*/ 6 h 30"/>
                  <a:gd name="T6" fmla="*/ 0 w 14"/>
                  <a:gd name="T7" fmla="*/ 4 h 30"/>
                  <a:gd name="T8" fmla="*/ 2 w 14"/>
                  <a:gd name="T9" fmla="*/ 4 h 30"/>
                  <a:gd name="T10" fmla="*/ 2 w 14"/>
                  <a:gd name="T11" fmla="*/ 6 h 30"/>
                  <a:gd name="T12" fmla="*/ 4 w 14"/>
                  <a:gd name="T13" fmla="*/ 6 h 30"/>
                  <a:gd name="T14" fmla="*/ 4 w 14"/>
                  <a:gd name="T15" fmla="*/ 6 h 30"/>
                  <a:gd name="T16" fmla="*/ 4 w 14"/>
                  <a:gd name="T17" fmla="*/ 6 h 30"/>
                  <a:gd name="T18" fmla="*/ 4 w 14"/>
                  <a:gd name="T19" fmla="*/ 4 h 30"/>
                  <a:gd name="T20" fmla="*/ 6 w 14"/>
                  <a:gd name="T21" fmla="*/ 2 h 30"/>
                  <a:gd name="T22" fmla="*/ 8 w 14"/>
                  <a:gd name="T23" fmla="*/ 0 h 30"/>
                  <a:gd name="T24" fmla="*/ 8 w 14"/>
                  <a:gd name="T25" fmla="*/ 0 h 30"/>
                  <a:gd name="T26" fmla="*/ 8 w 14"/>
                  <a:gd name="T27" fmla="*/ 0 h 30"/>
                  <a:gd name="T28" fmla="*/ 10 w 14"/>
                  <a:gd name="T29" fmla="*/ 0 h 30"/>
                  <a:gd name="T30" fmla="*/ 10 w 14"/>
                  <a:gd name="T31" fmla="*/ 0 h 30"/>
                  <a:gd name="T32" fmla="*/ 12 w 14"/>
                  <a:gd name="T33" fmla="*/ 0 h 30"/>
                  <a:gd name="T34" fmla="*/ 14 w 14"/>
                  <a:gd name="T35" fmla="*/ 0 h 30"/>
                  <a:gd name="T36" fmla="*/ 14 w 14"/>
                  <a:gd name="T37" fmla="*/ 0 h 30"/>
                  <a:gd name="T38" fmla="*/ 14 w 14"/>
                  <a:gd name="T39" fmla="*/ 2 h 30"/>
                  <a:gd name="T40" fmla="*/ 12 w 14"/>
                  <a:gd name="T41" fmla="*/ 8 h 30"/>
                  <a:gd name="T42" fmla="*/ 12 w 14"/>
                  <a:gd name="T43" fmla="*/ 10 h 30"/>
                  <a:gd name="T44" fmla="*/ 10 w 14"/>
                  <a:gd name="T45" fmla="*/ 14 h 30"/>
                  <a:gd name="T46" fmla="*/ 12 w 14"/>
                  <a:gd name="T47" fmla="*/ 16 h 30"/>
                  <a:gd name="T48" fmla="*/ 12 w 14"/>
                  <a:gd name="T49" fmla="*/ 20 h 30"/>
                  <a:gd name="T50" fmla="*/ 10 w 14"/>
                  <a:gd name="T51" fmla="*/ 22 h 30"/>
                  <a:gd name="T52" fmla="*/ 8 w 14"/>
                  <a:gd name="T53" fmla="*/ 28 h 30"/>
                  <a:gd name="T54" fmla="*/ 6 w 14"/>
                  <a:gd name="T55" fmla="*/ 26 h 30"/>
                  <a:gd name="T56" fmla="*/ 4 w 14"/>
                  <a:gd name="T57" fmla="*/ 28 h 30"/>
                  <a:gd name="T58" fmla="*/ 2 w 14"/>
                  <a:gd name="T59" fmla="*/ 30 h 30"/>
                  <a:gd name="T60" fmla="*/ 2 w 14"/>
                  <a:gd name="T61" fmla="*/ 30 h 30"/>
                  <a:gd name="T62" fmla="*/ 2 w 14"/>
                  <a:gd name="T63" fmla="*/ 30 h 30"/>
                  <a:gd name="T64" fmla="*/ 0 w 14"/>
                  <a:gd name="T65" fmla="*/ 30 h 30"/>
                  <a:gd name="T66" fmla="*/ 0 w 14"/>
                  <a:gd name="T67" fmla="*/ 30 h 30"/>
                  <a:gd name="T68" fmla="*/ 0 w 14"/>
                  <a:gd name="T69" fmla="*/ 8 h 30"/>
                  <a:gd name="T70" fmla="*/ 0 w 14"/>
                  <a:gd name="T71"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30">
                    <a:moveTo>
                      <a:pt x="0" y="8"/>
                    </a:moveTo>
                    <a:lnTo>
                      <a:pt x="0" y="8"/>
                    </a:lnTo>
                    <a:lnTo>
                      <a:pt x="0" y="6"/>
                    </a:lnTo>
                    <a:lnTo>
                      <a:pt x="0" y="4"/>
                    </a:lnTo>
                    <a:lnTo>
                      <a:pt x="2" y="4"/>
                    </a:lnTo>
                    <a:lnTo>
                      <a:pt x="2" y="6"/>
                    </a:lnTo>
                    <a:lnTo>
                      <a:pt x="4" y="6"/>
                    </a:lnTo>
                    <a:lnTo>
                      <a:pt x="4" y="6"/>
                    </a:lnTo>
                    <a:lnTo>
                      <a:pt x="4" y="6"/>
                    </a:lnTo>
                    <a:lnTo>
                      <a:pt x="4" y="4"/>
                    </a:lnTo>
                    <a:lnTo>
                      <a:pt x="6" y="2"/>
                    </a:lnTo>
                    <a:lnTo>
                      <a:pt x="8" y="0"/>
                    </a:lnTo>
                    <a:lnTo>
                      <a:pt x="8" y="0"/>
                    </a:lnTo>
                    <a:lnTo>
                      <a:pt x="8" y="0"/>
                    </a:lnTo>
                    <a:lnTo>
                      <a:pt x="10" y="0"/>
                    </a:lnTo>
                    <a:lnTo>
                      <a:pt x="10" y="0"/>
                    </a:lnTo>
                    <a:lnTo>
                      <a:pt x="12" y="0"/>
                    </a:lnTo>
                    <a:lnTo>
                      <a:pt x="14" y="0"/>
                    </a:lnTo>
                    <a:lnTo>
                      <a:pt x="14" y="0"/>
                    </a:lnTo>
                    <a:lnTo>
                      <a:pt x="14" y="2"/>
                    </a:lnTo>
                    <a:lnTo>
                      <a:pt x="12" y="8"/>
                    </a:lnTo>
                    <a:lnTo>
                      <a:pt x="12" y="10"/>
                    </a:lnTo>
                    <a:lnTo>
                      <a:pt x="10" y="14"/>
                    </a:lnTo>
                    <a:lnTo>
                      <a:pt x="12" y="16"/>
                    </a:lnTo>
                    <a:lnTo>
                      <a:pt x="12" y="20"/>
                    </a:lnTo>
                    <a:lnTo>
                      <a:pt x="10" y="22"/>
                    </a:lnTo>
                    <a:lnTo>
                      <a:pt x="8" y="28"/>
                    </a:lnTo>
                    <a:lnTo>
                      <a:pt x="6" y="26"/>
                    </a:lnTo>
                    <a:lnTo>
                      <a:pt x="4" y="28"/>
                    </a:lnTo>
                    <a:lnTo>
                      <a:pt x="2" y="30"/>
                    </a:lnTo>
                    <a:lnTo>
                      <a:pt x="2" y="30"/>
                    </a:lnTo>
                    <a:lnTo>
                      <a:pt x="2" y="30"/>
                    </a:lnTo>
                    <a:lnTo>
                      <a:pt x="0" y="30"/>
                    </a:lnTo>
                    <a:lnTo>
                      <a:pt x="0" y="30"/>
                    </a:lnTo>
                    <a:lnTo>
                      <a:pt x="0" y="8"/>
                    </a:lnTo>
                    <a:lnTo>
                      <a:pt x="0" y="8"/>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13" name="Guatemala">
                <a:extLst>
                  <a:ext uri="{FF2B5EF4-FFF2-40B4-BE49-F238E27FC236}">
                    <a16:creationId xmlns:a16="http://schemas.microsoft.com/office/drawing/2014/main" id="{3FB27026-6F03-4768-B1D4-19510B47D4BF}"/>
                  </a:ext>
                </a:extLst>
              </p:cNvPr>
              <p:cNvSpPr>
                <a:spLocks/>
              </p:cNvSpPr>
              <p:nvPr/>
            </p:nvSpPr>
            <p:spPr bwMode="auto">
              <a:xfrm>
                <a:off x="3768745" y="3996588"/>
                <a:ext cx="99521" cy="99521"/>
              </a:xfrm>
              <a:custGeom>
                <a:avLst/>
                <a:gdLst>
                  <a:gd name="T0" fmla="*/ 26 w 52"/>
                  <a:gd name="T1" fmla="*/ 52 h 52"/>
                  <a:gd name="T2" fmla="*/ 26 w 52"/>
                  <a:gd name="T3" fmla="*/ 50 h 52"/>
                  <a:gd name="T4" fmla="*/ 26 w 52"/>
                  <a:gd name="T5" fmla="*/ 50 h 52"/>
                  <a:gd name="T6" fmla="*/ 28 w 52"/>
                  <a:gd name="T7" fmla="*/ 46 h 52"/>
                  <a:gd name="T8" fmla="*/ 32 w 52"/>
                  <a:gd name="T9" fmla="*/ 46 h 52"/>
                  <a:gd name="T10" fmla="*/ 34 w 52"/>
                  <a:gd name="T11" fmla="*/ 46 h 52"/>
                  <a:gd name="T12" fmla="*/ 34 w 52"/>
                  <a:gd name="T13" fmla="*/ 44 h 52"/>
                  <a:gd name="T14" fmla="*/ 36 w 52"/>
                  <a:gd name="T15" fmla="*/ 42 h 52"/>
                  <a:gd name="T16" fmla="*/ 38 w 52"/>
                  <a:gd name="T17" fmla="*/ 38 h 52"/>
                  <a:gd name="T18" fmla="*/ 38 w 52"/>
                  <a:gd name="T19" fmla="*/ 36 h 52"/>
                  <a:gd name="T20" fmla="*/ 40 w 52"/>
                  <a:gd name="T21" fmla="*/ 34 h 52"/>
                  <a:gd name="T22" fmla="*/ 42 w 52"/>
                  <a:gd name="T23" fmla="*/ 30 h 52"/>
                  <a:gd name="T24" fmla="*/ 44 w 52"/>
                  <a:gd name="T25" fmla="*/ 32 h 52"/>
                  <a:gd name="T26" fmla="*/ 48 w 52"/>
                  <a:gd name="T27" fmla="*/ 30 h 52"/>
                  <a:gd name="T28" fmla="*/ 48 w 52"/>
                  <a:gd name="T29" fmla="*/ 28 h 52"/>
                  <a:gd name="T30" fmla="*/ 50 w 52"/>
                  <a:gd name="T31" fmla="*/ 26 h 52"/>
                  <a:gd name="T32" fmla="*/ 52 w 52"/>
                  <a:gd name="T33" fmla="*/ 24 h 52"/>
                  <a:gd name="T34" fmla="*/ 50 w 52"/>
                  <a:gd name="T35" fmla="*/ 24 h 52"/>
                  <a:gd name="T36" fmla="*/ 48 w 52"/>
                  <a:gd name="T37" fmla="*/ 24 h 52"/>
                  <a:gd name="T38" fmla="*/ 48 w 52"/>
                  <a:gd name="T39" fmla="*/ 26 h 52"/>
                  <a:gd name="T40" fmla="*/ 46 w 52"/>
                  <a:gd name="T41" fmla="*/ 24 h 52"/>
                  <a:gd name="T42" fmla="*/ 44 w 52"/>
                  <a:gd name="T43" fmla="*/ 24 h 52"/>
                  <a:gd name="T44" fmla="*/ 42 w 52"/>
                  <a:gd name="T45" fmla="*/ 22 h 52"/>
                  <a:gd name="T46" fmla="*/ 42 w 52"/>
                  <a:gd name="T47" fmla="*/ 22 h 52"/>
                  <a:gd name="T48" fmla="*/ 40 w 52"/>
                  <a:gd name="T49" fmla="*/ 22 h 52"/>
                  <a:gd name="T50" fmla="*/ 40 w 52"/>
                  <a:gd name="T51" fmla="*/ 22 h 52"/>
                  <a:gd name="T52" fmla="*/ 40 w 52"/>
                  <a:gd name="T53" fmla="*/ 0 h 52"/>
                  <a:gd name="T54" fmla="*/ 40 w 52"/>
                  <a:gd name="T55" fmla="*/ 0 h 52"/>
                  <a:gd name="T56" fmla="*/ 18 w 52"/>
                  <a:gd name="T57" fmla="*/ 0 h 52"/>
                  <a:gd name="T58" fmla="*/ 18 w 52"/>
                  <a:gd name="T59" fmla="*/ 6 h 52"/>
                  <a:gd name="T60" fmla="*/ 12 w 52"/>
                  <a:gd name="T61" fmla="*/ 6 h 52"/>
                  <a:gd name="T62" fmla="*/ 14 w 52"/>
                  <a:gd name="T63" fmla="*/ 8 h 52"/>
                  <a:gd name="T64" fmla="*/ 14 w 52"/>
                  <a:gd name="T65" fmla="*/ 8 h 52"/>
                  <a:gd name="T66" fmla="*/ 16 w 52"/>
                  <a:gd name="T67" fmla="*/ 10 h 52"/>
                  <a:gd name="T68" fmla="*/ 18 w 52"/>
                  <a:gd name="T69" fmla="*/ 12 h 52"/>
                  <a:gd name="T70" fmla="*/ 20 w 52"/>
                  <a:gd name="T71" fmla="*/ 12 h 52"/>
                  <a:gd name="T72" fmla="*/ 20 w 52"/>
                  <a:gd name="T73" fmla="*/ 14 h 52"/>
                  <a:gd name="T74" fmla="*/ 22 w 52"/>
                  <a:gd name="T75" fmla="*/ 16 h 52"/>
                  <a:gd name="T76" fmla="*/ 22 w 52"/>
                  <a:gd name="T77" fmla="*/ 16 h 52"/>
                  <a:gd name="T78" fmla="*/ 24 w 52"/>
                  <a:gd name="T79" fmla="*/ 16 h 52"/>
                  <a:gd name="T80" fmla="*/ 26 w 52"/>
                  <a:gd name="T81" fmla="*/ 18 h 52"/>
                  <a:gd name="T82" fmla="*/ 26 w 52"/>
                  <a:gd name="T83" fmla="*/ 20 h 52"/>
                  <a:gd name="T84" fmla="*/ 24 w 52"/>
                  <a:gd name="T85" fmla="*/ 20 h 52"/>
                  <a:gd name="T86" fmla="*/ 8 w 52"/>
                  <a:gd name="T87" fmla="*/ 20 h 52"/>
                  <a:gd name="T88" fmla="*/ 2 w 52"/>
                  <a:gd name="T89" fmla="*/ 32 h 52"/>
                  <a:gd name="T90" fmla="*/ 2 w 52"/>
                  <a:gd name="T91" fmla="*/ 34 h 52"/>
                  <a:gd name="T92" fmla="*/ 2 w 52"/>
                  <a:gd name="T93" fmla="*/ 36 h 52"/>
                  <a:gd name="T94" fmla="*/ 2 w 52"/>
                  <a:gd name="T95" fmla="*/ 36 h 52"/>
                  <a:gd name="T96" fmla="*/ 2 w 52"/>
                  <a:gd name="T97" fmla="*/ 36 h 52"/>
                  <a:gd name="T98" fmla="*/ 2 w 52"/>
                  <a:gd name="T99" fmla="*/ 38 h 52"/>
                  <a:gd name="T100" fmla="*/ 2 w 52"/>
                  <a:gd name="T101" fmla="*/ 38 h 52"/>
                  <a:gd name="T102" fmla="*/ 2 w 52"/>
                  <a:gd name="T103" fmla="*/ 40 h 52"/>
                  <a:gd name="T104" fmla="*/ 0 w 52"/>
                  <a:gd name="T105" fmla="*/ 40 h 52"/>
                  <a:gd name="T106" fmla="*/ 0 w 52"/>
                  <a:gd name="T107" fmla="*/ 42 h 52"/>
                  <a:gd name="T108" fmla="*/ 2 w 52"/>
                  <a:gd name="T109" fmla="*/ 44 h 52"/>
                  <a:gd name="T110" fmla="*/ 4 w 52"/>
                  <a:gd name="T111" fmla="*/ 46 h 52"/>
                  <a:gd name="T112" fmla="*/ 6 w 52"/>
                  <a:gd name="T113" fmla="*/ 46 h 52"/>
                  <a:gd name="T114" fmla="*/ 8 w 52"/>
                  <a:gd name="T115" fmla="*/ 48 h 52"/>
                  <a:gd name="T116" fmla="*/ 14 w 52"/>
                  <a:gd name="T117" fmla="*/ 50 h 52"/>
                  <a:gd name="T118" fmla="*/ 18 w 52"/>
                  <a:gd name="T119" fmla="*/ 50 h 52"/>
                  <a:gd name="T120" fmla="*/ 20 w 52"/>
                  <a:gd name="T121" fmla="*/ 50 h 52"/>
                  <a:gd name="T122" fmla="*/ 26 w 52"/>
                  <a:gd name="T12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52">
                    <a:moveTo>
                      <a:pt x="26" y="52"/>
                    </a:moveTo>
                    <a:lnTo>
                      <a:pt x="26" y="50"/>
                    </a:lnTo>
                    <a:lnTo>
                      <a:pt x="26" y="50"/>
                    </a:lnTo>
                    <a:lnTo>
                      <a:pt x="28" y="46"/>
                    </a:lnTo>
                    <a:lnTo>
                      <a:pt x="32" y="46"/>
                    </a:lnTo>
                    <a:lnTo>
                      <a:pt x="34" y="46"/>
                    </a:lnTo>
                    <a:lnTo>
                      <a:pt x="34" y="44"/>
                    </a:lnTo>
                    <a:lnTo>
                      <a:pt x="36" y="42"/>
                    </a:lnTo>
                    <a:lnTo>
                      <a:pt x="38" y="38"/>
                    </a:lnTo>
                    <a:lnTo>
                      <a:pt x="38" y="36"/>
                    </a:lnTo>
                    <a:lnTo>
                      <a:pt x="40" y="34"/>
                    </a:lnTo>
                    <a:lnTo>
                      <a:pt x="42" y="30"/>
                    </a:lnTo>
                    <a:lnTo>
                      <a:pt x="44" y="32"/>
                    </a:lnTo>
                    <a:lnTo>
                      <a:pt x="48" y="30"/>
                    </a:lnTo>
                    <a:lnTo>
                      <a:pt x="48" y="28"/>
                    </a:lnTo>
                    <a:lnTo>
                      <a:pt x="50" y="26"/>
                    </a:lnTo>
                    <a:lnTo>
                      <a:pt x="52" y="24"/>
                    </a:lnTo>
                    <a:lnTo>
                      <a:pt x="50" y="24"/>
                    </a:lnTo>
                    <a:lnTo>
                      <a:pt x="48" y="24"/>
                    </a:lnTo>
                    <a:lnTo>
                      <a:pt x="48" y="26"/>
                    </a:lnTo>
                    <a:lnTo>
                      <a:pt x="46" y="24"/>
                    </a:lnTo>
                    <a:lnTo>
                      <a:pt x="44" y="24"/>
                    </a:lnTo>
                    <a:lnTo>
                      <a:pt x="42" y="22"/>
                    </a:lnTo>
                    <a:lnTo>
                      <a:pt x="42" y="22"/>
                    </a:lnTo>
                    <a:lnTo>
                      <a:pt x="40" y="22"/>
                    </a:lnTo>
                    <a:lnTo>
                      <a:pt x="40" y="22"/>
                    </a:lnTo>
                    <a:lnTo>
                      <a:pt x="40" y="0"/>
                    </a:lnTo>
                    <a:lnTo>
                      <a:pt x="40" y="0"/>
                    </a:lnTo>
                    <a:lnTo>
                      <a:pt x="18" y="0"/>
                    </a:lnTo>
                    <a:lnTo>
                      <a:pt x="18" y="6"/>
                    </a:lnTo>
                    <a:lnTo>
                      <a:pt x="12" y="6"/>
                    </a:lnTo>
                    <a:lnTo>
                      <a:pt x="14" y="8"/>
                    </a:lnTo>
                    <a:lnTo>
                      <a:pt x="14" y="8"/>
                    </a:lnTo>
                    <a:lnTo>
                      <a:pt x="16" y="10"/>
                    </a:lnTo>
                    <a:lnTo>
                      <a:pt x="18" y="12"/>
                    </a:lnTo>
                    <a:lnTo>
                      <a:pt x="20" y="12"/>
                    </a:lnTo>
                    <a:lnTo>
                      <a:pt x="20" y="14"/>
                    </a:lnTo>
                    <a:lnTo>
                      <a:pt x="22" y="16"/>
                    </a:lnTo>
                    <a:lnTo>
                      <a:pt x="22" y="16"/>
                    </a:lnTo>
                    <a:lnTo>
                      <a:pt x="24" y="16"/>
                    </a:lnTo>
                    <a:lnTo>
                      <a:pt x="26" y="18"/>
                    </a:lnTo>
                    <a:lnTo>
                      <a:pt x="26" y="20"/>
                    </a:lnTo>
                    <a:lnTo>
                      <a:pt x="24" y="20"/>
                    </a:lnTo>
                    <a:lnTo>
                      <a:pt x="8" y="20"/>
                    </a:lnTo>
                    <a:lnTo>
                      <a:pt x="2" y="32"/>
                    </a:lnTo>
                    <a:lnTo>
                      <a:pt x="2" y="34"/>
                    </a:lnTo>
                    <a:lnTo>
                      <a:pt x="2" y="36"/>
                    </a:lnTo>
                    <a:lnTo>
                      <a:pt x="2" y="36"/>
                    </a:lnTo>
                    <a:lnTo>
                      <a:pt x="2" y="36"/>
                    </a:lnTo>
                    <a:lnTo>
                      <a:pt x="2" y="38"/>
                    </a:lnTo>
                    <a:lnTo>
                      <a:pt x="2" y="38"/>
                    </a:lnTo>
                    <a:lnTo>
                      <a:pt x="2" y="40"/>
                    </a:lnTo>
                    <a:lnTo>
                      <a:pt x="0" y="40"/>
                    </a:lnTo>
                    <a:lnTo>
                      <a:pt x="0" y="42"/>
                    </a:lnTo>
                    <a:lnTo>
                      <a:pt x="2" y="44"/>
                    </a:lnTo>
                    <a:lnTo>
                      <a:pt x="4" y="46"/>
                    </a:lnTo>
                    <a:lnTo>
                      <a:pt x="6" y="46"/>
                    </a:lnTo>
                    <a:lnTo>
                      <a:pt x="8" y="48"/>
                    </a:lnTo>
                    <a:lnTo>
                      <a:pt x="14" y="50"/>
                    </a:lnTo>
                    <a:lnTo>
                      <a:pt x="18" y="50"/>
                    </a:lnTo>
                    <a:lnTo>
                      <a:pt x="20" y="50"/>
                    </a:lnTo>
                    <a:lnTo>
                      <a:pt x="26" y="52"/>
                    </a:lnTo>
                    <a:close/>
                  </a:path>
                </a:pathLst>
              </a:custGeom>
              <a:grpFill/>
              <a:ln w="6350">
                <a:solidFill>
                  <a:srgbClr val="82D8D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grpSp>
      <p:grpSp>
        <p:nvGrpSpPr>
          <p:cNvPr id="229" name="Group 228">
            <a:extLst>
              <a:ext uri="{FF2B5EF4-FFF2-40B4-BE49-F238E27FC236}">
                <a16:creationId xmlns:a16="http://schemas.microsoft.com/office/drawing/2014/main" id="{DF892756-AF02-4F42-B1A4-C8C039226B47}"/>
              </a:ext>
            </a:extLst>
          </p:cNvPr>
          <p:cNvGrpSpPr/>
          <p:nvPr/>
        </p:nvGrpSpPr>
        <p:grpSpPr>
          <a:xfrm>
            <a:off x="33390199" y="23178725"/>
            <a:ext cx="1768977" cy="3033002"/>
            <a:chOff x="5330456" y="1761200"/>
            <a:chExt cx="2051659" cy="3517674"/>
          </a:xfrm>
          <a:solidFill>
            <a:srgbClr val="7F7F7F"/>
          </a:solidFill>
        </p:grpSpPr>
        <p:sp>
          <p:nvSpPr>
            <p:cNvPr id="230" name="Zambia">
              <a:extLst>
                <a:ext uri="{FF2B5EF4-FFF2-40B4-BE49-F238E27FC236}">
                  <a16:creationId xmlns:a16="http://schemas.microsoft.com/office/drawing/2014/main" id="{EA98D212-C6DE-4D54-9A54-9188463F32DB}"/>
                </a:ext>
              </a:extLst>
            </p:cNvPr>
            <p:cNvSpPr>
              <a:spLocks/>
            </p:cNvSpPr>
            <p:nvPr/>
          </p:nvSpPr>
          <p:spPr bwMode="auto">
            <a:xfrm>
              <a:off x="6425184" y="4616678"/>
              <a:ext cx="279424" cy="237319"/>
            </a:xfrm>
            <a:custGeom>
              <a:avLst/>
              <a:gdLst>
                <a:gd name="T0" fmla="*/ 30 w 146"/>
                <a:gd name="T1" fmla="*/ 38 h 124"/>
                <a:gd name="T2" fmla="*/ 34 w 146"/>
                <a:gd name="T3" fmla="*/ 42 h 124"/>
                <a:gd name="T4" fmla="*/ 38 w 146"/>
                <a:gd name="T5" fmla="*/ 40 h 124"/>
                <a:gd name="T6" fmla="*/ 44 w 146"/>
                <a:gd name="T7" fmla="*/ 42 h 124"/>
                <a:gd name="T8" fmla="*/ 46 w 146"/>
                <a:gd name="T9" fmla="*/ 46 h 124"/>
                <a:gd name="T10" fmla="*/ 56 w 146"/>
                <a:gd name="T11" fmla="*/ 50 h 124"/>
                <a:gd name="T12" fmla="*/ 62 w 146"/>
                <a:gd name="T13" fmla="*/ 48 h 124"/>
                <a:gd name="T14" fmla="*/ 68 w 146"/>
                <a:gd name="T15" fmla="*/ 44 h 124"/>
                <a:gd name="T16" fmla="*/ 72 w 146"/>
                <a:gd name="T17" fmla="*/ 52 h 124"/>
                <a:gd name="T18" fmla="*/ 84 w 146"/>
                <a:gd name="T19" fmla="*/ 60 h 124"/>
                <a:gd name="T20" fmla="*/ 92 w 146"/>
                <a:gd name="T21" fmla="*/ 66 h 124"/>
                <a:gd name="T22" fmla="*/ 98 w 146"/>
                <a:gd name="T23" fmla="*/ 66 h 124"/>
                <a:gd name="T24" fmla="*/ 94 w 146"/>
                <a:gd name="T25" fmla="*/ 52 h 124"/>
                <a:gd name="T26" fmla="*/ 90 w 146"/>
                <a:gd name="T27" fmla="*/ 54 h 124"/>
                <a:gd name="T28" fmla="*/ 82 w 146"/>
                <a:gd name="T29" fmla="*/ 46 h 124"/>
                <a:gd name="T30" fmla="*/ 84 w 146"/>
                <a:gd name="T31" fmla="*/ 32 h 124"/>
                <a:gd name="T32" fmla="*/ 86 w 146"/>
                <a:gd name="T33" fmla="*/ 28 h 124"/>
                <a:gd name="T34" fmla="*/ 86 w 146"/>
                <a:gd name="T35" fmla="*/ 22 h 124"/>
                <a:gd name="T36" fmla="*/ 84 w 146"/>
                <a:gd name="T37" fmla="*/ 16 h 124"/>
                <a:gd name="T38" fmla="*/ 116 w 146"/>
                <a:gd name="T39" fmla="*/ 4 h 124"/>
                <a:gd name="T40" fmla="*/ 122 w 146"/>
                <a:gd name="T41" fmla="*/ 6 h 124"/>
                <a:gd name="T42" fmla="*/ 132 w 146"/>
                <a:gd name="T43" fmla="*/ 10 h 124"/>
                <a:gd name="T44" fmla="*/ 138 w 146"/>
                <a:gd name="T45" fmla="*/ 16 h 124"/>
                <a:gd name="T46" fmla="*/ 140 w 146"/>
                <a:gd name="T47" fmla="*/ 20 h 124"/>
                <a:gd name="T48" fmla="*/ 142 w 146"/>
                <a:gd name="T49" fmla="*/ 26 h 124"/>
                <a:gd name="T50" fmla="*/ 146 w 146"/>
                <a:gd name="T51" fmla="*/ 32 h 124"/>
                <a:gd name="T52" fmla="*/ 142 w 146"/>
                <a:gd name="T53" fmla="*/ 40 h 124"/>
                <a:gd name="T54" fmla="*/ 142 w 146"/>
                <a:gd name="T55" fmla="*/ 46 h 124"/>
                <a:gd name="T56" fmla="*/ 144 w 146"/>
                <a:gd name="T57" fmla="*/ 52 h 124"/>
                <a:gd name="T58" fmla="*/ 144 w 146"/>
                <a:gd name="T59" fmla="*/ 54 h 124"/>
                <a:gd name="T60" fmla="*/ 138 w 146"/>
                <a:gd name="T61" fmla="*/ 60 h 124"/>
                <a:gd name="T62" fmla="*/ 138 w 146"/>
                <a:gd name="T63" fmla="*/ 66 h 124"/>
                <a:gd name="T64" fmla="*/ 136 w 146"/>
                <a:gd name="T65" fmla="*/ 72 h 124"/>
                <a:gd name="T66" fmla="*/ 134 w 146"/>
                <a:gd name="T67" fmla="*/ 76 h 124"/>
                <a:gd name="T68" fmla="*/ 110 w 146"/>
                <a:gd name="T69" fmla="*/ 86 h 124"/>
                <a:gd name="T70" fmla="*/ 106 w 146"/>
                <a:gd name="T71" fmla="*/ 94 h 124"/>
                <a:gd name="T72" fmla="*/ 100 w 146"/>
                <a:gd name="T73" fmla="*/ 96 h 124"/>
                <a:gd name="T74" fmla="*/ 92 w 146"/>
                <a:gd name="T75" fmla="*/ 96 h 124"/>
                <a:gd name="T76" fmla="*/ 86 w 146"/>
                <a:gd name="T77" fmla="*/ 102 h 124"/>
                <a:gd name="T78" fmla="*/ 84 w 146"/>
                <a:gd name="T79" fmla="*/ 104 h 124"/>
                <a:gd name="T80" fmla="*/ 64 w 146"/>
                <a:gd name="T81" fmla="*/ 124 h 124"/>
                <a:gd name="T82" fmla="*/ 56 w 146"/>
                <a:gd name="T83" fmla="*/ 124 h 124"/>
                <a:gd name="T84" fmla="*/ 50 w 146"/>
                <a:gd name="T85" fmla="*/ 122 h 124"/>
                <a:gd name="T86" fmla="*/ 44 w 146"/>
                <a:gd name="T87" fmla="*/ 122 h 124"/>
                <a:gd name="T88" fmla="*/ 36 w 146"/>
                <a:gd name="T89" fmla="*/ 118 h 124"/>
                <a:gd name="T90" fmla="*/ 34 w 146"/>
                <a:gd name="T91" fmla="*/ 118 h 124"/>
                <a:gd name="T92" fmla="*/ 16 w 146"/>
                <a:gd name="T93" fmla="*/ 120 h 124"/>
                <a:gd name="T94" fmla="*/ 12 w 146"/>
                <a:gd name="T95" fmla="*/ 116 h 124"/>
                <a:gd name="T96" fmla="*/ 4 w 146"/>
                <a:gd name="T97" fmla="*/ 110 h 124"/>
                <a:gd name="T98" fmla="*/ 0 w 146"/>
                <a:gd name="T99" fmla="*/ 102 h 124"/>
                <a:gd name="T100" fmla="*/ 28 w 146"/>
                <a:gd name="T101" fmla="*/ 56 h 124"/>
                <a:gd name="T102" fmla="*/ 26 w 146"/>
                <a:gd name="T103" fmla="*/ 48 h 124"/>
                <a:gd name="T104" fmla="*/ 26 w 146"/>
                <a:gd name="T105" fmla="*/ 3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24">
                  <a:moveTo>
                    <a:pt x="26" y="38"/>
                  </a:moveTo>
                  <a:lnTo>
                    <a:pt x="28" y="38"/>
                  </a:lnTo>
                  <a:lnTo>
                    <a:pt x="30" y="38"/>
                  </a:lnTo>
                  <a:lnTo>
                    <a:pt x="30" y="38"/>
                  </a:lnTo>
                  <a:lnTo>
                    <a:pt x="32" y="40"/>
                  </a:lnTo>
                  <a:lnTo>
                    <a:pt x="32" y="42"/>
                  </a:lnTo>
                  <a:lnTo>
                    <a:pt x="32" y="42"/>
                  </a:lnTo>
                  <a:lnTo>
                    <a:pt x="34" y="42"/>
                  </a:lnTo>
                  <a:lnTo>
                    <a:pt x="34" y="42"/>
                  </a:lnTo>
                  <a:lnTo>
                    <a:pt x="36" y="40"/>
                  </a:lnTo>
                  <a:lnTo>
                    <a:pt x="38" y="40"/>
                  </a:lnTo>
                  <a:lnTo>
                    <a:pt x="38" y="40"/>
                  </a:lnTo>
                  <a:lnTo>
                    <a:pt x="42" y="38"/>
                  </a:lnTo>
                  <a:lnTo>
                    <a:pt x="42" y="40"/>
                  </a:lnTo>
                  <a:lnTo>
                    <a:pt x="44" y="42"/>
                  </a:lnTo>
                  <a:lnTo>
                    <a:pt x="44" y="42"/>
                  </a:lnTo>
                  <a:lnTo>
                    <a:pt x="44" y="44"/>
                  </a:lnTo>
                  <a:lnTo>
                    <a:pt x="44" y="46"/>
                  </a:lnTo>
                  <a:lnTo>
                    <a:pt x="44" y="46"/>
                  </a:lnTo>
                  <a:lnTo>
                    <a:pt x="46" y="46"/>
                  </a:lnTo>
                  <a:lnTo>
                    <a:pt x="48" y="46"/>
                  </a:lnTo>
                  <a:lnTo>
                    <a:pt x="50" y="48"/>
                  </a:lnTo>
                  <a:lnTo>
                    <a:pt x="54" y="48"/>
                  </a:lnTo>
                  <a:lnTo>
                    <a:pt x="56" y="50"/>
                  </a:lnTo>
                  <a:lnTo>
                    <a:pt x="56" y="50"/>
                  </a:lnTo>
                  <a:lnTo>
                    <a:pt x="58" y="50"/>
                  </a:lnTo>
                  <a:lnTo>
                    <a:pt x="62" y="48"/>
                  </a:lnTo>
                  <a:lnTo>
                    <a:pt x="62" y="48"/>
                  </a:lnTo>
                  <a:lnTo>
                    <a:pt x="64" y="44"/>
                  </a:lnTo>
                  <a:lnTo>
                    <a:pt x="64" y="44"/>
                  </a:lnTo>
                  <a:lnTo>
                    <a:pt x="66" y="44"/>
                  </a:lnTo>
                  <a:lnTo>
                    <a:pt x="68" y="44"/>
                  </a:lnTo>
                  <a:lnTo>
                    <a:pt x="68" y="46"/>
                  </a:lnTo>
                  <a:lnTo>
                    <a:pt x="70" y="50"/>
                  </a:lnTo>
                  <a:lnTo>
                    <a:pt x="70" y="50"/>
                  </a:lnTo>
                  <a:lnTo>
                    <a:pt x="72" y="52"/>
                  </a:lnTo>
                  <a:lnTo>
                    <a:pt x="78" y="54"/>
                  </a:lnTo>
                  <a:lnTo>
                    <a:pt x="80" y="56"/>
                  </a:lnTo>
                  <a:lnTo>
                    <a:pt x="82" y="60"/>
                  </a:lnTo>
                  <a:lnTo>
                    <a:pt x="84" y="60"/>
                  </a:lnTo>
                  <a:lnTo>
                    <a:pt x="86" y="64"/>
                  </a:lnTo>
                  <a:lnTo>
                    <a:pt x="90" y="66"/>
                  </a:lnTo>
                  <a:lnTo>
                    <a:pt x="92" y="66"/>
                  </a:lnTo>
                  <a:lnTo>
                    <a:pt x="92" y="66"/>
                  </a:lnTo>
                  <a:lnTo>
                    <a:pt x="94" y="66"/>
                  </a:lnTo>
                  <a:lnTo>
                    <a:pt x="96" y="66"/>
                  </a:lnTo>
                  <a:lnTo>
                    <a:pt x="96" y="66"/>
                  </a:lnTo>
                  <a:lnTo>
                    <a:pt x="98" y="66"/>
                  </a:lnTo>
                  <a:lnTo>
                    <a:pt x="98" y="66"/>
                  </a:lnTo>
                  <a:lnTo>
                    <a:pt x="98" y="52"/>
                  </a:lnTo>
                  <a:lnTo>
                    <a:pt x="96" y="52"/>
                  </a:lnTo>
                  <a:lnTo>
                    <a:pt x="94" y="52"/>
                  </a:lnTo>
                  <a:lnTo>
                    <a:pt x="94" y="54"/>
                  </a:lnTo>
                  <a:lnTo>
                    <a:pt x="94" y="54"/>
                  </a:lnTo>
                  <a:lnTo>
                    <a:pt x="94" y="54"/>
                  </a:lnTo>
                  <a:lnTo>
                    <a:pt x="90" y="54"/>
                  </a:lnTo>
                  <a:lnTo>
                    <a:pt x="88" y="54"/>
                  </a:lnTo>
                  <a:lnTo>
                    <a:pt x="86" y="52"/>
                  </a:lnTo>
                  <a:lnTo>
                    <a:pt x="84" y="48"/>
                  </a:lnTo>
                  <a:lnTo>
                    <a:pt x="82" y="46"/>
                  </a:lnTo>
                  <a:lnTo>
                    <a:pt x="82" y="44"/>
                  </a:lnTo>
                  <a:lnTo>
                    <a:pt x="82" y="36"/>
                  </a:lnTo>
                  <a:lnTo>
                    <a:pt x="82" y="34"/>
                  </a:lnTo>
                  <a:lnTo>
                    <a:pt x="84" y="32"/>
                  </a:lnTo>
                  <a:lnTo>
                    <a:pt x="86" y="32"/>
                  </a:lnTo>
                  <a:lnTo>
                    <a:pt x="86" y="30"/>
                  </a:lnTo>
                  <a:lnTo>
                    <a:pt x="86" y="30"/>
                  </a:lnTo>
                  <a:lnTo>
                    <a:pt x="86" y="28"/>
                  </a:lnTo>
                  <a:lnTo>
                    <a:pt x="86" y="26"/>
                  </a:lnTo>
                  <a:lnTo>
                    <a:pt x="86" y="24"/>
                  </a:lnTo>
                  <a:lnTo>
                    <a:pt x="86" y="22"/>
                  </a:lnTo>
                  <a:lnTo>
                    <a:pt x="86" y="22"/>
                  </a:lnTo>
                  <a:lnTo>
                    <a:pt x="86" y="20"/>
                  </a:lnTo>
                  <a:lnTo>
                    <a:pt x="86" y="20"/>
                  </a:lnTo>
                  <a:lnTo>
                    <a:pt x="84" y="18"/>
                  </a:lnTo>
                  <a:lnTo>
                    <a:pt x="84" y="16"/>
                  </a:lnTo>
                  <a:lnTo>
                    <a:pt x="88" y="6"/>
                  </a:lnTo>
                  <a:lnTo>
                    <a:pt x="108" y="0"/>
                  </a:lnTo>
                  <a:lnTo>
                    <a:pt x="114" y="4"/>
                  </a:lnTo>
                  <a:lnTo>
                    <a:pt x="116" y="4"/>
                  </a:lnTo>
                  <a:lnTo>
                    <a:pt x="118" y="4"/>
                  </a:lnTo>
                  <a:lnTo>
                    <a:pt x="120" y="4"/>
                  </a:lnTo>
                  <a:lnTo>
                    <a:pt x="122" y="6"/>
                  </a:lnTo>
                  <a:lnTo>
                    <a:pt x="122" y="6"/>
                  </a:lnTo>
                  <a:lnTo>
                    <a:pt x="122" y="8"/>
                  </a:lnTo>
                  <a:lnTo>
                    <a:pt x="126" y="8"/>
                  </a:lnTo>
                  <a:lnTo>
                    <a:pt x="130" y="10"/>
                  </a:lnTo>
                  <a:lnTo>
                    <a:pt x="132" y="10"/>
                  </a:lnTo>
                  <a:lnTo>
                    <a:pt x="134" y="12"/>
                  </a:lnTo>
                  <a:lnTo>
                    <a:pt x="134" y="12"/>
                  </a:lnTo>
                  <a:lnTo>
                    <a:pt x="136" y="14"/>
                  </a:lnTo>
                  <a:lnTo>
                    <a:pt x="138" y="16"/>
                  </a:lnTo>
                  <a:lnTo>
                    <a:pt x="138" y="16"/>
                  </a:lnTo>
                  <a:lnTo>
                    <a:pt x="140" y="18"/>
                  </a:lnTo>
                  <a:lnTo>
                    <a:pt x="140" y="18"/>
                  </a:lnTo>
                  <a:lnTo>
                    <a:pt x="140" y="20"/>
                  </a:lnTo>
                  <a:lnTo>
                    <a:pt x="142" y="22"/>
                  </a:lnTo>
                  <a:lnTo>
                    <a:pt x="144" y="22"/>
                  </a:lnTo>
                  <a:lnTo>
                    <a:pt x="144" y="22"/>
                  </a:lnTo>
                  <a:lnTo>
                    <a:pt x="142" y="26"/>
                  </a:lnTo>
                  <a:lnTo>
                    <a:pt x="142" y="26"/>
                  </a:lnTo>
                  <a:lnTo>
                    <a:pt x="146" y="28"/>
                  </a:lnTo>
                  <a:lnTo>
                    <a:pt x="146" y="30"/>
                  </a:lnTo>
                  <a:lnTo>
                    <a:pt x="146" y="32"/>
                  </a:lnTo>
                  <a:lnTo>
                    <a:pt x="146" y="34"/>
                  </a:lnTo>
                  <a:lnTo>
                    <a:pt x="146" y="34"/>
                  </a:lnTo>
                  <a:lnTo>
                    <a:pt x="142" y="38"/>
                  </a:lnTo>
                  <a:lnTo>
                    <a:pt x="142" y="40"/>
                  </a:lnTo>
                  <a:lnTo>
                    <a:pt x="142" y="42"/>
                  </a:lnTo>
                  <a:lnTo>
                    <a:pt x="144" y="44"/>
                  </a:lnTo>
                  <a:lnTo>
                    <a:pt x="144" y="44"/>
                  </a:lnTo>
                  <a:lnTo>
                    <a:pt x="142" y="46"/>
                  </a:lnTo>
                  <a:lnTo>
                    <a:pt x="144" y="48"/>
                  </a:lnTo>
                  <a:lnTo>
                    <a:pt x="144" y="50"/>
                  </a:lnTo>
                  <a:lnTo>
                    <a:pt x="142" y="50"/>
                  </a:lnTo>
                  <a:lnTo>
                    <a:pt x="144" y="52"/>
                  </a:lnTo>
                  <a:lnTo>
                    <a:pt x="144" y="54"/>
                  </a:lnTo>
                  <a:lnTo>
                    <a:pt x="144" y="54"/>
                  </a:lnTo>
                  <a:lnTo>
                    <a:pt x="144" y="54"/>
                  </a:lnTo>
                  <a:lnTo>
                    <a:pt x="144" y="54"/>
                  </a:lnTo>
                  <a:lnTo>
                    <a:pt x="142" y="56"/>
                  </a:lnTo>
                  <a:lnTo>
                    <a:pt x="140" y="58"/>
                  </a:lnTo>
                  <a:lnTo>
                    <a:pt x="138" y="60"/>
                  </a:lnTo>
                  <a:lnTo>
                    <a:pt x="138" y="60"/>
                  </a:lnTo>
                  <a:lnTo>
                    <a:pt x="138" y="62"/>
                  </a:lnTo>
                  <a:lnTo>
                    <a:pt x="138" y="62"/>
                  </a:lnTo>
                  <a:lnTo>
                    <a:pt x="138" y="64"/>
                  </a:lnTo>
                  <a:lnTo>
                    <a:pt x="138" y="66"/>
                  </a:lnTo>
                  <a:lnTo>
                    <a:pt x="136" y="68"/>
                  </a:lnTo>
                  <a:lnTo>
                    <a:pt x="134" y="68"/>
                  </a:lnTo>
                  <a:lnTo>
                    <a:pt x="136" y="70"/>
                  </a:lnTo>
                  <a:lnTo>
                    <a:pt x="136" y="72"/>
                  </a:lnTo>
                  <a:lnTo>
                    <a:pt x="138" y="74"/>
                  </a:lnTo>
                  <a:lnTo>
                    <a:pt x="138" y="76"/>
                  </a:lnTo>
                  <a:lnTo>
                    <a:pt x="138" y="76"/>
                  </a:lnTo>
                  <a:lnTo>
                    <a:pt x="134" y="76"/>
                  </a:lnTo>
                  <a:lnTo>
                    <a:pt x="128" y="80"/>
                  </a:lnTo>
                  <a:lnTo>
                    <a:pt x="126" y="80"/>
                  </a:lnTo>
                  <a:lnTo>
                    <a:pt x="112" y="86"/>
                  </a:lnTo>
                  <a:lnTo>
                    <a:pt x="110" y="86"/>
                  </a:lnTo>
                  <a:lnTo>
                    <a:pt x="106" y="88"/>
                  </a:lnTo>
                  <a:lnTo>
                    <a:pt x="104" y="90"/>
                  </a:lnTo>
                  <a:lnTo>
                    <a:pt x="106" y="94"/>
                  </a:lnTo>
                  <a:lnTo>
                    <a:pt x="106" y="94"/>
                  </a:lnTo>
                  <a:lnTo>
                    <a:pt x="104" y="96"/>
                  </a:lnTo>
                  <a:lnTo>
                    <a:pt x="104" y="96"/>
                  </a:lnTo>
                  <a:lnTo>
                    <a:pt x="102" y="94"/>
                  </a:lnTo>
                  <a:lnTo>
                    <a:pt x="100" y="96"/>
                  </a:lnTo>
                  <a:lnTo>
                    <a:pt x="100" y="94"/>
                  </a:lnTo>
                  <a:lnTo>
                    <a:pt x="96" y="94"/>
                  </a:lnTo>
                  <a:lnTo>
                    <a:pt x="94" y="96"/>
                  </a:lnTo>
                  <a:lnTo>
                    <a:pt x="92" y="96"/>
                  </a:lnTo>
                  <a:lnTo>
                    <a:pt x="90" y="96"/>
                  </a:lnTo>
                  <a:lnTo>
                    <a:pt x="86" y="98"/>
                  </a:lnTo>
                  <a:lnTo>
                    <a:pt x="86" y="100"/>
                  </a:lnTo>
                  <a:lnTo>
                    <a:pt x="86" y="102"/>
                  </a:lnTo>
                  <a:lnTo>
                    <a:pt x="86" y="102"/>
                  </a:lnTo>
                  <a:lnTo>
                    <a:pt x="86" y="104"/>
                  </a:lnTo>
                  <a:lnTo>
                    <a:pt x="86" y="104"/>
                  </a:lnTo>
                  <a:lnTo>
                    <a:pt x="84" y="104"/>
                  </a:lnTo>
                  <a:lnTo>
                    <a:pt x="80" y="106"/>
                  </a:lnTo>
                  <a:lnTo>
                    <a:pt x="72" y="112"/>
                  </a:lnTo>
                  <a:lnTo>
                    <a:pt x="66" y="118"/>
                  </a:lnTo>
                  <a:lnTo>
                    <a:pt x="64" y="124"/>
                  </a:lnTo>
                  <a:lnTo>
                    <a:pt x="60" y="124"/>
                  </a:lnTo>
                  <a:lnTo>
                    <a:pt x="58" y="124"/>
                  </a:lnTo>
                  <a:lnTo>
                    <a:pt x="56" y="124"/>
                  </a:lnTo>
                  <a:lnTo>
                    <a:pt x="56" y="124"/>
                  </a:lnTo>
                  <a:lnTo>
                    <a:pt x="54" y="122"/>
                  </a:lnTo>
                  <a:lnTo>
                    <a:pt x="54" y="122"/>
                  </a:lnTo>
                  <a:lnTo>
                    <a:pt x="52" y="122"/>
                  </a:lnTo>
                  <a:lnTo>
                    <a:pt x="50" y="122"/>
                  </a:lnTo>
                  <a:lnTo>
                    <a:pt x="48" y="124"/>
                  </a:lnTo>
                  <a:lnTo>
                    <a:pt x="46" y="124"/>
                  </a:lnTo>
                  <a:lnTo>
                    <a:pt x="46" y="124"/>
                  </a:lnTo>
                  <a:lnTo>
                    <a:pt x="44" y="122"/>
                  </a:lnTo>
                  <a:lnTo>
                    <a:pt x="40" y="122"/>
                  </a:lnTo>
                  <a:lnTo>
                    <a:pt x="40" y="122"/>
                  </a:lnTo>
                  <a:lnTo>
                    <a:pt x="38" y="120"/>
                  </a:lnTo>
                  <a:lnTo>
                    <a:pt x="36" y="118"/>
                  </a:lnTo>
                  <a:lnTo>
                    <a:pt x="36" y="118"/>
                  </a:lnTo>
                  <a:lnTo>
                    <a:pt x="36" y="118"/>
                  </a:lnTo>
                  <a:lnTo>
                    <a:pt x="34" y="118"/>
                  </a:lnTo>
                  <a:lnTo>
                    <a:pt x="34" y="118"/>
                  </a:lnTo>
                  <a:lnTo>
                    <a:pt x="32" y="118"/>
                  </a:lnTo>
                  <a:lnTo>
                    <a:pt x="30" y="118"/>
                  </a:lnTo>
                  <a:lnTo>
                    <a:pt x="28" y="118"/>
                  </a:lnTo>
                  <a:lnTo>
                    <a:pt x="16" y="120"/>
                  </a:lnTo>
                  <a:lnTo>
                    <a:pt x="16" y="118"/>
                  </a:lnTo>
                  <a:lnTo>
                    <a:pt x="16" y="118"/>
                  </a:lnTo>
                  <a:lnTo>
                    <a:pt x="14" y="116"/>
                  </a:lnTo>
                  <a:lnTo>
                    <a:pt x="12" y="116"/>
                  </a:lnTo>
                  <a:lnTo>
                    <a:pt x="10" y="114"/>
                  </a:lnTo>
                  <a:lnTo>
                    <a:pt x="8" y="112"/>
                  </a:lnTo>
                  <a:lnTo>
                    <a:pt x="6" y="110"/>
                  </a:lnTo>
                  <a:lnTo>
                    <a:pt x="4" y="110"/>
                  </a:lnTo>
                  <a:lnTo>
                    <a:pt x="4" y="108"/>
                  </a:lnTo>
                  <a:lnTo>
                    <a:pt x="2" y="106"/>
                  </a:lnTo>
                  <a:lnTo>
                    <a:pt x="0" y="104"/>
                  </a:lnTo>
                  <a:lnTo>
                    <a:pt x="0" y="102"/>
                  </a:lnTo>
                  <a:lnTo>
                    <a:pt x="2" y="62"/>
                  </a:lnTo>
                  <a:lnTo>
                    <a:pt x="28" y="62"/>
                  </a:lnTo>
                  <a:lnTo>
                    <a:pt x="26" y="60"/>
                  </a:lnTo>
                  <a:lnTo>
                    <a:pt x="28" y="56"/>
                  </a:lnTo>
                  <a:lnTo>
                    <a:pt x="28" y="56"/>
                  </a:lnTo>
                  <a:lnTo>
                    <a:pt x="28" y="54"/>
                  </a:lnTo>
                  <a:lnTo>
                    <a:pt x="26" y="52"/>
                  </a:lnTo>
                  <a:lnTo>
                    <a:pt x="26" y="48"/>
                  </a:lnTo>
                  <a:lnTo>
                    <a:pt x="26" y="44"/>
                  </a:lnTo>
                  <a:lnTo>
                    <a:pt x="26" y="40"/>
                  </a:lnTo>
                  <a:lnTo>
                    <a:pt x="26" y="38"/>
                  </a:lnTo>
                  <a:lnTo>
                    <a:pt x="26" y="38"/>
                  </a:lnTo>
                  <a:lnTo>
                    <a:pt x="26" y="3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1" name="Zambabwe">
              <a:extLst>
                <a:ext uri="{FF2B5EF4-FFF2-40B4-BE49-F238E27FC236}">
                  <a16:creationId xmlns:a16="http://schemas.microsoft.com/office/drawing/2014/main" id="{1FB5EE8D-9204-4435-9080-B17C8F96F54D}"/>
                </a:ext>
              </a:extLst>
            </p:cNvPr>
            <p:cNvSpPr>
              <a:spLocks/>
            </p:cNvSpPr>
            <p:nvPr/>
          </p:nvSpPr>
          <p:spPr bwMode="auto">
            <a:xfrm>
              <a:off x="6501738" y="4796581"/>
              <a:ext cx="183731" cy="168420"/>
            </a:xfrm>
            <a:custGeom>
              <a:avLst/>
              <a:gdLst>
                <a:gd name="T0" fmla="*/ 4 w 96"/>
                <a:gd name="T1" fmla="*/ 28 h 88"/>
                <a:gd name="T2" fmla="*/ 8 w 96"/>
                <a:gd name="T3" fmla="*/ 30 h 88"/>
                <a:gd name="T4" fmla="*/ 14 w 96"/>
                <a:gd name="T5" fmla="*/ 28 h 88"/>
                <a:gd name="T6" fmla="*/ 16 w 96"/>
                <a:gd name="T7" fmla="*/ 30 h 88"/>
                <a:gd name="T8" fmla="*/ 24 w 96"/>
                <a:gd name="T9" fmla="*/ 30 h 88"/>
                <a:gd name="T10" fmla="*/ 40 w 96"/>
                <a:gd name="T11" fmla="*/ 12 h 88"/>
                <a:gd name="T12" fmla="*/ 46 w 96"/>
                <a:gd name="T13" fmla="*/ 10 h 88"/>
                <a:gd name="T14" fmla="*/ 46 w 96"/>
                <a:gd name="T15" fmla="*/ 6 h 88"/>
                <a:gd name="T16" fmla="*/ 52 w 96"/>
                <a:gd name="T17" fmla="*/ 2 h 88"/>
                <a:gd name="T18" fmla="*/ 60 w 96"/>
                <a:gd name="T19" fmla="*/ 0 h 88"/>
                <a:gd name="T20" fmla="*/ 64 w 96"/>
                <a:gd name="T21" fmla="*/ 2 h 88"/>
                <a:gd name="T22" fmla="*/ 66 w 96"/>
                <a:gd name="T23" fmla="*/ 6 h 88"/>
                <a:gd name="T24" fmla="*/ 72 w 96"/>
                <a:gd name="T25" fmla="*/ 8 h 88"/>
                <a:gd name="T26" fmla="*/ 78 w 96"/>
                <a:gd name="T27" fmla="*/ 6 h 88"/>
                <a:gd name="T28" fmla="*/ 86 w 96"/>
                <a:gd name="T29" fmla="*/ 12 h 88"/>
                <a:gd name="T30" fmla="*/ 94 w 96"/>
                <a:gd name="T31" fmla="*/ 16 h 88"/>
                <a:gd name="T32" fmla="*/ 94 w 96"/>
                <a:gd name="T33" fmla="*/ 20 h 88"/>
                <a:gd name="T34" fmla="*/ 94 w 96"/>
                <a:gd name="T35" fmla="*/ 24 h 88"/>
                <a:gd name="T36" fmla="*/ 94 w 96"/>
                <a:gd name="T37" fmla="*/ 32 h 88"/>
                <a:gd name="T38" fmla="*/ 96 w 96"/>
                <a:gd name="T39" fmla="*/ 34 h 88"/>
                <a:gd name="T40" fmla="*/ 92 w 96"/>
                <a:gd name="T41" fmla="*/ 40 h 88"/>
                <a:gd name="T42" fmla="*/ 90 w 96"/>
                <a:gd name="T43" fmla="*/ 44 h 88"/>
                <a:gd name="T44" fmla="*/ 92 w 96"/>
                <a:gd name="T45" fmla="*/ 48 h 88"/>
                <a:gd name="T46" fmla="*/ 94 w 96"/>
                <a:gd name="T47" fmla="*/ 54 h 88"/>
                <a:gd name="T48" fmla="*/ 90 w 96"/>
                <a:gd name="T49" fmla="*/ 60 h 88"/>
                <a:gd name="T50" fmla="*/ 88 w 96"/>
                <a:gd name="T51" fmla="*/ 64 h 88"/>
                <a:gd name="T52" fmla="*/ 86 w 96"/>
                <a:gd name="T53" fmla="*/ 70 h 88"/>
                <a:gd name="T54" fmla="*/ 70 w 96"/>
                <a:gd name="T55" fmla="*/ 86 h 88"/>
                <a:gd name="T56" fmla="*/ 62 w 96"/>
                <a:gd name="T57" fmla="*/ 86 h 88"/>
                <a:gd name="T58" fmla="*/ 56 w 96"/>
                <a:gd name="T59" fmla="*/ 84 h 88"/>
                <a:gd name="T60" fmla="*/ 48 w 96"/>
                <a:gd name="T61" fmla="*/ 84 h 88"/>
                <a:gd name="T62" fmla="*/ 46 w 96"/>
                <a:gd name="T63" fmla="*/ 80 h 88"/>
                <a:gd name="T64" fmla="*/ 42 w 96"/>
                <a:gd name="T65" fmla="*/ 78 h 88"/>
                <a:gd name="T66" fmla="*/ 34 w 96"/>
                <a:gd name="T67" fmla="*/ 76 h 88"/>
                <a:gd name="T68" fmla="*/ 28 w 96"/>
                <a:gd name="T69" fmla="*/ 72 h 88"/>
                <a:gd name="T70" fmla="*/ 28 w 96"/>
                <a:gd name="T71" fmla="*/ 64 h 88"/>
                <a:gd name="T72" fmla="*/ 24 w 96"/>
                <a:gd name="T73" fmla="*/ 62 h 88"/>
                <a:gd name="T74" fmla="*/ 24 w 96"/>
                <a:gd name="T75" fmla="*/ 58 h 88"/>
                <a:gd name="T76" fmla="*/ 18 w 96"/>
                <a:gd name="T77" fmla="*/ 54 h 88"/>
                <a:gd name="T78" fmla="*/ 12 w 96"/>
                <a:gd name="T79" fmla="*/ 46 h 88"/>
                <a:gd name="T80" fmla="*/ 10 w 96"/>
                <a:gd name="T81" fmla="*/ 44 h 88"/>
                <a:gd name="T82" fmla="*/ 6 w 96"/>
                <a:gd name="T83" fmla="*/ 38 h 88"/>
                <a:gd name="T84" fmla="*/ 4 w 96"/>
                <a:gd name="T85" fmla="*/ 36 h 88"/>
                <a:gd name="T86" fmla="*/ 0 w 96"/>
                <a:gd name="T87" fmla="*/ 32 h 88"/>
                <a:gd name="T88" fmla="*/ 0 w 96"/>
                <a:gd name="T89" fmla="*/ 2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8">
                  <a:moveTo>
                    <a:pt x="0" y="28"/>
                  </a:moveTo>
                  <a:lnTo>
                    <a:pt x="0" y="28"/>
                  </a:lnTo>
                  <a:lnTo>
                    <a:pt x="4" y="28"/>
                  </a:lnTo>
                  <a:lnTo>
                    <a:pt x="6" y="30"/>
                  </a:lnTo>
                  <a:lnTo>
                    <a:pt x="6" y="30"/>
                  </a:lnTo>
                  <a:lnTo>
                    <a:pt x="8" y="30"/>
                  </a:lnTo>
                  <a:lnTo>
                    <a:pt x="10" y="28"/>
                  </a:lnTo>
                  <a:lnTo>
                    <a:pt x="12" y="28"/>
                  </a:lnTo>
                  <a:lnTo>
                    <a:pt x="14" y="28"/>
                  </a:lnTo>
                  <a:lnTo>
                    <a:pt x="14" y="28"/>
                  </a:lnTo>
                  <a:lnTo>
                    <a:pt x="16" y="30"/>
                  </a:lnTo>
                  <a:lnTo>
                    <a:pt x="16" y="30"/>
                  </a:lnTo>
                  <a:lnTo>
                    <a:pt x="18" y="30"/>
                  </a:lnTo>
                  <a:lnTo>
                    <a:pt x="20" y="30"/>
                  </a:lnTo>
                  <a:lnTo>
                    <a:pt x="24" y="30"/>
                  </a:lnTo>
                  <a:lnTo>
                    <a:pt x="26" y="24"/>
                  </a:lnTo>
                  <a:lnTo>
                    <a:pt x="32" y="18"/>
                  </a:lnTo>
                  <a:lnTo>
                    <a:pt x="40" y="12"/>
                  </a:lnTo>
                  <a:lnTo>
                    <a:pt x="44" y="10"/>
                  </a:lnTo>
                  <a:lnTo>
                    <a:pt x="46" y="10"/>
                  </a:lnTo>
                  <a:lnTo>
                    <a:pt x="46" y="10"/>
                  </a:lnTo>
                  <a:lnTo>
                    <a:pt x="46" y="8"/>
                  </a:lnTo>
                  <a:lnTo>
                    <a:pt x="46" y="8"/>
                  </a:lnTo>
                  <a:lnTo>
                    <a:pt x="46" y="6"/>
                  </a:lnTo>
                  <a:lnTo>
                    <a:pt x="46" y="4"/>
                  </a:lnTo>
                  <a:lnTo>
                    <a:pt x="50" y="2"/>
                  </a:lnTo>
                  <a:lnTo>
                    <a:pt x="52" y="2"/>
                  </a:lnTo>
                  <a:lnTo>
                    <a:pt x="54" y="2"/>
                  </a:lnTo>
                  <a:lnTo>
                    <a:pt x="56" y="0"/>
                  </a:lnTo>
                  <a:lnTo>
                    <a:pt x="60" y="0"/>
                  </a:lnTo>
                  <a:lnTo>
                    <a:pt x="60" y="2"/>
                  </a:lnTo>
                  <a:lnTo>
                    <a:pt x="62" y="0"/>
                  </a:lnTo>
                  <a:lnTo>
                    <a:pt x="64" y="2"/>
                  </a:lnTo>
                  <a:lnTo>
                    <a:pt x="64" y="2"/>
                  </a:lnTo>
                  <a:lnTo>
                    <a:pt x="66" y="0"/>
                  </a:lnTo>
                  <a:lnTo>
                    <a:pt x="66" y="6"/>
                  </a:lnTo>
                  <a:lnTo>
                    <a:pt x="70" y="6"/>
                  </a:lnTo>
                  <a:lnTo>
                    <a:pt x="72" y="6"/>
                  </a:lnTo>
                  <a:lnTo>
                    <a:pt x="72" y="8"/>
                  </a:lnTo>
                  <a:lnTo>
                    <a:pt x="74" y="6"/>
                  </a:lnTo>
                  <a:lnTo>
                    <a:pt x="74" y="6"/>
                  </a:lnTo>
                  <a:lnTo>
                    <a:pt x="78" y="6"/>
                  </a:lnTo>
                  <a:lnTo>
                    <a:pt x="82" y="8"/>
                  </a:lnTo>
                  <a:lnTo>
                    <a:pt x="84" y="10"/>
                  </a:lnTo>
                  <a:lnTo>
                    <a:pt x="86" y="12"/>
                  </a:lnTo>
                  <a:lnTo>
                    <a:pt x="90" y="12"/>
                  </a:lnTo>
                  <a:lnTo>
                    <a:pt x="92" y="14"/>
                  </a:lnTo>
                  <a:lnTo>
                    <a:pt x="94" y="16"/>
                  </a:lnTo>
                  <a:lnTo>
                    <a:pt x="96" y="16"/>
                  </a:lnTo>
                  <a:lnTo>
                    <a:pt x="96" y="18"/>
                  </a:lnTo>
                  <a:lnTo>
                    <a:pt x="94" y="20"/>
                  </a:lnTo>
                  <a:lnTo>
                    <a:pt x="94" y="22"/>
                  </a:lnTo>
                  <a:lnTo>
                    <a:pt x="94" y="22"/>
                  </a:lnTo>
                  <a:lnTo>
                    <a:pt x="94" y="24"/>
                  </a:lnTo>
                  <a:lnTo>
                    <a:pt x="94" y="26"/>
                  </a:lnTo>
                  <a:lnTo>
                    <a:pt x="94" y="28"/>
                  </a:lnTo>
                  <a:lnTo>
                    <a:pt x="94" y="32"/>
                  </a:lnTo>
                  <a:lnTo>
                    <a:pt x="92" y="34"/>
                  </a:lnTo>
                  <a:lnTo>
                    <a:pt x="94" y="34"/>
                  </a:lnTo>
                  <a:lnTo>
                    <a:pt x="96" y="34"/>
                  </a:lnTo>
                  <a:lnTo>
                    <a:pt x="94" y="36"/>
                  </a:lnTo>
                  <a:lnTo>
                    <a:pt x="92" y="38"/>
                  </a:lnTo>
                  <a:lnTo>
                    <a:pt x="92" y="40"/>
                  </a:lnTo>
                  <a:lnTo>
                    <a:pt x="92" y="42"/>
                  </a:lnTo>
                  <a:lnTo>
                    <a:pt x="90" y="42"/>
                  </a:lnTo>
                  <a:lnTo>
                    <a:pt x="90" y="44"/>
                  </a:lnTo>
                  <a:lnTo>
                    <a:pt x="94" y="46"/>
                  </a:lnTo>
                  <a:lnTo>
                    <a:pt x="94" y="48"/>
                  </a:lnTo>
                  <a:lnTo>
                    <a:pt x="92" y="48"/>
                  </a:lnTo>
                  <a:lnTo>
                    <a:pt x="92" y="50"/>
                  </a:lnTo>
                  <a:lnTo>
                    <a:pt x="94" y="52"/>
                  </a:lnTo>
                  <a:lnTo>
                    <a:pt x="94" y="54"/>
                  </a:lnTo>
                  <a:lnTo>
                    <a:pt x="92" y="56"/>
                  </a:lnTo>
                  <a:lnTo>
                    <a:pt x="90" y="58"/>
                  </a:lnTo>
                  <a:lnTo>
                    <a:pt x="90" y="60"/>
                  </a:lnTo>
                  <a:lnTo>
                    <a:pt x="88" y="60"/>
                  </a:lnTo>
                  <a:lnTo>
                    <a:pt x="88" y="62"/>
                  </a:lnTo>
                  <a:lnTo>
                    <a:pt x="88" y="64"/>
                  </a:lnTo>
                  <a:lnTo>
                    <a:pt x="88" y="64"/>
                  </a:lnTo>
                  <a:lnTo>
                    <a:pt x="88" y="68"/>
                  </a:lnTo>
                  <a:lnTo>
                    <a:pt x="86" y="70"/>
                  </a:lnTo>
                  <a:lnTo>
                    <a:pt x="86" y="74"/>
                  </a:lnTo>
                  <a:lnTo>
                    <a:pt x="72" y="88"/>
                  </a:lnTo>
                  <a:lnTo>
                    <a:pt x="70" y="86"/>
                  </a:lnTo>
                  <a:lnTo>
                    <a:pt x="66" y="86"/>
                  </a:lnTo>
                  <a:lnTo>
                    <a:pt x="64" y="86"/>
                  </a:lnTo>
                  <a:lnTo>
                    <a:pt x="62" y="86"/>
                  </a:lnTo>
                  <a:lnTo>
                    <a:pt x="60" y="86"/>
                  </a:lnTo>
                  <a:lnTo>
                    <a:pt x="58" y="84"/>
                  </a:lnTo>
                  <a:lnTo>
                    <a:pt x="56" y="84"/>
                  </a:lnTo>
                  <a:lnTo>
                    <a:pt x="56" y="84"/>
                  </a:lnTo>
                  <a:lnTo>
                    <a:pt x="52" y="82"/>
                  </a:lnTo>
                  <a:lnTo>
                    <a:pt x="48" y="84"/>
                  </a:lnTo>
                  <a:lnTo>
                    <a:pt x="46" y="82"/>
                  </a:lnTo>
                  <a:lnTo>
                    <a:pt x="46" y="80"/>
                  </a:lnTo>
                  <a:lnTo>
                    <a:pt x="46" y="80"/>
                  </a:lnTo>
                  <a:lnTo>
                    <a:pt x="46" y="78"/>
                  </a:lnTo>
                  <a:lnTo>
                    <a:pt x="44" y="78"/>
                  </a:lnTo>
                  <a:lnTo>
                    <a:pt x="42" y="78"/>
                  </a:lnTo>
                  <a:lnTo>
                    <a:pt x="40" y="76"/>
                  </a:lnTo>
                  <a:lnTo>
                    <a:pt x="36" y="76"/>
                  </a:lnTo>
                  <a:lnTo>
                    <a:pt x="34" y="76"/>
                  </a:lnTo>
                  <a:lnTo>
                    <a:pt x="32" y="76"/>
                  </a:lnTo>
                  <a:lnTo>
                    <a:pt x="32" y="74"/>
                  </a:lnTo>
                  <a:lnTo>
                    <a:pt x="28" y="72"/>
                  </a:lnTo>
                  <a:lnTo>
                    <a:pt x="28" y="70"/>
                  </a:lnTo>
                  <a:lnTo>
                    <a:pt x="28" y="68"/>
                  </a:lnTo>
                  <a:lnTo>
                    <a:pt x="28" y="64"/>
                  </a:lnTo>
                  <a:lnTo>
                    <a:pt x="28" y="64"/>
                  </a:lnTo>
                  <a:lnTo>
                    <a:pt x="26" y="62"/>
                  </a:lnTo>
                  <a:lnTo>
                    <a:pt x="24" y="62"/>
                  </a:lnTo>
                  <a:lnTo>
                    <a:pt x="24" y="60"/>
                  </a:lnTo>
                  <a:lnTo>
                    <a:pt x="24" y="60"/>
                  </a:lnTo>
                  <a:lnTo>
                    <a:pt x="24" y="58"/>
                  </a:lnTo>
                  <a:lnTo>
                    <a:pt x="22" y="58"/>
                  </a:lnTo>
                  <a:lnTo>
                    <a:pt x="20" y="56"/>
                  </a:lnTo>
                  <a:lnTo>
                    <a:pt x="18" y="54"/>
                  </a:lnTo>
                  <a:lnTo>
                    <a:pt x="16" y="54"/>
                  </a:lnTo>
                  <a:lnTo>
                    <a:pt x="12" y="48"/>
                  </a:lnTo>
                  <a:lnTo>
                    <a:pt x="12" y="46"/>
                  </a:lnTo>
                  <a:lnTo>
                    <a:pt x="10" y="46"/>
                  </a:lnTo>
                  <a:lnTo>
                    <a:pt x="10" y="46"/>
                  </a:lnTo>
                  <a:lnTo>
                    <a:pt x="10" y="44"/>
                  </a:lnTo>
                  <a:lnTo>
                    <a:pt x="8" y="42"/>
                  </a:lnTo>
                  <a:lnTo>
                    <a:pt x="8" y="40"/>
                  </a:lnTo>
                  <a:lnTo>
                    <a:pt x="6" y="38"/>
                  </a:lnTo>
                  <a:lnTo>
                    <a:pt x="6" y="38"/>
                  </a:lnTo>
                  <a:lnTo>
                    <a:pt x="4" y="36"/>
                  </a:lnTo>
                  <a:lnTo>
                    <a:pt x="4" y="36"/>
                  </a:lnTo>
                  <a:lnTo>
                    <a:pt x="2" y="34"/>
                  </a:lnTo>
                  <a:lnTo>
                    <a:pt x="2" y="34"/>
                  </a:lnTo>
                  <a:lnTo>
                    <a:pt x="0" y="32"/>
                  </a:lnTo>
                  <a:lnTo>
                    <a:pt x="0" y="30"/>
                  </a:lnTo>
                  <a:lnTo>
                    <a:pt x="0" y="30"/>
                  </a:lnTo>
                  <a:lnTo>
                    <a:pt x="0" y="28"/>
                  </a:lnTo>
                  <a:lnTo>
                    <a:pt x="0" y="28"/>
                  </a:lnTo>
                  <a:lnTo>
                    <a:pt x="0" y="2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2" name="Yemen">
              <a:extLst>
                <a:ext uri="{FF2B5EF4-FFF2-40B4-BE49-F238E27FC236}">
                  <a16:creationId xmlns:a16="http://schemas.microsoft.com/office/drawing/2014/main" id="{5133A1BF-01B9-4AA6-8739-86E8961E7670}"/>
                </a:ext>
              </a:extLst>
            </p:cNvPr>
            <p:cNvSpPr>
              <a:spLocks noEditPoints="1"/>
            </p:cNvSpPr>
            <p:nvPr/>
          </p:nvSpPr>
          <p:spPr bwMode="auto">
            <a:xfrm>
              <a:off x="6915132" y="3958311"/>
              <a:ext cx="287079" cy="176075"/>
            </a:xfrm>
            <a:custGeom>
              <a:avLst/>
              <a:gdLst>
                <a:gd name="T0" fmla="*/ 2 w 150"/>
                <a:gd name="T1" fmla="*/ 36 h 92"/>
                <a:gd name="T2" fmla="*/ 6 w 150"/>
                <a:gd name="T3" fmla="*/ 34 h 92"/>
                <a:gd name="T4" fmla="*/ 8 w 150"/>
                <a:gd name="T5" fmla="*/ 28 h 92"/>
                <a:gd name="T6" fmla="*/ 12 w 150"/>
                <a:gd name="T7" fmla="*/ 20 h 92"/>
                <a:gd name="T8" fmla="*/ 24 w 150"/>
                <a:gd name="T9" fmla="*/ 24 h 92"/>
                <a:gd name="T10" fmla="*/ 46 w 150"/>
                <a:gd name="T11" fmla="*/ 34 h 92"/>
                <a:gd name="T12" fmla="*/ 68 w 150"/>
                <a:gd name="T13" fmla="*/ 14 h 92"/>
                <a:gd name="T14" fmla="*/ 114 w 150"/>
                <a:gd name="T15" fmla="*/ 6 h 92"/>
                <a:gd name="T16" fmla="*/ 124 w 150"/>
                <a:gd name="T17" fmla="*/ 26 h 92"/>
                <a:gd name="T18" fmla="*/ 128 w 150"/>
                <a:gd name="T19" fmla="*/ 36 h 92"/>
                <a:gd name="T20" fmla="*/ 120 w 150"/>
                <a:gd name="T21" fmla="*/ 42 h 92"/>
                <a:gd name="T22" fmla="*/ 120 w 150"/>
                <a:gd name="T23" fmla="*/ 46 h 92"/>
                <a:gd name="T24" fmla="*/ 120 w 150"/>
                <a:gd name="T25" fmla="*/ 48 h 92"/>
                <a:gd name="T26" fmla="*/ 112 w 150"/>
                <a:gd name="T27" fmla="*/ 50 h 92"/>
                <a:gd name="T28" fmla="*/ 100 w 150"/>
                <a:gd name="T29" fmla="*/ 54 h 92"/>
                <a:gd name="T30" fmla="*/ 84 w 150"/>
                <a:gd name="T31" fmla="*/ 60 h 92"/>
                <a:gd name="T32" fmla="*/ 82 w 150"/>
                <a:gd name="T33" fmla="*/ 62 h 92"/>
                <a:gd name="T34" fmla="*/ 74 w 150"/>
                <a:gd name="T35" fmla="*/ 68 h 92"/>
                <a:gd name="T36" fmla="*/ 72 w 150"/>
                <a:gd name="T37" fmla="*/ 68 h 92"/>
                <a:gd name="T38" fmla="*/ 70 w 150"/>
                <a:gd name="T39" fmla="*/ 70 h 92"/>
                <a:gd name="T40" fmla="*/ 66 w 150"/>
                <a:gd name="T41" fmla="*/ 68 h 92"/>
                <a:gd name="T42" fmla="*/ 62 w 150"/>
                <a:gd name="T43" fmla="*/ 72 h 92"/>
                <a:gd name="T44" fmla="*/ 56 w 150"/>
                <a:gd name="T45" fmla="*/ 74 h 92"/>
                <a:gd name="T46" fmla="*/ 48 w 150"/>
                <a:gd name="T47" fmla="*/ 76 h 92"/>
                <a:gd name="T48" fmla="*/ 44 w 150"/>
                <a:gd name="T49" fmla="*/ 76 h 92"/>
                <a:gd name="T50" fmla="*/ 40 w 150"/>
                <a:gd name="T51" fmla="*/ 74 h 92"/>
                <a:gd name="T52" fmla="*/ 36 w 150"/>
                <a:gd name="T53" fmla="*/ 78 h 92"/>
                <a:gd name="T54" fmla="*/ 34 w 150"/>
                <a:gd name="T55" fmla="*/ 80 h 92"/>
                <a:gd name="T56" fmla="*/ 28 w 150"/>
                <a:gd name="T57" fmla="*/ 84 h 92"/>
                <a:gd name="T58" fmla="*/ 24 w 150"/>
                <a:gd name="T59" fmla="*/ 84 h 92"/>
                <a:gd name="T60" fmla="*/ 20 w 150"/>
                <a:gd name="T61" fmla="*/ 86 h 92"/>
                <a:gd name="T62" fmla="*/ 16 w 150"/>
                <a:gd name="T63" fmla="*/ 86 h 92"/>
                <a:gd name="T64" fmla="*/ 12 w 150"/>
                <a:gd name="T65" fmla="*/ 84 h 92"/>
                <a:gd name="T66" fmla="*/ 10 w 150"/>
                <a:gd name="T67" fmla="*/ 78 h 92"/>
                <a:gd name="T68" fmla="*/ 10 w 150"/>
                <a:gd name="T69" fmla="*/ 74 h 92"/>
                <a:gd name="T70" fmla="*/ 6 w 150"/>
                <a:gd name="T71" fmla="*/ 68 h 92"/>
                <a:gd name="T72" fmla="*/ 2 w 150"/>
                <a:gd name="T73" fmla="*/ 52 h 92"/>
                <a:gd name="T74" fmla="*/ 0 w 150"/>
                <a:gd name="T75" fmla="*/ 50 h 92"/>
                <a:gd name="T76" fmla="*/ 2 w 150"/>
                <a:gd name="T77" fmla="*/ 50 h 92"/>
                <a:gd name="T78" fmla="*/ 2 w 150"/>
                <a:gd name="T79" fmla="*/ 48 h 92"/>
                <a:gd name="T80" fmla="*/ 2 w 150"/>
                <a:gd name="T81" fmla="*/ 38 h 92"/>
                <a:gd name="T82" fmla="*/ 120 w 150"/>
                <a:gd name="T83" fmla="*/ 92 h 92"/>
                <a:gd name="T84" fmla="*/ 124 w 150"/>
                <a:gd name="T85" fmla="*/ 92 h 92"/>
                <a:gd name="T86" fmla="*/ 120 w 150"/>
                <a:gd name="T87" fmla="*/ 92 h 92"/>
                <a:gd name="T88" fmla="*/ 136 w 150"/>
                <a:gd name="T89" fmla="*/ 88 h 92"/>
                <a:gd name="T90" fmla="*/ 138 w 150"/>
                <a:gd name="T91" fmla="*/ 84 h 92"/>
                <a:gd name="T92" fmla="*/ 140 w 150"/>
                <a:gd name="T93" fmla="*/ 86 h 92"/>
                <a:gd name="T94" fmla="*/ 142 w 150"/>
                <a:gd name="T95" fmla="*/ 86 h 92"/>
                <a:gd name="T96" fmla="*/ 148 w 150"/>
                <a:gd name="T97" fmla="*/ 86 h 92"/>
                <a:gd name="T98" fmla="*/ 150 w 150"/>
                <a:gd name="T99" fmla="*/ 88 h 92"/>
                <a:gd name="T100" fmla="*/ 146 w 150"/>
                <a:gd name="T101" fmla="*/ 88 h 92"/>
                <a:gd name="T102" fmla="*/ 140 w 150"/>
                <a:gd name="T103" fmla="*/ 90 h 92"/>
                <a:gd name="T104" fmla="*/ 136 w 150"/>
                <a:gd name="T105" fmla="*/ 9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 h="92">
                  <a:moveTo>
                    <a:pt x="2" y="36"/>
                  </a:moveTo>
                  <a:lnTo>
                    <a:pt x="2" y="36"/>
                  </a:lnTo>
                  <a:lnTo>
                    <a:pt x="6" y="36"/>
                  </a:lnTo>
                  <a:lnTo>
                    <a:pt x="6" y="34"/>
                  </a:lnTo>
                  <a:lnTo>
                    <a:pt x="10" y="32"/>
                  </a:lnTo>
                  <a:lnTo>
                    <a:pt x="8" y="28"/>
                  </a:lnTo>
                  <a:lnTo>
                    <a:pt x="10" y="22"/>
                  </a:lnTo>
                  <a:lnTo>
                    <a:pt x="12" y="20"/>
                  </a:lnTo>
                  <a:lnTo>
                    <a:pt x="16" y="24"/>
                  </a:lnTo>
                  <a:lnTo>
                    <a:pt x="24" y="24"/>
                  </a:lnTo>
                  <a:lnTo>
                    <a:pt x="34" y="28"/>
                  </a:lnTo>
                  <a:lnTo>
                    <a:pt x="46" y="34"/>
                  </a:lnTo>
                  <a:lnTo>
                    <a:pt x="46" y="44"/>
                  </a:lnTo>
                  <a:lnTo>
                    <a:pt x="68" y="14"/>
                  </a:lnTo>
                  <a:lnTo>
                    <a:pt x="114" y="0"/>
                  </a:lnTo>
                  <a:lnTo>
                    <a:pt x="114" y="6"/>
                  </a:lnTo>
                  <a:lnTo>
                    <a:pt x="126" y="20"/>
                  </a:lnTo>
                  <a:lnTo>
                    <a:pt x="124" y="26"/>
                  </a:lnTo>
                  <a:lnTo>
                    <a:pt x="130" y="34"/>
                  </a:lnTo>
                  <a:lnTo>
                    <a:pt x="128" y="36"/>
                  </a:lnTo>
                  <a:lnTo>
                    <a:pt x="124" y="36"/>
                  </a:lnTo>
                  <a:lnTo>
                    <a:pt x="120" y="42"/>
                  </a:lnTo>
                  <a:lnTo>
                    <a:pt x="118" y="44"/>
                  </a:lnTo>
                  <a:lnTo>
                    <a:pt x="120" y="46"/>
                  </a:lnTo>
                  <a:lnTo>
                    <a:pt x="120" y="46"/>
                  </a:lnTo>
                  <a:lnTo>
                    <a:pt x="120" y="48"/>
                  </a:lnTo>
                  <a:lnTo>
                    <a:pt x="114" y="48"/>
                  </a:lnTo>
                  <a:lnTo>
                    <a:pt x="112" y="50"/>
                  </a:lnTo>
                  <a:lnTo>
                    <a:pt x="108" y="54"/>
                  </a:lnTo>
                  <a:lnTo>
                    <a:pt x="100" y="54"/>
                  </a:lnTo>
                  <a:lnTo>
                    <a:pt x="98" y="56"/>
                  </a:lnTo>
                  <a:lnTo>
                    <a:pt x="84" y="60"/>
                  </a:lnTo>
                  <a:lnTo>
                    <a:pt x="84" y="60"/>
                  </a:lnTo>
                  <a:lnTo>
                    <a:pt x="82" y="62"/>
                  </a:lnTo>
                  <a:lnTo>
                    <a:pt x="78" y="64"/>
                  </a:lnTo>
                  <a:lnTo>
                    <a:pt x="74" y="68"/>
                  </a:lnTo>
                  <a:lnTo>
                    <a:pt x="74" y="68"/>
                  </a:lnTo>
                  <a:lnTo>
                    <a:pt x="72" y="68"/>
                  </a:lnTo>
                  <a:lnTo>
                    <a:pt x="72" y="68"/>
                  </a:lnTo>
                  <a:lnTo>
                    <a:pt x="70" y="70"/>
                  </a:lnTo>
                  <a:lnTo>
                    <a:pt x="68" y="68"/>
                  </a:lnTo>
                  <a:lnTo>
                    <a:pt x="66" y="68"/>
                  </a:lnTo>
                  <a:lnTo>
                    <a:pt x="62" y="70"/>
                  </a:lnTo>
                  <a:lnTo>
                    <a:pt x="62" y="72"/>
                  </a:lnTo>
                  <a:lnTo>
                    <a:pt x="60" y="74"/>
                  </a:lnTo>
                  <a:lnTo>
                    <a:pt x="56" y="74"/>
                  </a:lnTo>
                  <a:lnTo>
                    <a:pt x="50" y="76"/>
                  </a:lnTo>
                  <a:lnTo>
                    <a:pt x="48" y="76"/>
                  </a:lnTo>
                  <a:lnTo>
                    <a:pt x="46" y="76"/>
                  </a:lnTo>
                  <a:lnTo>
                    <a:pt x="44" y="76"/>
                  </a:lnTo>
                  <a:lnTo>
                    <a:pt x="42" y="74"/>
                  </a:lnTo>
                  <a:lnTo>
                    <a:pt x="40" y="74"/>
                  </a:lnTo>
                  <a:lnTo>
                    <a:pt x="38" y="74"/>
                  </a:lnTo>
                  <a:lnTo>
                    <a:pt x="36" y="78"/>
                  </a:lnTo>
                  <a:lnTo>
                    <a:pt x="34" y="80"/>
                  </a:lnTo>
                  <a:lnTo>
                    <a:pt x="34" y="80"/>
                  </a:lnTo>
                  <a:lnTo>
                    <a:pt x="30" y="84"/>
                  </a:lnTo>
                  <a:lnTo>
                    <a:pt x="28" y="84"/>
                  </a:lnTo>
                  <a:lnTo>
                    <a:pt x="28" y="84"/>
                  </a:lnTo>
                  <a:lnTo>
                    <a:pt x="24" y="84"/>
                  </a:lnTo>
                  <a:lnTo>
                    <a:pt x="22" y="86"/>
                  </a:lnTo>
                  <a:lnTo>
                    <a:pt x="20" y="86"/>
                  </a:lnTo>
                  <a:lnTo>
                    <a:pt x="16" y="84"/>
                  </a:lnTo>
                  <a:lnTo>
                    <a:pt x="16" y="86"/>
                  </a:lnTo>
                  <a:lnTo>
                    <a:pt x="14" y="86"/>
                  </a:lnTo>
                  <a:lnTo>
                    <a:pt x="12" y="84"/>
                  </a:lnTo>
                  <a:lnTo>
                    <a:pt x="12" y="80"/>
                  </a:lnTo>
                  <a:lnTo>
                    <a:pt x="10" y="78"/>
                  </a:lnTo>
                  <a:lnTo>
                    <a:pt x="8" y="74"/>
                  </a:lnTo>
                  <a:lnTo>
                    <a:pt x="10" y="74"/>
                  </a:lnTo>
                  <a:lnTo>
                    <a:pt x="10" y="70"/>
                  </a:lnTo>
                  <a:lnTo>
                    <a:pt x="6" y="68"/>
                  </a:lnTo>
                  <a:lnTo>
                    <a:pt x="4" y="56"/>
                  </a:lnTo>
                  <a:lnTo>
                    <a:pt x="2" y="52"/>
                  </a:lnTo>
                  <a:lnTo>
                    <a:pt x="2" y="50"/>
                  </a:lnTo>
                  <a:lnTo>
                    <a:pt x="0" y="50"/>
                  </a:lnTo>
                  <a:lnTo>
                    <a:pt x="0" y="48"/>
                  </a:lnTo>
                  <a:lnTo>
                    <a:pt x="2" y="50"/>
                  </a:lnTo>
                  <a:lnTo>
                    <a:pt x="2" y="48"/>
                  </a:lnTo>
                  <a:lnTo>
                    <a:pt x="2" y="48"/>
                  </a:lnTo>
                  <a:lnTo>
                    <a:pt x="2" y="44"/>
                  </a:lnTo>
                  <a:lnTo>
                    <a:pt x="2" y="38"/>
                  </a:lnTo>
                  <a:lnTo>
                    <a:pt x="2" y="36"/>
                  </a:lnTo>
                  <a:close/>
                  <a:moveTo>
                    <a:pt x="120" y="92"/>
                  </a:moveTo>
                  <a:lnTo>
                    <a:pt x="122" y="92"/>
                  </a:lnTo>
                  <a:lnTo>
                    <a:pt x="124" y="92"/>
                  </a:lnTo>
                  <a:lnTo>
                    <a:pt x="122" y="92"/>
                  </a:lnTo>
                  <a:lnTo>
                    <a:pt x="120" y="92"/>
                  </a:lnTo>
                  <a:close/>
                  <a:moveTo>
                    <a:pt x="134" y="88"/>
                  </a:moveTo>
                  <a:lnTo>
                    <a:pt x="136" y="88"/>
                  </a:lnTo>
                  <a:lnTo>
                    <a:pt x="136" y="86"/>
                  </a:lnTo>
                  <a:lnTo>
                    <a:pt x="138" y="84"/>
                  </a:lnTo>
                  <a:lnTo>
                    <a:pt x="138" y="84"/>
                  </a:lnTo>
                  <a:lnTo>
                    <a:pt x="140" y="86"/>
                  </a:lnTo>
                  <a:lnTo>
                    <a:pt x="142" y="86"/>
                  </a:lnTo>
                  <a:lnTo>
                    <a:pt x="142" y="86"/>
                  </a:lnTo>
                  <a:lnTo>
                    <a:pt x="146" y="84"/>
                  </a:lnTo>
                  <a:lnTo>
                    <a:pt x="148" y="86"/>
                  </a:lnTo>
                  <a:lnTo>
                    <a:pt x="150" y="86"/>
                  </a:lnTo>
                  <a:lnTo>
                    <a:pt x="150" y="88"/>
                  </a:lnTo>
                  <a:lnTo>
                    <a:pt x="148" y="88"/>
                  </a:lnTo>
                  <a:lnTo>
                    <a:pt x="146" y="88"/>
                  </a:lnTo>
                  <a:lnTo>
                    <a:pt x="144" y="90"/>
                  </a:lnTo>
                  <a:lnTo>
                    <a:pt x="140" y="90"/>
                  </a:lnTo>
                  <a:lnTo>
                    <a:pt x="138" y="90"/>
                  </a:lnTo>
                  <a:lnTo>
                    <a:pt x="136" y="90"/>
                  </a:lnTo>
                  <a:lnTo>
                    <a:pt x="134" y="8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3" name="Western Sahara">
              <a:extLst>
                <a:ext uri="{FF2B5EF4-FFF2-40B4-BE49-F238E27FC236}">
                  <a16:creationId xmlns:a16="http://schemas.microsoft.com/office/drawing/2014/main" id="{090BDCFC-327E-46E0-AA3D-A89CD454997B}"/>
                </a:ext>
              </a:extLst>
            </p:cNvPr>
            <p:cNvSpPr>
              <a:spLocks/>
            </p:cNvSpPr>
            <p:nvPr/>
          </p:nvSpPr>
          <p:spPr bwMode="auto">
            <a:xfrm>
              <a:off x="5525669" y="3755441"/>
              <a:ext cx="195214" cy="153109"/>
            </a:xfrm>
            <a:custGeom>
              <a:avLst/>
              <a:gdLst>
                <a:gd name="T0" fmla="*/ 102 w 102"/>
                <a:gd name="T1" fmla="*/ 4 h 80"/>
                <a:gd name="T2" fmla="*/ 102 w 102"/>
                <a:gd name="T3" fmla="*/ 0 h 80"/>
                <a:gd name="T4" fmla="*/ 52 w 102"/>
                <a:gd name="T5" fmla="*/ 0 h 80"/>
                <a:gd name="T6" fmla="*/ 48 w 102"/>
                <a:gd name="T7" fmla="*/ 6 h 80"/>
                <a:gd name="T8" fmla="*/ 48 w 102"/>
                <a:gd name="T9" fmla="*/ 10 h 80"/>
                <a:gd name="T10" fmla="*/ 46 w 102"/>
                <a:gd name="T11" fmla="*/ 10 h 80"/>
                <a:gd name="T12" fmla="*/ 36 w 102"/>
                <a:gd name="T13" fmla="*/ 16 h 80"/>
                <a:gd name="T14" fmla="*/ 36 w 102"/>
                <a:gd name="T15" fmla="*/ 18 h 80"/>
                <a:gd name="T16" fmla="*/ 32 w 102"/>
                <a:gd name="T17" fmla="*/ 20 h 80"/>
                <a:gd name="T18" fmla="*/ 34 w 102"/>
                <a:gd name="T19" fmla="*/ 22 h 80"/>
                <a:gd name="T20" fmla="*/ 26 w 102"/>
                <a:gd name="T21" fmla="*/ 34 h 80"/>
                <a:gd name="T22" fmla="*/ 26 w 102"/>
                <a:gd name="T23" fmla="*/ 38 h 80"/>
                <a:gd name="T24" fmla="*/ 20 w 102"/>
                <a:gd name="T25" fmla="*/ 42 h 80"/>
                <a:gd name="T26" fmla="*/ 18 w 102"/>
                <a:gd name="T27" fmla="*/ 44 h 80"/>
                <a:gd name="T28" fmla="*/ 14 w 102"/>
                <a:gd name="T29" fmla="*/ 50 h 80"/>
                <a:gd name="T30" fmla="*/ 14 w 102"/>
                <a:gd name="T31" fmla="*/ 52 h 80"/>
                <a:gd name="T32" fmla="*/ 10 w 102"/>
                <a:gd name="T33" fmla="*/ 58 h 80"/>
                <a:gd name="T34" fmla="*/ 10 w 102"/>
                <a:gd name="T35" fmla="*/ 60 h 80"/>
                <a:gd name="T36" fmla="*/ 12 w 102"/>
                <a:gd name="T37" fmla="*/ 60 h 80"/>
                <a:gd name="T38" fmla="*/ 10 w 102"/>
                <a:gd name="T39" fmla="*/ 62 h 80"/>
                <a:gd name="T40" fmla="*/ 6 w 102"/>
                <a:gd name="T41" fmla="*/ 68 h 80"/>
                <a:gd name="T42" fmla="*/ 4 w 102"/>
                <a:gd name="T43" fmla="*/ 70 h 80"/>
                <a:gd name="T44" fmla="*/ 2 w 102"/>
                <a:gd name="T45" fmla="*/ 72 h 80"/>
                <a:gd name="T46" fmla="*/ 2 w 102"/>
                <a:gd name="T47" fmla="*/ 74 h 80"/>
                <a:gd name="T48" fmla="*/ 0 w 102"/>
                <a:gd name="T49" fmla="*/ 76 h 80"/>
                <a:gd name="T50" fmla="*/ 0 w 102"/>
                <a:gd name="T51" fmla="*/ 80 h 80"/>
                <a:gd name="T52" fmla="*/ 50 w 102"/>
                <a:gd name="T53" fmla="*/ 80 h 80"/>
                <a:gd name="T54" fmla="*/ 50 w 102"/>
                <a:gd name="T55" fmla="*/ 58 h 80"/>
                <a:gd name="T56" fmla="*/ 52 w 102"/>
                <a:gd name="T57" fmla="*/ 54 h 80"/>
                <a:gd name="T58" fmla="*/ 54 w 102"/>
                <a:gd name="T59" fmla="*/ 52 h 80"/>
                <a:gd name="T60" fmla="*/ 58 w 102"/>
                <a:gd name="T61" fmla="*/ 52 h 80"/>
                <a:gd name="T62" fmla="*/ 62 w 102"/>
                <a:gd name="T63" fmla="*/ 52 h 80"/>
                <a:gd name="T64" fmla="*/ 62 w 102"/>
                <a:gd name="T65" fmla="*/ 20 h 80"/>
                <a:gd name="T66" fmla="*/ 102 w 102"/>
                <a:gd name="T67" fmla="*/ 20 h 80"/>
                <a:gd name="T68" fmla="*/ 102 w 102"/>
                <a:gd name="T69" fmla="*/ 4 h 80"/>
                <a:gd name="T70" fmla="*/ 102 w 102"/>
                <a:gd name="T71"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0">
                  <a:moveTo>
                    <a:pt x="102" y="4"/>
                  </a:moveTo>
                  <a:lnTo>
                    <a:pt x="102" y="0"/>
                  </a:lnTo>
                  <a:lnTo>
                    <a:pt x="52" y="0"/>
                  </a:lnTo>
                  <a:lnTo>
                    <a:pt x="48" y="6"/>
                  </a:lnTo>
                  <a:lnTo>
                    <a:pt x="48" y="10"/>
                  </a:lnTo>
                  <a:lnTo>
                    <a:pt x="46" y="10"/>
                  </a:lnTo>
                  <a:lnTo>
                    <a:pt x="36" y="16"/>
                  </a:lnTo>
                  <a:lnTo>
                    <a:pt x="36" y="18"/>
                  </a:lnTo>
                  <a:lnTo>
                    <a:pt x="32" y="20"/>
                  </a:lnTo>
                  <a:lnTo>
                    <a:pt x="34" y="22"/>
                  </a:lnTo>
                  <a:lnTo>
                    <a:pt x="26" y="34"/>
                  </a:lnTo>
                  <a:lnTo>
                    <a:pt x="26" y="38"/>
                  </a:lnTo>
                  <a:lnTo>
                    <a:pt x="20" y="42"/>
                  </a:lnTo>
                  <a:lnTo>
                    <a:pt x="18" y="44"/>
                  </a:lnTo>
                  <a:lnTo>
                    <a:pt x="14" y="50"/>
                  </a:lnTo>
                  <a:lnTo>
                    <a:pt x="14" y="52"/>
                  </a:lnTo>
                  <a:lnTo>
                    <a:pt x="10" y="58"/>
                  </a:lnTo>
                  <a:lnTo>
                    <a:pt x="10" y="60"/>
                  </a:lnTo>
                  <a:lnTo>
                    <a:pt x="12" y="60"/>
                  </a:lnTo>
                  <a:lnTo>
                    <a:pt x="10" y="62"/>
                  </a:lnTo>
                  <a:lnTo>
                    <a:pt x="6" y="68"/>
                  </a:lnTo>
                  <a:lnTo>
                    <a:pt x="4" y="70"/>
                  </a:lnTo>
                  <a:lnTo>
                    <a:pt x="2" y="72"/>
                  </a:lnTo>
                  <a:lnTo>
                    <a:pt x="2" y="74"/>
                  </a:lnTo>
                  <a:lnTo>
                    <a:pt x="0" y="76"/>
                  </a:lnTo>
                  <a:lnTo>
                    <a:pt x="0" y="80"/>
                  </a:lnTo>
                  <a:lnTo>
                    <a:pt x="50" y="80"/>
                  </a:lnTo>
                  <a:lnTo>
                    <a:pt x="50" y="58"/>
                  </a:lnTo>
                  <a:lnTo>
                    <a:pt x="52" y="54"/>
                  </a:lnTo>
                  <a:lnTo>
                    <a:pt x="54" y="52"/>
                  </a:lnTo>
                  <a:lnTo>
                    <a:pt x="58" y="52"/>
                  </a:lnTo>
                  <a:lnTo>
                    <a:pt x="62" y="52"/>
                  </a:lnTo>
                  <a:lnTo>
                    <a:pt x="62" y="20"/>
                  </a:lnTo>
                  <a:lnTo>
                    <a:pt x="102" y="20"/>
                  </a:lnTo>
                  <a:lnTo>
                    <a:pt x="102" y="4"/>
                  </a:lnTo>
                  <a:lnTo>
                    <a:pt x="102"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4" name="Ukraine">
              <a:extLst>
                <a:ext uri="{FF2B5EF4-FFF2-40B4-BE49-F238E27FC236}">
                  <a16:creationId xmlns:a16="http://schemas.microsoft.com/office/drawing/2014/main" id="{6FB326FD-62B7-472F-BC73-B87B4FB59693}"/>
                </a:ext>
              </a:extLst>
            </p:cNvPr>
            <p:cNvSpPr>
              <a:spLocks/>
            </p:cNvSpPr>
            <p:nvPr/>
          </p:nvSpPr>
          <p:spPr bwMode="auto">
            <a:xfrm>
              <a:off x="6386907" y="3047313"/>
              <a:ext cx="386600" cy="241146"/>
            </a:xfrm>
            <a:custGeom>
              <a:avLst/>
              <a:gdLst>
                <a:gd name="T0" fmla="*/ 30 w 202"/>
                <a:gd name="T1" fmla="*/ 12 h 126"/>
                <a:gd name="T2" fmla="*/ 48 w 202"/>
                <a:gd name="T3" fmla="*/ 12 h 126"/>
                <a:gd name="T4" fmla="*/ 60 w 202"/>
                <a:gd name="T5" fmla="*/ 14 h 126"/>
                <a:gd name="T6" fmla="*/ 74 w 202"/>
                <a:gd name="T7" fmla="*/ 12 h 126"/>
                <a:gd name="T8" fmla="*/ 82 w 202"/>
                <a:gd name="T9" fmla="*/ 14 h 126"/>
                <a:gd name="T10" fmla="*/ 92 w 202"/>
                <a:gd name="T11" fmla="*/ 6 h 126"/>
                <a:gd name="T12" fmla="*/ 106 w 202"/>
                <a:gd name="T13" fmla="*/ 2 h 126"/>
                <a:gd name="T14" fmla="*/ 126 w 202"/>
                <a:gd name="T15" fmla="*/ 0 h 126"/>
                <a:gd name="T16" fmla="*/ 140 w 202"/>
                <a:gd name="T17" fmla="*/ 14 h 126"/>
                <a:gd name="T18" fmla="*/ 146 w 202"/>
                <a:gd name="T19" fmla="*/ 26 h 126"/>
                <a:gd name="T20" fmla="*/ 164 w 202"/>
                <a:gd name="T21" fmla="*/ 32 h 126"/>
                <a:gd name="T22" fmla="*/ 178 w 202"/>
                <a:gd name="T23" fmla="*/ 38 h 126"/>
                <a:gd name="T24" fmla="*/ 192 w 202"/>
                <a:gd name="T25" fmla="*/ 40 h 126"/>
                <a:gd name="T26" fmla="*/ 202 w 202"/>
                <a:gd name="T27" fmla="*/ 44 h 126"/>
                <a:gd name="T28" fmla="*/ 202 w 202"/>
                <a:gd name="T29" fmla="*/ 58 h 126"/>
                <a:gd name="T30" fmla="*/ 192 w 202"/>
                <a:gd name="T31" fmla="*/ 72 h 126"/>
                <a:gd name="T32" fmla="*/ 184 w 202"/>
                <a:gd name="T33" fmla="*/ 82 h 126"/>
                <a:gd name="T34" fmla="*/ 174 w 202"/>
                <a:gd name="T35" fmla="*/ 86 h 126"/>
                <a:gd name="T36" fmla="*/ 164 w 202"/>
                <a:gd name="T37" fmla="*/ 90 h 126"/>
                <a:gd name="T38" fmla="*/ 154 w 202"/>
                <a:gd name="T39" fmla="*/ 90 h 126"/>
                <a:gd name="T40" fmla="*/ 152 w 202"/>
                <a:gd name="T41" fmla="*/ 98 h 126"/>
                <a:gd name="T42" fmla="*/ 152 w 202"/>
                <a:gd name="T43" fmla="*/ 94 h 126"/>
                <a:gd name="T44" fmla="*/ 144 w 202"/>
                <a:gd name="T45" fmla="*/ 100 h 126"/>
                <a:gd name="T46" fmla="*/ 136 w 202"/>
                <a:gd name="T47" fmla="*/ 100 h 126"/>
                <a:gd name="T48" fmla="*/ 146 w 202"/>
                <a:gd name="T49" fmla="*/ 104 h 126"/>
                <a:gd name="T50" fmla="*/ 148 w 202"/>
                <a:gd name="T51" fmla="*/ 106 h 126"/>
                <a:gd name="T52" fmla="*/ 152 w 202"/>
                <a:gd name="T53" fmla="*/ 112 h 126"/>
                <a:gd name="T54" fmla="*/ 146 w 202"/>
                <a:gd name="T55" fmla="*/ 100 h 126"/>
                <a:gd name="T56" fmla="*/ 158 w 202"/>
                <a:gd name="T57" fmla="*/ 112 h 126"/>
                <a:gd name="T58" fmla="*/ 168 w 202"/>
                <a:gd name="T59" fmla="*/ 108 h 126"/>
                <a:gd name="T60" fmla="*/ 168 w 202"/>
                <a:gd name="T61" fmla="*/ 116 h 126"/>
                <a:gd name="T62" fmla="*/ 150 w 202"/>
                <a:gd name="T63" fmla="*/ 120 h 126"/>
                <a:gd name="T64" fmla="*/ 134 w 202"/>
                <a:gd name="T65" fmla="*/ 122 h 126"/>
                <a:gd name="T66" fmla="*/ 128 w 202"/>
                <a:gd name="T67" fmla="*/ 112 h 126"/>
                <a:gd name="T68" fmla="*/ 134 w 202"/>
                <a:gd name="T69" fmla="*/ 106 h 126"/>
                <a:gd name="T70" fmla="*/ 132 w 202"/>
                <a:gd name="T71" fmla="*/ 102 h 126"/>
                <a:gd name="T72" fmla="*/ 120 w 202"/>
                <a:gd name="T73" fmla="*/ 100 h 126"/>
                <a:gd name="T74" fmla="*/ 114 w 202"/>
                <a:gd name="T75" fmla="*/ 96 h 126"/>
                <a:gd name="T76" fmla="*/ 118 w 202"/>
                <a:gd name="T77" fmla="*/ 94 h 126"/>
                <a:gd name="T78" fmla="*/ 114 w 202"/>
                <a:gd name="T79" fmla="*/ 90 h 126"/>
                <a:gd name="T80" fmla="*/ 110 w 202"/>
                <a:gd name="T81" fmla="*/ 92 h 126"/>
                <a:gd name="T82" fmla="*/ 102 w 202"/>
                <a:gd name="T83" fmla="*/ 98 h 126"/>
                <a:gd name="T84" fmla="*/ 92 w 202"/>
                <a:gd name="T85" fmla="*/ 108 h 126"/>
                <a:gd name="T86" fmla="*/ 92 w 202"/>
                <a:gd name="T87" fmla="*/ 114 h 126"/>
                <a:gd name="T88" fmla="*/ 78 w 202"/>
                <a:gd name="T89" fmla="*/ 114 h 126"/>
                <a:gd name="T90" fmla="*/ 78 w 202"/>
                <a:gd name="T91" fmla="*/ 108 h 126"/>
                <a:gd name="T92" fmla="*/ 84 w 202"/>
                <a:gd name="T93" fmla="*/ 94 h 126"/>
                <a:gd name="T94" fmla="*/ 92 w 202"/>
                <a:gd name="T95" fmla="*/ 92 h 126"/>
                <a:gd name="T96" fmla="*/ 84 w 202"/>
                <a:gd name="T97" fmla="*/ 82 h 126"/>
                <a:gd name="T98" fmla="*/ 74 w 202"/>
                <a:gd name="T99" fmla="*/ 68 h 126"/>
                <a:gd name="T100" fmla="*/ 62 w 202"/>
                <a:gd name="T101" fmla="*/ 66 h 126"/>
                <a:gd name="T102" fmla="*/ 54 w 202"/>
                <a:gd name="T103" fmla="*/ 64 h 126"/>
                <a:gd name="T104" fmla="*/ 50 w 202"/>
                <a:gd name="T105" fmla="*/ 70 h 126"/>
                <a:gd name="T106" fmla="*/ 32 w 202"/>
                <a:gd name="T107" fmla="*/ 78 h 126"/>
                <a:gd name="T108" fmla="*/ 18 w 202"/>
                <a:gd name="T109" fmla="*/ 74 h 126"/>
                <a:gd name="T110" fmla="*/ 6 w 202"/>
                <a:gd name="T111" fmla="*/ 70 h 126"/>
                <a:gd name="T112" fmla="*/ 4 w 202"/>
                <a:gd name="T113" fmla="*/ 56 h 126"/>
                <a:gd name="T114" fmla="*/ 14 w 202"/>
                <a:gd name="T115" fmla="*/ 36 h 126"/>
                <a:gd name="T116" fmla="*/ 18 w 202"/>
                <a:gd name="T117" fmla="*/ 28 h 126"/>
                <a:gd name="T118" fmla="*/ 14 w 202"/>
                <a:gd name="T119" fmla="*/ 1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 h="126">
                  <a:moveTo>
                    <a:pt x="14" y="12"/>
                  </a:moveTo>
                  <a:lnTo>
                    <a:pt x="14" y="12"/>
                  </a:lnTo>
                  <a:lnTo>
                    <a:pt x="20" y="14"/>
                  </a:lnTo>
                  <a:lnTo>
                    <a:pt x="22" y="12"/>
                  </a:lnTo>
                  <a:lnTo>
                    <a:pt x="30" y="12"/>
                  </a:lnTo>
                  <a:lnTo>
                    <a:pt x="34" y="10"/>
                  </a:lnTo>
                  <a:lnTo>
                    <a:pt x="36" y="8"/>
                  </a:lnTo>
                  <a:lnTo>
                    <a:pt x="38" y="8"/>
                  </a:lnTo>
                  <a:lnTo>
                    <a:pt x="40" y="10"/>
                  </a:lnTo>
                  <a:lnTo>
                    <a:pt x="48" y="12"/>
                  </a:lnTo>
                  <a:lnTo>
                    <a:pt x="50" y="12"/>
                  </a:lnTo>
                  <a:lnTo>
                    <a:pt x="52" y="14"/>
                  </a:lnTo>
                  <a:lnTo>
                    <a:pt x="56" y="12"/>
                  </a:lnTo>
                  <a:lnTo>
                    <a:pt x="58" y="14"/>
                  </a:lnTo>
                  <a:lnTo>
                    <a:pt x="60" y="14"/>
                  </a:lnTo>
                  <a:lnTo>
                    <a:pt x="60" y="14"/>
                  </a:lnTo>
                  <a:lnTo>
                    <a:pt x="64" y="14"/>
                  </a:lnTo>
                  <a:lnTo>
                    <a:pt x="66" y="14"/>
                  </a:lnTo>
                  <a:lnTo>
                    <a:pt x="70" y="12"/>
                  </a:lnTo>
                  <a:lnTo>
                    <a:pt x="74" y="12"/>
                  </a:lnTo>
                  <a:lnTo>
                    <a:pt x="74" y="16"/>
                  </a:lnTo>
                  <a:lnTo>
                    <a:pt x="76" y="16"/>
                  </a:lnTo>
                  <a:lnTo>
                    <a:pt x="78" y="12"/>
                  </a:lnTo>
                  <a:lnTo>
                    <a:pt x="80" y="12"/>
                  </a:lnTo>
                  <a:lnTo>
                    <a:pt x="82" y="14"/>
                  </a:lnTo>
                  <a:lnTo>
                    <a:pt x="86" y="12"/>
                  </a:lnTo>
                  <a:lnTo>
                    <a:pt x="88" y="16"/>
                  </a:lnTo>
                  <a:lnTo>
                    <a:pt x="92" y="14"/>
                  </a:lnTo>
                  <a:lnTo>
                    <a:pt x="92" y="10"/>
                  </a:lnTo>
                  <a:lnTo>
                    <a:pt x="92" y="6"/>
                  </a:lnTo>
                  <a:lnTo>
                    <a:pt x="96" y="6"/>
                  </a:lnTo>
                  <a:lnTo>
                    <a:pt x="102" y="4"/>
                  </a:lnTo>
                  <a:lnTo>
                    <a:pt x="104" y="4"/>
                  </a:lnTo>
                  <a:lnTo>
                    <a:pt x="106" y="4"/>
                  </a:lnTo>
                  <a:lnTo>
                    <a:pt x="106" y="2"/>
                  </a:lnTo>
                  <a:lnTo>
                    <a:pt x="108" y="0"/>
                  </a:lnTo>
                  <a:lnTo>
                    <a:pt x="114" y="2"/>
                  </a:lnTo>
                  <a:lnTo>
                    <a:pt x="120" y="2"/>
                  </a:lnTo>
                  <a:lnTo>
                    <a:pt x="124" y="0"/>
                  </a:lnTo>
                  <a:lnTo>
                    <a:pt x="126" y="0"/>
                  </a:lnTo>
                  <a:lnTo>
                    <a:pt x="128" y="6"/>
                  </a:lnTo>
                  <a:lnTo>
                    <a:pt x="132" y="8"/>
                  </a:lnTo>
                  <a:lnTo>
                    <a:pt x="130" y="12"/>
                  </a:lnTo>
                  <a:lnTo>
                    <a:pt x="134" y="16"/>
                  </a:lnTo>
                  <a:lnTo>
                    <a:pt x="140" y="14"/>
                  </a:lnTo>
                  <a:lnTo>
                    <a:pt x="142" y="16"/>
                  </a:lnTo>
                  <a:lnTo>
                    <a:pt x="142" y="18"/>
                  </a:lnTo>
                  <a:lnTo>
                    <a:pt x="146" y="20"/>
                  </a:lnTo>
                  <a:lnTo>
                    <a:pt x="146" y="22"/>
                  </a:lnTo>
                  <a:lnTo>
                    <a:pt x="146" y="26"/>
                  </a:lnTo>
                  <a:lnTo>
                    <a:pt x="152" y="32"/>
                  </a:lnTo>
                  <a:lnTo>
                    <a:pt x="154" y="30"/>
                  </a:lnTo>
                  <a:lnTo>
                    <a:pt x="158" y="32"/>
                  </a:lnTo>
                  <a:lnTo>
                    <a:pt x="160" y="30"/>
                  </a:lnTo>
                  <a:lnTo>
                    <a:pt x="164" y="32"/>
                  </a:lnTo>
                  <a:lnTo>
                    <a:pt x="168" y="28"/>
                  </a:lnTo>
                  <a:lnTo>
                    <a:pt x="170" y="28"/>
                  </a:lnTo>
                  <a:lnTo>
                    <a:pt x="172" y="34"/>
                  </a:lnTo>
                  <a:lnTo>
                    <a:pt x="176" y="36"/>
                  </a:lnTo>
                  <a:lnTo>
                    <a:pt x="178" y="38"/>
                  </a:lnTo>
                  <a:lnTo>
                    <a:pt x="178" y="36"/>
                  </a:lnTo>
                  <a:lnTo>
                    <a:pt x="184" y="38"/>
                  </a:lnTo>
                  <a:lnTo>
                    <a:pt x="186" y="38"/>
                  </a:lnTo>
                  <a:lnTo>
                    <a:pt x="188" y="40"/>
                  </a:lnTo>
                  <a:lnTo>
                    <a:pt x="192" y="40"/>
                  </a:lnTo>
                  <a:lnTo>
                    <a:pt x="194" y="40"/>
                  </a:lnTo>
                  <a:lnTo>
                    <a:pt x="198" y="42"/>
                  </a:lnTo>
                  <a:lnTo>
                    <a:pt x="200" y="40"/>
                  </a:lnTo>
                  <a:lnTo>
                    <a:pt x="202" y="42"/>
                  </a:lnTo>
                  <a:lnTo>
                    <a:pt x="202" y="44"/>
                  </a:lnTo>
                  <a:lnTo>
                    <a:pt x="202" y="46"/>
                  </a:lnTo>
                  <a:lnTo>
                    <a:pt x="202" y="50"/>
                  </a:lnTo>
                  <a:lnTo>
                    <a:pt x="198" y="50"/>
                  </a:lnTo>
                  <a:lnTo>
                    <a:pt x="198" y="56"/>
                  </a:lnTo>
                  <a:lnTo>
                    <a:pt x="202" y="58"/>
                  </a:lnTo>
                  <a:lnTo>
                    <a:pt x="202" y="62"/>
                  </a:lnTo>
                  <a:lnTo>
                    <a:pt x="200" y="66"/>
                  </a:lnTo>
                  <a:lnTo>
                    <a:pt x="200" y="68"/>
                  </a:lnTo>
                  <a:lnTo>
                    <a:pt x="198" y="70"/>
                  </a:lnTo>
                  <a:lnTo>
                    <a:pt x="192" y="72"/>
                  </a:lnTo>
                  <a:lnTo>
                    <a:pt x="190" y="76"/>
                  </a:lnTo>
                  <a:lnTo>
                    <a:pt x="188" y="76"/>
                  </a:lnTo>
                  <a:lnTo>
                    <a:pt x="188" y="82"/>
                  </a:lnTo>
                  <a:lnTo>
                    <a:pt x="186" y="82"/>
                  </a:lnTo>
                  <a:lnTo>
                    <a:pt x="184" y="82"/>
                  </a:lnTo>
                  <a:lnTo>
                    <a:pt x="184" y="80"/>
                  </a:lnTo>
                  <a:lnTo>
                    <a:pt x="180" y="82"/>
                  </a:lnTo>
                  <a:lnTo>
                    <a:pt x="178" y="82"/>
                  </a:lnTo>
                  <a:lnTo>
                    <a:pt x="176" y="84"/>
                  </a:lnTo>
                  <a:lnTo>
                    <a:pt x="174" y="86"/>
                  </a:lnTo>
                  <a:lnTo>
                    <a:pt x="172" y="86"/>
                  </a:lnTo>
                  <a:lnTo>
                    <a:pt x="170" y="88"/>
                  </a:lnTo>
                  <a:lnTo>
                    <a:pt x="168" y="90"/>
                  </a:lnTo>
                  <a:lnTo>
                    <a:pt x="168" y="90"/>
                  </a:lnTo>
                  <a:lnTo>
                    <a:pt x="164" y="90"/>
                  </a:lnTo>
                  <a:lnTo>
                    <a:pt x="162" y="92"/>
                  </a:lnTo>
                  <a:lnTo>
                    <a:pt x="160" y="92"/>
                  </a:lnTo>
                  <a:lnTo>
                    <a:pt x="158" y="92"/>
                  </a:lnTo>
                  <a:lnTo>
                    <a:pt x="156" y="92"/>
                  </a:lnTo>
                  <a:lnTo>
                    <a:pt x="154" y="90"/>
                  </a:lnTo>
                  <a:lnTo>
                    <a:pt x="154" y="90"/>
                  </a:lnTo>
                  <a:lnTo>
                    <a:pt x="154" y="92"/>
                  </a:lnTo>
                  <a:lnTo>
                    <a:pt x="154" y="94"/>
                  </a:lnTo>
                  <a:lnTo>
                    <a:pt x="154" y="94"/>
                  </a:lnTo>
                  <a:lnTo>
                    <a:pt x="152" y="98"/>
                  </a:lnTo>
                  <a:lnTo>
                    <a:pt x="150" y="100"/>
                  </a:lnTo>
                  <a:lnTo>
                    <a:pt x="150" y="98"/>
                  </a:lnTo>
                  <a:lnTo>
                    <a:pt x="150" y="98"/>
                  </a:lnTo>
                  <a:lnTo>
                    <a:pt x="154" y="94"/>
                  </a:lnTo>
                  <a:lnTo>
                    <a:pt x="152" y="94"/>
                  </a:lnTo>
                  <a:lnTo>
                    <a:pt x="152" y="92"/>
                  </a:lnTo>
                  <a:lnTo>
                    <a:pt x="150" y="94"/>
                  </a:lnTo>
                  <a:lnTo>
                    <a:pt x="148" y="98"/>
                  </a:lnTo>
                  <a:lnTo>
                    <a:pt x="146" y="98"/>
                  </a:lnTo>
                  <a:lnTo>
                    <a:pt x="144" y="100"/>
                  </a:lnTo>
                  <a:lnTo>
                    <a:pt x="142" y="100"/>
                  </a:lnTo>
                  <a:lnTo>
                    <a:pt x="140" y="98"/>
                  </a:lnTo>
                  <a:lnTo>
                    <a:pt x="138" y="100"/>
                  </a:lnTo>
                  <a:lnTo>
                    <a:pt x="136" y="100"/>
                  </a:lnTo>
                  <a:lnTo>
                    <a:pt x="136" y="100"/>
                  </a:lnTo>
                  <a:lnTo>
                    <a:pt x="138" y="102"/>
                  </a:lnTo>
                  <a:lnTo>
                    <a:pt x="140" y="102"/>
                  </a:lnTo>
                  <a:lnTo>
                    <a:pt x="142" y="102"/>
                  </a:lnTo>
                  <a:lnTo>
                    <a:pt x="144" y="104"/>
                  </a:lnTo>
                  <a:lnTo>
                    <a:pt x="146" y="104"/>
                  </a:lnTo>
                  <a:lnTo>
                    <a:pt x="146" y="104"/>
                  </a:lnTo>
                  <a:lnTo>
                    <a:pt x="146" y="106"/>
                  </a:lnTo>
                  <a:lnTo>
                    <a:pt x="146" y="108"/>
                  </a:lnTo>
                  <a:lnTo>
                    <a:pt x="146" y="106"/>
                  </a:lnTo>
                  <a:lnTo>
                    <a:pt x="148" y="106"/>
                  </a:lnTo>
                  <a:lnTo>
                    <a:pt x="148" y="108"/>
                  </a:lnTo>
                  <a:lnTo>
                    <a:pt x="148" y="108"/>
                  </a:lnTo>
                  <a:lnTo>
                    <a:pt x="150" y="108"/>
                  </a:lnTo>
                  <a:lnTo>
                    <a:pt x="150" y="110"/>
                  </a:lnTo>
                  <a:lnTo>
                    <a:pt x="152" y="112"/>
                  </a:lnTo>
                  <a:lnTo>
                    <a:pt x="154" y="114"/>
                  </a:lnTo>
                  <a:lnTo>
                    <a:pt x="156" y="112"/>
                  </a:lnTo>
                  <a:lnTo>
                    <a:pt x="152" y="108"/>
                  </a:lnTo>
                  <a:lnTo>
                    <a:pt x="148" y="104"/>
                  </a:lnTo>
                  <a:lnTo>
                    <a:pt x="146" y="100"/>
                  </a:lnTo>
                  <a:lnTo>
                    <a:pt x="148" y="100"/>
                  </a:lnTo>
                  <a:lnTo>
                    <a:pt x="150" y="102"/>
                  </a:lnTo>
                  <a:lnTo>
                    <a:pt x="150" y="106"/>
                  </a:lnTo>
                  <a:lnTo>
                    <a:pt x="156" y="112"/>
                  </a:lnTo>
                  <a:lnTo>
                    <a:pt x="158" y="112"/>
                  </a:lnTo>
                  <a:lnTo>
                    <a:pt x="160" y="110"/>
                  </a:lnTo>
                  <a:lnTo>
                    <a:pt x="160" y="110"/>
                  </a:lnTo>
                  <a:lnTo>
                    <a:pt x="164" y="112"/>
                  </a:lnTo>
                  <a:lnTo>
                    <a:pt x="164" y="108"/>
                  </a:lnTo>
                  <a:lnTo>
                    <a:pt x="168" y="108"/>
                  </a:lnTo>
                  <a:lnTo>
                    <a:pt x="172" y="108"/>
                  </a:lnTo>
                  <a:lnTo>
                    <a:pt x="170" y="110"/>
                  </a:lnTo>
                  <a:lnTo>
                    <a:pt x="168" y="112"/>
                  </a:lnTo>
                  <a:lnTo>
                    <a:pt x="170" y="114"/>
                  </a:lnTo>
                  <a:lnTo>
                    <a:pt x="168" y="116"/>
                  </a:lnTo>
                  <a:lnTo>
                    <a:pt x="164" y="116"/>
                  </a:lnTo>
                  <a:lnTo>
                    <a:pt x="160" y="116"/>
                  </a:lnTo>
                  <a:lnTo>
                    <a:pt x="156" y="116"/>
                  </a:lnTo>
                  <a:lnTo>
                    <a:pt x="154" y="120"/>
                  </a:lnTo>
                  <a:lnTo>
                    <a:pt x="150" y="120"/>
                  </a:lnTo>
                  <a:lnTo>
                    <a:pt x="146" y="124"/>
                  </a:lnTo>
                  <a:lnTo>
                    <a:pt x="140" y="126"/>
                  </a:lnTo>
                  <a:lnTo>
                    <a:pt x="136" y="126"/>
                  </a:lnTo>
                  <a:lnTo>
                    <a:pt x="134" y="124"/>
                  </a:lnTo>
                  <a:lnTo>
                    <a:pt x="134" y="122"/>
                  </a:lnTo>
                  <a:lnTo>
                    <a:pt x="136" y="118"/>
                  </a:lnTo>
                  <a:lnTo>
                    <a:pt x="136" y="116"/>
                  </a:lnTo>
                  <a:lnTo>
                    <a:pt x="132" y="114"/>
                  </a:lnTo>
                  <a:lnTo>
                    <a:pt x="132" y="114"/>
                  </a:lnTo>
                  <a:lnTo>
                    <a:pt x="128" y="112"/>
                  </a:lnTo>
                  <a:lnTo>
                    <a:pt x="126" y="114"/>
                  </a:lnTo>
                  <a:lnTo>
                    <a:pt x="124" y="114"/>
                  </a:lnTo>
                  <a:lnTo>
                    <a:pt x="126" y="108"/>
                  </a:lnTo>
                  <a:lnTo>
                    <a:pt x="132" y="106"/>
                  </a:lnTo>
                  <a:lnTo>
                    <a:pt x="134" y="106"/>
                  </a:lnTo>
                  <a:lnTo>
                    <a:pt x="136" y="106"/>
                  </a:lnTo>
                  <a:lnTo>
                    <a:pt x="134" y="104"/>
                  </a:lnTo>
                  <a:lnTo>
                    <a:pt x="134" y="100"/>
                  </a:lnTo>
                  <a:lnTo>
                    <a:pt x="134" y="100"/>
                  </a:lnTo>
                  <a:lnTo>
                    <a:pt x="132" y="102"/>
                  </a:lnTo>
                  <a:lnTo>
                    <a:pt x="130" y="100"/>
                  </a:lnTo>
                  <a:lnTo>
                    <a:pt x="126" y="100"/>
                  </a:lnTo>
                  <a:lnTo>
                    <a:pt x="124" y="100"/>
                  </a:lnTo>
                  <a:lnTo>
                    <a:pt x="122" y="102"/>
                  </a:lnTo>
                  <a:lnTo>
                    <a:pt x="120" y="100"/>
                  </a:lnTo>
                  <a:lnTo>
                    <a:pt x="118" y="100"/>
                  </a:lnTo>
                  <a:lnTo>
                    <a:pt x="116" y="98"/>
                  </a:lnTo>
                  <a:lnTo>
                    <a:pt x="118" y="98"/>
                  </a:lnTo>
                  <a:lnTo>
                    <a:pt x="118" y="96"/>
                  </a:lnTo>
                  <a:lnTo>
                    <a:pt x="114" y="96"/>
                  </a:lnTo>
                  <a:lnTo>
                    <a:pt x="110" y="96"/>
                  </a:lnTo>
                  <a:lnTo>
                    <a:pt x="108" y="94"/>
                  </a:lnTo>
                  <a:lnTo>
                    <a:pt x="112" y="94"/>
                  </a:lnTo>
                  <a:lnTo>
                    <a:pt x="116" y="94"/>
                  </a:lnTo>
                  <a:lnTo>
                    <a:pt x="118" y="94"/>
                  </a:lnTo>
                  <a:lnTo>
                    <a:pt x="120" y="94"/>
                  </a:lnTo>
                  <a:lnTo>
                    <a:pt x="122" y="92"/>
                  </a:lnTo>
                  <a:lnTo>
                    <a:pt x="118" y="92"/>
                  </a:lnTo>
                  <a:lnTo>
                    <a:pt x="116" y="92"/>
                  </a:lnTo>
                  <a:lnTo>
                    <a:pt x="114" y="90"/>
                  </a:lnTo>
                  <a:lnTo>
                    <a:pt x="114" y="90"/>
                  </a:lnTo>
                  <a:lnTo>
                    <a:pt x="112" y="90"/>
                  </a:lnTo>
                  <a:lnTo>
                    <a:pt x="112" y="92"/>
                  </a:lnTo>
                  <a:lnTo>
                    <a:pt x="110" y="92"/>
                  </a:lnTo>
                  <a:lnTo>
                    <a:pt x="110" y="92"/>
                  </a:lnTo>
                  <a:lnTo>
                    <a:pt x="108" y="90"/>
                  </a:lnTo>
                  <a:lnTo>
                    <a:pt x="106" y="94"/>
                  </a:lnTo>
                  <a:lnTo>
                    <a:pt x="104" y="94"/>
                  </a:lnTo>
                  <a:lnTo>
                    <a:pt x="102" y="94"/>
                  </a:lnTo>
                  <a:lnTo>
                    <a:pt x="102" y="98"/>
                  </a:lnTo>
                  <a:lnTo>
                    <a:pt x="98" y="102"/>
                  </a:lnTo>
                  <a:lnTo>
                    <a:pt x="98" y="102"/>
                  </a:lnTo>
                  <a:lnTo>
                    <a:pt x="98" y="102"/>
                  </a:lnTo>
                  <a:lnTo>
                    <a:pt x="94" y="108"/>
                  </a:lnTo>
                  <a:lnTo>
                    <a:pt x="92" y="108"/>
                  </a:lnTo>
                  <a:lnTo>
                    <a:pt x="92" y="108"/>
                  </a:lnTo>
                  <a:lnTo>
                    <a:pt x="92" y="108"/>
                  </a:lnTo>
                  <a:lnTo>
                    <a:pt x="92" y="110"/>
                  </a:lnTo>
                  <a:lnTo>
                    <a:pt x="92" y="112"/>
                  </a:lnTo>
                  <a:lnTo>
                    <a:pt x="92" y="114"/>
                  </a:lnTo>
                  <a:lnTo>
                    <a:pt x="92" y="114"/>
                  </a:lnTo>
                  <a:lnTo>
                    <a:pt x="90" y="112"/>
                  </a:lnTo>
                  <a:lnTo>
                    <a:pt x="86" y="112"/>
                  </a:lnTo>
                  <a:lnTo>
                    <a:pt x="84" y="114"/>
                  </a:lnTo>
                  <a:lnTo>
                    <a:pt x="78" y="114"/>
                  </a:lnTo>
                  <a:lnTo>
                    <a:pt x="76" y="114"/>
                  </a:lnTo>
                  <a:lnTo>
                    <a:pt x="74" y="110"/>
                  </a:lnTo>
                  <a:lnTo>
                    <a:pt x="76" y="108"/>
                  </a:lnTo>
                  <a:lnTo>
                    <a:pt x="78" y="108"/>
                  </a:lnTo>
                  <a:lnTo>
                    <a:pt x="78" y="108"/>
                  </a:lnTo>
                  <a:lnTo>
                    <a:pt x="80" y="102"/>
                  </a:lnTo>
                  <a:lnTo>
                    <a:pt x="82" y="102"/>
                  </a:lnTo>
                  <a:lnTo>
                    <a:pt x="82" y="100"/>
                  </a:lnTo>
                  <a:lnTo>
                    <a:pt x="82" y="96"/>
                  </a:lnTo>
                  <a:lnTo>
                    <a:pt x="84" y="94"/>
                  </a:lnTo>
                  <a:lnTo>
                    <a:pt x="86" y="94"/>
                  </a:lnTo>
                  <a:lnTo>
                    <a:pt x="90" y="96"/>
                  </a:lnTo>
                  <a:lnTo>
                    <a:pt x="92" y="96"/>
                  </a:lnTo>
                  <a:lnTo>
                    <a:pt x="92" y="94"/>
                  </a:lnTo>
                  <a:lnTo>
                    <a:pt x="92" y="92"/>
                  </a:lnTo>
                  <a:lnTo>
                    <a:pt x="92" y="90"/>
                  </a:lnTo>
                  <a:lnTo>
                    <a:pt x="92" y="88"/>
                  </a:lnTo>
                  <a:lnTo>
                    <a:pt x="88" y="86"/>
                  </a:lnTo>
                  <a:lnTo>
                    <a:pt x="84" y="84"/>
                  </a:lnTo>
                  <a:lnTo>
                    <a:pt x="84" y="82"/>
                  </a:lnTo>
                  <a:lnTo>
                    <a:pt x="82" y="80"/>
                  </a:lnTo>
                  <a:lnTo>
                    <a:pt x="82" y="78"/>
                  </a:lnTo>
                  <a:lnTo>
                    <a:pt x="82" y="74"/>
                  </a:lnTo>
                  <a:lnTo>
                    <a:pt x="78" y="72"/>
                  </a:lnTo>
                  <a:lnTo>
                    <a:pt x="74" y="68"/>
                  </a:lnTo>
                  <a:lnTo>
                    <a:pt x="74" y="68"/>
                  </a:lnTo>
                  <a:lnTo>
                    <a:pt x="72" y="68"/>
                  </a:lnTo>
                  <a:lnTo>
                    <a:pt x="68" y="68"/>
                  </a:lnTo>
                  <a:lnTo>
                    <a:pt x="64" y="66"/>
                  </a:lnTo>
                  <a:lnTo>
                    <a:pt x="62" y="66"/>
                  </a:lnTo>
                  <a:lnTo>
                    <a:pt x="60" y="62"/>
                  </a:lnTo>
                  <a:lnTo>
                    <a:pt x="58" y="64"/>
                  </a:lnTo>
                  <a:lnTo>
                    <a:pt x="56" y="64"/>
                  </a:lnTo>
                  <a:lnTo>
                    <a:pt x="56" y="64"/>
                  </a:lnTo>
                  <a:lnTo>
                    <a:pt x="54" y="64"/>
                  </a:lnTo>
                  <a:lnTo>
                    <a:pt x="52" y="64"/>
                  </a:lnTo>
                  <a:lnTo>
                    <a:pt x="50" y="64"/>
                  </a:lnTo>
                  <a:lnTo>
                    <a:pt x="50" y="66"/>
                  </a:lnTo>
                  <a:lnTo>
                    <a:pt x="50" y="68"/>
                  </a:lnTo>
                  <a:lnTo>
                    <a:pt x="50" y="70"/>
                  </a:lnTo>
                  <a:lnTo>
                    <a:pt x="48" y="72"/>
                  </a:lnTo>
                  <a:lnTo>
                    <a:pt x="46" y="74"/>
                  </a:lnTo>
                  <a:lnTo>
                    <a:pt x="38" y="74"/>
                  </a:lnTo>
                  <a:lnTo>
                    <a:pt x="36" y="76"/>
                  </a:lnTo>
                  <a:lnTo>
                    <a:pt x="32" y="78"/>
                  </a:lnTo>
                  <a:lnTo>
                    <a:pt x="28" y="78"/>
                  </a:lnTo>
                  <a:lnTo>
                    <a:pt x="26" y="78"/>
                  </a:lnTo>
                  <a:lnTo>
                    <a:pt x="24" y="76"/>
                  </a:lnTo>
                  <a:lnTo>
                    <a:pt x="22" y="74"/>
                  </a:lnTo>
                  <a:lnTo>
                    <a:pt x="18" y="74"/>
                  </a:lnTo>
                  <a:lnTo>
                    <a:pt x="14" y="72"/>
                  </a:lnTo>
                  <a:lnTo>
                    <a:pt x="12" y="72"/>
                  </a:lnTo>
                  <a:lnTo>
                    <a:pt x="10" y="72"/>
                  </a:lnTo>
                  <a:lnTo>
                    <a:pt x="8" y="72"/>
                  </a:lnTo>
                  <a:lnTo>
                    <a:pt x="6" y="70"/>
                  </a:lnTo>
                  <a:lnTo>
                    <a:pt x="4" y="68"/>
                  </a:lnTo>
                  <a:lnTo>
                    <a:pt x="0" y="66"/>
                  </a:lnTo>
                  <a:lnTo>
                    <a:pt x="0" y="66"/>
                  </a:lnTo>
                  <a:lnTo>
                    <a:pt x="2" y="60"/>
                  </a:lnTo>
                  <a:lnTo>
                    <a:pt x="4" y="56"/>
                  </a:lnTo>
                  <a:lnTo>
                    <a:pt x="6" y="56"/>
                  </a:lnTo>
                  <a:lnTo>
                    <a:pt x="6" y="52"/>
                  </a:lnTo>
                  <a:lnTo>
                    <a:pt x="6" y="48"/>
                  </a:lnTo>
                  <a:lnTo>
                    <a:pt x="14" y="40"/>
                  </a:lnTo>
                  <a:lnTo>
                    <a:pt x="14" y="36"/>
                  </a:lnTo>
                  <a:lnTo>
                    <a:pt x="16" y="34"/>
                  </a:lnTo>
                  <a:lnTo>
                    <a:pt x="18" y="34"/>
                  </a:lnTo>
                  <a:lnTo>
                    <a:pt x="20" y="32"/>
                  </a:lnTo>
                  <a:lnTo>
                    <a:pt x="18" y="30"/>
                  </a:lnTo>
                  <a:lnTo>
                    <a:pt x="18" y="28"/>
                  </a:lnTo>
                  <a:lnTo>
                    <a:pt x="20" y="26"/>
                  </a:lnTo>
                  <a:lnTo>
                    <a:pt x="16" y="24"/>
                  </a:lnTo>
                  <a:lnTo>
                    <a:pt x="14" y="20"/>
                  </a:lnTo>
                  <a:lnTo>
                    <a:pt x="14" y="18"/>
                  </a:lnTo>
                  <a:lnTo>
                    <a:pt x="14" y="14"/>
                  </a:lnTo>
                  <a:lnTo>
                    <a:pt x="14" y="1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5" name="UK">
              <a:extLst>
                <a:ext uri="{FF2B5EF4-FFF2-40B4-BE49-F238E27FC236}">
                  <a16:creationId xmlns:a16="http://schemas.microsoft.com/office/drawing/2014/main" id="{365091FB-4BF4-4FBC-886B-5AC16DE66574}"/>
                </a:ext>
              </a:extLst>
            </p:cNvPr>
            <p:cNvSpPr>
              <a:spLocks noEditPoints="1"/>
            </p:cNvSpPr>
            <p:nvPr/>
          </p:nvSpPr>
          <p:spPr bwMode="auto">
            <a:xfrm>
              <a:off x="5747677" y="2764062"/>
              <a:ext cx="202869" cy="371289"/>
            </a:xfrm>
            <a:custGeom>
              <a:avLst/>
              <a:gdLst>
                <a:gd name="T0" fmla="*/ 6 w 106"/>
                <a:gd name="T1" fmla="*/ 112 h 194"/>
                <a:gd name="T2" fmla="*/ 26 w 106"/>
                <a:gd name="T3" fmla="*/ 112 h 194"/>
                <a:gd name="T4" fmla="*/ 22 w 106"/>
                <a:gd name="T5" fmla="*/ 122 h 194"/>
                <a:gd name="T6" fmla="*/ 78 w 106"/>
                <a:gd name="T7" fmla="*/ 0 h 194"/>
                <a:gd name="T8" fmla="*/ 74 w 106"/>
                <a:gd name="T9" fmla="*/ 2 h 194"/>
                <a:gd name="T10" fmla="*/ 70 w 106"/>
                <a:gd name="T11" fmla="*/ 8 h 194"/>
                <a:gd name="T12" fmla="*/ 98 w 106"/>
                <a:gd name="T13" fmla="*/ 170 h 194"/>
                <a:gd name="T14" fmla="*/ 72 w 106"/>
                <a:gd name="T15" fmla="*/ 184 h 194"/>
                <a:gd name="T16" fmla="*/ 12 w 106"/>
                <a:gd name="T17" fmla="*/ 84 h 194"/>
                <a:gd name="T18" fmla="*/ 22 w 106"/>
                <a:gd name="T19" fmla="*/ 76 h 194"/>
                <a:gd name="T20" fmla="*/ 50 w 106"/>
                <a:gd name="T21" fmla="*/ 38 h 194"/>
                <a:gd name="T22" fmla="*/ 48 w 106"/>
                <a:gd name="T23" fmla="*/ 42 h 194"/>
                <a:gd name="T24" fmla="*/ 22 w 106"/>
                <a:gd name="T25" fmla="*/ 48 h 194"/>
                <a:gd name="T26" fmla="*/ 16 w 106"/>
                <a:gd name="T27" fmla="*/ 58 h 194"/>
                <a:gd name="T28" fmla="*/ 10 w 106"/>
                <a:gd name="T29" fmla="*/ 66 h 194"/>
                <a:gd name="T30" fmla="*/ 10 w 106"/>
                <a:gd name="T31" fmla="*/ 70 h 194"/>
                <a:gd name="T32" fmla="*/ 18 w 106"/>
                <a:gd name="T33" fmla="*/ 68 h 194"/>
                <a:gd name="T34" fmla="*/ 22 w 106"/>
                <a:gd name="T35" fmla="*/ 64 h 194"/>
                <a:gd name="T36" fmla="*/ 26 w 106"/>
                <a:gd name="T37" fmla="*/ 84 h 194"/>
                <a:gd name="T38" fmla="*/ 26 w 106"/>
                <a:gd name="T39" fmla="*/ 90 h 194"/>
                <a:gd name="T40" fmla="*/ 30 w 106"/>
                <a:gd name="T41" fmla="*/ 102 h 194"/>
                <a:gd name="T42" fmla="*/ 36 w 106"/>
                <a:gd name="T43" fmla="*/ 136 h 194"/>
                <a:gd name="T44" fmla="*/ 30 w 106"/>
                <a:gd name="T45" fmla="*/ 194 h 194"/>
                <a:gd name="T46" fmla="*/ 44 w 106"/>
                <a:gd name="T47" fmla="*/ 190 h 194"/>
                <a:gd name="T48" fmla="*/ 56 w 106"/>
                <a:gd name="T49" fmla="*/ 182 h 194"/>
                <a:gd name="T50" fmla="*/ 78 w 106"/>
                <a:gd name="T51" fmla="*/ 180 h 194"/>
                <a:gd name="T52" fmla="*/ 98 w 106"/>
                <a:gd name="T53" fmla="*/ 176 h 194"/>
                <a:gd name="T54" fmla="*/ 98 w 106"/>
                <a:gd name="T55" fmla="*/ 170 h 194"/>
                <a:gd name="T56" fmla="*/ 98 w 106"/>
                <a:gd name="T57" fmla="*/ 164 h 194"/>
                <a:gd name="T58" fmla="*/ 102 w 106"/>
                <a:gd name="T59" fmla="*/ 158 h 194"/>
                <a:gd name="T60" fmla="*/ 92 w 106"/>
                <a:gd name="T61" fmla="*/ 144 h 194"/>
                <a:gd name="T62" fmla="*/ 80 w 106"/>
                <a:gd name="T63" fmla="*/ 130 h 194"/>
                <a:gd name="T64" fmla="*/ 82 w 106"/>
                <a:gd name="T65" fmla="*/ 124 h 194"/>
                <a:gd name="T66" fmla="*/ 70 w 106"/>
                <a:gd name="T67" fmla="*/ 108 h 194"/>
                <a:gd name="T68" fmla="*/ 50 w 106"/>
                <a:gd name="T69" fmla="*/ 92 h 194"/>
                <a:gd name="T70" fmla="*/ 54 w 106"/>
                <a:gd name="T71" fmla="*/ 84 h 194"/>
                <a:gd name="T72" fmla="*/ 60 w 106"/>
                <a:gd name="T73" fmla="*/ 74 h 194"/>
                <a:gd name="T74" fmla="*/ 50 w 106"/>
                <a:gd name="T75" fmla="*/ 62 h 194"/>
                <a:gd name="T76" fmla="*/ 44 w 106"/>
                <a:gd name="T77" fmla="*/ 60 h 194"/>
                <a:gd name="T78" fmla="*/ 50 w 106"/>
                <a:gd name="T79" fmla="*/ 46 h 194"/>
                <a:gd name="T80" fmla="*/ 36 w 106"/>
                <a:gd name="T81" fmla="*/ 48 h 194"/>
                <a:gd name="T82" fmla="*/ 30 w 106"/>
                <a:gd name="T83" fmla="*/ 58 h 194"/>
                <a:gd name="T84" fmla="*/ 24 w 106"/>
                <a:gd name="T85" fmla="*/ 62 h 194"/>
                <a:gd name="T86" fmla="*/ 28 w 106"/>
                <a:gd name="T87" fmla="*/ 70 h 194"/>
                <a:gd name="T88" fmla="*/ 24 w 106"/>
                <a:gd name="T89" fmla="*/ 74 h 194"/>
                <a:gd name="T90" fmla="*/ 22 w 106"/>
                <a:gd name="T91" fmla="*/ 80 h 194"/>
                <a:gd name="T92" fmla="*/ 28 w 106"/>
                <a:gd name="T93" fmla="*/ 88 h 194"/>
                <a:gd name="T94" fmla="*/ 26 w 106"/>
                <a:gd name="T95" fmla="*/ 102 h 194"/>
                <a:gd name="T96" fmla="*/ 32 w 106"/>
                <a:gd name="T97" fmla="*/ 90 h 194"/>
                <a:gd name="T98" fmla="*/ 36 w 106"/>
                <a:gd name="T99" fmla="*/ 100 h 194"/>
                <a:gd name="T100" fmla="*/ 36 w 106"/>
                <a:gd name="T101" fmla="*/ 110 h 194"/>
                <a:gd name="T102" fmla="*/ 50 w 106"/>
                <a:gd name="T103" fmla="*/ 122 h 194"/>
                <a:gd name="T104" fmla="*/ 56 w 106"/>
                <a:gd name="T105" fmla="*/ 138 h 194"/>
                <a:gd name="T106" fmla="*/ 42 w 106"/>
                <a:gd name="T107" fmla="*/ 140 h 194"/>
                <a:gd name="T108" fmla="*/ 42 w 106"/>
                <a:gd name="T109" fmla="*/ 152 h 194"/>
                <a:gd name="T110" fmla="*/ 30 w 106"/>
                <a:gd name="T111" fmla="*/ 166 h 194"/>
                <a:gd name="T112" fmla="*/ 44 w 106"/>
                <a:gd name="T113" fmla="*/ 168 h 194"/>
                <a:gd name="T114" fmla="*/ 58 w 106"/>
                <a:gd name="T115" fmla="*/ 168 h 194"/>
                <a:gd name="T116" fmla="*/ 36 w 106"/>
                <a:gd name="T117" fmla="*/ 182 h 194"/>
                <a:gd name="T118" fmla="*/ 26 w 106"/>
                <a:gd name="T1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194">
                  <a:moveTo>
                    <a:pt x="20" y="126"/>
                  </a:moveTo>
                  <a:lnTo>
                    <a:pt x="16" y="124"/>
                  </a:lnTo>
                  <a:lnTo>
                    <a:pt x="16" y="124"/>
                  </a:lnTo>
                  <a:lnTo>
                    <a:pt x="14" y="118"/>
                  </a:lnTo>
                  <a:lnTo>
                    <a:pt x="10" y="118"/>
                  </a:lnTo>
                  <a:lnTo>
                    <a:pt x="8" y="118"/>
                  </a:lnTo>
                  <a:lnTo>
                    <a:pt x="8" y="122"/>
                  </a:lnTo>
                  <a:lnTo>
                    <a:pt x="6" y="122"/>
                  </a:lnTo>
                  <a:lnTo>
                    <a:pt x="0" y="118"/>
                  </a:lnTo>
                  <a:lnTo>
                    <a:pt x="2" y="112"/>
                  </a:lnTo>
                  <a:lnTo>
                    <a:pt x="6" y="112"/>
                  </a:lnTo>
                  <a:lnTo>
                    <a:pt x="6" y="110"/>
                  </a:lnTo>
                  <a:lnTo>
                    <a:pt x="8" y="108"/>
                  </a:lnTo>
                  <a:lnTo>
                    <a:pt x="8" y="108"/>
                  </a:lnTo>
                  <a:lnTo>
                    <a:pt x="12" y="106"/>
                  </a:lnTo>
                  <a:lnTo>
                    <a:pt x="12" y="106"/>
                  </a:lnTo>
                  <a:lnTo>
                    <a:pt x="14" y="106"/>
                  </a:lnTo>
                  <a:lnTo>
                    <a:pt x="16" y="104"/>
                  </a:lnTo>
                  <a:lnTo>
                    <a:pt x="20" y="104"/>
                  </a:lnTo>
                  <a:lnTo>
                    <a:pt x="22" y="106"/>
                  </a:lnTo>
                  <a:lnTo>
                    <a:pt x="22" y="108"/>
                  </a:lnTo>
                  <a:lnTo>
                    <a:pt x="26" y="112"/>
                  </a:lnTo>
                  <a:lnTo>
                    <a:pt x="24" y="114"/>
                  </a:lnTo>
                  <a:lnTo>
                    <a:pt x="26" y="114"/>
                  </a:lnTo>
                  <a:lnTo>
                    <a:pt x="28" y="120"/>
                  </a:lnTo>
                  <a:lnTo>
                    <a:pt x="26" y="116"/>
                  </a:lnTo>
                  <a:lnTo>
                    <a:pt x="24" y="116"/>
                  </a:lnTo>
                  <a:lnTo>
                    <a:pt x="26" y="118"/>
                  </a:lnTo>
                  <a:lnTo>
                    <a:pt x="24" y="118"/>
                  </a:lnTo>
                  <a:lnTo>
                    <a:pt x="26" y="120"/>
                  </a:lnTo>
                  <a:lnTo>
                    <a:pt x="26" y="122"/>
                  </a:lnTo>
                  <a:lnTo>
                    <a:pt x="24" y="122"/>
                  </a:lnTo>
                  <a:lnTo>
                    <a:pt x="22" y="122"/>
                  </a:lnTo>
                  <a:lnTo>
                    <a:pt x="22" y="124"/>
                  </a:lnTo>
                  <a:lnTo>
                    <a:pt x="20" y="124"/>
                  </a:lnTo>
                  <a:lnTo>
                    <a:pt x="20" y="126"/>
                  </a:lnTo>
                  <a:lnTo>
                    <a:pt x="20" y="126"/>
                  </a:lnTo>
                  <a:close/>
                  <a:moveTo>
                    <a:pt x="72" y="18"/>
                  </a:moveTo>
                  <a:lnTo>
                    <a:pt x="72" y="16"/>
                  </a:lnTo>
                  <a:lnTo>
                    <a:pt x="72" y="16"/>
                  </a:lnTo>
                  <a:lnTo>
                    <a:pt x="72" y="18"/>
                  </a:lnTo>
                  <a:close/>
                  <a:moveTo>
                    <a:pt x="76" y="4"/>
                  </a:moveTo>
                  <a:lnTo>
                    <a:pt x="76" y="2"/>
                  </a:lnTo>
                  <a:lnTo>
                    <a:pt x="78" y="0"/>
                  </a:lnTo>
                  <a:lnTo>
                    <a:pt x="76" y="4"/>
                  </a:lnTo>
                  <a:close/>
                  <a:moveTo>
                    <a:pt x="70" y="8"/>
                  </a:moveTo>
                  <a:lnTo>
                    <a:pt x="70" y="6"/>
                  </a:lnTo>
                  <a:lnTo>
                    <a:pt x="70" y="6"/>
                  </a:lnTo>
                  <a:lnTo>
                    <a:pt x="70" y="8"/>
                  </a:lnTo>
                  <a:lnTo>
                    <a:pt x="70" y="8"/>
                  </a:lnTo>
                  <a:lnTo>
                    <a:pt x="70" y="8"/>
                  </a:lnTo>
                  <a:close/>
                  <a:moveTo>
                    <a:pt x="74" y="6"/>
                  </a:moveTo>
                  <a:lnTo>
                    <a:pt x="72" y="6"/>
                  </a:lnTo>
                  <a:lnTo>
                    <a:pt x="74" y="4"/>
                  </a:lnTo>
                  <a:lnTo>
                    <a:pt x="74" y="2"/>
                  </a:lnTo>
                  <a:lnTo>
                    <a:pt x="74" y="4"/>
                  </a:lnTo>
                  <a:lnTo>
                    <a:pt x="74" y="6"/>
                  </a:lnTo>
                  <a:lnTo>
                    <a:pt x="74" y="6"/>
                  </a:lnTo>
                  <a:close/>
                  <a:moveTo>
                    <a:pt x="72" y="14"/>
                  </a:moveTo>
                  <a:lnTo>
                    <a:pt x="72" y="12"/>
                  </a:lnTo>
                  <a:lnTo>
                    <a:pt x="68" y="12"/>
                  </a:lnTo>
                  <a:lnTo>
                    <a:pt x="68" y="12"/>
                  </a:lnTo>
                  <a:lnTo>
                    <a:pt x="70" y="10"/>
                  </a:lnTo>
                  <a:lnTo>
                    <a:pt x="72" y="10"/>
                  </a:lnTo>
                  <a:lnTo>
                    <a:pt x="72" y="10"/>
                  </a:lnTo>
                  <a:lnTo>
                    <a:pt x="70" y="8"/>
                  </a:lnTo>
                  <a:lnTo>
                    <a:pt x="72" y="8"/>
                  </a:lnTo>
                  <a:lnTo>
                    <a:pt x="74" y="8"/>
                  </a:lnTo>
                  <a:lnTo>
                    <a:pt x="76" y="10"/>
                  </a:lnTo>
                  <a:lnTo>
                    <a:pt x="74" y="10"/>
                  </a:lnTo>
                  <a:lnTo>
                    <a:pt x="74" y="12"/>
                  </a:lnTo>
                  <a:lnTo>
                    <a:pt x="74" y="14"/>
                  </a:lnTo>
                  <a:lnTo>
                    <a:pt x="74" y="14"/>
                  </a:lnTo>
                  <a:lnTo>
                    <a:pt x="72" y="14"/>
                  </a:lnTo>
                  <a:close/>
                  <a:moveTo>
                    <a:pt x="96" y="168"/>
                  </a:moveTo>
                  <a:lnTo>
                    <a:pt x="98" y="170"/>
                  </a:lnTo>
                  <a:lnTo>
                    <a:pt x="98" y="170"/>
                  </a:lnTo>
                  <a:lnTo>
                    <a:pt x="98" y="168"/>
                  </a:lnTo>
                  <a:lnTo>
                    <a:pt x="98" y="168"/>
                  </a:lnTo>
                  <a:lnTo>
                    <a:pt x="96" y="168"/>
                  </a:lnTo>
                  <a:close/>
                  <a:moveTo>
                    <a:pt x="70" y="182"/>
                  </a:moveTo>
                  <a:lnTo>
                    <a:pt x="74" y="180"/>
                  </a:lnTo>
                  <a:lnTo>
                    <a:pt x="76" y="182"/>
                  </a:lnTo>
                  <a:lnTo>
                    <a:pt x="76" y="182"/>
                  </a:lnTo>
                  <a:lnTo>
                    <a:pt x="76" y="184"/>
                  </a:lnTo>
                  <a:lnTo>
                    <a:pt x="76" y="184"/>
                  </a:lnTo>
                  <a:lnTo>
                    <a:pt x="74" y="184"/>
                  </a:lnTo>
                  <a:lnTo>
                    <a:pt x="72" y="184"/>
                  </a:lnTo>
                  <a:lnTo>
                    <a:pt x="70" y="182"/>
                  </a:lnTo>
                  <a:close/>
                  <a:moveTo>
                    <a:pt x="32" y="94"/>
                  </a:moveTo>
                  <a:lnTo>
                    <a:pt x="30" y="96"/>
                  </a:lnTo>
                  <a:lnTo>
                    <a:pt x="32" y="96"/>
                  </a:lnTo>
                  <a:lnTo>
                    <a:pt x="32" y="94"/>
                  </a:lnTo>
                  <a:lnTo>
                    <a:pt x="32" y="94"/>
                  </a:lnTo>
                  <a:close/>
                  <a:moveTo>
                    <a:pt x="20" y="92"/>
                  </a:moveTo>
                  <a:lnTo>
                    <a:pt x="20" y="90"/>
                  </a:lnTo>
                  <a:lnTo>
                    <a:pt x="20" y="90"/>
                  </a:lnTo>
                  <a:lnTo>
                    <a:pt x="20" y="92"/>
                  </a:lnTo>
                  <a:close/>
                  <a:moveTo>
                    <a:pt x="12" y="84"/>
                  </a:moveTo>
                  <a:lnTo>
                    <a:pt x="14" y="82"/>
                  </a:lnTo>
                  <a:lnTo>
                    <a:pt x="16" y="82"/>
                  </a:lnTo>
                  <a:lnTo>
                    <a:pt x="12" y="84"/>
                  </a:lnTo>
                  <a:close/>
                  <a:moveTo>
                    <a:pt x="16" y="82"/>
                  </a:moveTo>
                  <a:lnTo>
                    <a:pt x="18" y="78"/>
                  </a:lnTo>
                  <a:lnTo>
                    <a:pt x="18" y="80"/>
                  </a:lnTo>
                  <a:lnTo>
                    <a:pt x="16" y="82"/>
                  </a:lnTo>
                  <a:close/>
                  <a:moveTo>
                    <a:pt x="22" y="76"/>
                  </a:moveTo>
                  <a:lnTo>
                    <a:pt x="22" y="76"/>
                  </a:lnTo>
                  <a:lnTo>
                    <a:pt x="20" y="76"/>
                  </a:lnTo>
                  <a:lnTo>
                    <a:pt x="22" y="76"/>
                  </a:lnTo>
                  <a:close/>
                  <a:moveTo>
                    <a:pt x="18" y="74"/>
                  </a:moveTo>
                  <a:lnTo>
                    <a:pt x="20" y="76"/>
                  </a:lnTo>
                  <a:lnTo>
                    <a:pt x="20" y="74"/>
                  </a:lnTo>
                  <a:lnTo>
                    <a:pt x="20" y="74"/>
                  </a:lnTo>
                  <a:lnTo>
                    <a:pt x="18" y="74"/>
                  </a:lnTo>
                  <a:close/>
                  <a:moveTo>
                    <a:pt x="50" y="36"/>
                  </a:moveTo>
                  <a:lnTo>
                    <a:pt x="52" y="38"/>
                  </a:lnTo>
                  <a:lnTo>
                    <a:pt x="52" y="36"/>
                  </a:lnTo>
                  <a:lnTo>
                    <a:pt x="50" y="36"/>
                  </a:lnTo>
                  <a:close/>
                  <a:moveTo>
                    <a:pt x="48" y="38"/>
                  </a:moveTo>
                  <a:lnTo>
                    <a:pt x="50" y="38"/>
                  </a:lnTo>
                  <a:lnTo>
                    <a:pt x="52" y="40"/>
                  </a:lnTo>
                  <a:lnTo>
                    <a:pt x="50" y="40"/>
                  </a:lnTo>
                  <a:lnTo>
                    <a:pt x="52" y="40"/>
                  </a:lnTo>
                  <a:lnTo>
                    <a:pt x="52" y="42"/>
                  </a:lnTo>
                  <a:lnTo>
                    <a:pt x="52" y="42"/>
                  </a:lnTo>
                  <a:lnTo>
                    <a:pt x="50" y="42"/>
                  </a:lnTo>
                  <a:lnTo>
                    <a:pt x="50" y="40"/>
                  </a:lnTo>
                  <a:lnTo>
                    <a:pt x="48" y="42"/>
                  </a:lnTo>
                  <a:lnTo>
                    <a:pt x="48" y="40"/>
                  </a:lnTo>
                  <a:lnTo>
                    <a:pt x="48" y="38"/>
                  </a:lnTo>
                  <a:close/>
                  <a:moveTo>
                    <a:pt x="48" y="42"/>
                  </a:moveTo>
                  <a:lnTo>
                    <a:pt x="50" y="44"/>
                  </a:lnTo>
                  <a:lnTo>
                    <a:pt x="50" y="42"/>
                  </a:lnTo>
                  <a:lnTo>
                    <a:pt x="50" y="42"/>
                  </a:lnTo>
                  <a:lnTo>
                    <a:pt x="48" y="42"/>
                  </a:lnTo>
                  <a:close/>
                  <a:moveTo>
                    <a:pt x="12" y="56"/>
                  </a:moveTo>
                  <a:lnTo>
                    <a:pt x="14" y="56"/>
                  </a:lnTo>
                  <a:lnTo>
                    <a:pt x="12" y="54"/>
                  </a:lnTo>
                  <a:lnTo>
                    <a:pt x="14" y="52"/>
                  </a:lnTo>
                  <a:lnTo>
                    <a:pt x="16" y="54"/>
                  </a:lnTo>
                  <a:lnTo>
                    <a:pt x="16" y="52"/>
                  </a:lnTo>
                  <a:lnTo>
                    <a:pt x="22" y="48"/>
                  </a:lnTo>
                  <a:lnTo>
                    <a:pt x="22" y="52"/>
                  </a:lnTo>
                  <a:lnTo>
                    <a:pt x="20" y="54"/>
                  </a:lnTo>
                  <a:lnTo>
                    <a:pt x="18" y="56"/>
                  </a:lnTo>
                  <a:lnTo>
                    <a:pt x="20" y="56"/>
                  </a:lnTo>
                  <a:lnTo>
                    <a:pt x="18" y="58"/>
                  </a:lnTo>
                  <a:lnTo>
                    <a:pt x="16" y="56"/>
                  </a:lnTo>
                  <a:lnTo>
                    <a:pt x="14" y="58"/>
                  </a:lnTo>
                  <a:lnTo>
                    <a:pt x="12" y="56"/>
                  </a:lnTo>
                  <a:close/>
                  <a:moveTo>
                    <a:pt x="12" y="60"/>
                  </a:moveTo>
                  <a:lnTo>
                    <a:pt x="14" y="62"/>
                  </a:lnTo>
                  <a:lnTo>
                    <a:pt x="16" y="58"/>
                  </a:lnTo>
                  <a:lnTo>
                    <a:pt x="16" y="58"/>
                  </a:lnTo>
                  <a:lnTo>
                    <a:pt x="14" y="58"/>
                  </a:lnTo>
                  <a:lnTo>
                    <a:pt x="14" y="60"/>
                  </a:lnTo>
                  <a:lnTo>
                    <a:pt x="12" y="60"/>
                  </a:lnTo>
                  <a:close/>
                  <a:moveTo>
                    <a:pt x="12" y="64"/>
                  </a:moveTo>
                  <a:lnTo>
                    <a:pt x="10" y="64"/>
                  </a:lnTo>
                  <a:lnTo>
                    <a:pt x="8" y="62"/>
                  </a:lnTo>
                  <a:lnTo>
                    <a:pt x="8" y="62"/>
                  </a:lnTo>
                  <a:lnTo>
                    <a:pt x="12" y="62"/>
                  </a:lnTo>
                  <a:lnTo>
                    <a:pt x="12" y="64"/>
                  </a:lnTo>
                  <a:close/>
                  <a:moveTo>
                    <a:pt x="10" y="66"/>
                  </a:moveTo>
                  <a:lnTo>
                    <a:pt x="8" y="66"/>
                  </a:lnTo>
                  <a:lnTo>
                    <a:pt x="8" y="66"/>
                  </a:lnTo>
                  <a:lnTo>
                    <a:pt x="12" y="64"/>
                  </a:lnTo>
                  <a:lnTo>
                    <a:pt x="10" y="66"/>
                  </a:lnTo>
                  <a:close/>
                  <a:moveTo>
                    <a:pt x="8" y="72"/>
                  </a:moveTo>
                  <a:lnTo>
                    <a:pt x="8" y="74"/>
                  </a:lnTo>
                  <a:lnTo>
                    <a:pt x="8" y="76"/>
                  </a:lnTo>
                  <a:lnTo>
                    <a:pt x="8" y="74"/>
                  </a:lnTo>
                  <a:lnTo>
                    <a:pt x="8" y="72"/>
                  </a:lnTo>
                  <a:close/>
                  <a:moveTo>
                    <a:pt x="10" y="72"/>
                  </a:moveTo>
                  <a:lnTo>
                    <a:pt x="10" y="70"/>
                  </a:lnTo>
                  <a:lnTo>
                    <a:pt x="10" y="68"/>
                  </a:lnTo>
                  <a:lnTo>
                    <a:pt x="10" y="68"/>
                  </a:lnTo>
                  <a:lnTo>
                    <a:pt x="10" y="68"/>
                  </a:lnTo>
                  <a:lnTo>
                    <a:pt x="10" y="68"/>
                  </a:lnTo>
                  <a:lnTo>
                    <a:pt x="8" y="70"/>
                  </a:lnTo>
                  <a:lnTo>
                    <a:pt x="8" y="72"/>
                  </a:lnTo>
                  <a:lnTo>
                    <a:pt x="10" y="72"/>
                  </a:lnTo>
                  <a:close/>
                  <a:moveTo>
                    <a:pt x="22" y="74"/>
                  </a:moveTo>
                  <a:lnTo>
                    <a:pt x="22" y="70"/>
                  </a:lnTo>
                  <a:lnTo>
                    <a:pt x="20" y="72"/>
                  </a:lnTo>
                  <a:lnTo>
                    <a:pt x="18" y="68"/>
                  </a:lnTo>
                  <a:lnTo>
                    <a:pt x="18" y="68"/>
                  </a:lnTo>
                  <a:lnTo>
                    <a:pt x="18" y="66"/>
                  </a:lnTo>
                  <a:lnTo>
                    <a:pt x="18" y="68"/>
                  </a:lnTo>
                  <a:lnTo>
                    <a:pt x="16" y="66"/>
                  </a:lnTo>
                  <a:lnTo>
                    <a:pt x="16" y="66"/>
                  </a:lnTo>
                  <a:lnTo>
                    <a:pt x="16" y="66"/>
                  </a:lnTo>
                  <a:lnTo>
                    <a:pt x="16" y="64"/>
                  </a:lnTo>
                  <a:lnTo>
                    <a:pt x="20" y="66"/>
                  </a:lnTo>
                  <a:lnTo>
                    <a:pt x="20" y="62"/>
                  </a:lnTo>
                  <a:lnTo>
                    <a:pt x="20" y="62"/>
                  </a:lnTo>
                  <a:lnTo>
                    <a:pt x="22" y="64"/>
                  </a:lnTo>
                  <a:lnTo>
                    <a:pt x="22" y="68"/>
                  </a:lnTo>
                  <a:lnTo>
                    <a:pt x="24" y="70"/>
                  </a:lnTo>
                  <a:lnTo>
                    <a:pt x="26" y="70"/>
                  </a:lnTo>
                  <a:lnTo>
                    <a:pt x="26" y="70"/>
                  </a:lnTo>
                  <a:lnTo>
                    <a:pt x="24" y="70"/>
                  </a:lnTo>
                  <a:lnTo>
                    <a:pt x="24" y="74"/>
                  </a:lnTo>
                  <a:lnTo>
                    <a:pt x="22" y="74"/>
                  </a:lnTo>
                  <a:close/>
                  <a:moveTo>
                    <a:pt x="18" y="86"/>
                  </a:moveTo>
                  <a:lnTo>
                    <a:pt x="24" y="86"/>
                  </a:lnTo>
                  <a:lnTo>
                    <a:pt x="24" y="86"/>
                  </a:lnTo>
                  <a:lnTo>
                    <a:pt x="26" y="84"/>
                  </a:lnTo>
                  <a:lnTo>
                    <a:pt x="24" y="82"/>
                  </a:lnTo>
                  <a:lnTo>
                    <a:pt x="24" y="82"/>
                  </a:lnTo>
                  <a:lnTo>
                    <a:pt x="22" y="80"/>
                  </a:lnTo>
                  <a:lnTo>
                    <a:pt x="20" y="82"/>
                  </a:lnTo>
                  <a:lnTo>
                    <a:pt x="22" y="82"/>
                  </a:lnTo>
                  <a:lnTo>
                    <a:pt x="20" y="84"/>
                  </a:lnTo>
                  <a:lnTo>
                    <a:pt x="22" y="84"/>
                  </a:lnTo>
                  <a:lnTo>
                    <a:pt x="18" y="86"/>
                  </a:lnTo>
                  <a:close/>
                  <a:moveTo>
                    <a:pt x="22" y="96"/>
                  </a:moveTo>
                  <a:lnTo>
                    <a:pt x="22" y="92"/>
                  </a:lnTo>
                  <a:lnTo>
                    <a:pt x="26" y="90"/>
                  </a:lnTo>
                  <a:lnTo>
                    <a:pt x="24" y="92"/>
                  </a:lnTo>
                  <a:lnTo>
                    <a:pt x="22" y="96"/>
                  </a:lnTo>
                  <a:close/>
                  <a:moveTo>
                    <a:pt x="20" y="98"/>
                  </a:moveTo>
                  <a:lnTo>
                    <a:pt x="22" y="96"/>
                  </a:lnTo>
                  <a:lnTo>
                    <a:pt x="20" y="92"/>
                  </a:lnTo>
                  <a:lnTo>
                    <a:pt x="18" y="94"/>
                  </a:lnTo>
                  <a:lnTo>
                    <a:pt x="18" y="96"/>
                  </a:lnTo>
                  <a:lnTo>
                    <a:pt x="20" y="96"/>
                  </a:lnTo>
                  <a:lnTo>
                    <a:pt x="20" y="98"/>
                  </a:lnTo>
                  <a:close/>
                  <a:moveTo>
                    <a:pt x="28" y="98"/>
                  </a:moveTo>
                  <a:lnTo>
                    <a:pt x="30" y="102"/>
                  </a:lnTo>
                  <a:lnTo>
                    <a:pt x="32" y="102"/>
                  </a:lnTo>
                  <a:lnTo>
                    <a:pt x="32" y="100"/>
                  </a:lnTo>
                  <a:lnTo>
                    <a:pt x="30" y="96"/>
                  </a:lnTo>
                  <a:lnTo>
                    <a:pt x="28" y="98"/>
                  </a:lnTo>
                  <a:close/>
                  <a:moveTo>
                    <a:pt x="36" y="138"/>
                  </a:moveTo>
                  <a:lnTo>
                    <a:pt x="40" y="140"/>
                  </a:lnTo>
                  <a:lnTo>
                    <a:pt x="42" y="138"/>
                  </a:lnTo>
                  <a:lnTo>
                    <a:pt x="40" y="138"/>
                  </a:lnTo>
                  <a:lnTo>
                    <a:pt x="40" y="136"/>
                  </a:lnTo>
                  <a:lnTo>
                    <a:pt x="36" y="136"/>
                  </a:lnTo>
                  <a:lnTo>
                    <a:pt x="36" y="136"/>
                  </a:lnTo>
                  <a:lnTo>
                    <a:pt x="36" y="138"/>
                  </a:lnTo>
                  <a:lnTo>
                    <a:pt x="36" y="138"/>
                  </a:lnTo>
                  <a:close/>
                  <a:moveTo>
                    <a:pt x="34" y="124"/>
                  </a:moveTo>
                  <a:lnTo>
                    <a:pt x="36" y="122"/>
                  </a:lnTo>
                  <a:lnTo>
                    <a:pt x="40" y="118"/>
                  </a:lnTo>
                  <a:lnTo>
                    <a:pt x="38" y="120"/>
                  </a:lnTo>
                  <a:lnTo>
                    <a:pt x="40" y="122"/>
                  </a:lnTo>
                  <a:lnTo>
                    <a:pt x="36" y="124"/>
                  </a:lnTo>
                  <a:lnTo>
                    <a:pt x="34" y="124"/>
                  </a:lnTo>
                  <a:close/>
                  <a:moveTo>
                    <a:pt x="30" y="194"/>
                  </a:moveTo>
                  <a:lnTo>
                    <a:pt x="30" y="194"/>
                  </a:lnTo>
                  <a:lnTo>
                    <a:pt x="30" y="194"/>
                  </a:lnTo>
                  <a:lnTo>
                    <a:pt x="32" y="192"/>
                  </a:lnTo>
                  <a:lnTo>
                    <a:pt x="32" y="192"/>
                  </a:lnTo>
                  <a:lnTo>
                    <a:pt x="34" y="190"/>
                  </a:lnTo>
                  <a:lnTo>
                    <a:pt x="34" y="190"/>
                  </a:lnTo>
                  <a:lnTo>
                    <a:pt x="36" y="188"/>
                  </a:lnTo>
                  <a:lnTo>
                    <a:pt x="38" y="190"/>
                  </a:lnTo>
                  <a:lnTo>
                    <a:pt x="40" y="188"/>
                  </a:lnTo>
                  <a:lnTo>
                    <a:pt x="40" y="188"/>
                  </a:lnTo>
                  <a:lnTo>
                    <a:pt x="42" y="188"/>
                  </a:lnTo>
                  <a:lnTo>
                    <a:pt x="44" y="190"/>
                  </a:lnTo>
                  <a:lnTo>
                    <a:pt x="44" y="190"/>
                  </a:lnTo>
                  <a:lnTo>
                    <a:pt x="46" y="190"/>
                  </a:lnTo>
                  <a:lnTo>
                    <a:pt x="48" y="190"/>
                  </a:lnTo>
                  <a:lnTo>
                    <a:pt x="48" y="190"/>
                  </a:lnTo>
                  <a:lnTo>
                    <a:pt x="48" y="188"/>
                  </a:lnTo>
                  <a:lnTo>
                    <a:pt x="50" y="188"/>
                  </a:lnTo>
                  <a:lnTo>
                    <a:pt x="48" y="186"/>
                  </a:lnTo>
                  <a:lnTo>
                    <a:pt x="50" y="184"/>
                  </a:lnTo>
                  <a:lnTo>
                    <a:pt x="52" y="184"/>
                  </a:lnTo>
                  <a:lnTo>
                    <a:pt x="52" y="184"/>
                  </a:lnTo>
                  <a:lnTo>
                    <a:pt x="56" y="182"/>
                  </a:lnTo>
                  <a:lnTo>
                    <a:pt x="58" y="182"/>
                  </a:lnTo>
                  <a:lnTo>
                    <a:pt x="62" y="184"/>
                  </a:lnTo>
                  <a:lnTo>
                    <a:pt x="62" y="184"/>
                  </a:lnTo>
                  <a:lnTo>
                    <a:pt x="64" y="184"/>
                  </a:lnTo>
                  <a:lnTo>
                    <a:pt x="66" y="184"/>
                  </a:lnTo>
                  <a:lnTo>
                    <a:pt x="68" y="182"/>
                  </a:lnTo>
                  <a:lnTo>
                    <a:pt x="70" y="182"/>
                  </a:lnTo>
                  <a:lnTo>
                    <a:pt x="72" y="182"/>
                  </a:lnTo>
                  <a:lnTo>
                    <a:pt x="74" y="180"/>
                  </a:lnTo>
                  <a:lnTo>
                    <a:pt x="76" y="180"/>
                  </a:lnTo>
                  <a:lnTo>
                    <a:pt x="78" y="180"/>
                  </a:lnTo>
                  <a:lnTo>
                    <a:pt x="78" y="180"/>
                  </a:lnTo>
                  <a:lnTo>
                    <a:pt x="78" y="180"/>
                  </a:lnTo>
                  <a:lnTo>
                    <a:pt x="80" y="180"/>
                  </a:lnTo>
                  <a:lnTo>
                    <a:pt x="82" y="180"/>
                  </a:lnTo>
                  <a:lnTo>
                    <a:pt x="86" y="180"/>
                  </a:lnTo>
                  <a:lnTo>
                    <a:pt x="88" y="180"/>
                  </a:lnTo>
                  <a:lnTo>
                    <a:pt x="92" y="180"/>
                  </a:lnTo>
                  <a:lnTo>
                    <a:pt x="92" y="180"/>
                  </a:lnTo>
                  <a:lnTo>
                    <a:pt x="94" y="180"/>
                  </a:lnTo>
                  <a:lnTo>
                    <a:pt x="96" y="178"/>
                  </a:lnTo>
                  <a:lnTo>
                    <a:pt x="98" y="176"/>
                  </a:lnTo>
                  <a:lnTo>
                    <a:pt x="98" y="176"/>
                  </a:lnTo>
                  <a:lnTo>
                    <a:pt x="100" y="178"/>
                  </a:lnTo>
                  <a:lnTo>
                    <a:pt x="100" y="176"/>
                  </a:lnTo>
                  <a:lnTo>
                    <a:pt x="102" y="174"/>
                  </a:lnTo>
                  <a:lnTo>
                    <a:pt x="104" y="174"/>
                  </a:lnTo>
                  <a:lnTo>
                    <a:pt x="104" y="172"/>
                  </a:lnTo>
                  <a:lnTo>
                    <a:pt x="104" y="170"/>
                  </a:lnTo>
                  <a:lnTo>
                    <a:pt x="104" y="168"/>
                  </a:lnTo>
                  <a:lnTo>
                    <a:pt x="102" y="168"/>
                  </a:lnTo>
                  <a:lnTo>
                    <a:pt x="98" y="170"/>
                  </a:lnTo>
                  <a:lnTo>
                    <a:pt x="98" y="170"/>
                  </a:lnTo>
                  <a:lnTo>
                    <a:pt x="96" y="170"/>
                  </a:lnTo>
                  <a:lnTo>
                    <a:pt x="94" y="170"/>
                  </a:lnTo>
                  <a:lnTo>
                    <a:pt x="96" y="168"/>
                  </a:lnTo>
                  <a:lnTo>
                    <a:pt x="96" y="168"/>
                  </a:lnTo>
                  <a:lnTo>
                    <a:pt x="96" y="168"/>
                  </a:lnTo>
                  <a:lnTo>
                    <a:pt x="94" y="168"/>
                  </a:lnTo>
                  <a:lnTo>
                    <a:pt x="92" y="168"/>
                  </a:lnTo>
                  <a:lnTo>
                    <a:pt x="96" y="166"/>
                  </a:lnTo>
                  <a:lnTo>
                    <a:pt x="96" y="166"/>
                  </a:lnTo>
                  <a:lnTo>
                    <a:pt x="98" y="166"/>
                  </a:lnTo>
                  <a:lnTo>
                    <a:pt x="98" y="164"/>
                  </a:lnTo>
                  <a:lnTo>
                    <a:pt x="96" y="164"/>
                  </a:lnTo>
                  <a:lnTo>
                    <a:pt x="98" y="162"/>
                  </a:lnTo>
                  <a:lnTo>
                    <a:pt x="98" y="162"/>
                  </a:lnTo>
                  <a:lnTo>
                    <a:pt x="100" y="162"/>
                  </a:lnTo>
                  <a:lnTo>
                    <a:pt x="102" y="162"/>
                  </a:lnTo>
                  <a:lnTo>
                    <a:pt x="102" y="160"/>
                  </a:lnTo>
                  <a:lnTo>
                    <a:pt x="102" y="160"/>
                  </a:lnTo>
                  <a:lnTo>
                    <a:pt x="102" y="160"/>
                  </a:lnTo>
                  <a:lnTo>
                    <a:pt x="100" y="160"/>
                  </a:lnTo>
                  <a:lnTo>
                    <a:pt x="100" y="158"/>
                  </a:lnTo>
                  <a:lnTo>
                    <a:pt x="102" y="158"/>
                  </a:lnTo>
                  <a:lnTo>
                    <a:pt x="102" y="160"/>
                  </a:lnTo>
                  <a:lnTo>
                    <a:pt x="104" y="158"/>
                  </a:lnTo>
                  <a:lnTo>
                    <a:pt x="106" y="156"/>
                  </a:lnTo>
                  <a:lnTo>
                    <a:pt x="106" y="152"/>
                  </a:lnTo>
                  <a:lnTo>
                    <a:pt x="106" y="150"/>
                  </a:lnTo>
                  <a:lnTo>
                    <a:pt x="106" y="148"/>
                  </a:lnTo>
                  <a:lnTo>
                    <a:pt x="106" y="146"/>
                  </a:lnTo>
                  <a:lnTo>
                    <a:pt x="100" y="142"/>
                  </a:lnTo>
                  <a:lnTo>
                    <a:pt x="96" y="142"/>
                  </a:lnTo>
                  <a:lnTo>
                    <a:pt x="92" y="142"/>
                  </a:lnTo>
                  <a:lnTo>
                    <a:pt x="92" y="144"/>
                  </a:lnTo>
                  <a:lnTo>
                    <a:pt x="90" y="146"/>
                  </a:lnTo>
                  <a:lnTo>
                    <a:pt x="88" y="144"/>
                  </a:lnTo>
                  <a:lnTo>
                    <a:pt x="86" y="144"/>
                  </a:lnTo>
                  <a:lnTo>
                    <a:pt x="90" y="140"/>
                  </a:lnTo>
                  <a:lnTo>
                    <a:pt x="90" y="138"/>
                  </a:lnTo>
                  <a:lnTo>
                    <a:pt x="88" y="134"/>
                  </a:lnTo>
                  <a:lnTo>
                    <a:pt x="86" y="132"/>
                  </a:lnTo>
                  <a:lnTo>
                    <a:pt x="84" y="132"/>
                  </a:lnTo>
                  <a:lnTo>
                    <a:pt x="82" y="130"/>
                  </a:lnTo>
                  <a:lnTo>
                    <a:pt x="82" y="130"/>
                  </a:lnTo>
                  <a:lnTo>
                    <a:pt x="80" y="130"/>
                  </a:lnTo>
                  <a:lnTo>
                    <a:pt x="78" y="130"/>
                  </a:lnTo>
                  <a:lnTo>
                    <a:pt x="78" y="130"/>
                  </a:lnTo>
                  <a:lnTo>
                    <a:pt x="80" y="130"/>
                  </a:lnTo>
                  <a:lnTo>
                    <a:pt x="80" y="130"/>
                  </a:lnTo>
                  <a:lnTo>
                    <a:pt x="82" y="130"/>
                  </a:lnTo>
                  <a:lnTo>
                    <a:pt x="84" y="130"/>
                  </a:lnTo>
                  <a:lnTo>
                    <a:pt x="84" y="132"/>
                  </a:lnTo>
                  <a:lnTo>
                    <a:pt x="86" y="130"/>
                  </a:lnTo>
                  <a:lnTo>
                    <a:pt x="88" y="132"/>
                  </a:lnTo>
                  <a:lnTo>
                    <a:pt x="84" y="126"/>
                  </a:lnTo>
                  <a:lnTo>
                    <a:pt x="82" y="124"/>
                  </a:lnTo>
                  <a:lnTo>
                    <a:pt x="84" y="124"/>
                  </a:lnTo>
                  <a:lnTo>
                    <a:pt x="84" y="124"/>
                  </a:lnTo>
                  <a:lnTo>
                    <a:pt x="82" y="122"/>
                  </a:lnTo>
                  <a:lnTo>
                    <a:pt x="82" y="120"/>
                  </a:lnTo>
                  <a:lnTo>
                    <a:pt x="82" y="120"/>
                  </a:lnTo>
                  <a:lnTo>
                    <a:pt x="80" y="118"/>
                  </a:lnTo>
                  <a:lnTo>
                    <a:pt x="76" y="116"/>
                  </a:lnTo>
                  <a:lnTo>
                    <a:pt x="72" y="114"/>
                  </a:lnTo>
                  <a:lnTo>
                    <a:pt x="72" y="114"/>
                  </a:lnTo>
                  <a:lnTo>
                    <a:pt x="70" y="112"/>
                  </a:lnTo>
                  <a:lnTo>
                    <a:pt x="70" y="108"/>
                  </a:lnTo>
                  <a:lnTo>
                    <a:pt x="68" y="106"/>
                  </a:lnTo>
                  <a:lnTo>
                    <a:pt x="68" y="100"/>
                  </a:lnTo>
                  <a:lnTo>
                    <a:pt x="66" y="98"/>
                  </a:lnTo>
                  <a:lnTo>
                    <a:pt x="64" y="98"/>
                  </a:lnTo>
                  <a:lnTo>
                    <a:pt x="62" y="94"/>
                  </a:lnTo>
                  <a:lnTo>
                    <a:pt x="60" y="92"/>
                  </a:lnTo>
                  <a:lnTo>
                    <a:pt x="58" y="92"/>
                  </a:lnTo>
                  <a:lnTo>
                    <a:pt x="56" y="90"/>
                  </a:lnTo>
                  <a:lnTo>
                    <a:pt x="54" y="92"/>
                  </a:lnTo>
                  <a:lnTo>
                    <a:pt x="52" y="92"/>
                  </a:lnTo>
                  <a:lnTo>
                    <a:pt x="50" y="92"/>
                  </a:lnTo>
                  <a:lnTo>
                    <a:pt x="48" y="92"/>
                  </a:lnTo>
                  <a:lnTo>
                    <a:pt x="46" y="90"/>
                  </a:lnTo>
                  <a:lnTo>
                    <a:pt x="44" y="90"/>
                  </a:lnTo>
                  <a:lnTo>
                    <a:pt x="46" y="90"/>
                  </a:lnTo>
                  <a:lnTo>
                    <a:pt x="50" y="90"/>
                  </a:lnTo>
                  <a:lnTo>
                    <a:pt x="52" y="90"/>
                  </a:lnTo>
                  <a:lnTo>
                    <a:pt x="52" y="88"/>
                  </a:lnTo>
                  <a:lnTo>
                    <a:pt x="54" y="88"/>
                  </a:lnTo>
                  <a:lnTo>
                    <a:pt x="56" y="86"/>
                  </a:lnTo>
                  <a:lnTo>
                    <a:pt x="54" y="86"/>
                  </a:lnTo>
                  <a:lnTo>
                    <a:pt x="54" y="84"/>
                  </a:lnTo>
                  <a:lnTo>
                    <a:pt x="54" y="84"/>
                  </a:lnTo>
                  <a:lnTo>
                    <a:pt x="50" y="86"/>
                  </a:lnTo>
                  <a:lnTo>
                    <a:pt x="50" y="84"/>
                  </a:lnTo>
                  <a:lnTo>
                    <a:pt x="52" y="82"/>
                  </a:lnTo>
                  <a:lnTo>
                    <a:pt x="56" y="82"/>
                  </a:lnTo>
                  <a:lnTo>
                    <a:pt x="56" y="82"/>
                  </a:lnTo>
                  <a:lnTo>
                    <a:pt x="56" y="80"/>
                  </a:lnTo>
                  <a:lnTo>
                    <a:pt x="58" y="80"/>
                  </a:lnTo>
                  <a:lnTo>
                    <a:pt x="60" y="76"/>
                  </a:lnTo>
                  <a:lnTo>
                    <a:pt x="60" y="76"/>
                  </a:lnTo>
                  <a:lnTo>
                    <a:pt x="60" y="74"/>
                  </a:lnTo>
                  <a:lnTo>
                    <a:pt x="62" y="72"/>
                  </a:lnTo>
                  <a:lnTo>
                    <a:pt x="62" y="70"/>
                  </a:lnTo>
                  <a:lnTo>
                    <a:pt x="62" y="68"/>
                  </a:lnTo>
                  <a:lnTo>
                    <a:pt x="64" y="66"/>
                  </a:lnTo>
                  <a:lnTo>
                    <a:pt x="64" y="64"/>
                  </a:lnTo>
                  <a:lnTo>
                    <a:pt x="62" y="62"/>
                  </a:lnTo>
                  <a:lnTo>
                    <a:pt x="60" y="62"/>
                  </a:lnTo>
                  <a:lnTo>
                    <a:pt x="56" y="62"/>
                  </a:lnTo>
                  <a:lnTo>
                    <a:pt x="52" y="62"/>
                  </a:lnTo>
                  <a:lnTo>
                    <a:pt x="52" y="62"/>
                  </a:lnTo>
                  <a:lnTo>
                    <a:pt x="50" y="62"/>
                  </a:lnTo>
                  <a:lnTo>
                    <a:pt x="48" y="62"/>
                  </a:lnTo>
                  <a:lnTo>
                    <a:pt x="48" y="62"/>
                  </a:lnTo>
                  <a:lnTo>
                    <a:pt x="48" y="62"/>
                  </a:lnTo>
                  <a:lnTo>
                    <a:pt x="46" y="64"/>
                  </a:lnTo>
                  <a:lnTo>
                    <a:pt x="44" y="64"/>
                  </a:lnTo>
                  <a:lnTo>
                    <a:pt x="42" y="64"/>
                  </a:lnTo>
                  <a:lnTo>
                    <a:pt x="42" y="66"/>
                  </a:lnTo>
                  <a:lnTo>
                    <a:pt x="40" y="64"/>
                  </a:lnTo>
                  <a:lnTo>
                    <a:pt x="42" y="62"/>
                  </a:lnTo>
                  <a:lnTo>
                    <a:pt x="44" y="60"/>
                  </a:lnTo>
                  <a:lnTo>
                    <a:pt x="44" y="60"/>
                  </a:lnTo>
                  <a:lnTo>
                    <a:pt x="42" y="60"/>
                  </a:lnTo>
                  <a:lnTo>
                    <a:pt x="42" y="60"/>
                  </a:lnTo>
                  <a:lnTo>
                    <a:pt x="42" y="58"/>
                  </a:lnTo>
                  <a:lnTo>
                    <a:pt x="48" y="54"/>
                  </a:lnTo>
                  <a:lnTo>
                    <a:pt x="50" y="52"/>
                  </a:lnTo>
                  <a:lnTo>
                    <a:pt x="50" y="52"/>
                  </a:lnTo>
                  <a:lnTo>
                    <a:pt x="52" y="48"/>
                  </a:lnTo>
                  <a:lnTo>
                    <a:pt x="50" y="48"/>
                  </a:lnTo>
                  <a:lnTo>
                    <a:pt x="52" y="46"/>
                  </a:lnTo>
                  <a:lnTo>
                    <a:pt x="52" y="46"/>
                  </a:lnTo>
                  <a:lnTo>
                    <a:pt x="50" y="46"/>
                  </a:lnTo>
                  <a:lnTo>
                    <a:pt x="48" y="48"/>
                  </a:lnTo>
                  <a:lnTo>
                    <a:pt x="46" y="46"/>
                  </a:lnTo>
                  <a:lnTo>
                    <a:pt x="44" y="48"/>
                  </a:lnTo>
                  <a:lnTo>
                    <a:pt x="42" y="48"/>
                  </a:lnTo>
                  <a:lnTo>
                    <a:pt x="40" y="48"/>
                  </a:lnTo>
                  <a:lnTo>
                    <a:pt x="38" y="48"/>
                  </a:lnTo>
                  <a:lnTo>
                    <a:pt x="38" y="48"/>
                  </a:lnTo>
                  <a:lnTo>
                    <a:pt x="38" y="48"/>
                  </a:lnTo>
                  <a:lnTo>
                    <a:pt x="36" y="48"/>
                  </a:lnTo>
                  <a:lnTo>
                    <a:pt x="36" y="48"/>
                  </a:lnTo>
                  <a:lnTo>
                    <a:pt x="36" y="48"/>
                  </a:lnTo>
                  <a:lnTo>
                    <a:pt x="34" y="46"/>
                  </a:lnTo>
                  <a:lnTo>
                    <a:pt x="32" y="48"/>
                  </a:lnTo>
                  <a:lnTo>
                    <a:pt x="32" y="48"/>
                  </a:lnTo>
                  <a:lnTo>
                    <a:pt x="32" y="50"/>
                  </a:lnTo>
                  <a:lnTo>
                    <a:pt x="32" y="50"/>
                  </a:lnTo>
                  <a:lnTo>
                    <a:pt x="32" y="52"/>
                  </a:lnTo>
                  <a:lnTo>
                    <a:pt x="30" y="52"/>
                  </a:lnTo>
                  <a:lnTo>
                    <a:pt x="30" y="54"/>
                  </a:lnTo>
                  <a:lnTo>
                    <a:pt x="30" y="56"/>
                  </a:lnTo>
                  <a:lnTo>
                    <a:pt x="28" y="56"/>
                  </a:lnTo>
                  <a:lnTo>
                    <a:pt x="30" y="58"/>
                  </a:lnTo>
                  <a:lnTo>
                    <a:pt x="32" y="60"/>
                  </a:lnTo>
                  <a:lnTo>
                    <a:pt x="30" y="58"/>
                  </a:lnTo>
                  <a:lnTo>
                    <a:pt x="28" y="60"/>
                  </a:lnTo>
                  <a:lnTo>
                    <a:pt x="26" y="58"/>
                  </a:lnTo>
                  <a:lnTo>
                    <a:pt x="26" y="60"/>
                  </a:lnTo>
                  <a:lnTo>
                    <a:pt x="28" y="60"/>
                  </a:lnTo>
                  <a:lnTo>
                    <a:pt x="26" y="62"/>
                  </a:lnTo>
                  <a:lnTo>
                    <a:pt x="26" y="60"/>
                  </a:lnTo>
                  <a:lnTo>
                    <a:pt x="24" y="62"/>
                  </a:lnTo>
                  <a:lnTo>
                    <a:pt x="26" y="62"/>
                  </a:lnTo>
                  <a:lnTo>
                    <a:pt x="24" y="62"/>
                  </a:lnTo>
                  <a:lnTo>
                    <a:pt x="26" y="64"/>
                  </a:lnTo>
                  <a:lnTo>
                    <a:pt x="28" y="64"/>
                  </a:lnTo>
                  <a:lnTo>
                    <a:pt x="26" y="66"/>
                  </a:lnTo>
                  <a:lnTo>
                    <a:pt x="24" y="64"/>
                  </a:lnTo>
                  <a:lnTo>
                    <a:pt x="24" y="68"/>
                  </a:lnTo>
                  <a:lnTo>
                    <a:pt x="24" y="68"/>
                  </a:lnTo>
                  <a:lnTo>
                    <a:pt x="28" y="68"/>
                  </a:lnTo>
                  <a:lnTo>
                    <a:pt x="26" y="68"/>
                  </a:lnTo>
                  <a:lnTo>
                    <a:pt x="26" y="70"/>
                  </a:lnTo>
                  <a:lnTo>
                    <a:pt x="26" y="70"/>
                  </a:lnTo>
                  <a:lnTo>
                    <a:pt x="28" y="70"/>
                  </a:lnTo>
                  <a:lnTo>
                    <a:pt x="28" y="70"/>
                  </a:lnTo>
                  <a:lnTo>
                    <a:pt x="28" y="70"/>
                  </a:lnTo>
                  <a:lnTo>
                    <a:pt x="28" y="70"/>
                  </a:lnTo>
                  <a:lnTo>
                    <a:pt x="26" y="70"/>
                  </a:lnTo>
                  <a:lnTo>
                    <a:pt x="26" y="72"/>
                  </a:lnTo>
                  <a:lnTo>
                    <a:pt x="28" y="72"/>
                  </a:lnTo>
                  <a:lnTo>
                    <a:pt x="26" y="72"/>
                  </a:lnTo>
                  <a:lnTo>
                    <a:pt x="26" y="74"/>
                  </a:lnTo>
                  <a:lnTo>
                    <a:pt x="26" y="74"/>
                  </a:lnTo>
                  <a:lnTo>
                    <a:pt x="26" y="76"/>
                  </a:lnTo>
                  <a:lnTo>
                    <a:pt x="24" y="74"/>
                  </a:lnTo>
                  <a:lnTo>
                    <a:pt x="24" y="76"/>
                  </a:lnTo>
                  <a:lnTo>
                    <a:pt x="24" y="76"/>
                  </a:lnTo>
                  <a:lnTo>
                    <a:pt x="24" y="76"/>
                  </a:lnTo>
                  <a:lnTo>
                    <a:pt x="24" y="78"/>
                  </a:lnTo>
                  <a:lnTo>
                    <a:pt x="22" y="78"/>
                  </a:lnTo>
                  <a:lnTo>
                    <a:pt x="20" y="78"/>
                  </a:lnTo>
                  <a:lnTo>
                    <a:pt x="22" y="80"/>
                  </a:lnTo>
                  <a:lnTo>
                    <a:pt x="22" y="80"/>
                  </a:lnTo>
                  <a:lnTo>
                    <a:pt x="24" y="80"/>
                  </a:lnTo>
                  <a:lnTo>
                    <a:pt x="24" y="80"/>
                  </a:lnTo>
                  <a:lnTo>
                    <a:pt x="22" y="80"/>
                  </a:lnTo>
                  <a:lnTo>
                    <a:pt x="24" y="82"/>
                  </a:lnTo>
                  <a:lnTo>
                    <a:pt x="24" y="82"/>
                  </a:lnTo>
                  <a:lnTo>
                    <a:pt x="26" y="82"/>
                  </a:lnTo>
                  <a:lnTo>
                    <a:pt x="30" y="78"/>
                  </a:lnTo>
                  <a:lnTo>
                    <a:pt x="30" y="80"/>
                  </a:lnTo>
                  <a:lnTo>
                    <a:pt x="30" y="80"/>
                  </a:lnTo>
                  <a:lnTo>
                    <a:pt x="30" y="80"/>
                  </a:lnTo>
                  <a:lnTo>
                    <a:pt x="28" y="82"/>
                  </a:lnTo>
                  <a:lnTo>
                    <a:pt x="28" y="84"/>
                  </a:lnTo>
                  <a:lnTo>
                    <a:pt x="26" y="86"/>
                  </a:lnTo>
                  <a:lnTo>
                    <a:pt x="28" y="88"/>
                  </a:lnTo>
                  <a:lnTo>
                    <a:pt x="26" y="90"/>
                  </a:lnTo>
                  <a:lnTo>
                    <a:pt x="26" y="92"/>
                  </a:lnTo>
                  <a:lnTo>
                    <a:pt x="26" y="94"/>
                  </a:lnTo>
                  <a:lnTo>
                    <a:pt x="26" y="96"/>
                  </a:lnTo>
                  <a:lnTo>
                    <a:pt x="28" y="94"/>
                  </a:lnTo>
                  <a:lnTo>
                    <a:pt x="26" y="98"/>
                  </a:lnTo>
                  <a:lnTo>
                    <a:pt x="26" y="100"/>
                  </a:lnTo>
                  <a:lnTo>
                    <a:pt x="24" y="102"/>
                  </a:lnTo>
                  <a:lnTo>
                    <a:pt x="24" y="104"/>
                  </a:lnTo>
                  <a:lnTo>
                    <a:pt x="26" y="104"/>
                  </a:lnTo>
                  <a:lnTo>
                    <a:pt x="26" y="102"/>
                  </a:lnTo>
                  <a:lnTo>
                    <a:pt x="28" y="98"/>
                  </a:lnTo>
                  <a:lnTo>
                    <a:pt x="28" y="96"/>
                  </a:lnTo>
                  <a:lnTo>
                    <a:pt x="30" y="96"/>
                  </a:lnTo>
                  <a:lnTo>
                    <a:pt x="28" y="90"/>
                  </a:lnTo>
                  <a:lnTo>
                    <a:pt x="30" y="90"/>
                  </a:lnTo>
                  <a:lnTo>
                    <a:pt x="32" y="88"/>
                  </a:lnTo>
                  <a:lnTo>
                    <a:pt x="30" y="90"/>
                  </a:lnTo>
                  <a:lnTo>
                    <a:pt x="30" y="94"/>
                  </a:lnTo>
                  <a:lnTo>
                    <a:pt x="30" y="94"/>
                  </a:lnTo>
                  <a:lnTo>
                    <a:pt x="30" y="92"/>
                  </a:lnTo>
                  <a:lnTo>
                    <a:pt x="32" y="90"/>
                  </a:lnTo>
                  <a:lnTo>
                    <a:pt x="32" y="94"/>
                  </a:lnTo>
                  <a:lnTo>
                    <a:pt x="34" y="90"/>
                  </a:lnTo>
                  <a:lnTo>
                    <a:pt x="34" y="88"/>
                  </a:lnTo>
                  <a:lnTo>
                    <a:pt x="34" y="88"/>
                  </a:lnTo>
                  <a:lnTo>
                    <a:pt x="34" y="90"/>
                  </a:lnTo>
                  <a:lnTo>
                    <a:pt x="36" y="92"/>
                  </a:lnTo>
                  <a:lnTo>
                    <a:pt x="34" y="92"/>
                  </a:lnTo>
                  <a:lnTo>
                    <a:pt x="34" y="96"/>
                  </a:lnTo>
                  <a:lnTo>
                    <a:pt x="34" y="98"/>
                  </a:lnTo>
                  <a:lnTo>
                    <a:pt x="36" y="98"/>
                  </a:lnTo>
                  <a:lnTo>
                    <a:pt x="36" y="100"/>
                  </a:lnTo>
                  <a:lnTo>
                    <a:pt x="34" y="102"/>
                  </a:lnTo>
                  <a:lnTo>
                    <a:pt x="32" y="108"/>
                  </a:lnTo>
                  <a:lnTo>
                    <a:pt x="32" y="110"/>
                  </a:lnTo>
                  <a:lnTo>
                    <a:pt x="30" y="108"/>
                  </a:lnTo>
                  <a:lnTo>
                    <a:pt x="32" y="110"/>
                  </a:lnTo>
                  <a:lnTo>
                    <a:pt x="34" y="114"/>
                  </a:lnTo>
                  <a:lnTo>
                    <a:pt x="32" y="112"/>
                  </a:lnTo>
                  <a:lnTo>
                    <a:pt x="34" y="110"/>
                  </a:lnTo>
                  <a:lnTo>
                    <a:pt x="38" y="114"/>
                  </a:lnTo>
                  <a:lnTo>
                    <a:pt x="38" y="112"/>
                  </a:lnTo>
                  <a:lnTo>
                    <a:pt x="36" y="110"/>
                  </a:lnTo>
                  <a:lnTo>
                    <a:pt x="38" y="110"/>
                  </a:lnTo>
                  <a:lnTo>
                    <a:pt x="42" y="112"/>
                  </a:lnTo>
                  <a:lnTo>
                    <a:pt x="44" y="112"/>
                  </a:lnTo>
                  <a:lnTo>
                    <a:pt x="44" y="110"/>
                  </a:lnTo>
                  <a:lnTo>
                    <a:pt x="46" y="110"/>
                  </a:lnTo>
                  <a:lnTo>
                    <a:pt x="48" y="108"/>
                  </a:lnTo>
                  <a:lnTo>
                    <a:pt x="54" y="110"/>
                  </a:lnTo>
                  <a:lnTo>
                    <a:pt x="50" y="110"/>
                  </a:lnTo>
                  <a:lnTo>
                    <a:pt x="46" y="118"/>
                  </a:lnTo>
                  <a:lnTo>
                    <a:pt x="50" y="122"/>
                  </a:lnTo>
                  <a:lnTo>
                    <a:pt x="50" y="122"/>
                  </a:lnTo>
                  <a:lnTo>
                    <a:pt x="50" y="124"/>
                  </a:lnTo>
                  <a:lnTo>
                    <a:pt x="54" y="122"/>
                  </a:lnTo>
                  <a:lnTo>
                    <a:pt x="56" y="122"/>
                  </a:lnTo>
                  <a:lnTo>
                    <a:pt x="54" y="124"/>
                  </a:lnTo>
                  <a:lnTo>
                    <a:pt x="56" y="126"/>
                  </a:lnTo>
                  <a:lnTo>
                    <a:pt x="52" y="128"/>
                  </a:lnTo>
                  <a:lnTo>
                    <a:pt x="54" y="132"/>
                  </a:lnTo>
                  <a:lnTo>
                    <a:pt x="52" y="134"/>
                  </a:lnTo>
                  <a:lnTo>
                    <a:pt x="54" y="136"/>
                  </a:lnTo>
                  <a:lnTo>
                    <a:pt x="56" y="138"/>
                  </a:lnTo>
                  <a:lnTo>
                    <a:pt x="56" y="138"/>
                  </a:lnTo>
                  <a:lnTo>
                    <a:pt x="56" y="138"/>
                  </a:lnTo>
                  <a:lnTo>
                    <a:pt x="54" y="138"/>
                  </a:lnTo>
                  <a:lnTo>
                    <a:pt x="54" y="136"/>
                  </a:lnTo>
                  <a:lnTo>
                    <a:pt x="52" y="136"/>
                  </a:lnTo>
                  <a:lnTo>
                    <a:pt x="52" y="138"/>
                  </a:lnTo>
                  <a:lnTo>
                    <a:pt x="54" y="138"/>
                  </a:lnTo>
                  <a:lnTo>
                    <a:pt x="52" y="138"/>
                  </a:lnTo>
                  <a:lnTo>
                    <a:pt x="50" y="138"/>
                  </a:lnTo>
                  <a:lnTo>
                    <a:pt x="46" y="138"/>
                  </a:lnTo>
                  <a:lnTo>
                    <a:pt x="44" y="138"/>
                  </a:lnTo>
                  <a:lnTo>
                    <a:pt x="42" y="140"/>
                  </a:lnTo>
                  <a:lnTo>
                    <a:pt x="38" y="144"/>
                  </a:lnTo>
                  <a:lnTo>
                    <a:pt x="36" y="146"/>
                  </a:lnTo>
                  <a:lnTo>
                    <a:pt x="34" y="146"/>
                  </a:lnTo>
                  <a:lnTo>
                    <a:pt x="36" y="146"/>
                  </a:lnTo>
                  <a:lnTo>
                    <a:pt x="38" y="146"/>
                  </a:lnTo>
                  <a:lnTo>
                    <a:pt x="38" y="146"/>
                  </a:lnTo>
                  <a:lnTo>
                    <a:pt x="42" y="144"/>
                  </a:lnTo>
                  <a:lnTo>
                    <a:pt x="42" y="146"/>
                  </a:lnTo>
                  <a:lnTo>
                    <a:pt x="44" y="148"/>
                  </a:lnTo>
                  <a:lnTo>
                    <a:pt x="42" y="150"/>
                  </a:lnTo>
                  <a:lnTo>
                    <a:pt x="42" y="152"/>
                  </a:lnTo>
                  <a:lnTo>
                    <a:pt x="44" y="152"/>
                  </a:lnTo>
                  <a:lnTo>
                    <a:pt x="40" y="156"/>
                  </a:lnTo>
                  <a:lnTo>
                    <a:pt x="38" y="158"/>
                  </a:lnTo>
                  <a:lnTo>
                    <a:pt x="36" y="158"/>
                  </a:lnTo>
                  <a:lnTo>
                    <a:pt x="36" y="158"/>
                  </a:lnTo>
                  <a:lnTo>
                    <a:pt x="34" y="160"/>
                  </a:lnTo>
                  <a:lnTo>
                    <a:pt x="32" y="160"/>
                  </a:lnTo>
                  <a:lnTo>
                    <a:pt x="28" y="162"/>
                  </a:lnTo>
                  <a:lnTo>
                    <a:pt x="30" y="162"/>
                  </a:lnTo>
                  <a:lnTo>
                    <a:pt x="30" y="164"/>
                  </a:lnTo>
                  <a:lnTo>
                    <a:pt x="30" y="166"/>
                  </a:lnTo>
                  <a:lnTo>
                    <a:pt x="32" y="166"/>
                  </a:lnTo>
                  <a:lnTo>
                    <a:pt x="32" y="166"/>
                  </a:lnTo>
                  <a:lnTo>
                    <a:pt x="32" y="166"/>
                  </a:lnTo>
                  <a:lnTo>
                    <a:pt x="34" y="166"/>
                  </a:lnTo>
                  <a:lnTo>
                    <a:pt x="36" y="166"/>
                  </a:lnTo>
                  <a:lnTo>
                    <a:pt x="40" y="164"/>
                  </a:lnTo>
                  <a:lnTo>
                    <a:pt x="40" y="166"/>
                  </a:lnTo>
                  <a:lnTo>
                    <a:pt x="42" y="166"/>
                  </a:lnTo>
                  <a:lnTo>
                    <a:pt x="40" y="166"/>
                  </a:lnTo>
                  <a:lnTo>
                    <a:pt x="40" y="168"/>
                  </a:lnTo>
                  <a:lnTo>
                    <a:pt x="44" y="168"/>
                  </a:lnTo>
                  <a:lnTo>
                    <a:pt x="44" y="166"/>
                  </a:lnTo>
                  <a:lnTo>
                    <a:pt x="44" y="166"/>
                  </a:lnTo>
                  <a:lnTo>
                    <a:pt x="46" y="168"/>
                  </a:lnTo>
                  <a:lnTo>
                    <a:pt x="48" y="170"/>
                  </a:lnTo>
                  <a:lnTo>
                    <a:pt x="52" y="170"/>
                  </a:lnTo>
                  <a:lnTo>
                    <a:pt x="54" y="168"/>
                  </a:lnTo>
                  <a:lnTo>
                    <a:pt x="56" y="168"/>
                  </a:lnTo>
                  <a:lnTo>
                    <a:pt x="58" y="168"/>
                  </a:lnTo>
                  <a:lnTo>
                    <a:pt x="58" y="166"/>
                  </a:lnTo>
                  <a:lnTo>
                    <a:pt x="60" y="166"/>
                  </a:lnTo>
                  <a:lnTo>
                    <a:pt x="58" y="168"/>
                  </a:lnTo>
                  <a:lnTo>
                    <a:pt x="56" y="172"/>
                  </a:lnTo>
                  <a:lnTo>
                    <a:pt x="56" y="174"/>
                  </a:lnTo>
                  <a:lnTo>
                    <a:pt x="52" y="174"/>
                  </a:lnTo>
                  <a:lnTo>
                    <a:pt x="52" y="174"/>
                  </a:lnTo>
                  <a:lnTo>
                    <a:pt x="50" y="174"/>
                  </a:lnTo>
                  <a:lnTo>
                    <a:pt x="44" y="174"/>
                  </a:lnTo>
                  <a:lnTo>
                    <a:pt x="40" y="174"/>
                  </a:lnTo>
                  <a:lnTo>
                    <a:pt x="40" y="176"/>
                  </a:lnTo>
                  <a:lnTo>
                    <a:pt x="40" y="178"/>
                  </a:lnTo>
                  <a:lnTo>
                    <a:pt x="38" y="178"/>
                  </a:lnTo>
                  <a:lnTo>
                    <a:pt x="36" y="182"/>
                  </a:lnTo>
                  <a:lnTo>
                    <a:pt x="34" y="184"/>
                  </a:lnTo>
                  <a:lnTo>
                    <a:pt x="34" y="184"/>
                  </a:lnTo>
                  <a:lnTo>
                    <a:pt x="32" y="186"/>
                  </a:lnTo>
                  <a:lnTo>
                    <a:pt x="32" y="188"/>
                  </a:lnTo>
                  <a:lnTo>
                    <a:pt x="30" y="188"/>
                  </a:lnTo>
                  <a:lnTo>
                    <a:pt x="30" y="188"/>
                  </a:lnTo>
                  <a:lnTo>
                    <a:pt x="26" y="192"/>
                  </a:lnTo>
                  <a:lnTo>
                    <a:pt x="26" y="190"/>
                  </a:lnTo>
                  <a:lnTo>
                    <a:pt x="24" y="192"/>
                  </a:lnTo>
                  <a:lnTo>
                    <a:pt x="24" y="194"/>
                  </a:lnTo>
                  <a:lnTo>
                    <a:pt x="26" y="194"/>
                  </a:lnTo>
                  <a:lnTo>
                    <a:pt x="26" y="192"/>
                  </a:lnTo>
                  <a:lnTo>
                    <a:pt x="28" y="194"/>
                  </a:lnTo>
                  <a:lnTo>
                    <a:pt x="30" y="19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6" name="Uganda">
              <a:extLst>
                <a:ext uri="{FF2B5EF4-FFF2-40B4-BE49-F238E27FC236}">
                  <a16:creationId xmlns:a16="http://schemas.microsoft.com/office/drawing/2014/main" id="{2226EBB7-12FA-4D59-B674-4A9FEBB4831C}"/>
                </a:ext>
              </a:extLst>
            </p:cNvPr>
            <p:cNvSpPr>
              <a:spLocks/>
            </p:cNvSpPr>
            <p:nvPr/>
          </p:nvSpPr>
          <p:spPr bwMode="auto">
            <a:xfrm>
              <a:off x="6612742" y="4321944"/>
              <a:ext cx="137798" cy="133970"/>
            </a:xfrm>
            <a:custGeom>
              <a:avLst/>
              <a:gdLst>
                <a:gd name="T0" fmla="*/ 56 w 72"/>
                <a:gd name="T1" fmla="*/ 50 h 70"/>
                <a:gd name="T2" fmla="*/ 58 w 72"/>
                <a:gd name="T3" fmla="*/ 44 h 70"/>
                <a:gd name="T4" fmla="*/ 62 w 72"/>
                <a:gd name="T5" fmla="*/ 40 h 70"/>
                <a:gd name="T6" fmla="*/ 64 w 72"/>
                <a:gd name="T7" fmla="*/ 38 h 70"/>
                <a:gd name="T8" fmla="*/ 68 w 72"/>
                <a:gd name="T9" fmla="*/ 34 h 70"/>
                <a:gd name="T10" fmla="*/ 70 w 72"/>
                <a:gd name="T11" fmla="*/ 30 h 70"/>
                <a:gd name="T12" fmla="*/ 70 w 72"/>
                <a:gd name="T13" fmla="*/ 24 h 70"/>
                <a:gd name="T14" fmla="*/ 70 w 72"/>
                <a:gd name="T15" fmla="*/ 22 h 70"/>
                <a:gd name="T16" fmla="*/ 66 w 72"/>
                <a:gd name="T17" fmla="*/ 20 h 70"/>
                <a:gd name="T18" fmla="*/ 62 w 72"/>
                <a:gd name="T19" fmla="*/ 14 h 70"/>
                <a:gd name="T20" fmla="*/ 62 w 72"/>
                <a:gd name="T21" fmla="*/ 8 h 70"/>
                <a:gd name="T22" fmla="*/ 60 w 72"/>
                <a:gd name="T23" fmla="*/ 6 h 70"/>
                <a:gd name="T24" fmla="*/ 58 w 72"/>
                <a:gd name="T25" fmla="*/ 2 h 70"/>
                <a:gd name="T26" fmla="*/ 54 w 72"/>
                <a:gd name="T27" fmla="*/ 2 h 70"/>
                <a:gd name="T28" fmla="*/ 50 w 72"/>
                <a:gd name="T29" fmla="*/ 6 h 70"/>
                <a:gd name="T30" fmla="*/ 42 w 72"/>
                <a:gd name="T31" fmla="*/ 6 h 70"/>
                <a:gd name="T32" fmla="*/ 38 w 72"/>
                <a:gd name="T33" fmla="*/ 6 h 70"/>
                <a:gd name="T34" fmla="*/ 36 w 72"/>
                <a:gd name="T35" fmla="*/ 6 h 70"/>
                <a:gd name="T36" fmla="*/ 34 w 72"/>
                <a:gd name="T37" fmla="*/ 10 h 70"/>
                <a:gd name="T38" fmla="*/ 30 w 72"/>
                <a:gd name="T39" fmla="*/ 8 h 70"/>
                <a:gd name="T40" fmla="*/ 28 w 72"/>
                <a:gd name="T41" fmla="*/ 6 h 70"/>
                <a:gd name="T42" fmla="*/ 22 w 72"/>
                <a:gd name="T43" fmla="*/ 6 h 70"/>
                <a:gd name="T44" fmla="*/ 18 w 72"/>
                <a:gd name="T45" fmla="*/ 6 h 70"/>
                <a:gd name="T46" fmla="*/ 18 w 72"/>
                <a:gd name="T47" fmla="*/ 8 h 70"/>
                <a:gd name="T48" fmla="*/ 18 w 72"/>
                <a:gd name="T49" fmla="*/ 12 h 70"/>
                <a:gd name="T50" fmla="*/ 16 w 72"/>
                <a:gd name="T51" fmla="*/ 16 h 70"/>
                <a:gd name="T52" fmla="*/ 16 w 72"/>
                <a:gd name="T53" fmla="*/ 24 h 70"/>
                <a:gd name="T54" fmla="*/ 18 w 72"/>
                <a:gd name="T55" fmla="*/ 28 h 70"/>
                <a:gd name="T56" fmla="*/ 18 w 72"/>
                <a:gd name="T57" fmla="*/ 30 h 70"/>
                <a:gd name="T58" fmla="*/ 8 w 72"/>
                <a:gd name="T59" fmla="*/ 42 h 70"/>
                <a:gd name="T60" fmla="*/ 2 w 72"/>
                <a:gd name="T61" fmla="*/ 54 h 70"/>
                <a:gd name="T62" fmla="*/ 2 w 72"/>
                <a:gd name="T63" fmla="*/ 58 h 70"/>
                <a:gd name="T64" fmla="*/ 0 w 72"/>
                <a:gd name="T65" fmla="*/ 68 h 70"/>
                <a:gd name="T66" fmla="*/ 0 w 72"/>
                <a:gd name="T67" fmla="*/ 70 h 70"/>
                <a:gd name="T68" fmla="*/ 2 w 72"/>
                <a:gd name="T69" fmla="*/ 70 h 70"/>
                <a:gd name="T70" fmla="*/ 6 w 72"/>
                <a:gd name="T71" fmla="*/ 70 h 70"/>
                <a:gd name="T72" fmla="*/ 8 w 72"/>
                <a:gd name="T73" fmla="*/ 70 h 70"/>
                <a:gd name="T74" fmla="*/ 10 w 72"/>
                <a:gd name="T75" fmla="*/ 68 h 70"/>
                <a:gd name="T76" fmla="*/ 12 w 72"/>
                <a:gd name="T77" fmla="*/ 68 h 70"/>
                <a:gd name="T78" fmla="*/ 14 w 72"/>
                <a:gd name="T79" fmla="*/ 68 h 70"/>
                <a:gd name="T80" fmla="*/ 24 w 72"/>
                <a:gd name="T81" fmla="*/ 66 h 70"/>
                <a:gd name="T82" fmla="*/ 34 w 72"/>
                <a:gd name="T83" fmla="*/ 66 h 70"/>
                <a:gd name="T84" fmla="*/ 54 w 72"/>
                <a:gd name="T85"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70">
                  <a:moveTo>
                    <a:pt x="54" y="54"/>
                  </a:moveTo>
                  <a:lnTo>
                    <a:pt x="56" y="50"/>
                  </a:lnTo>
                  <a:lnTo>
                    <a:pt x="58" y="48"/>
                  </a:lnTo>
                  <a:lnTo>
                    <a:pt x="58" y="44"/>
                  </a:lnTo>
                  <a:lnTo>
                    <a:pt x="60" y="42"/>
                  </a:lnTo>
                  <a:lnTo>
                    <a:pt x="62" y="40"/>
                  </a:lnTo>
                  <a:lnTo>
                    <a:pt x="64" y="40"/>
                  </a:lnTo>
                  <a:lnTo>
                    <a:pt x="64" y="38"/>
                  </a:lnTo>
                  <a:lnTo>
                    <a:pt x="68" y="38"/>
                  </a:lnTo>
                  <a:lnTo>
                    <a:pt x="68" y="34"/>
                  </a:lnTo>
                  <a:lnTo>
                    <a:pt x="68" y="34"/>
                  </a:lnTo>
                  <a:lnTo>
                    <a:pt x="70" y="30"/>
                  </a:lnTo>
                  <a:lnTo>
                    <a:pt x="72" y="28"/>
                  </a:lnTo>
                  <a:lnTo>
                    <a:pt x="70" y="24"/>
                  </a:lnTo>
                  <a:lnTo>
                    <a:pt x="68" y="24"/>
                  </a:lnTo>
                  <a:lnTo>
                    <a:pt x="70" y="22"/>
                  </a:lnTo>
                  <a:lnTo>
                    <a:pt x="68" y="20"/>
                  </a:lnTo>
                  <a:lnTo>
                    <a:pt x="66" y="20"/>
                  </a:lnTo>
                  <a:lnTo>
                    <a:pt x="66" y="16"/>
                  </a:lnTo>
                  <a:lnTo>
                    <a:pt x="62" y="14"/>
                  </a:lnTo>
                  <a:lnTo>
                    <a:pt x="62" y="10"/>
                  </a:lnTo>
                  <a:lnTo>
                    <a:pt x="62" y="8"/>
                  </a:lnTo>
                  <a:lnTo>
                    <a:pt x="60" y="8"/>
                  </a:lnTo>
                  <a:lnTo>
                    <a:pt x="60" y="6"/>
                  </a:lnTo>
                  <a:lnTo>
                    <a:pt x="58" y="6"/>
                  </a:lnTo>
                  <a:lnTo>
                    <a:pt x="58" y="2"/>
                  </a:lnTo>
                  <a:lnTo>
                    <a:pt x="56" y="0"/>
                  </a:lnTo>
                  <a:lnTo>
                    <a:pt x="54" y="2"/>
                  </a:lnTo>
                  <a:lnTo>
                    <a:pt x="52" y="4"/>
                  </a:lnTo>
                  <a:lnTo>
                    <a:pt x="50" y="6"/>
                  </a:lnTo>
                  <a:lnTo>
                    <a:pt x="46" y="6"/>
                  </a:lnTo>
                  <a:lnTo>
                    <a:pt x="42" y="6"/>
                  </a:lnTo>
                  <a:lnTo>
                    <a:pt x="40" y="6"/>
                  </a:lnTo>
                  <a:lnTo>
                    <a:pt x="38" y="6"/>
                  </a:lnTo>
                  <a:lnTo>
                    <a:pt x="36" y="6"/>
                  </a:lnTo>
                  <a:lnTo>
                    <a:pt x="36" y="6"/>
                  </a:lnTo>
                  <a:lnTo>
                    <a:pt x="34" y="8"/>
                  </a:lnTo>
                  <a:lnTo>
                    <a:pt x="34" y="10"/>
                  </a:lnTo>
                  <a:lnTo>
                    <a:pt x="32" y="10"/>
                  </a:lnTo>
                  <a:lnTo>
                    <a:pt x="30" y="8"/>
                  </a:lnTo>
                  <a:lnTo>
                    <a:pt x="30" y="6"/>
                  </a:lnTo>
                  <a:lnTo>
                    <a:pt x="28" y="6"/>
                  </a:lnTo>
                  <a:lnTo>
                    <a:pt x="26" y="6"/>
                  </a:lnTo>
                  <a:lnTo>
                    <a:pt x="22" y="6"/>
                  </a:lnTo>
                  <a:lnTo>
                    <a:pt x="20" y="6"/>
                  </a:lnTo>
                  <a:lnTo>
                    <a:pt x="18" y="6"/>
                  </a:lnTo>
                  <a:lnTo>
                    <a:pt x="18" y="8"/>
                  </a:lnTo>
                  <a:lnTo>
                    <a:pt x="18" y="8"/>
                  </a:lnTo>
                  <a:lnTo>
                    <a:pt x="18" y="10"/>
                  </a:lnTo>
                  <a:lnTo>
                    <a:pt x="18" y="12"/>
                  </a:lnTo>
                  <a:lnTo>
                    <a:pt x="16" y="14"/>
                  </a:lnTo>
                  <a:lnTo>
                    <a:pt x="16" y="16"/>
                  </a:lnTo>
                  <a:lnTo>
                    <a:pt x="16" y="20"/>
                  </a:lnTo>
                  <a:lnTo>
                    <a:pt x="16" y="24"/>
                  </a:lnTo>
                  <a:lnTo>
                    <a:pt x="16" y="26"/>
                  </a:lnTo>
                  <a:lnTo>
                    <a:pt x="18" y="28"/>
                  </a:lnTo>
                  <a:lnTo>
                    <a:pt x="18" y="28"/>
                  </a:lnTo>
                  <a:lnTo>
                    <a:pt x="18" y="30"/>
                  </a:lnTo>
                  <a:lnTo>
                    <a:pt x="12" y="38"/>
                  </a:lnTo>
                  <a:lnTo>
                    <a:pt x="8" y="42"/>
                  </a:lnTo>
                  <a:lnTo>
                    <a:pt x="8" y="44"/>
                  </a:lnTo>
                  <a:lnTo>
                    <a:pt x="2" y="54"/>
                  </a:lnTo>
                  <a:lnTo>
                    <a:pt x="2" y="54"/>
                  </a:lnTo>
                  <a:lnTo>
                    <a:pt x="2" y="58"/>
                  </a:lnTo>
                  <a:lnTo>
                    <a:pt x="2" y="62"/>
                  </a:lnTo>
                  <a:lnTo>
                    <a:pt x="0" y="68"/>
                  </a:lnTo>
                  <a:lnTo>
                    <a:pt x="0" y="70"/>
                  </a:lnTo>
                  <a:lnTo>
                    <a:pt x="0" y="70"/>
                  </a:lnTo>
                  <a:lnTo>
                    <a:pt x="0" y="70"/>
                  </a:lnTo>
                  <a:lnTo>
                    <a:pt x="2" y="70"/>
                  </a:lnTo>
                  <a:lnTo>
                    <a:pt x="4" y="68"/>
                  </a:lnTo>
                  <a:lnTo>
                    <a:pt x="6" y="70"/>
                  </a:lnTo>
                  <a:lnTo>
                    <a:pt x="6" y="70"/>
                  </a:lnTo>
                  <a:lnTo>
                    <a:pt x="8" y="70"/>
                  </a:lnTo>
                  <a:lnTo>
                    <a:pt x="8" y="70"/>
                  </a:lnTo>
                  <a:lnTo>
                    <a:pt x="10" y="68"/>
                  </a:lnTo>
                  <a:lnTo>
                    <a:pt x="12" y="68"/>
                  </a:lnTo>
                  <a:lnTo>
                    <a:pt x="12" y="68"/>
                  </a:lnTo>
                  <a:lnTo>
                    <a:pt x="12" y="68"/>
                  </a:lnTo>
                  <a:lnTo>
                    <a:pt x="14" y="68"/>
                  </a:lnTo>
                  <a:lnTo>
                    <a:pt x="14" y="66"/>
                  </a:lnTo>
                  <a:lnTo>
                    <a:pt x="24" y="66"/>
                  </a:lnTo>
                  <a:lnTo>
                    <a:pt x="26" y="66"/>
                  </a:lnTo>
                  <a:lnTo>
                    <a:pt x="34" y="66"/>
                  </a:lnTo>
                  <a:lnTo>
                    <a:pt x="52" y="64"/>
                  </a:lnTo>
                  <a:lnTo>
                    <a:pt x="54" y="5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7" name="U.A.E">
              <a:extLst>
                <a:ext uri="{FF2B5EF4-FFF2-40B4-BE49-F238E27FC236}">
                  <a16:creationId xmlns:a16="http://schemas.microsoft.com/office/drawing/2014/main" id="{8934BA80-375B-4C8E-AC82-6548D97F4CD6}"/>
                </a:ext>
              </a:extLst>
            </p:cNvPr>
            <p:cNvSpPr>
              <a:spLocks/>
            </p:cNvSpPr>
            <p:nvPr/>
          </p:nvSpPr>
          <p:spPr bwMode="auto">
            <a:xfrm>
              <a:off x="7110346" y="3786063"/>
              <a:ext cx="114832" cy="91865"/>
            </a:xfrm>
            <a:custGeom>
              <a:avLst/>
              <a:gdLst>
                <a:gd name="T0" fmla="*/ 0 w 60"/>
                <a:gd name="T1" fmla="*/ 24 h 48"/>
                <a:gd name="T2" fmla="*/ 0 w 60"/>
                <a:gd name="T3" fmla="*/ 28 h 48"/>
                <a:gd name="T4" fmla="*/ 4 w 60"/>
                <a:gd name="T5" fmla="*/ 32 h 48"/>
                <a:gd name="T6" fmla="*/ 6 w 60"/>
                <a:gd name="T7" fmla="*/ 42 h 48"/>
                <a:gd name="T8" fmla="*/ 42 w 60"/>
                <a:gd name="T9" fmla="*/ 48 h 48"/>
                <a:gd name="T10" fmla="*/ 46 w 60"/>
                <a:gd name="T11" fmla="*/ 42 h 48"/>
                <a:gd name="T12" fmla="*/ 58 w 60"/>
                <a:gd name="T13" fmla="*/ 10 h 48"/>
                <a:gd name="T14" fmla="*/ 60 w 60"/>
                <a:gd name="T15" fmla="*/ 10 h 48"/>
                <a:gd name="T16" fmla="*/ 60 w 60"/>
                <a:gd name="T17" fmla="*/ 8 h 48"/>
                <a:gd name="T18" fmla="*/ 58 w 60"/>
                <a:gd name="T19" fmla="*/ 6 h 48"/>
                <a:gd name="T20" fmla="*/ 58 w 60"/>
                <a:gd name="T21" fmla="*/ 6 h 48"/>
                <a:gd name="T22" fmla="*/ 58 w 60"/>
                <a:gd name="T23" fmla="*/ 6 h 48"/>
                <a:gd name="T24" fmla="*/ 58 w 60"/>
                <a:gd name="T25" fmla="*/ 6 h 48"/>
                <a:gd name="T26" fmla="*/ 56 w 60"/>
                <a:gd name="T27" fmla="*/ 6 h 48"/>
                <a:gd name="T28" fmla="*/ 56 w 60"/>
                <a:gd name="T29" fmla="*/ 0 h 48"/>
                <a:gd name="T30" fmla="*/ 54 w 60"/>
                <a:gd name="T31" fmla="*/ 0 h 48"/>
                <a:gd name="T32" fmla="*/ 54 w 60"/>
                <a:gd name="T33" fmla="*/ 2 h 48"/>
                <a:gd name="T34" fmla="*/ 54 w 60"/>
                <a:gd name="T35" fmla="*/ 4 h 48"/>
                <a:gd name="T36" fmla="*/ 46 w 60"/>
                <a:gd name="T37" fmla="*/ 8 h 48"/>
                <a:gd name="T38" fmla="*/ 46 w 60"/>
                <a:gd name="T39" fmla="*/ 12 h 48"/>
                <a:gd name="T40" fmla="*/ 38 w 60"/>
                <a:gd name="T41" fmla="*/ 18 h 48"/>
                <a:gd name="T42" fmla="*/ 38 w 60"/>
                <a:gd name="T43" fmla="*/ 20 h 48"/>
                <a:gd name="T44" fmla="*/ 38 w 60"/>
                <a:gd name="T45" fmla="*/ 20 h 48"/>
                <a:gd name="T46" fmla="*/ 40 w 60"/>
                <a:gd name="T47" fmla="*/ 22 h 48"/>
                <a:gd name="T48" fmla="*/ 36 w 60"/>
                <a:gd name="T49" fmla="*/ 24 h 48"/>
                <a:gd name="T50" fmla="*/ 34 w 60"/>
                <a:gd name="T51" fmla="*/ 22 h 48"/>
                <a:gd name="T52" fmla="*/ 34 w 60"/>
                <a:gd name="T53" fmla="*/ 24 h 48"/>
                <a:gd name="T54" fmla="*/ 32 w 60"/>
                <a:gd name="T55" fmla="*/ 24 h 48"/>
                <a:gd name="T56" fmla="*/ 32 w 60"/>
                <a:gd name="T57" fmla="*/ 26 h 48"/>
                <a:gd name="T58" fmla="*/ 32 w 60"/>
                <a:gd name="T59" fmla="*/ 26 h 48"/>
                <a:gd name="T60" fmla="*/ 32 w 60"/>
                <a:gd name="T61" fmla="*/ 26 h 48"/>
                <a:gd name="T62" fmla="*/ 28 w 60"/>
                <a:gd name="T63" fmla="*/ 28 h 48"/>
                <a:gd name="T64" fmla="*/ 26 w 60"/>
                <a:gd name="T65" fmla="*/ 28 h 48"/>
                <a:gd name="T66" fmla="*/ 24 w 60"/>
                <a:gd name="T67" fmla="*/ 26 h 48"/>
                <a:gd name="T68" fmla="*/ 22 w 60"/>
                <a:gd name="T69" fmla="*/ 26 h 48"/>
                <a:gd name="T70" fmla="*/ 20 w 60"/>
                <a:gd name="T71" fmla="*/ 26 h 48"/>
                <a:gd name="T72" fmla="*/ 18 w 60"/>
                <a:gd name="T73" fmla="*/ 26 h 48"/>
                <a:gd name="T74" fmla="*/ 14 w 60"/>
                <a:gd name="T75" fmla="*/ 26 h 48"/>
                <a:gd name="T76" fmla="*/ 10 w 60"/>
                <a:gd name="T77" fmla="*/ 28 h 48"/>
                <a:gd name="T78" fmla="*/ 8 w 60"/>
                <a:gd name="T79" fmla="*/ 28 h 48"/>
                <a:gd name="T80" fmla="*/ 6 w 60"/>
                <a:gd name="T81" fmla="*/ 28 h 48"/>
                <a:gd name="T82" fmla="*/ 4 w 60"/>
                <a:gd name="T83" fmla="*/ 30 h 48"/>
                <a:gd name="T84" fmla="*/ 4 w 60"/>
                <a:gd name="T85" fmla="*/ 24 h 48"/>
                <a:gd name="T86" fmla="*/ 2 w 60"/>
                <a:gd name="T87" fmla="*/ 24 h 48"/>
                <a:gd name="T88" fmla="*/ 0 w 60"/>
                <a:gd name="T8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0" y="24"/>
                  </a:moveTo>
                  <a:lnTo>
                    <a:pt x="0" y="28"/>
                  </a:lnTo>
                  <a:lnTo>
                    <a:pt x="4" y="32"/>
                  </a:lnTo>
                  <a:lnTo>
                    <a:pt x="6" y="42"/>
                  </a:lnTo>
                  <a:lnTo>
                    <a:pt x="42" y="48"/>
                  </a:lnTo>
                  <a:lnTo>
                    <a:pt x="46" y="42"/>
                  </a:lnTo>
                  <a:lnTo>
                    <a:pt x="58" y="10"/>
                  </a:lnTo>
                  <a:lnTo>
                    <a:pt x="60" y="10"/>
                  </a:lnTo>
                  <a:lnTo>
                    <a:pt x="60" y="8"/>
                  </a:lnTo>
                  <a:lnTo>
                    <a:pt x="58" y="6"/>
                  </a:lnTo>
                  <a:lnTo>
                    <a:pt x="58" y="6"/>
                  </a:lnTo>
                  <a:lnTo>
                    <a:pt x="58" y="6"/>
                  </a:lnTo>
                  <a:lnTo>
                    <a:pt x="58" y="6"/>
                  </a:lnTo>
                  <a:lnTo>
                    <a:pt x="56" y="6"/>
                  </a:lnTo>
                  <a:lnTo>
                    <a:pt x="56" y="0"/>
                  </a:lnTo>
                  <a:lnTo>
                    <a:pt x="54" y="0"/>
                  </a:lnTo>
                  <a:lnTo>
                    <a:pt x="54" y="2"/>
                  </a:lnTo>
                  <a:lnTo>
                    <a:pt x="54" y="4"/>
                  </a:lnTo>
                  <a:lnTo>
                    <a:pt x="46" y="8"/>
                  </a:lnTo>
                  <a:lnTo>
                    <a:pt x="46" y="12"/>
                  </a:lnTo>
                  <a:lnTo>
                    <a:pt x="38" y="18"/>
                  </a:lnTo>
                  <a:lnTo>
                    <a:pt x="38" y="20"/>
                  </a:lnTo>
                  <a:lnTo>
                    <a:pt x="38" y="20"/>
                  </a:lnTo>
                  <a:lnTo>
                    <a:pt x="40" y="22"/>
                  </a:lnTo>
                  <a:lnTo>
                    <a:pt x="36" y="24"/>
                  </a:lnTo>
                  <a:lnTo>
                    <a:pt x="34" y="22"/>
                  </a:lnTo>
                  <a:lnTo>
                    <a:pt x="34" y="24"/>
                  </a:lnTo>
                  <a:lnTo>
                    <a:pt x="32" y="24"/>
                  </a:lnTo>
                  <a:lnTo>
                    <a:pt x="32" y="26"/>
                  </a:lnTo>
                  <a:lnTo>
                    <a:pt x="32" y="26"/>
                  </a:lnTo>
                  <a:lnTo>
                    <a:pt x="32" y="26"/>
                  </a:lnTo>
                  <a:lnTo>
                    <a:pt x="28" y="28"/>
                  </a:lnTo>
                  <a:lnTo>
                    <a:pt x="26" y="28"/>
                  </a:lnTo>
                  <a:lnTo>
                    <a:pt x="24" y="26"/>
                  </a:lnTo>
                  <a:lnTo>
                    <a:pt x="22" y="26"/>
                  </a:lnTo>
                  <a:lnTo>
                    <a:pt x="20" y="26"/>
                  </a:lnTo>
                  <a:lnTo>
                    <a:pt x="18" y="26"/>
                  </a:lnTo>
                  <a:lnTo>
                    <a:pt x="14" y="26"/>
                  </a:lnTo>
                  <a:lnTo>
                    <a:pt x="10" y="28"/>
                  </a:lnTo>
                  <a:lnTo>
                    <a:pt x="8" y="28"/>
                  </a:lnTo>
                  <a:lnTo>
                    <a:pt x="6" y="28"/>
                  </a:lnTo>
                  <a:lnTo>
                    <a:pt x="4" y="30"/>
                  </a:lnTo>
                  <a:lnTo>
                    <a:pt x="4" y="24"/>
                  </a:lnTo>
                  <a:lnTo>
                    <a:pt x="2" y="24"/>
                  </a:lnTo>
                  <a:lnTo>
                    <a:pt x="0" y="2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8" name="Turkey">
              <a:extLst>
                <a:ext uri="{FF2B5EF4-FFF2-40B4-BE49-F238E27FC236}">
                  <a16:creationId xmlns:a16="http://schemas.microsoft.com/office/drawing/2014/main" id="{DFE28C31-B43D-4BA0-AC74-2F65C7FDF78C}"/>
                </a:ext>
              </a:extLst>
            </p:cNvPr>
            <p:cNvSpPr>
              <a:spLocks noEditPoints="1"/>
            </p:cNvSpPr>
            <p:nvPr/>
          </p:nvSpPr>
          <p:spPr bwMode="auto">
            <a:xfrm>
              <a:off x="6486428" y="3357359"/>
              <a:ext cx="436360" cy="176075"/>
            </a:xfrm>
            <a:custGeom>
              <a:avLst/>
              <a:gdLst>
                <a:gd name="T0" fmla="*/ 10 w 228"/>
                <a:gd name="T1" fmla="*/ 12 h 92"/>
                <a:gd name="T2" fmla="*/ 12 w 228"/>
                <a:gd name="T3" fmla="*/ 2 h 92"/>
                <a:gd name="T4" fmla="*/ 24 w 228"/>
                <a:gd name="T5" fmla="*/ 2 h 92"/>
                <a:gd name="T6" fmla="*/ 36 w 228"/>
                <a:gd name="T7" fmla="*/ 16 h 92"/>
                <a:gd name="T8" fmla="*/ 26 w 228"/>
                <a:gd name="T9" fmla="*/ 18 h 92"/>
                <a:gd name="T10" fmla="*/ 12 w 228"/>
                <a:gd name="T11" fmla="*/ 26 h 92"/>
                <a:gd name="T12" fmla="*/ 12 w 228"/>
                <a:gd name="T13" fmla="*/ 24 h 92"/>
                <a:gd name="T14" fmla="*/ 4 w 228"/>
                <a:gd name="T15" fmla="*/ 20 h 92"/>
                <a:gd name="T16" fmla="*/ 178 w 228"/>
                <a:gd name="T17" fmla="*/ 12 h 92"/>
                <a:gd name="T18" fmla="*/ 164 w 228"/>
                <a:gd name="T19" fmla="*/ 16 h 92"/>
                <a:gd name="T20" fmla="*/ 152 w 228"/>
                <a:gd name="T21" fmla="*/ 16 h 92"/>
                <a:gd name="T22" fmla="*/ 134 w 228"/>
                <a:gd name="T23" fmla="*/ 14 h 92"/>
                <a:gd name="T24" fmla="*/ 122 w 228"/>
                <a:gd name="T25" fmla="*/ 12 h 92"/>
                <a:gd name="T26" fmla="*/ 114 w 228"/>
                <a:gd name="T27" fmla="*/ 8 h 92"/>
                <a:gd name="T28" fmla="*/ 106 w 228"/>
                <a:gd name="T29" fmla="*/ 0 h 92"/>
                <a:gd name="T30" fmla="*/ 88 w 228"/>
                <a:gd name="T31" fmla="*/ 2 h 92"/>
                <a:gd name="T32" fmla="*/ 72 w 228"/>
                <a:gd name="T33" fmla="*/ 8 h 92"/>
                <a:gd name="T34" fmla="*/ 64 w 228"/>
                <a:gd name="T35" fmla="*/ 14 h 92"/>
                <a:gd name="T36" fmla="*/ 50 w 228"/>
                <a:gd name="T37" fmla="*/ 16 h 92"/>
                <a:gd name="T38" fmla="*/ 38 w 228"/>
                <a:gd name="T39" fmla="*/ 18 h 92"/>
                <a:gd name="T40" fmla="*/ 40 w 228"/>
                <a:gd name="T41" fmla="*/ 24 h 92"/>
                <a:gd name="T42" fmla="*/ 40 w 228"/>
                <a:gd name="T43" fmla="*/ 28 h 92"/>
                <a:gd name="T44" fmla="*/ 24 w 228"/>
                <a:gd name="T45" fmla="*/ 26 h 92"/>
                <a:gd name="T46" fmla="*/ 12 w 228"/>
                <a:gd name="T47" fmla="*/ 26 h 92"/>
                <a:gd name="T48" fmla="*/ 6 w 228"/>
                <a:gd name="T49" fmla="*/ 40 h 92"/>
                <a:gd name="T50" fmla="*/ 12 w 228"/>
                <a:gd name="T51" fmla="*/ 40 h 92"/>
                <a:gd name="T52" fmla="*/ 14 w 228"/>
                <a:gd name="T53" fmla="*/ 50 h 92"/>
                <a:gd name="T54" fmla="*/ 16 w 228"/>
                <a:gd name="T55" fmla="*/ 52 h 92"/>
                <a:gd name="T56" fmla="*/ 12 w 228"/>
                <a:gd name="T57" fmla="*/ 58 h 92"/>
                <a:gd name="T58" fmla="*/ 10 w 228"/>
                <a:gd name="T59" fmla="*/ 58 h 92"/>
                <a:gd name="T60" fmla="*/ 14 w 228"/>
                <a:gd name="T61" fmla="*/ 64 h 92"/>
                <a:gd name="T62" fmla="*/ 18 w 228"/>
                <a:gd name="T63" fmla="*/ 72 h 92"/>
                <a:gd name="T64" fmla="*/ 20 w 228"/>
                <a:gd name="T65" fmla="*/ 78 h 92"/>
                <a:gd name="T66" fmla="*/ 30 w 228"/>
                <a:gd name="T67" fmla="*/ 80 h 92"/>
                <a:gd name="T68" fmla="*/ 24 w 228"/>
                <a:gd name="T69" fmla="*/ 84 h 92"/>
                <a:gd name="T70" fmla="*/ 30 w 228"/>
                <a:gd name="T71" fmla="*/ 86 h 92"/>
                <a:gd name="T72" fmla="*/ 38 w 228"/>
                <a:gd name="T73" fmla="*/ 82 h 92"/>
                <a:gd name="T74" fmla="*/ 42 w 228"/>
                <a:gd name="T75" fmla="*/ 84 h 92"/>
                <a:gd name="T76" fmla="*/ 50 w 228"/>
                <a:gd name="T77" fmla="*/ 90 h 92"/>
                <a:gd name="T78" fmla="*/ 60 w 228"/>
                <a:gd name="T79" fmla="*/ 88 h 92"/>
                <a:gd name="T80" fmla="*/ 66 w 228"/>
                <a:gd name="T81" fmla="*/ 80 h 92"/>
                <a:gd name="T82" fmla="*/ 86 w 228"/>
                <a:gd name="T83" fmla="*/ 92 h 92"/>
                <a:gd name="T84" fmla="*/ 104 w 228"/>
                <a:gd name="T85" fmla="*/ 88 h 92"/>
                <a:gd name="T86" fmla="*/ 120 w 228"/>
                <a:gd name="T87" fmla="*/ 82 h 92"/>
                <a:gd name="T88" fmla="*/ 128 w 228"/>
                <a:gd name="T89" fmla="*/ 82 h 92"/>
                <a:gd name="T90" fmla="*/ 126 w 228"/>
                <a:gd name="T91" fmla="*/ 92 h 92"/>
                <a:gd name="T92" fmla="*/ 134 w 228"/>
                <a:gd name="T93" fmla="*/ 86 h 92"/>
                <a:gd name="T94" fmla="*/ 146 w 228"/>
                <a:gd name="T95" fmla="*/ 80 h 92"/>
                <a:gd name="T96" fmla="*/ 160 w 228"/>
                <a:gd name="T97" fmla="*/ 80 h 92"/>
                <a:gd name="T98" fmla="*/ 176 w 228"/>
                <a:gd name="T99" fmla="*/ 76 h 92"/>
                <a:gd name="T100" fmla="*/ 196 w 228"/>
                <a:gd name="T101" fmla="*/ 74 h 92"/>
                <a:gd name="T102" fmla="*/ 208 w 228"/>
                <a:gd name="T103" fmla="*/ 70 h 92"/>
                <a:gd name="T104" fmla="*/ 222 w 228"/>
                <a:gd name="T105" fmla="*/ 74 h 92"/>
                <a:gd name="T106" fmla="*/ 224 w 228"/>
                <a:gd name="T107" fmla="*/ 64 h 92"/>
                <a:gd name="T108" fmla="*/ 222 w 228"/>
                <a:gd name="T109" fmla="*/ 52 h 92"/>
                <a:gd name="T110" fmla="*/ 216 w 228"/>
                <a:gd name="T111" fmla="*/ 40 h 92"/>
                <a:gd name="T112" fmla="*/ 220 w 228"/>
                <a:gd name="T113" fmla="*/ 32 h 92"/>
                <a:gd name="T114" fmla="*/ 208 w 228"/>
                <a:gd name="T115" fmla="*/ 22 h 92"/>
                <a:gd name="T116" fmla="*/ 204 w 228"/>
                <a:gd name="T117" fmla="*/ 12 h 92"/>
                <a:gd name="T118" fmla="*/ 192 w 228"/>
                <a:gd name="T119" fmla="*/ 8 h 92"/>
                <a:gd name="T120" fmla="*/ 184 w 228"/>
                <a:gd name="T121" fmla="*/ 6 h 92"/>
                <a:gd name="T122" fmla="*/ 28 w 228"/>
                <a:gd name="T123" fmla="*/ 86 h 92"/>
                <a:gd name="T124" fmla="*/ 4 w 228"/>
                <a:gd name="T125" fmla="*/ 3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 h="92">
                  <a:moveTo>
                    <a:pt x="4" y="20"/>
                  </a:moveTo>
                  <a:lnTo>
                    <a:pt x="6" y="20"/>
                  </a:lnTo>
                  <a:lnTo>
                    <a:pt x="6" y="16"/>
                  </a:lnTo>
                  <a:lnTo>
                    <a:pt x="6" y="14"/>
                  </a:lnTo>
                  <a:lnTo>
                    <a:pt x="10" y="12"/>
                  </a:lnTo>
                  <a:lnTo>
                    <a:pt x="10" y="10"/>
                  </a:lnTo>
                  <a:lnTo>
                    <a:pt x="8" y="8"/>
                  </a:lnTo>
                  <a:lnTo>
                    <a:pt x="8" y="4"/>
                  </a:lnTo>
                  <a:lnTo>
                    <a:pt x="10" y="2"/>
                  </a:lnTo>
                  <a:lnTo>
                    <a:pt x="12" y="2"/>
                  </a:lnTo>
                  <a:lnTo>
                    <a:pt x="14" y="2"/>
                  </a:lnTo>
                  <a:lnTo>
                    <a:pt x="16" y="2"/>
                  </a:lnTo>
                  <a:lnTo>
                    <a:pt x="20" y="4"/>
                  </a:lnTo>
                  <a:lnTo>
                    <a:pt x="22" y="2"/>
                  </a:lnTo>
                  <a:lnTo>
                    <a:pt x="24" y="2"/>
                  </a:lnTo>
                  <a:lnTo>
                    <a:pt x="26" y="8"/>
                  </a:lnTo>
                  <a:lnTo>
                    <a:pt x="28" y="10"/>
                  </a:lnTo>
                  <a:lnTo>
                    <a:pt x="32" y="10"/>
                  </a:lnTo>
                  <a:lnTo>
                    <a:pt x="34" y="14"/>
                  </a:lnTo>
                  <a:lnTo>
                    <a:pt x="36" y="16"/>
                  </a:lnTo>
                  <a:lnTo>
                    <a:pt x="36" y="16"/>
                  </a:lnTo>
                  <a:lnTo>
                    <a:pt x="34" y="18"/>
                  </a:lnTo>
                  <a:lnTo>
                    <a:pt x="32" y="18"/>
                  </a:lnTo>
                  <a:lnTo>
                    <a:pt x="30" y="18"/>
                  </a:lnTo>
                  <a:lnTo>
                    <a:pt x="26" y="18"/>
                  </a:lnTo>
                  <a:lnTo>
                    <a:pt x="26" y="18"/>
                  </a:lnTo>
                  <a:lnTo>
                    <a:pt x="22" y="18"/>
                  </a:lnTo>
                  <a:lnTo>
                    <a:pt x="18" y="20"/>
                  </a:lnTo>
                  <a:lnTo>
                    <a:pt x="18" y="24"/>
                  </a:lnTo>
                  <a:lnTo>
                    <a:pt x="12" y="26"/>
                  </a:lnTo>
                  <a:lnTo>
                    <a:pt x="6" y="30"/>
                  </a:lnTo>
                  <a:lnTo>
                    <a:pt x="6" y="30"/>
                  </a:lnTo>
                  <a:lnTo>
                    <a:pt x="8" y="26"/>
                  </a:lnTo>
                  <a:lnTo>
                    <a:pt x="8" y="26"/>
                  </a:lnTo>
                  <a:lnTo>
                    <a:pt x="12" y="24"/>
                  </a:lnTo>
                  <a:lnTo>
                    <a:pt x="8" y="24"/>
                  </a:lnTo>
                  <a:lnTo>
                    <a:pt x="8" y="24"/>
                  </a:lnTo>
                  <a:lnTo>
                    <a:pt x="6" y="24"/>
                  </a:lnTo>
                  <a:lnTo>
                    <a:pt x="4" y="24"/>
                  </a:lnTo>
                  <a:lnTo>
                    <a:pt x="4" y="20"/>
                  </a:lnTo>
                  <a:lnTo>
                    <a:pt x="4" y="20"/>
                  </a:lnTo>
                  <a:close/>
                  <a:moveTo>
                    <a:pt x="184" y="6"/>
                  </a:moveTo>
                  <a:lnTo>
                    <a:pt x="182" y="6"/>
                  </a:lnTo>
                  <a:lnTo>
                    <a:pt x="182" y="10"/>
                  </a:lnTo>
                  <a:lnTo>
                    <a:pt x="178" y="12"/>
                  </a:lnTo>
                  <a:lnTo>
                    <a:pt x="174" y="14"/>
                  </a:lnTo>
                  <a:lnTo>
                    <a:pt x="174" y="16"/>
                  </a:lnTo>
                  <a:lnTo>
                    <a:pt x="170" y="16"/>
                  </a:lnTo>
                  <a:lnTo>
                    <a:pt x="168" y="16"/>
                  </a:lnTo>
                  <a:lnTo>
                    <a:pt x="164" y="16"/>
                  </a:lnTo>
                  <a:lnTo>
                    <a:pt x="162" y="14"/>
                  </a:lnTo>
                  <a:lnTo>
                    <a:pt x="160" y="14"/>
                  </a:lnTo>
                  <a:lnTo>
                    <a:pt x="158" y="14"/>
                  </a:lnTo>
                  <a:lnTo>
                    <a:pt x="156" y="16"/>
                  </a:lnTo>
                  <a:lnTo>
                    <a:pt x="152" y="16"/>
                  </a:lnTo>
                  <a:lnTo>
                    <a:pt x="146" y="18"/>
                  </a:lnTo>
                  <a:lnTo>
                    <a:pt x="142" y="16"/>
                  </a:lnTo>
                  <a:lnTo>
                    <a:pt x="140" y="14"/>
                  </a:lnTo>
                  <a:lnTo>
                    <a:pt x="138" y="16"/>
                  </a:lnTo>
                  <a:lnTo>
                    <a:pt x="134" y="14"/>
                  </a:lnTo>
                  <a:lnTo>
                    <a:pt x="132" y="12"/>
                  </a:lnTo>
                  <a:lnTo>
                    <a:pt x="126" y="10"/>
                  </a:lnTo>
                  <a:lnTo>
                    <a:pt x="126" y="10"/>
                  </a:lnTo>
                  <a:lnTo>
                    <a:pt x="124" y="12"/>
                  </a:lnTo>
                  <a:lnTo>
                    <a:pt x="122" y="12"/>
                  </a:lnTo>
                  <a:lnTo>
                    <a:pt x="120" y="8"/>
                  </a:lnTo>
                  <a:lnTo>
                    <a:pt x="120" y="6"/>
                  </a:lnTo>
                  <a:lnTo>
                    <a:pt x="118" y="4"/>
                  </a:lnTo>
                  <a:lnTo>
                    <a:pt x="116" y="4"/>
                  </a:lnTo>
                  <a:lnTo>
                    <a:pt x="114" y="8"/>
                  </a:lnTo>
                  <a:lnTo>
                    <a:pt x="112" y="6"/>
                  </a:lnTo>
                  <a:lnTo>
                    <a:pt x="112" y="8"/>
                  </a:lnTo>
                  <a:lnTo>
                    <a:pt x="106" y="2"/>
                  </a:lnTo>
                  <a:lnTo>
                    <a:pt x="106" y="0"/>
                  </a:lnTo>
                  <a:lnTo>
                    <a:pt x="106" y="0"/>
                  </a:lnTo>
                  <a:lnTo>
                    <a:pt x="102" y="2"/>
                  </a:lnTo>
                  <a:lnTo>
                    <a:pt x="98" y="2"/>
                  </a:lnTo>
                  <a:lnTo>
                    <a:pt x="96" y="2"/>
                  </a:lnTo>
                  <a:lnTo>
                    <a:pt x="94" y="2"/>
                  </a:lnTo>
                  <a:lnTo>
                    <a:pt x="88" y="2"/>
                  </a:lnTo>
                  <a:lnTo>
                    <a:pt x="86" y="2"/>
                  </a:lnTo>
                  <a:lnTo>
                    <a:pt x="80" y="4"/>
                  </a:lnTo>
                  <a:lnTo>
                    <a:pt x="78" y="4"/>
                  </a:lnTo>
                  <a:lnTo>
                    <a:pt x="72" y="6"/>
                  </a:lnTo>
                  <a:lnTo>
                    <a:pt x="72" y="8"/>
                  </a:lnTo>
                  <a:lnTo>
                    <a:pt x="70" y="8"/>
                  </a:lnTo>
                  <a:lnTo>
                    <a:pt x="68" y="10"/>
                  </a:lnTo>
                  <a:lnTo>
                    <a:pt x="66" y="10"/>
                  </a:lnTo>
                  <a:lnTo>
                    <a:pt x="66" y="14"/>
                  </a:lnTo>
                  <a:lnTo>
                    <a:pt x="64" y="14"/>
                  </a:lnTo>
                  <a:lnTo>
                    <a:pt x="64" y="16"/>
                  </a:lnTo>
                  <a:lnTo>
                    <a:pt x="60" y="16"/>
                  </a:lnTo>
                  <a:lnTo>
                    <a:pt x="54" y="14"/>
                  </a:lnTo>
                  <a:lnTo>
                    <a:pt x="52" y="14"/>
                  </a:lnTo>
                  <a:lnTo>
                    <a:pt x="50" y="16"/>
                  </a:lnTo>
                  <a:lnTo>
                    <a:pt x="46" y="14"/>
                  </a:lnTo>
                  <a:lnTo>
                    <a:pt x="44" y="16"/>
                  </a:lnTo>
                  <a:lnTo>
                    <a:pt x="42" y="14"/>
                  </a:lnTo>
                  <a:lnTo>
                    <a:pt x="38" y="16"/>
                  </a:lnTo>
                  <a:lnTo>
                    <a:pt x="38" y="18"/>
                  </a:lnTo>
                  <a:lnTo>
                    <a:pt x="40" y="22"/>
                  </a:lnTo>
                  <a:lnTo>
                    <a:pt x="44" y="22"/>
                  </a:lnTo>
                  <a:lnTo>
                    <a:pt x="46" y="22"/>
                  </a:lnTo>
                  <a:lnTo>
                    <a:pt x="46" y="24"/>
                  </a:lnTo>
                  <a:lnTo>
                    <a:pt x="40" y="24"/>
                  </a:lnTo>
                  <a:lnTo>
                    <a:pt x="36" y="24"/>
                  </a:lnTo>
                  <a:lnTo>
                    <a:pt x="34" y="26"/>
                  </a:lnTo>
                  <a:lnTo>
                    <a:pt x="36" y="28"/>
                  </a:lnTo>
                  <a:lnTo>
                    <a:pt x="38" y="26"/>
                  </a:lnTo>
                  <a:lnTo>
                    <a:pt x="40" y="28"/>
                  </a:lnTo>
                  <a:lnTo>
                    <a:pt x="38" y="28"/>
                  </a:lnTo>
                  <a:lnTo>
                    <a:pt x="32" y="30"/>
                  </a:lnTo>
                  <a:lnTo>
                    <a:pt x="28" y="28"/>
                  </a:lnTo>
                  <a:lnTo>
                    <a:pt x="26" y="30"/>
                  </a:lnTo>
                  <a:lnTo>
                    <a:pt x="24" y="26"/>
                  </a:lnTo>
                  <a:lnTo>
                    <a:pt x="24" y="26"/>
                  </a:lnTo>
                  <a:lnTo>
                    <a:pt x="20" y="30"/>
                  </a:lnTo>
                  <a:lnTo>
                    <a:pt x="18" y="30"/>
                  </a:lnTo>
                  <a:lnTo>
                    <a:pt x="16" y="26"/>
                  </a:lnTo>
                  <a:lnTo>
                    <a:pt x="12" y="26"/>
                  </a:lnTo>
                  <a:lnTo>
                    <a:pt x="8" y="30"/>
                  </a:lnTo>
                  <a:lnTo>
                    <a:pt x="6" y="34"/>
                  </a:lnTo>
                  <a:lnTo>
                    <a:pt x="6" y="36"/>
                  </a:lnTo>
                  <a:lnTo>
                    <a:pt x="6" y="38"/>
                  </a:lnTo>
                  <a:lnTo>
                    <a:pt x="6" y="40"/>
                  </a:lnTo>
                  <a:lnTo>
                    <a:pt x="6" y="40"/>
                  </a:lnTo>
                  <a:lnTo>
                    <a:pt x="6" y="42"/>
                  </a:lnTo>
                  <a:lnTo>
                    <a:pt x="10" y="42"/>
                  </a:lnTo>
                  <a:lnTo>
                    <a:pt x="10" y="42"/>
                  </a:lnTo>
                  <a:lnTo>
                    <a:pt x="12" y="40"/>
                  </a:lnTo>
                  <a:lnTo>
                    <a:pt x="16" y="42"/>
                  </a:lnTo>
                  <a:lnTo>
                    <a:pt x="14" y="44"/>
                  </a:lnTo>
                  <a:lnTo>
                    <a:pt x="14" y="46"/>
                  </a:lnTo>
                  <a:lnTo>
                    <a:pt x="14" y="48"/>
                  </a:lnTo>
                  <a:lnTo>
                    <a:pt x="14" y="50"/>
                  </a:lnTo>
                  <a:lnTo>
                    <a:pt x="14" y="50"/>
                  </a:lnTo>
                  <a:lnTo>
                    <a:pt x="16" y="50"/>
                  </a:lnTo>
                  <a:lnTo>
                    <a:pt x="18" y="50"/>
                  </a:lnTo>
                  <a:lnTo>
                    <a:pt x="18" y="50"/>
                  </a:lnTo>
                  <a:lnTo>
                    <a:pt x="16" y="52"/>
                  </a:lnTo>
                  <a:lnTo>
                    <a:pt x="12" y="54"/>
                  </a:lnTo>
                  <a:lnTo>
                    <a:pt x="14" y="54"/>
                  </a:lnTo>
                  <a:lnTo>
                    <a:pt x="16" y="54"/>
                  </a:lnTo>
                  <a:lnTo>
                    <a:pt x="14" y="56"/>
                  </a:lnTo>
                  <a:lnTo>
                    <a:pt x="12" y="58"/>
                  </a:lnTo>
                  <a:lnTo>
                    <a:pt x="12" y="58"/>
                  </a:lnTo>
                  <a:lnTo>
                    <a:pt x="10" y="54"/>
                  </a:lnTo>
                  <a:lnTo>
                    <a:pt x="10" y="54"/>
                  </a:lnTo>
                  <a:lnTo>
                    <a:pt x="10" y="56"/>
                  </a:lnTo>
                  <a:lnTo>
                    <a:pt x="10" y="58"/>
                  </a:lnTo>
                  <a:lnTo>
                    <a:pt x="8" y="60"/>
                  </a:lnTo>
                  <a:lnTo>
                    <a:pt x="10" y="62"/>
                  </a:lnTo>
                  <a:lnTo>
                    <a:pt x="12" y="64"/>
                  </a:lnTo>
                  <a:lnTo>
                    <a:pt x="12" y="62"/>
                  </a:lnTo>
                  <a:lnTo>
                    <a:pt x="14" y="64"/>
                  </a:lnTo>
                  <a:lnTo>
                    <a:pt x="16" y="64"/>
                  </a:lnTo>
                  <a:lnTo>
                    <a:pt x="18" y="66"/>
                  </a:lnTo>
                  <a:lnTo>
                    <a:pt x="20" y="68"/>
                  </a:lnTo>
                  <a:lnTo>
                    <a:pt x="18" y="70"/>
                  </a:lnTo>
                  <a:lnTo>
                    <a:pt x="18" y="72"/>
                  </a:lnTo>
                  <a:lnTo>
                    <a:pt x="20" y="72"/>
                  </a:lnTo>
                  <a:lnTo>
                    <a:pt x="20" y="72"/>
                  </a:lnTo>
                  <a:lnTo>
                    <a:pt x="24" y="76"/>
                  </a:lnTo>
                  <a:lnTo>
                    <a:pt x="22" y="78"/>
                  </a:lnTo>
                  <a:lnTo>
                    <a:pt x="20" y="78"/>
                  </a:lnTo>
                  <a:lnTo>
                    <a:pt x="20" y="78"/>
                  </a:lnTo>
                  <a:lnTo>
                    <a:pt x="22" y="80"/>
                  </a:lnTo>
                  <a:lnTo>
                    <a:pt x="26" y="78"/>
                  </a:lnTo>
                  <a:lnTo>
                    <a:pt x="32" y="78"/>
                  </a:lnTo>
                  <a:lnTo>
                    <a:pt x="30" y="80"/>
                  </a:lnTo>
                  <a:lnTo>
                    <a:pt x="30" y="80"/>
                  </a:lnTo>
                  <a:lnTo>
                    <a:pt x="26" y="82"/>
                  </a:lnTo>
                  <a:lnTo>
                    <a:pt x="22" y="82"/>
                  </a:lnTo>
                  <a:lnTo>
                    <a:pt x="22" y="84"/>
                  </a:lnTo>
                  <a:lnTo>
                    <a:pt x="24" y="84"/>
                  </a:lnTo>
                  <a:lnTo>
                    <a:pt x="26" y="84"/>
                  </a:lnTo>
                  <a:lnTo>
                    <a:pt x="28" y="84"/>
                  </a:lnTo>
                  <a:lnTo>
                    <a:pt x="30" y="82"/>
                  </a:lnTo>
                  <a:lnTo>
                    <a:pt x="30" y="84"/>
                  </a:lnTo>
                  <a:lnTo>
                    <a:pt x="30" y="86"/>
                  </a:lnTo>
                  <a:lnTo>
                    <a:pt x="32" y="84"/>
                  </a:lnTo>
                  <a:lnTo>
                    <a:pt x="32" y="80"/>
                  </a:lnTo>
                  <a:lnTo>
                    <a:pt x="34" y="80"/>
                  </a:lnTo>
                  <a:lnTo>
                    <a:pt x="36" y="82"/>
                  </a:lnTo>
                  <a:lnTo>
                    <a:pt x="38" y="82"/>
                  </a:lnTo>
                  <a:lnTo>
                    <a:pt x="40" y="84"/>
                  </a:lnTo>
                  <a:lnTo>
                    <a:pt x="42" y="82"/>
                  </a:lnTo>
                  <a:lnTo>
                    <a:pt x="44" y="82"/>
                  </a:lnTo>
                  <a:lnTo>
                    <a:pt x="42" y="84"/>
                  </a:lnTo>
                  <a:lnTo>
                    <a:pt x="42" y="84"/>
                  </a:lnTo>
                  <a:lnTo>
                    <a:pt x="42" y="86"/>
                  </a:lnTo>
                  <a:lnTo>
                    <a:pt x="44" y="88"/>
                  </a:lnTo>
                  <a:lnTo>
                    <a:pt x="46" y="90"/>
                  </a:lnTo>
                  <a:lnTo>
                    <a:pt x="46" y="90"/>
                  </a:lnTo>
                  <a:lnTo>
                    <a:pt x="50" y="90"/>
                  </a:lnTo>
                  <a:lnTo>
                    <a:pt x="52" y="90"/>
                  </a:lnTo>
                  <a:lnTo>
                    <a:pt x="54" y="88"/>
                  </a:lnTo>
                  <a:lnTo>
                    <a:pt x="56" y="88"/>
                  </a:lnTo>
                  <a:lnTo>
                    <a:pt x="58" y="88"/>
                  </a:lnTo>
                  <a:lnTo>
                    <a:pt x="60" y="88"/>
                  </a:lnTo>
                  <a:lnTo>
                    <a:pt x="62" y="88"/>
                  </a:lnTo>
                  <a:lnTo>
                    <a:pt x="60" y="86"/>
                  </a:lnTo>
                  <a:lnTo>
                    <a:pt x="62" y="84"/>
                  </a:lnTo>
                  <a:lnTo>
                    <a:pt x="60" y="80"/>
                  </a:lnTo>
                  <a:lnTo>
                    <a:pt x="66" y="80"/>
                  </a:lnTo>
                  <a:lnTo>
                    <a:pt x="70" y="80"/>
                  </a:lnTo>
                  <a:lnTo>
                    <a:pt x="76" y="84"/>
                  </a:lnTo>
                  <a:lnTo>
                    <a:pt x="78" y="84"/>
                  </a:lnTo>
                  <a:lnTo>
                    <a:pt x="82" y="88"/>
                  </a:lnTo>
                  <a:lnTo>
                    <a:pt x="86" y="92"/>
                  </a:lnTo>
                  <a:lnTo>
                    <a:pt x="98" y="90"/>
                  </a:lnTo>
                  <a:lnTo>
                    <a:pt x="100" y="88"/>
                  </a:lnTo>
                  <a:lnTo>
                    <a:pt x="102" y="88"/>
                  </a:lnTo>
                  <a:lnTo>
                    <a:pt x="102" y="88"/>
                  </a:lnTo>
                  <a:lnTo>
                    <a:pt x="104" y="88"/>
                  </a:lnTo>
                  <a:lnTo>
                    <a:pt x="104" y="86"/>
                  </a:lnTo>
                  <a:lnTo>
                    <a:pt x="110" y="80"/>
                  </a:lnTo>
                  <a:lnTo>
                    <a:pt x="110" y="80"/>
                  </a:lnTo>
                  <a:lnTo>
                    <a:pt x="116" y="82"/>
                  </a:lnTo>
                  <a:lnTo>
                    <a:pt x="120" y="82"/>
                  </a:lnTo>
                  <a:lnTo>
                    <a:pt x="122" y="82"/>
                  </a:lnTo>
                  <a:lnTo>
                    <a:pt x="122" y="80"/>
                  </a:lnTo>
                  <a:lnTo>
                    <a:pt x="126" y="78"/>
                  </a:lnTo>
                  <a:lnTo>
                    <a:pt x="128" y="80"/>
                  </a:lnTo>
                  <a:lnTo>
                    <a:pt x="128" y="82"/>
                  </a:lnTo>
                  <a:lnTo>
                    <a:pt x="126" y="84"/>
                  </a:lnTo>
                  <a:lnTo>
                    <a:pt x="124" y="86"/>
                  </a:lnTo>
                  <a:lnTo>
                    <a:pt x="124" y="88"/>
                  </a:lnTo>
                  <a:lnTo>
                    <a:pt x="126" y="90"/>
                  </a:lnTo>
                  <a:lnTo>
                    <a:pt x="126" y="92"/>
                  </a:lnTo>
                  <a:lnTo>
                    <a:pt x="128" y="92"/>
                  </a:lnTo>
                  <a:lnTo>
                    <a:pt x="130" y="92"/>
                  </a:lnTo>
                  <a:lnTo>
                    <a:pt x="134" y="90"/>
                  </a:lnTo>
                  <a:lnTo>
                    <a:pt x="132" y="88"/>
                  </a:lnTo>
                  <a:lnTo>
                    <a:pt x="134" y="86"/>
                  </a:lnTo>
                  <a:lnTo>
                    <a:pt x="134" y="82"/>
                  </a:lnTo>
                  <a:lnTo>
                    <a:pt x="136" y="80"/>
                  </a:lnTo>
                  <a:lnTo>
                    <a:pt x="138" y="82"/>
                  </a:lnTo>
                  <a:lnTo>
                    <a:pt x="142" y="82"/>
                  </a:lnTo>
                  <a:lnTo>
                    <a:pt x="146" y="80"/>
                  </a:lnTo>
                  <a:lnTo>
                    <a:pt x="148" y="80"/>
                  </a:lnTo>
                  <a:lnTo>
                    <a:pt x="150" y="78"/>
                  </a:lnTo>
                  <a:lnTo>
                    <a:pt x="156" y="78"/>
                  </a:lnTo>
                  <a:lnTo>
                    <a:pt x="158" y="78"/>
                  </a:lnTo>
                  <a:lnTo>
                    <a:pt x="160" y="80"/>
                  </a:lnTo>
                  <a:lnTo>
                    <a:pt x="164" y="80"/>
                  </a:lnTo>
                  <a:lnTo>
                    <a:pt x="170" y="80"/>
                  </a:lnTo>
                  <a:lnTo>
                    <a:pt x="170" y="80"/>
                  </a:lnTo>
                  <a:lnTo>
                    <a:pt x="174" y="78"/>
                  </a:lnTo>
                  <a:lnTo>
                    <a:pt x="176" y="76"/>
                  </a:lnTo>
                  <a:lnTo>
                    <a:pt x="180" y="76"/>
                  </a:lnTo>
                  <a:lnTo>
                    <a:pt x="182" y="76"/>
                  </a:lnTo>
                  <a:lnTo>
                    <a:pt x="186" y="74"/>
                  </a:lnTo>
                  <a:lnTo>
                    <a:pt x="192" y="74"/>
                  </a:lnTo>
                  <a:lnTo>
                    <a:pt x="196" y="74"/>
                  </a:lnTo>
                  <a:lnTo>
                    <a:pt x="200" y="72"/>
                  </a:lnTo>
                  <a:lnTo>
                    <a:pt x="200" y="74"/>
                  </a:lnTo>
                  <a:lnTo>
                    <a:pt x="204" y="72"/>
                  </a:lnTo>
                  <a:lnTo>
                    <a:pt x="206" y="72"/>
                  </a:lnTo>
                  <a:lnTo>
                    <a:pt x="208" y="70"/>
                  </a:lnTo>
                  <a:lnTo>
                    <a:pt x="214" y="70"/>
                  </a:lnTo>
                  <a:lnTo>
                    <a:pt x="218" y="72"/>
                  </a:lnTo>
                  <a:lnTo>
                    <a:pt x="220" y="70"/>
                  </a:lnTo>
                  <a:lnTo>
                    <a:pt x="222" y="72"/>
                  </a:lnTo>
                  <a:lnTo>
                    <a:pt x="222" y="74"/>
                  </a:lnTo>
                  <a:lnTo>
                    <a:pt x="224" y="74"/>
                  </a:lnTo>
                  <a:lnTo>
                    <a:pt x="226" y="74"/>
                  </a:lnTo>
                  <a:lnTo>
                    <a:pt x="228" y="72"/>
                  </a:lnTo>
                  <a:lnTo>
                    <a:pt x="226" y="70"/>
                  </a:lnTo>
                  <a:lnTo>
                    <a:pt x="224" y="64"/>
                  </a:lnTo>
                  <a:lnTo>
                    <a:pt x="220" y="64"/>
                  </a:lnTo>
                  <a:lnTo>
                    <a:pt x="220" y="62"/>
                  </a:lnTo>
                  <a:lnTo>
                    <a:pt x="220" y="58"/>
                  </a:lnTo>
                  <a:lnTo>
                    <a:pt x="222" y="54"/>
                  </a:lnTo>
                  <a:lnTo>
                    <a:pt x="222" y="52"/>
                  </a:lnTo>
                  <a:lnTo>
                    <a:pt x="218" y="52"/>
                  </a:lnTo>
                  <a:lnTo>
                    <a:pt x="218" y="50"/>
                  </a:lnTo>
                  <a:lnTo>
                    <a:pt x="218" y="46"/>
                  </a:lnTo>
                  <a:lnTo>
                    <a:pt x="218" y="42"/>
                  </a:lnTo>
                  <a:lnTo>
                    <a:pt x="216" y="40"/>
                  </a:lnTo>
                  <a:lnTo>
                    <a:pt x="216" y="38"/>
                  </a:lnTo>
                  <a:lnTo>
                    <a:pt x="220" y="38"/>
                  </a:lnTo>
                  <a:lnTo>
                    <a:pt x="220" y="36"/>
                  </a:lnTo>
                  <a:lnTo>
                    <a:pt x="222" y="34"/>
                  </a:lnTo>
                  <a:lnTo>
                    <a:pt x="220" y="32"/>
                  </a:lnTo>
                  <a:lnTo>
                    <a:pt x="218" y="30"/>
                  </a:lnTo>
                  <a:lnTo>
                    <a:pt x="216" y="30"/>
                  </a:lnTo>
                  <a:lnTo>
                    <a:pt x="212" y="30"/>
                  </a:lnTo>
                  <a:lnTo>
                    <a:pt x="208" y="28"/>
                  </a:lnTo>
                  <a:lnTo>
                    <a:pt x="208" y="22"/>
                  </a:lnTo>
                  <a:lnTo>
                    <a:pt x="210" y="18"/>
                  </a:lnTo>
                  <a:lnTo>
                    <a:pt x="208" y="16"/>
                  </a:lnTo>
                  <a:lnTo>
                    <a:pt x="206" y="16"/>
                  </a:lnTo>
                  <a:lnTo>
                    <a:pt x="206" y="14"/>
                  </a:lnTo>
                  <a:lnTo>
                    <a:pt x="204" y="12"/>
                  </a:lnTo>
                  <a:lnTo>
                    <a:pt x="202" y="12"/>
                  </a:lnTo>
                  <a:lnTo>
                    <a:pt x="196" y="8"/>
                  </a:lnTo>
                  <a:lnTo>
                    <a:pt x="194" y="6"/>
                  </a:lnTo>
                  <a:lnTo>
                    <a:pt x="192" y="8"/>
                  </a:lnTo>
                  <a:lnTo>
                    <a:pt x="192" y="8"/>
                  </a:lnTo>
                  <a:lnTo>
                    <a:pt x="188" y="8"/>
                  </a:lnTo>
                  <a:lnTo>
                    <a:pt x="186" y="8"/>
                  </a:lnTo>
                  <a:lnTo>
                    <a:pt x="186" y="8"/>
                  </a:lnTo>
                  <a:lnTo>
                    <a:pt x="186" y="6"/>
                  </a:lnTo>
                  <a:lnTo>
                    <a:pt x="184" y="6"/>
                  </a:lnTo>
                  <a:close/>
                  <a:moveTo>
                    <a:pt x="26" y="86"/>
                  </a:moveTo>
                  <a:lnTo>
                    <a:pt x="28" y="84"/>
                  </a:lnTo>
                  <a:lnTo>
                    <a:pt x="28" y="84"/>
                  </a:lnTo>
                  <a:lnTo>
                    <a:pt x="28" y="86"/>
                  </a:lnTo>
                  <a:lnTo>
                    <a:pt x="28" y="86"/>
                  </a:lnTo>
                  <a:lnTo>
                    <a:pt x="26" y="86"/>
                  </a:lnTo>
                  <a:close/>
                  <a:moveTo>
                    <a:pt x="0" y="30"/>
                  </a:moveTo>
                  <a:lnTo>
                    <a:pt x="2" y="30"/>
                  </a:lnTo>
                  <a:lnTo>
                    <a:pt x="4" y="30"/>
                  </a:lnTo>
                  <a:lnTo>
                    <a:pt x="4" y="30"/>
                  </a:lnTo>
                  <a:lnTo>
                    <a:pt x="4" y="28"/>
                  </a:lnTo>
                  <a:lnTo>
                    <a:pt x="2" y="30"/>
                  </a:lnTo>
                  <a:lnTo>
                    <a:pt x="0" y="30"/>
                  </a:lnTo>
                  <a:lnTo>
                    <a:pt x="0" y="3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39" name="Tunisia">
              <a:extLst>
                <a:ext uri="{FF2B5EF4-FFF2-40B4-BE49-F238E27FC236}">
                  <a16:creationId xmlns:a16="http://schemas.microsoft.com/office/drawing/2014/main" id="{1A9DF0E9-EA6A-408C-BC9D-973291955BD3}"/>
                </a:ext>
              </a:extLst>
            </p:cNvPr>
            <p:cNvSpPr>
              <a:spLocks noEditPoints="1"/>
            </p:cNvSpPr>
            <p:nvPr/>
          </p:nvSpPr>
          <p:spPr bwMode="auto">
            <a:xfrm>
              <a:off x="6084517" y="3502812"/>
              <a:ext cx="91865" cy="179903"/>
            </a:xfrm>
            <a:custGeom>
              <a:avLst/>
              <a:gdLst>
                <a:gd name="T0" fmla="*/ 28 w 48"/>
                <a:gd name="T1" fmla="*/ 94 h 94"/>
                <a:gd name="T2" fmla="*/ 30 w 48"/>
                <a:gd name="T3" fmla="*/ 94 h 94"/>
                <a:gd name="T4" fmla="*/ 32 w 48"/>
                <a:gd name="T5" fmla="*/ 90 h 94"/>
                <a:gd name="T6" fmla="*/ 34 w 48"/>
                <a:gd name="T7" fmla="*/ 88 h 94"/>
                <a:gd name="T8" fmla="*/ 32 w 48"/>
                <a:gd name="T9" fmla="*/ 82 h 94"/>
                <a:gd name="T10" fmla="*/ 32 w 48"/>
                <a:gd name="T11" fmla="*/ 78 h 94"/>
                <a:gd name="T12" fmla="*/ 36 w 48"/>
                <a:gd name="T13" fmla="*/ 78 h 94"/>
                <a:gd name="T14" fmla="*/ 40 w 48"/>
                <a:gd name="T15" fmla="*/ 72 h 94"/>
                <a:gd name="T16" fmla="*/ 48 w 48"/>
                <a:gd name="T17" fmla="*/ 64 h 94"/>
                <a:gd name="T18" fmla="*/ 48 w 48"/>
                <a:gd name="T19" fmla="*/ 58 h 94"/>
                <a:gd name="T20" fmla="*/ 46 w 48"/>
                <a:gd name="T21" fmla="*/ 58 h 94"/>
                <a:gd name="T22" fmla="*/ 42 w 48"/>
                <a:gd name="T23" fmla="*/ 54 h 94"/>
                <a:gd name="T24" fmla="*/ 40 w 48"/>
                <a:gd name="T25" fmla="*/ 50 h 94"/>
                <a:gd name="T26" fmla="*/ 40 w 48"/>
                <a:gd name="T27" fmla="*/ 52 h 94"/>
                <a:gd name="T28" fmla="*/ 36 w 48"/>
                <a:gd name="T29" fmla="*/ 52 h 94"/>
                <a:gd name="T30" fmla="*/ 34 w 48"/>
                <a:gd name="T31" fmla="*/ 50 h 94"/>
                <a:gd name="T32" fmla="*/ 28 w 48"/>
                <a:gd name="T33" fmla="*/ 44 h 94"/>
                <a:gd name="T34" fmla="*/ 36 w 48"/>
                <a:gd name="T35" fmla="*/ 36 h 94"/>
                <a:gd name="T36" fmla="*/ 40 w 48"/>
                <a:gd name="T37" fmla="*/ 32 h 94"/>
                <a:gd name="T38" fmla="*/ 40 w 48"/>
                <a:gd name="T39" fmla="*/ 30 h 94"/>
                <a:gd name="T40" fmla="*/ 40 w 48"/>
                <a:gd name="T41" fmla="*/ 26 h 94"/>
                <a:gd name="T42" fmla="*/ 36 w 48"/>
                <a:gd name="T43" fmla="*/ 22 h 94"/>
                <a:gd name="T44" fmla="*/ 34 w 48"/>
                <a:gd name="T45" fmla="*/ 14 h 94"/>
                <a:gd name="T46" fmla="*/ 36 w 48"/>
                <a:gd name="T47" fmla="*/ 10 h 94"/>
                <a:gd name="T48" fmla="*/ 40 w 48"/>
                <a:gd name="T49" fmla="*/ 4 h 94"/>
                <a:gd name="T50" fmla="*/ 34 w 48"/>
                <a:gd name="T51" fmla="*/ 6 h 94"/>
                <a:gd name="T52" fmla="*/ 30 w 48"/>
                <a:gd name="T53" fmla="*/ 8 h 94"/>
                <a:gd name="T54" fmla="*/ 28 w 48"/>
                <a:gd name="T55" fmla="*/ 2 h 94"/>
                <a:gd name="T56" fmla="*/ 26 w 48"/>
                <a:gd name="T57" fmla="*/ 0 h 94"/>
                <a:gd name="T58" fmla="*/ 24 w 48"/>
                <a:gd name="T59" fmla="*/ 2 h 94"/>
                <a:gd name="T60" fmla="*/ 20 w 48"/>
                <a:gd name="T61" fmla="*/ 0 h 94"/>
                <a:gd name="T62" fmla="*/ 12 w 48"/>
                <a:gd name="T63" fmla="*/ 6 h 94"/>
                <a:gd name="T64" fmla="*/ 12 w 48"/>
                <a:gd name="T65" fmla="*/ 8 h 94"/>
                <a:gd name="T66" fmla="*/ 12 w 48"/>
                <a:gd name="T67" fmla="*/ 12 h 94"/>
                <a:gd name="T68" fmla="*/ 10 w 48"/>
                <a:gd name="T69" fmla="*/ 22 h 94"/>
                <a:gd name="T70" fmla="*/ 12 w 48"/>
                <a:gd name="T71" fmla="*/ 28 h 94"/>
                <a:gd name="T72" fmla="*/ 10 w 48"/>
                <a:gd name="T73" fmla="*/ 30 h 94"/>
                <a:gd name="T74" fmla="*/ 12 w 48"/>
                <a:gd name="T75" fmla="*/ 32 h 94"/>
                <a:gd name="T76" fmla="*/ 10 w 48"/>
                <a:gd name="T77" fmla="*/ 38 h 94"/>
                <a:gd name="T78" fmla="*/ 6 w 48"/>
                <a:gd name="T79" fmla="*/ 40 h 94"/>
                <a:gd name="T80" fmla="*/ 2 w 48"/>
                <a:gd name="T81" fmla="*/ 44 h 94"/>
                <a:gd name="T82" fmla="*/ 2 w 48"/>
                <a:gd name="T83" fmla="*/ 52 h 94"/>
                <a:gd name="T84" fmla="*/ 2 w 48"/>
                <a:gd name="T85" fmla="*/ 56 h 94"/>
                <a:gd name="T86" fmla="*/ 6 w 48"/>
                <a:gd name="T87" fmla="*/ 58 h 94"/>
                <a:gd name="T88" fmla="*/ 10 w 48"/>
                <a:gd name="T89" fmla="*/ 64 h 94"/>
                <a:gd name="T90" fmla="*/ 14 w 48"/>
                <a:gd name="T91" fmla="*/ 66 h 94"/>
                <a:gd name="T92" fmla="*/ 18 w 48"/>
                <a:gd name="T93" fmla="*/ 70 h 94"/>
                <a:gd name="T94" fmla="*/ 38 w 48"/>
                <a:gd name="T95" fmla="*/ 48 h 94"/>
                <a:gd name="T96" fmla="*/ 40 w 48"/>
                <a:gd name="T97" fmla="*/ 48 h 94"/>
                <a:gd name="T98" fmla="*/ 40 w 48"/>
                <a:gd name="T99" fmla="*/ 5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94">
                  <a:moveTo>
                    <a:pt x="26" y="94"/>
                  </a:moveTo>
                  <a:lnTo>
                    <a:pt x="28" y="94"/>
                  </a:lnTo>
                  <a:lnTo>
                    <a:pt x="28" y="94"/>
                  </a:lnTo>
                  <a:lnTo>
                    <a:pt x="30" y="94"/>
                  </a:lnTo>
                  <a:lnTo>
                    <a:pt x="32" y="92"/>
                  </a:lnTo>
                  <a:lnTo>
                    <a:pt x="32" y="90"/>
                  </a:lnTo>
                  <a:lnTo>
                    <a:pt x="32" y="88"/>
                  </a:lnTo>
                  <a:lnTo>
                    <a:pt x="34" y="88"/>
                  </a:lnTo>
                  <a:lnTo>
                    <a:pt x="34" y="86"/>
                  </a:lnTo>
                  <a:lnTo>
                    <a:pt x="32" y="82"/>
                  </a:lnTo>
                  <a:lnTo>
                    <a:pt x="32" y="80"/>
                  </a:lnTo>
                  <a:lnTo>
                    <a:pt x="32" y="78"/>
                  </a:lnTo>
                  <a:lnTo>
                    <a:pt x="34" y="78"/>
                  </a:lnTo>
                  <a:lnTo>
                    <a:pt x="36" y="78"/>
                  </a:lnTo>
                  <a:lnTo>
                    <a:pt x="40" y="74"/>
                  </a:lnTo>
                  <a:lnTo>
                    <a:pt x="40" y="72"/>
                  </a:lnTo>
                  <a:lnTo>
                    <a:pt x="46" y="68"/>
                  </a:lnTo>
                  <a:lnTo>
                    <a:pt x="48" y="64"/>
                  </a:lnTo>
                  <a:lnTo>
                    <a:pt x="48" y="64"/>
                  </a:lnTo>
                  <a:lnTo>
                    <a:pt x="48" y="58"/>
                  </a:lnTo>
                  <a:lnTo>
                    <a:pt x="48" y="58"/>
                  </a:lnTo>
                  <a:lnTo>
                    <a:pt x="46" y="58"/>
                  </a:lnTo>
                  <a:lnTo>
                    <a:pt x="42" y="54"/>
                  </a:lnTo>
                  <a:lnTo>
                    <a:pt x="42" y="54"/>
                  </a:lnTo>
                  <a:lnTo>
                    <a:pt x="42" y="52"/>
                  </a:lnTo>
                  <a:lnTo>
                    <a:pt x="40" y="50"/>
                  </a:lnTo>
                  <a:lnTo>
                    <a:pt x="40" y="52"/>
                  </a:lnTo>
                  <a:lnTo>
                    <a:pt x="40" y="52"/>
                  </a:lnTo>
                  <a:lnTo>
                    <a:pt x="38" y="52"/>
                  </a:lnTo>
                  <a:lnTo>
                    <a:pt x="36" y="52"/>
                  </a:lnTo>
                  <a:lnTo>
                    <a:pt x="36" y="50"/>
                  </a:lnTo>
                  <a:lnTo>
                    <a:pt x="34" y="50"/>
                  </a:lnTo>
                  <a:lnTo>
                    <a:pt x="30" y="48"/>
                  </a:lnTo>
                  <a:lnTo>
                    <a:pt x="28" y="44"/>
                  </a:lnTo>
                  <a:lnTo>
                    <a:pt x="30" y="40"/>
                  </a:lnTo>
                  <a:lnTo>
                    <a:pt x="36" y="36"/>
                  </a:lnTo>
                  <a:lnTo>
                    <a:pt x="40" y="32"/>
                  </a:lnTo>
                  <a:lnTo>
                    <a:pt x="40" y="32"/>
                  </a:lnTo>
                  <a:lnTo>
                    <a:pt x="40" y="30"/>
                  </a:lnTo>
                  <a:lnTo>
                    <a:pt x="40" y="30"/>
                  </a:lnTo>
                  <a:lnTo>
                    <a:pt x="40" y="28"/>
                  </a:lnTo>
                  <a:lnTo>
                    <a:pt x="40" y="26"/>
                  </a:lnTo>
                  <a:lnTo>
                    <a:pt x="40" y="22"/>
                  </a:lnTo>
                  <a:lnTo>
                    <a:pt x="36" y="22"/>
                  </a:lnTo>
                  <a:lnTo>
                    <a:pt x="34" y="18"/>
                  </a:lnTo>
                  <a:lnTo>
                    <a:pt x="34" y="14"/>
                  </a:lnTo>
                  <a:lnTo>
                    <a:pt x="36" y="12"/>
                  </a:lnTo>
                  <a:lnTo>
                    <a:pt x="36" y="10"/>
                  </a:lnTo>
                  <a:lnTo>
                    <a:pt x="40" y="6"/>
                  </a:lnTo>
                  <a:lnTo>
                    <a:pt x="40" y="4"/>
                  </a:lnTo>
                  <a:lnTo>
                    <a:pt x="38" y="2"/>
                  </a:lnTo>
                  <a:lnTo>
                    <a:pt x="34" y="6"/>
                  </a:lnTo>
                  <a:lnTo>
                    <a:pt x="32" y="8"/>
                  </a:lnTo>
                  <a:lnTo>
                    <a:pt x="30" y="8"/>
                  </a:lnTo>
                  <a:lnTo>
                    <a:pt x="28" y="4"/>
                  </a:lnTo>
                  <a:lnTo>
                    <a:pt x="28" y="2"/>
                  </a:lnTo>
                  <a:lnTo>
                    <a:pt x="28" y="2"/>
                  </a:lnTo>
                  <a:lnTo>
                    <a:pt x="26" y="0"/>
                  </a:lnTo>
                  <a:lnTo>
                    <a:pt x="24" y="0"/>
                  </a:lnTo>
                  <a:lnTo>
                    <a:pt x="24" y="2"/>
                  </a:lnTo>
                  <a:lnTo>
                    <a:pt x="22" y="0"/>
                  </a:lnTo>
                  <a:lnTo>
                    <a:pt x="20" y="0"/>
                  </a:lnTo>
                  <a:lnTo>
                    <a:pt x="14" y="2"/>
                  </a:lnTo>
                  <a:lnTo>
                    <a:pt x="12" y="6"/>
                  </a:lnTo>
                  <a:lnTo>
                    <a:pt x="12" y="6"/>
                  </a:lnTo>
                  <a:lnTo>
                    <a:pt x="12" y="8"/>
                  </a:lnTo>
                  <a:lnTo>
                    <a:pt x="12" y="8"/>
                  </a:lnTo>
                  <a:lnTo>
                    <a:pt x="12" y="12"/>
                  </a:lnTo>
                  <a:lnTo>
                    <a:pt x="12" y="16"/>
                  </a:lnTo>
                  <a:lnTo>
                    <a:pt x="10" y="22"/>
                  </a:lnTo>
                  <a:lnTo>
                    <a:pt x="10" y="26"/>
                  </a:lnTo>
                  <a:lnTo>
                    <a:pt x="12" y="28"/>
                  </a:lnTo>
                  <a:lnTo>
                    <a:pt x="12" y="28"/>
                  </a:lnTo>
                  <a:lnTo>
                    <a:pt x="10" y="30"/>
                  </a:lnTo>
                  <a:lnTo>
                    <a:pt x="10" y="30"/>
                  </a:lnTo>
                  <a:lnTo>
                    <a:pt x="12" y="32"/>
                  </a:lnTo>
                  <a:lnTo>
                    <a:pt x="10" y="34"/>
                  </a:lnTo>
                  <a:lnTo>
                    <a:pt x="10" y="38"/>
                  </a:lnTo>
                  <a:lnTo>
                    <a:pt x="8" y="38"/>
                  </a:lnTo>
                  <a:lnTo>
                    <a:pt x="6" y="40"/>
                  </a:lnTo>
                  <a:lnTo>
                    <a:pt x="6" y="42"/>
                  </a:lnTo>
                  <a:lnTo>
                    <a:pt x="2" y="44"/>
                  </a:lnTo>
                  <a:lnTo>
                    <a:pt x="0" y="50"/>
                  </a:lnTo>
                  <a:lnTo>
                    <a:pt x="2" y="52"/>
                  </a:lnTo>
                  <a:lnTo>
                    <a:pt x="4" y="54"/>
                  </a:lnTo>
                  <a:lnTo>
                    <a:pt x="2" y="56"/>
                  </a:lnTo>
                  <a:lnTo>
                    <a:pt x="4" y="58"/>
                  </a:lnTo>
                  <a:lnTo>
                    <a:pt x="6" y="58"/>
                  </a:lnTo>
                  <a:lnTo>
                    <a:pt x="8" y="62"/>
                  </a:lnTo>
                  <a:lnTo>
                    <a:pt x="10" y="64"/>
                  </a:lnTo>
                  <a:lnTo>
                    <a:pt x="12" y="66"/>
                  </a:lnTo>
                  <a:lnTo>
                    <a:pt x="14" y="66"/>
                  </a:lnTo>
                  <a:lnTo>
                    <a:pt x="16" y="66"/>
                  </a:lnTo>
                  <a:lnTo>
                    <a:pt x="18" y="70"/>
                  </a:lnTo>
                  <a:lnTo>
                    <a:pt x="26" y="94"/>
                  </a:lnTo>
                  <a:close/>
                  <a:moveTo>
                    <a:pt x="38" y="48"/>
                  </a:moveTo>
                  <a:lnTo>
                    <a:pt x="38" y="48"/>
                  </a:lnTo>
                  <a:lnTo>
                    <a:pt x="40" y="48"/>
                  </a:lnTo>
                  <a:lnTo>
                    <a:pt x="40" y="48"/>
                  </a:lnTo>
                  <a:lnTo>
                    <a:pt x="40" y="50"/>
                  </a:lnTo>
                  <a:lnTo>
                    <a:pt x="38" y="4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0" name="Togo">
              <a:extLst>
                <a:ext uri="{FF2B5EF4-FFF2-40B4-BE49-F238E27FC236}">
                  <a16:creationId xmlns:a16="http://schemas.microsoft.com/office/drawing/2014/main" id="{3F279331-A649-48DC-9EF6-E8BDAB355118}"/>
                </a:ext>
              </a:extLst>
            </p:cNvPr>
            <p:cNvSpPr>
              <a:spLocks/>
            </p:cNvSpPr>
            <p:nvPr/>
          </p:nvSpPr>
          <p:spPr bwMode="auto">
            <a:xfrm>
              <a:off x="5916097" y="4153524"/>
              <a:ext cx="49760" cy="126315"/>
            </a:xfrm>
            <a:custGeom>
              <a:avLst/>
              <a:gdLst>
                <a:gd name="T0" fmla="*/ 14 w 26"/>
                <a:gd name="T1" fmla="*/ 4 h 66"/>
                <a:gd name="T2" fmla="*/ 2 w 26"/>
                <a:gd name="T3" fmla="*/ 0 h 66"/>
                <a:gd name="T4" fmla="*/ 0 w 26"/>
                <a:gd name="T5" fmla="*/ 0 h 66"/>
                <a:gd name="T6" fmla="*/ 2 w 26"/>
                <a:gd name="T7" fmla="*/ 4 h 66"/>
                <a:gd name="T8" fmla="*/ 2 w 26"/>
                <a:gd name="T9" fmla="*/ 4 h 66"/>
                <a:gd name="T10" fmla="*/ 4 w 26"/>
                <a:gd name="T11" fmla="*/ 6 h 66"/>
                <a:gd name="T12" fmla="*/ 6 w 26"/>
                <a:gd name="T13" fmla="*/ 10 h 66"/>
                <a:gd name="T14" fmla="*/ 6 w 26"/>
                <a:gd name="T15" fmla="*/ 10 h 66"/>
                <a:gd name="T16" fmla="*/ 10 w 26"/>
                <a:gd name="T17" fmla="*/ 12 h 66"/>
                <a:gd name="T18" fmla="*/ 8 w 26"/>
                <a:gd name="T19" fmla="*/ 16 h 66"/>
                <a:gd name="T20" fmla="*/ 8 w 26"/>
                <a:gd name="T21" fmla="*/ 20 h 66"/>
                <a:gd name="T22" fmla="*/ 10 w 26"/>
                <a:gd name="T23" fmla="*/ 22 h 66"/>
                <a:gd name="T24" fmla="*/ 10 w 26"/>
                <a:gd name="T25" fmla="*/ 22 h 66"/>
                <a:gd name="T26" fmla="*/ 10 w 26"/>
                <a:gd name="T27" fmla="*/ 26 h 66"/>
                <a:gd name="T28" fmla="*/ 10 w 26"/>
                <a:gd name="T29" fmla="*/ 28 h 66"/>
                <a:gd name="T30" fmla="*/ 10 w 26"/>
                <a:gd name="T31" fmla="*/ 30 h 66"/>
                <a:gd name="T32" fmla="*/ 10 w 26"/>
                <a:gd name="T33" fmla="*/ 30 h 66"/>
                <a:gd name="T34" fmla="*/ 12 w 26"/>
                <a:gd name="T35" fmla="*/ 32 h 66"/>
                <a:gd name="T36" fmla="*/ 10 w 26"/>
                <a:gd name="T37" fmla="*/ 34 h 66"/>
                <a:gd name="T38" fmla="*/ 12 w 26"/>
                <a:gd name="T39" fmla="*/ 36 h 66"/>
                <a:gd name="T40" fmla="*/ 10 w 26"/>
                <a:gd name="T41" fmla="*/ 40 h 66"/>
                <a:gd name="T42" fmla="*/ 12 w 26"/>
                <a:gd name="T43" fmla="*/ 42 h 66"/>
                <a:gd name="T44" fmla="*/ 12 w 26"/>
                <a:gd name="T45" fmla="*/ 50 h 66"/>
                <a:gd name="T46" fmla="*/ 10 w 26"/>
                <a:gd name="T47" fmla="*/ 52 h 66"/>
                <a:gd name="T48" fmla="*/ 10 w 26"/>
                <a:gd name="T49" fmla="*/ 54 h 66"/>
                <a:gd name="T50" fmla="*/ 10 w 26"/>
                <a:gd name="T51" fmla="*/ 58 h 66"/>
                <a:gd name="T52" fmla="*/ 10 w 26"/>
                <a:gd name="T53" fmla="*/ 60 h 66"/>
                <a:gd name="T54" fmla="*/ 12 w 26"/>
                <a:gd name="T55" fmla="*/ 64 h 66"/>
                <a:gd name="T56" fmla="*/ 14 w 26"/>
                <a:gd name="T57" fmla="*/ 64 h 66"/>
                <a:gd name="T58" fmla="*/ 14 w 26"/>
                <a:gd name="T59" fmla="*/ 66 h 66"/>
                <a:gd name="T60" fmla="*/ 16 w 26"/>
                <a:gd name="T61" fmla="*/ 66 h 66"/>
                <a:gd name="T62" fmla="*/ 18 w 26"/>
                <a:gd name="T63" fmla="*/ 66 h 66"/>
                <a:gd name="T64" fmla="*/ 24 w 26"/>
                <a:gd name="T65" fmla="*/ 62 h 66"/>
                <a:gd name="T66" fmla="*/ 24 w 26"/>
                <a:gd name="T67" fmla="*/ 64 h 66"/>
                <a:gd name="T68" fmla="*/ 26 w 26"/>
                <a:gd name="T69" fmla="*/ 60 h 66"/>
                <a:gd name="T70" fmla="*/ 24 w 26"/>
                <a:gd name="T71" fmla="*/ 58 h 66"/>
                <a:gd name="T72" fmla="*/ 24 w 26"/>
                <a:gd name="T73" fmla="*/ 54 h 66"/>
                <a:gd name="T74" fmla="*/ 22 w 26"/>
                <a:gd name="T75" fmla="*/ 52 h 66"/>
                <a:gd name="T76" fmla="*/ 24 w 26"/>
                <a:gd name="T77" fmla="*/ 36 h 66"/>
                <a:gd name="T78" fmla="*/ 24 w 26"/>
                <a:gd name="T79" fmla="*/ 34 h 66"/>
                <a:gd name="T80" fmla="*/ 24 w 26"/>
                <a:gd name="T81" fmla="*/ 32 h 66"/>
                <a:gd name="T82" fmla="*/ 24 w 26"/>
                <a:gd name="T83" fmla="*/ 30 h 66"/>
                <a:gd name="T84" fmla="*/ 24 w 26"/>
                <a:gd name="T85" fmla="*/ 28 h 66"/>
                <a:gd name="T86" fmla="*/ 24 w 26"/>
                <a:gd name="T87" fmla="*/ 24 h 66"/>
                <a:gd name="T88" fmla="*/ 22 w 26"/>
                <a:gd name="T89" fmla="*/ 20 h 66"/>
                <a:gd name="T90" fmla="*/ 20 w 26"/>
                <a:gd name="T91" fmla="*/ 12 h 66"/>
                <a:gd name="T92" fmla="*/ 18 w 26"/>
                <a:gd name="T93" fmla="*/ 12 h 66"/>
                <a:gd name="T94" fmla="*/ 18 w 26"/>
                <a:gd name="T95" fmla="*/ 10 h 66"/>
                <a:gd name="T96" fmla="*/ 14 w 26"/>
                <a:gd name="T97" fmla="*/ 10 h 66"/>
                <a:gd name="T98" fmla="*/ 14 w 26"/>
                <a:gd name="T99" fmla="*/ 4 h 66"/>
                <a:gd name="T100" fmla="*/ 14 w 26"/>
                <a:gd name="T101"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66">
                  <a:moveTo>
                    <a:pt x="14" y="4"/>
                  </a:moveTo>
                  <a:lnTo>
                    <a:pt x="2" y="0"/>
                  </a:lnTo>
                  <a:lnTo>
                    <a:pt x="0" y="0"/>
                  </a:lnTo>
                  <a:lnTo>
                    <a:pt x="2" y="4"/>
                  </a:lnTo>
                  <a:lnTo>
                    <a:pt x="2" y="4"/>
                  </a:lnTo>
                  <a:lnTo>
                    <a:pt x="4" y="6"/>
                  </a:lnTo>
                  <a:lnTo>
                    <a:pt x="6" y="10"/>
                  </a:lnTo>
                  <a:lnTo>
                    <a:pt x="6" y="10"/>
                  </a:lnTo>
                  <a:lnTo>
                    <a:pt x="10" y="12"/>
                  </a:lnTo>
                  <a:lnTo>
                    <a:pt x="8" y="16"/>
                  </a:lnTo>
                  <a:lnTo>
                    <a:pt x="8" y="20"/>
                  </a:lnTo>
                  <a:lnTo>
                    <a:pt x="10" y="22"/>
                  </a:lnTo>
                  <a:lnTo>
                    <a:pt x="10" y="22"/>
                  </a:lnTo>
                  <a:lnTo>
                    <a:pt x="10" y="26"/>
                  </a:lnTo>
                  <a:lnTo>
                    <a:pt x="10" y="28"/>
                  </a:lnTo>
                  <a:lnTo>
                    <a:pt x="10" y="30"/>
                  </a:lnTo>
                  <a:lnTo>
                    <a:pt x="10" y="30"/>
                  </a:lnTo>
                  <a:lnTo>
                    <a:pt x="12" y="32"/>
                  </a:lnTo>
                  <a:lnTo>
                    <a:pt x="10" y="34"/>
                  </a:lnTo>
                  <a:lnTo>
                    <a:pt x="12" y="36"/>
                  </a:lnTo>
                  <a:lnTo>
                    <a:pt x="10" y="40"/>
                  </a:lnTo>
                  <a:lnTo>
                    <a:pt x="12" y="42"/>
                  </a:lnTo>
                  <a:lnTo>
                    <a:pt x="12" y="50"/>
                  </a:lnTo>
                  <a:lnTo>
                    <a:pt x="10" y="52"/>
                  </a:lnTo>
                  <a:lnTo>
                    <a:pt x="10" y="54"/>
                  </a:lnTo>
                  <a:lnTo>
                    <a:pt x="10" y="58"/>
                  </a:lnTo>
                  <a:lnTo>
                    <a:pt x="10" y="60"/>
                  </a:lnTo>
                  <a:lnTo>
                    <a:pt x="12" y="64"/>
                  </a:lnTo>
                  <a:lnTo>
                    <a:pt x="14" y="64"/>
                  </a:lnTo>
                  <a:lnTo>
                    <a:pt x="14" y="66"/>
                  </a:lnTo>
                  <a:lnTo>
                    <a:pt x="16" y="66"/>
                  </a:lnTo>
                  <a:lnTo>
                    <a:pt x="18" y="66"/>
                  </a:lnTo>
                  <a:lnTo>
                    <a:pt x="24" y="62"/>
                  </a:lnTo>
                  <a:lnTo>
                    <a:pt x="24" y="64"/>
                  </a:lnTo>
                  <a:lnTo>
                    <a:pt x="26" y="60"/>
                  </a:lnTo>
                  <a:lnTo>
                    <a:pt x="24" y="58"/>
                  </a:lnTo>
                  <a:lnTo>
                    <a:pt x="24" y="54"/>
                  </a:lnTo>
                  <a:lnTo>
                    <a:pt x="22" y="52"/>
                  </a:lnTo>
                  <a:lnTo>
                    <a:pt x="24" y="36"/>
                  </a:lnTo>
                  <a:lnTo>
                    <a:pt x="24" y="34"/>
                  </a:lnTo>
                  <a:lnTo>
                    <a:pt x="24" y="32"/>
                  </a:lnTo>
                  <a:lnTo>
                    <a:pt x="24" y="30"/>
                  </a:lnTo>
                  <a:lnTo>
                    <a:pt x="24" y="28"/>
                  </a:lnTo>
                  <a:lnTo>
                    <a:pt x="24" y="24"/>
                  </a:lnTo>
                  <a:lnTo>
                    <a:pt x="22" y="20"/>
                  </a:lnTo>
                  <a:lnTo>
                    <a:pt x="20" y="12"/>
                  </a:lnTo>
                  <a:lnTo>
                    <a:pt x="18" y="12"/>
                  </a:lnTo>
                  <a:lnTo>
                    <a:pt x="18" y="10"/>
                  </a:lnTo>
                  <a:lnTo>
                    <a:pt x="14" y="10"/>
                  </a:lnTo>
                  <a:lnTo>
                    <a:pt x="14" y="4"/>
                  </a:lnTo>
                  <a:lnTo>
                    <a:pt x="14"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1" name="Tanzania">
              <a:extLst>
                <a:ext uri="{FF2B5EF4-FFF2-40B4-BE49-F238E27FC236}">
                  <a16:creationId xmlns:a16="http://schemas.microsoft.com/office/drawing/2014/main" id="{D29D77D9-F94F-4572-B08A-224BDC651FF3}"/>
                </a:ext>
              </a:extLst>
            </p:cNvPr>
            <p:cNvSpPr>
              <a:spLocks/>
            </p:cNvSpPr>
            <p:nvPr/>
          </p:nvSpPr>
          <p:spPr bwMode="auto">
            <a:xfrm>
              <a:off x="6605087" y="4444431"/>
              <a:ext cx="264113" cy="271768"/>
            </a:xfrm>
            <a:custGeom>
              <a:avLst/>
              <a:gdLst>
                <a:gd name="T0" fmla="*/ 18 w 138"/>
                <a:gd name="T1" fmla="*/ 4 h 142"/>
                <a:gd name="T2" fmla="*/ 58 w 138"/>
                <a:gd name="T3" fmla="*/ 0 h 142"/>
                <a:gd name="T4" fmla="*/ 106 w 138"/>
                <a:gd name="T5" fmla="*/ 32 h 142"/>
                <a:gd name="T6" fmla="*/ 122 w 138"/>
                <a:gd name="T7" fmla="*/ 46 h 142"/>
                <a:gd name="T8" fmla="*/ 124 w 138"/>
                <a:gd name="T9" fmla="*/ 48 h 142"/>
                <a:gd name="T10" fmla="*/ 118 w 138"/>
                <a:gd name="T11" fmla="*/ 64 h 142"/>
                <a:gd name="T12" fmla="*/ 124 w 138"/>
                <a:gd name="T13" fmla="*/ 72 h 142"/>
                <a:gd name="T14" fmla="*/ 126 w 138"/>
                <a:gd name="T15" fmla="*/ 78 h 142"/>
                <a:gd name="T16" fmla="*/ 124 w 138"/>
                <a:gd name="T17" fmla="*/ 82 h 142"/>
                <a:gd name="T18" fmla="*/ 124 w 138"/>
                <a:gd name="T19" fmla="*/ 90 h 142"/>
                <a:gd name="T20" fmla="*/ 124 w 138"/>
                <a:gd name="T21" fmla="*/ 98 h 142"/>
                <a:gd name="T22" fmla="*/ 126 w 138"/>
                <a:gd name="T23" fmla="*/ 102 h 142"/>
                <a:gd name="T24" fmla="*/ 126 w 138"/>
                <a:gd name="T25" fmla="*/ 106 h 142"/>
                <a:gd name="T26" fmla="*/ 132 w 138"/>
                <a:gd name="T27" fmla="*/ 116 h 142"/>
                <a:gd name="T28" fmla="*/ 138 w 138"/>
                <a:gd name="T29" fmla="*/ 120 h 142"/>
                <a:gd name="T30" fmla="*/ 136 w 138"/>
                <a:gd name="T31" fmla="*/ 122 h 142"/>
                <a:gd name="T32" fmla="*/ 130 w 138"/>
                <a:gd name="T33" fmla="*/ 124 h 142"/>
                <a:gd name="T34" fmla="*/ 124 w 138"/>
                <a:gd name="T35" fmla="*/ 128 h 142"/>
                <a:gd name="T36" fmla="*/ 120 w 138"/>
                <a:gd name="T37" fmla="*/ 128 h 142"/>
                <a:gd name="T38" fmla="*/ 112 w 138"/>
                <a:gd name="T39" fmla="*/ 130 h 142"/>
                <a:gd name="T40" fmla="*/ 106 w 138"/>
                <a:gd name="T41" fmla="*/ 130 h 142"/>
                <a:gd name="T42" fmla="*/ 104 w 138"/>
                <a:gd name="T43" fmla="*/ 134 h 142"/>
                <a:gd name="T44" fmla="*/ 96 w 138"/>
                <a:gd name="T45" fmla="*/ 134 h 142"/>
                <a:gd name="T46" fmla="*/ 94 w 138"/>
                <a:gd name="T47" fmla="*/ 132 h 142"/>
                <a:gd name="T48" fmla="*/ 88 w 138"/>
                <a:gd name="T49" fmla="*/ 136 h 142"/>
                <a:gd name="T50" fmla="*/ 84 w 138"/>
                <a:gd name="T51" fmla="*/ 134 h 142"/>
                <a:gd name="T52" fmla="*/ 80 w 138"/>
                <a:gd name="T53" fmla="*/ 132 h 142"/>
                <a:gd name="T54" fmla="*/ 78 w 138"/>
                <a:gd name="T55" fmla="*/ 132 h 142"/>
                <a:gd name="T56" fmla="*/ 60 w 138"/>
                <a:gd name="T57" fmla="*/ 142 h 142"/>
                <a:gd name="T58" fmla="*/ 56 w 138"/>
                <a:gd name="T59" fmla="*/ 112 h 142"/>
                <a:gd name="T60" fmla="*/ 54 w 138"/>
                <a:gd name="T61" fmla="*/ 108 h 142"/>
                <a:gd name="T62" fmla="*/ 50 w 138"/>
                <a:gd name="T63" fmla="*/ 108 h 142"/>
                <a:gd name="T64" fmla="*/ 48 w 138"/>
                <a:gd name="T65" fmla="*/ 108 h 142"/>
                <a:gd name="T66" fmla="*/ 44 w 138"/>
                <a:gd name="T67" fmla="*/ 106 h 142"/>
                <a:gd name="T68" fmla="*/ 42 w 138"/>
                <a:gd name="T69" fmla="*/ 104 h 142"/>
                <a:gd name="T70" fmla="*/ 38 w 138"/>
                <a:gd name="T71" fmla="*/ 100 h 142"/>
                <a:gd name="T72" fmla="*/ 28 w 138"/>
                <a:gd name="T73" fmla="*/ 98 h 142"/>
                <a:gd name="T74" fmla="*/ 26 w 138"/>
                <a:gd name="T75" fmla="*/ 94 h 142"/>
                <a:gd name="T76" fmla="*/ 20 w 138"/>
                <a:gd name="T77" fmla="*/ 94 h 142"/>
                <a:gd name="T78" fmla="*/ 6 w 138"/>
                <a:gd name="T79" fmla="*/ 70 h 142"/>
                <a:gd name="T80" fmla="*/ 6 w 138"/>
                <a:gd name="T81" fmla="*/ 46 h 142"/>
                <a:gd name="T82" fmla="*/ 16 w 138"/>
                <a:gd name="T83" fmla="*/ 38 h 142"/>
                <a:gd name="T84" fmla="*/ 20 w 138"/>
                <a:gd name="T85" fmla="*/ 32 h 142"/>
                <a:gd name="T86" fmla="*/ 20 w 138"/>
                <a:gd name="T87" fmla="*/ 26 h 142"/>
                <a:gd name="T88" fmla="*/ 16 w 138"/>
                <a:gd name="T89" fmla="*/ 22 h 142"/>
                <a:gd name="T90" fmla="*/ 16 w 138"/>
                <a:gd name="T91" fmla="*/ 22 h 142"/>
                <a:gd name="T92" fmla="*/ 20 w 138"/>
                <a:gd name="T93" fmla="*/ 20 h 142"/>
                <a:gd name="T94" fmla="*/ 20 w 138"/>
                <a:gd name="T95" fmla="*/ 14 h 142"/>
                <a:gd name="T96" fmla="*/ 18 w 138"/>
                <a:gd name="T97"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 h="142">
                  <a:moveTo>
                    <a:pt x="16" y="4"/>
                  </a:moveTo>
                  <a:lnTo>
                    <a:pt x="16" y="4"/>
                  </a:lnTo>
                  <a:lnTo>
                    <a:pt x="18" y="4"/>
                  </a:lnTo>
                  <a:lnTo>
                    <a:pt x="18" y="2"/>
                  </a:lnTo>
                  <a:lnTo>
                    <a:pt x="34" y="2"/>
                  </a:lnTo>
                  <a:lnTo>
                    <a:pt x="58" y="0"/>
                  </a:lnTo>
                  <a:lnTo>
                    <a:pt x="104" y="26"/>
                  </a:lnTo>
                  <a:lnTo>
                    <a:pt x="106" y="32"/>
                  </a:lnTo>
                  <a:lnTo>
                    <a:pt x="106" y="32"/>
                  </a:lnTo>
                  <a:lnTo>
                    <a:pt x="106" y="34"/>
                  </a:lnTo>
                  <a:lnTo>
                    <a:pt x="108" y="36"/>
                  </a:lnTo>
                  <a:lnTo>
                    <a:pt x="122" y="46"/>
                  </a:lnTo>
                  <a:lnTo>
                    <a:pt x="122" y="46"/>
                  </a:lnTo>
                  <a:lnTo>
                    <a:pt x="122" y="46"/>
                  </a:lnTo>
                  <a:lnTo>
                    <a:pt x="124" y="48"/>
                  </a:lnTo>
                  <a:lnTo>
                    <a:pt x="122" y="50"/>
                  </a:lnTo>
                  <a:lnTo>
                    <a:pt x="120" y="58"/>
                  </a:lnTo>
                  <a:lnTo>
                    <a:pt x="118" y="64"/>
                  </a:lnTo>
                  <a:lnTo>
                    <a:pt x="118" y="66"/>
                  </a:lnTo>
                  <a:lnTo>
                    <a:pt x="122" y="68"/>
                  </a:lnTo>
                  <a:lnTo>
                    <a:pt x="124" y="72"/>
                  </a:lnTo>
                  <a:lnTo>
                    <a:pt x="126" y="72"/>
                  </a:lnTo>
                  <a:lnTo>
                    <a:pt x="126" y="76"/>
                  </a:lnTo>
                  <a:lnTo>
                    <a:pt x="126" y="78"/>
                  </a:lnTo>
                  <a:lnTo>
                    <a:pt x="124" y="78"/>
                  </a:lnTo>
                  <a:lnTo>
                    <a:pt x="124" y="78"/>
                  </a:lnTo>
                  <a:lnTo>
                    <a:pt x="124" y="82"/>
                  </a:lnTo>
                  <a:lnTo>
                    <a:pt x="124" y="86"/>
                  </a:lnTo>
                  <a:lnTo>
                    <a:pt x="124" y="88"/>
                  </a:lnTo>
                  <a:lnTo>
                    <a:pt x="124" y="90"/>
                  </a:lnTo>
                  <a:lnTo>
                    <a:pt x="124" y="92"/>
                  </a:lnTo>
                  <a:lnTo>
                    <a:pt x="124" y="94"/>
                  </a:lnTo>
                  <a:lnTo>
                    <a:pt x="124" y="98"/>
                  </a:lnTo>
                  <a:lnTo>
                    <a:pt x="124" y="98"/>
                  </a:lnTo>
                  <a:lnTo>
                    <a:pt x="124" y="100"/>
                  </a:lnTo>
                  <a:lnTo>
                    <a:pt x="126" y="102"/>
                  </a:lnTo>
                  <a:lnTo>
                    <a:pt x="126" y="102"/>
                  </a:lnTo>
                  <a:lnTo>
                    <a:pt x="126" y="106"/>
                  </a:lnTo>
                  <a:lnTo>
                    <a:pt x="126" y="106"/>
                  </a:lnTo>
                  <a:lnTo>
                    <a:pt x="128" y="110"/>
                  </a:lnTo>
                  <a:lnTo>
                    <a:pt x="128" y="112"/>
                  </a:lnTo>
                  <a:lnTo>
                    <a:pt x="132" y="116"/>
                  </a:lnTo>
                  <a:lnTo>
                    <a:pt x="136" y="116"/>
                  </a:lnTo>
                  <a:lnTo>
                    <a:pt x="138" y="118"/>
                  </a:lnTo>
                  <a:lnTo>
                    <a:pt x="138" y="120"/>
                  </a:lnTo>
                  <a:lnTo>
                    <a:pt x="138" y="120"/>
                  </a:lnTo>
                  <a:lnTo>
                    <a:pt x="138" y="120"/>
                  </a:lnTo>
                  <a:lnTo>
                    <a:pt x="136" y="122"/>
                  </a:lnTo>
                  <a:lnTo>
                    <a:pt x="134" y="122"/>
                  </a:lnTo>
                  <a:lnTo>
                    <a:pt x="132" y="122"/>
                  </a:lnTo>
                  <a:lnTo>
                    <a:pt x="130" y="124"/>
                  </a:lnTo>
                  <a:lnTo>
                    <a:pt x="128" y="124"/>
                  </a:lnTo>
                  <a:lnTo>
                    <a:pt x="126" y="126"/>
                  </a:lnTo>
                  <a:lnTo>
                    <a:pt x="124" y="128"/>
                  </a:lnTo>
                  <a:lnTo>
                    <a:pt x="124" y="128"/>
                  </a:lnTo>
                  <a:lnTo>
                    <a:pt x="122" y="130"/>
                  </a:lnTo>
                  <a:lnTo>
                    <a:pt x="120" y="128"/>
                  </a:lnTo>
                  <a:lnTo>
                    <a:pt x="114" y="130"/>
                  </a:lnTo>
                  <a:lnTo>
                    <a:pt x="114" y="130"/>
                  </a:lnTo>
                  <a:lnTo>
                    <a:pt x="112" y="130"/>
                  </a:lnTo>
                  <a:lnTo>
                    <a:pt x="110" y="130"/>
                  </a:lnTo>
                  <a:lnTo>
                    <a:pt x="108" y="130"/>
                  </a:lnTo>
                  <a:lnTo>
                    <a:pt x="106" y="130"/>
                  </a:lnTo>
                  <a:lnTo>
                    <a:pt x="104" y="130"/>
                  </a:lnTo>
                  <a:lnTo>
                    <a:pt x="106" y="132"/>
                  </a:lnTo>
                  <a:lnTo>
                    <a:pt x="104" y="134"/>
                  </a:lnTo>
                  <a:lnTo>
                    <a:pt x="102" y="134"/>
                  </a:lnTo>
                  <a:lnTo>
                    <a:pt x="98" y="134"/>
                  </a:lnTo>
                  <a:lnTo>
                    <a:pt x="96" y="134"/>
                  </a:lnTo>
                  <a:lnTo>
                    <a:pt x="96" y="134"/>
                  </a:lnTo>
                  <a:lnTo>
                    <a:pt x="96" y="132"/>
                  </a:lnTo>
                  <a:lnTo>
                    <a:pt x="94" y="132"/>
                  </a:lnTo>
                  <a:lnTo>
                    <a:pt x="92" y="132"/>
                  </a:lnTo>
                  <a:lnTo>
                    <a:pt x="92" y="134"/>
                  </a:lnTo>
                  <a:lnTo>
                    <a:pt x="88" y="136"/>
                  </a:lnTo>
                  <a:lnTo>
                    <a:pt x="86" y="136"/>
                  </a:lnTo>
                  <a:lnTo>
                    <a:pt x="86" y="136"/>
                  </a:lnTo>
                  <a:lnTo>
                    <a:pt x="84" y="134"/>
                  </a:lnTo>
                  <a:lnTo>
                    <a:pt x="82" y="134"/>
                  </a:lnTo>
                  <a:lnTo>
                    <a:pt x="82" y="132"/>
                  </a:lnTo>
                  <a:lnTo>
                    <a:pt x="80" y="132"/>
                  </a:lnTo>
                  <a:lnTo>
                    <a:pt x="80" y="130"/>
                  </a:lnTo>
                  <a:lnTo>
                    <a:pt x="78" y="132"/>
                  </a:lnTo>
                  <a:lnTo>
                    <a:pt x="78" y="132"/>
                  </a:lnTo>
                  <a:lnTo>
                    <a:pt x="74" y="132"/>
                  </a:lnTo>
                  <a:lnTo>
                    <a:pt x="64" y="132"/>
                  </a:lnTo>
                  <a:lnTo>
                    <a:pt x="60" y="142"/>
                  </a:lnTo>
                  <a:lnTo>
                    <a:pt x="60" y="120"/>
                  </a:lnTo>
                  <a:lnTo>
                    <a:pt x="60" y="116"/>
                  </a:lnTo>
                  <a:lnTo>
                    <a:pt x="56" y="112"/>
                  </a:lnTo>
                  <a:lnTo>
                    <a:pt x="54" y="110"/>
                  </a:lnTo>
                  <a:lnTo>
                    <a:pt x="54" y="110"/>
                  </a:lnTo>
                  <a:lnTo>
                    <a:pt x="54" y="108"/>
                  </a:lnTo>
                  <a:lnTo>
                    <a:pt x="52" y="108"/>
                  </a:lnTo>
                  <a:lnTo>
                    <a:pt x="52" y="108"/>
                  </a:lnTo>
                  <a:lnTo>
                    <a:pt x="50" y="108"/>
                  </a:lnTo>
                  <a:lnTo>
                    <a:pt x="50" y="108"/>
                  </a:lnTo>
                  <a:lnTo>
                    <a:pt x="48" y="108"/>
                  </a:lnTo>
                  <a:lnTo>
                    <a:pt x="48" y="108"/>
                  </a:lnTo>
                  <a:lnTo>
                    <a:pt x="46" y="106"/>
                  </a:lnTo>
                  <a:lnTo>
                    <a:pt x="46" y="106"/>
                  </a:lnTo>
                  <a:lnTo>
                    <a:pt x="44" y="106"/>
                  </a:lnTo>
                  <a:lnTo>
                    <a:pt x="44" y="106"/>
                  </a:lnTo>
                  <a:lnTo>
                    <a:pt x="44" y="106"/>
                  </a:lnTo>
                  <a:lnTo>
                    <a:pt x="42" y="104"/>
                  </a:lnTo>
                  <a:lnTo>
                    <a:pt x="40" y="102"/>
                  </a:lnTo>
                  <a:lnTo>
                    <a:pt x="40" y="102"/>
                  </a:lnTo>
                  <a:lnTo>
                    <a:pt x="38" y="100"/>
                  </a:lnTo>
                  <a:lnTo>
                    <a:pt x="36" y="100"/>
                  </a:lnTo>
                  <a:lnTo>
                    <a:pt x="32" y="98"/>
                  </a:lnTo>
                  <a:lnTo>
                    <a:pt x="28" y="98"/>
                  </a:lnTo>
                  <a:lnTo>
                    <a:pt x="28" y="96"/>
                  </a:lnTo>
                  <a:lnTo>
                    <a:pt x="28" y="96"/>
                  </a:lnTo>
                  <a:lnTo>
                    <a:pt x="26" y="94"/>
                  </a:lnTo>
                  <a:lnTo>
                    <a:pt x="24" y="94"/>
                  </a:lnTo>
                  <a:lnTo>
                    <a:pt x="22" y="94"/>
                  </a:lnTo>
                  <a:lnTo>
                    <a:pt x="20" y="94"/>
                  </a:lnTo>
                  <a:lnTo>
                    <a:pt x="16" y="92"/>
                  </a:lnTo>
                  <a:lnTo>
                    <a:pt x="14" y="82"/>
                  </a:lnTo>
                  <a:lnTo>
                    <a:pt x="6" y="70"/>
                  </a:lnTo>
                  <a:lnTo>
                    <a:pt x="2" y="56"/>
                  </a:lnTo>
                  <a:lnTo>
                    <a:pt x="0" y="46"/>
                  </a:lnTo>
                  <a:lnTo>
                    <a:pt x="6" y="46"/>
                  </a:lnTo>
                  <a:lnTo>
                    <a:pt x="10" y="44"/>
                  </a:lnTo>
                  <a:lnTo>
                    <a:pt x="12" y="42"/>
                  </a:lnTo>
                  <a:lnTo>
                    <a:pt x="16" y="38"/>
                  </a:lnTo>
                  <a:lnTo>
                    <a:pt x="18" y="36"/>
                  </a:lnTo>
                  <a:lnTo>
                    <a:pt x="20" y="34"/>
                  </a:lnTo>
                  <a:lnTo>
                    <a:pt x="20" y="32"/>
                  </a:lnTo>
                  <a:lnTo>
                    <a:pt x="22" y="32"/>
                  </a:lnTo>
                  <a:lnTo>
                    <a:pt x="20" y="28"/>
                  </a:lnTo>
                  <a:lnTo>
                    <a:pt x="20" y="26"/>
                  </a:lnTo>
                  <a:lnTo>
                    <a:pt x="18" y="26"/>
                  </a:lnTo>
                  <a:lnTo>
                    <a:pt x="16" y="24"/>
                  </a:lnTo>
                  <a:lnTo>
                    <a:pt x="16" y="22"/>
                  </a:lnTo>
                  <a:lnTo>
                    <a:pt x="16" y="22"/>
                  </a:lnTo>
                  <a:lnTo>
                    <a:pt x="16" y="20"/>
                  </a:lnTo>
                  <a:lnTo>
                    <a:pt x="16" y="22"/>
                  </a:lnTo>
                  <a:lnTo>
                    <a:pt x="18" y="22"/>
                  </a:lnTo>
                  <a:lnTo>
                    <a:pt x="20" y="20"/>
                  </a:lnTo>
                  <a:lnTo>
                    <a:pt x="20" y="20"/>
                  </a:lnTo>
                  <a:lnTo>
                    <a:pt x="20" y="18"/>
                  </a:lnTo>
                  <a:lnTo>
                    <a:pt x="22" y="16"/>
                  </a:lnTo>
                  <a:lnTo>
                    <a:pt x="20" y="14"/>
                  </a:lnTo>
                  <a:lnTo>
                    <a:pt x="20" y="10"/>
                  </a:lnTo>
                  <a:lnTo>
                    <a:pt x="20" y="8"/>
                  </a:lnTo>
                  <a:lnTo>
                    <a:pt x="18" y="8"/>
                  </a:lnTo>
                  <a:lnTo>
                    <a:pt x="18" y="6"/>
                  </a:lnTo>
                  <a:lnTo>
                    <a:pt x="16"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2" name="Syria">
              <a:extLst>
                <a:ext uri="{FF2B5EF4-FFF2-40B4-BE49-F238E27FC236}">
                  <a16:creationId xmlns:a16="http://schemas.microsoft.com/office/drawing/2014/main" id="{25CC1CC2-4CD8-42A1-ACA1-D7563288307B}"/>
                </a:ext>
              </a:extLst>
            </p:cNvPr>
            <p:cNvSpPr>
              <a:spLocks/>
            </p:cNvSpPr>
            <p:nvPr/>
          </p:nvSpPr>
          <p:spPr bwMode="auto">
            <a:xfrm>
              <a:off x="6723746" y="3495157"/>
              <a:ext cx="145453" cy="133970"/>
            </a:xfrm>
            <a:custGeom>
              <a:avLst/>
              <a:gdLst>
                <a:gd name="T0" fmla="*/ 62 w 76"/>
                <a:gd name="T1" fmla="*/ 40 h 70"/>
                <a:gd name="T2" fmla="*/ 66 w 76"/>
                <a:gd name="T3" fmla="*/ 34 h 70"/>
                <a:gd name="T4" fmla="*/ 64 w 76"/>
                <a:gd name="T5" fmla="*/ 28 h 70"/>
                <a:gd name="T6" fmla="*/ 66 w 76"/>
                <a:gd name="T7" fmla="*/ 20 h 70"/>
                <a:gd name="T8" fmla="*/ 64 w 76"/>
                <a:gd name="T9" fmla="*/ 12 h 70"/>
                <a:gd name="T10" fmla="*/ 72 w 76"/>
                <a:gd name="T11" fmla="*/ 8 h 70"/>
                <a:gd name="T12" fmla="*/ 76 w 76"/>
                <a:gd name="T13" fmla="*/ 6 h 70"/>
                <a:gd name="T14" fmla="*/ 76 w 76"/>
                <a:gd name="T15" fmla="*/ 0 h 70"/>
                <a:gd name="T16" fmla="*/ 68 w 76"/>
                <a:gd name="T17" fmla="*/ 2 h 70"/>
                <a:gd name="T18" fmla="*/ 58 w 76"/>
                <a:gd name="T19" fmla="*/ 4 h 70"/>
                <a:gd name="T20" fmla="*/ 52 w 76"/>
                <a:gd name="T21" fmla="*/ 4 h 70"/>
                <a:gd name="T22" fmla="*/ 46 w 76"/>
                <a:gd name="T23" fmla="*/ 8 h 70"/>
                <a:gd name="T24" fmla="*/ 40 w 76"/>
                <a:gd name="T25" fmla="*/ 8 h 70"/>
                <a:gd name="T26" fmla="*/ 34 w 76"/>
                <a:gd name="T27" fmla="*/ 6 h 70"/>
                <a:gd name="T28" fmla="*/ 26 w 76"/>
                <a:gd name="T29" fmla="*/ 6 h 70"/>
                <a:gd name="T30" fmla="*/ 22 w 76"/>
                <a:gd name="T31" fmla="*/ 8 h 70"/>
                <a:gd name="T32" fmla="*/ 14 w 76"/>
                <a:gd name="T33" fmla="*/ 10 h 70"/>
                <a:gd name="T34" fmla="*/ 10 w 76"/>
                <a:gd name="T35" fmla="*/ 10 h 70"/>
                <a:gd name="T36" fmla="*/ 8 w 76"/>
                <a:gd name="T37" fmla="*/ 16 h 70"/>
                <a:gd name="T38" fmla="*/ 6 w 76"/>
                <a:gd name="T39" fmla="*/ 20 h 70"/>
                <a:gd name="T40" fmla="*/ 2 w 76"/>
                <a:gd name="T41" fmla="*/ 20 h 70"/>
                <a:gd name="T42" fmla="*/ 0 w 76"/>
                <a:gd name="T43" fmla="*/ 20 h 70"/>
                <a:gd name="T44" fmla="*/ 2 w 76"/>
                <a:gd name="T45" fmla="*/ 28 h 70"/>
                <a:gd name="T46" fmla="*/ 2 w 76"/>
                <a:gd name="T47" fmla="*/ 34 h 70"/>
                <a:gd name="T48" fmla="*/ 8 w 76"/>
                <a:gd name="T49" fmla="*/ 40 h 70"/>
                <a:gd name="T50" fmla="*/ 12 w 76"/>
                <a:gd name="T51" fmla="*/ 42 h 70"/>
                <a:gd name="T52" fmla="*/ 12 w 76"/>
                <a:gd name="T53" fmla="*/ 48 h 70"/>
                <a:gd name="T54" fmla="*/ 10 w 76"/>
                <a:gd name="T55" fmla="*/ 48 h 70"/>
                <a:gd name="T56" fmla="*/ 6 w 76"/>
                <a:gd name="T57" fmla="*/ 54 h 70"/>
                <a:gd name="T58" fmla="*/ 4 w 76"/>
                <a:gd name="T59" fmla="*/ 56 h 70"/>
                <a:gd name="T60" fmla="*/ 6 w 76"/>
                <a:gd name="T61" fmla="*/ 58 h 70"/>
                <a:gd name="T62" fmla="*/ 6 w 76"/>
                <a:gd name="T63" fmla="*/ 66 h 70"/>
                <a:gd name="T64" fmla="*/ 12 w 76"/>
                <a:gd name="T65" fmla="*/ 68 h 70"/>
                <a:gd name="T66" fmla="*/ 14 w 76"/>
                <a:gd name="T67" fmla="*/ 70 h 70"/>
                <a:gd name="T68" fmla="*/ 40 w 76"/>
                <a:gd name="T6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70">
                  <a:moveTo>
                    <a:pt x="40" y="56"/>
                  </a:moveTo>
                  <a:lnTo>
                    <a:pt x="62" y="40"/>
                  </a:lnTo>
                  <a:lnTo>
                    <a:pt x="64" y="38"/>
                  </a:lnTo>
                  <a:lnTo>
                    <a:pt x="66" y="34"/>
                  </a:lnTo>
                  <a:lnTo>
                    <a:pt x="66" y="32"/>
                  </a:lnTo>
                  <a:lnTo>
                    <a:pt x="64" y="28"/>
                  </a:lnTo>
                  <a:lnTo>
                    <a:pt x="68" y="24"/>
                  </a:lnTo>
                  <a:lnTo>
                    <a:pt x="66" y="20"/>
                  </a:lnTo>
                  <a:lnTo>
                    <a:pt x="64" y="16"/>
                  </a:lnTo>
                  <a:lnTo>
                    <a:pt x="64" y="12"/>
                  </a:lnTo>
                  <a:lnTo>
                    <a:pt x="68" y="8"/>
                  </a:lnTo>
                  <a:lnTo>
                    <a:pt x="72" y="8"/>
                  </a:lnTo>
                  <a:lnTo>
                    <a:pt x="74" y="6"/>
                  </a:lnTo>
                  <a:lnTo>
                    <a:pt x="76" y="6"/>
                  </a:lnTo>
                  <a:lnTo>
                    <a:pt x="76" y="2"/>
                  </a:lnTo>
                  <a:lnTo>
                    <a:pt x="76" y="0"/>
                  </a:lnTo>
                  <a:lnTo>
                    <a:pt x="72" y="2"/>
                  </a:lnTo>
                  <a:lnTo>
                    <a:pt x="68" y="2"/>
                  </a:lnTo>
                  <a:lnTo>
                    <a:pt x="62" y="2"/>
                  </a:lnTo>
                  <a:lnTo>
                    <a:pt x="58" y="4"/>
                  </a:lnTo>
                  <a:lnTo>
                    <a:pt x="56" y="4"/>
                  </a:lnTo>
                  <a:lnTo>
                    <a:pt x="52" y="4"/>
                  </a:lnTo>
                  <a:lnTo>
                    <a:pt x="50" y="6"/>
                  </a:lnTo>
                  <a:lnTo>
                    <a:pt x="46" y="8"/>
                  </a:lnTo>
                  <a:lnTo>
                    <a:pt x="46" y="8"/>
                  </a:lnTo>
                  <a:lnTo>
                    <a:pt x="40" y="8"/>
                  </a:lnTo>
                  <a:lnTo>
                    <a:pt x="36" y="8"/>
                  </a:lnTo>
                  <a:lnTo>
                    <a:pt x="34" y="6"/>
                  </a:lnTo>
                  <a:lnTo>
                    <a:pt x="32" y="6"/>
                  </a:lnTo>
                  <a:lnTo>
                    <a:pt x="26" y="6"/>
                  </a:lnTo>
                  <a:lnTo>
                    <a:pt x="24" y="8"/>
                  </a:lnTo>
                  <a:lnTo>
                    <a:pt x="22" y="8"/>
                  </a:lnTo>
                  <a:lnTo>
                    <a:pt x="18" y="10"/>
                  </a:lnTo>
                  <a:lnTo>
                    <a:pt x="14" y="10"/>
                  </a:lnTo>
                  <a:lnTo>
                    <a:pt x="12" y="8"/>
                  </a:lnTo>
                  <a:lnTo>
                    <a:pt x="10" y="10"/>
                  </a:lnTo>
                  <a:lnTo>
                    <a:pt x="10" y="14"/>
                  </a:lnTo>
                  <a:lnTo>
                    <a:pt x="8" y="16"/>
                  </a:lnTo>
                  <a:lnTo>
                    <a:pt x="10" y="18"/>
                  </a:lnTo>
                  <a:lnTo>
                    <a:pt x="6" y="20"/>
                  </a:lnTo>
                  <a:lnTo>
                    <a:pt x="4" y="20"/>
                  </a:lnTo>
                  <a:lnTo>
                    <a:pt x="2" y="20"/>
                  </a:lnTo>
                  <a:lnTo>
                    <a:pt x="2" y="20"/>
                  </a:lnTo>
                  <a:lnTo>
                    <a:pt x="0" y="20"/>
                  </a:lnTo>
                  <a:lnTo>
                    <a:pt x="0" y="24"/>
                  </a:lnTo>
                  <a:lnTo>
                    <a:pt x="2" y="28"/>
                  </a:lnTo>
                  <a:lnTo>
                    <a:pt x="4" y="32"/>
                  </a:lnTo>
                  <a:lnTo>
                    <a:pt x="2" y="34"/>
                  </a:lnTo>
                  <a:lnTo>
                    <a:pt x="2" y="38"/>
                  </a:lnTo>
                  <a:lnTo>
                    <a:pt x="8" y="40"/>
                  </a:lnTo>
                  <a:lnTo>
                    <a:pt x="8" y="42"/>
                  </a:lnTo>
                  <a:lnTo>
                    <a:pt x="12" y="42"/>
                  </a:lnTo>
                  <a:lnTo>
                    <a:pt x="12" y="46"/>
                  </a:lnTo>
                  <a:lnTo>
                    <a:pt x="12" y="48"/>
                  </a:lnTo>
                  <a:lnTo>
                    <a:pt x="10" y="48"/>
                  </a:lnTo>
                  <a:lnTo>
                    <a:pt x="10" y="48"/>
                  </a:lnTo>
                  <a:lnTo>
                    <a:pt x="6" y="50"/>
                  </a:lnTo>
                  <a:lnTo>
                    <a:pt x="6" y="54"/>
                  </a:lnTo>
                  <a:lnTo>
                    <a:pt x="4" y="56"/>
                  </a:lnTo>
                  <a:lnTo>
                    <a:pt x="4" y="56"/>
                  </a:lnTo>
                  <a:lnTo>
                    <a:pt x="4" y="58"/>
                  </a:lnTo>
                  <a:lnTo>
                    <a:pt x="6" y="58"/>
                  </a:lnTo>
                  <a:lnTo>
                    <a:pt x="6" y="64"/>
                  </a:lnTo>
                  <a:lnTo>
                    <a:pt x="6" y="66"/>
                  </a:lnTo>
                  <a:lnTo>
                    <a:pt x="6" y="66"/>
                  </a:lnTo>
                  <a:lnTo>
                    <a:pt x="12" y="68"/>
                  </a:lnTo>
                  <a:lnTo>
                    <a:pt x="14" y="70"/>
                  </a:lnTo>
                  <a:lnTo>
                    <a:pt x="14" y="70"/>
                  </a:lnTo>
                  <a:lnTo>
                    <a:pt x="16" y="70"/>
                  </a:lnTo>
                  <a:lnTo>
                    <a:pt x="40" y="56"/>
                  </a:lnTo>
                  <a:lnTo>
                    <a:pt x="40" y="5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3" name="Switzerland">
              <a:extLst>
                <a:ext uri="{FF2B5EF4-FFF2-40B4-BE49-F238E27FC236}">
                  <a16:creationId xmlns:a16="http://schemas.microsoft.com/office/drawing/2014/main" id="{D02A2434-6995-4F75-A1FC-0F74AC62F340}"/>
                </a:ext>
              </a:extLst>
            </p:cNvPr>
            <p:cNvSpPr>
              <a:spLocks/>
            </p:cNvSpPr>
            <p:nvPr/>
          </p:nvSpPr>
          <p:spPr bwMode="auto">
            <a:xfrm>
              <a:off x="6034756" y="3196594"/>
              <a:ext cx="107176" cy="57416"/>
            </a:xfrm>
            <a:custGeom>
              <a:avLst/>
              <a:gdLst>
                <a:gd name="T0" fmla="*/ 24 w 56"/>
                <a:gd name="T1" fmla="*/ 4 h 30"/>
                <a:gd name="T2" fmla="*/ 28 w 56"/>
                <a:gd name="T3" fmla="*/ 4 h 30"/>
                <a:gd name="T4" fmla="*/ 30 w 56"/>
                <a:gd name="T5" fmla="*/ 0 h 30"/>
                <a:gd name="T6" fmla="*/ 32 w 56"/>
                <a:gd name="T7" fmla="*/ 2 h 30"/>
                <a:gd name="T8" fmla="*/ 36 w 56"/>
                <a:gd name="T9" fmla="*/ 2 h 30"/>
                <a:gd name="T10" fmla="*/ 40 w 56"/>
                <a:gd name="T11" fmla="*/ 4 h 30"/>
                <a:gd name="T12" fmla="*/ 44 w 56"/>
                <a:gd name="T13" fmla="*/ 8 h 30"/>
                <a:gd name="T14" fmla="*/ 44 w 56"/>
                <a:gd name="T15" fmla="*/ 10 h 30"/>
                <a:gd name="T16" fmla="*/ 48 w 56"/>
                <a:gd name="T17" fmla="*/ 10 h 30"/>
                <a:gd name="T18" fmla="*/ 52 w 56"/>
                <a:gd name="T19" fmla="*/ 10 h 30"/>
                <a:gd name="T20" fmla="*/ 56 w 56"/>
                <a:gd name="T21" fmla="*/ 14 h 30"/>
                <a:gd name="T22" fmla="*/ 54 w 56"/>
                <a:gd name="T23" fmla="*/ 20 h 30"/>
                <a:gd name="T24" fmla="*/ 50 w 56"/>
                <a:gd name="T25" fmla="*/ 26 h 30"/>
                <a:gd name="T26" fmla="*/ 46 w 56"/>
                <a:gd name="T27" fmla="*/ 24 h 30"/>
                <a:gd name="T28" fmla="*/ 40 w 56"/>
                <a:gd name="T29" fmla="*/ 26 h 30"/>
                <a:gd name="T30" fmla="*/ 36 w 56"/>
                <a:gd name="T31" fmla="*/ 28 h 30"/>
                <a:gd name="T32" fmla="*/ 32 w 56"/>
                <a:gd name="T33" fmla="*/ 24 h 30"/>
                <a:gd name="T34" fmla="*/ 26 w 56"/>
                <a:gd name="T35" fmla="*/ 30 h 30"/>
                <a:gd name="T36" fmla="*/ 18 w 56"/>
                <a:gd name="T37" fmla="*/ 30 h 30"/>
                <a:gd name="T38" fmla="*/ 14 w 56"/>
                <a:gd name="T39" fmla="*/ 28 h 30"/>
                <a:gd name="T40" fmla="*/ 12 w 56"/>
                <a:gd name="T41" fmla="*/ 24 h 30"/>
                <a:gd name="T42" fmla="*/ 6 w 56"/>
                <a:gd name="T43" fmla="*/ 22 h 30"/>
                <a:gd name="T44" fmla="*/ 6 w 56"/>
                <a:gd name="T45" fmla="*/ 26 h 30"/>
                <a:gd name="T46" fmla="*/ 0 w 56"/>
                <a:gd name="T47" fmla="*/ 26 h 30"/>
                <a:gd name="T48" fmla="*/ 2 w 56"/>
                <a:gd name="T49" fmla="*/ 24 h 30"/>
                <a:gd name="T50" fmla="*/ 4 w 56"/>
                <a:gd name="T51" fmla="*/ 22 h 30"/>
                <a:gd name="T52" fmla="*/ 6 w 56"/>
                <a:gd name="T53" fmla="*/ 14 h 30"/>
                <a:gd name="T54" fmla="*/ 12 w 56"/>
                <a:gd name="T55" fmla="*/ 10 h 30"/>
                <a:gd name="T56" fmla="*/ 12 w 56"/>
                <a:gd name="T57" fmla="*/ 6 h 30"/>
                <a:gd name="T58" fmla="*/ 12 w 56"/>
                <a:gd name="T59" fmla="*/ 2 h 30"/>
                <a:gd name="T60" fmla="*/ 16 w 56"/>
                <a:gd name="T61" fmla="*/ 4 h 30"/>
                <a:gd name="T62" fmla="*/ 22 w 56"/>
                <a:gd name="T6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30">
                  <a:moveTo>
                    <a:pt x="22" y="2"/>
                  </a:moveTo>
                  <a:lnTo>
                    <a:pt x="24" y="4"/>
                  </a:lnTo>
                  <a:lnTo>
                    <a:pt x="26" y="2"/>
                  </a:lnTo>
                  <a:lnTo>
                    <a:pt x="28" y="4"/>
                  </a:lnTo>
                  <a:lnTo>
                    <a:pt x="30" y="2"/>
                  </a:lnTo>
                  <a:lnTo>
                    <a:pt x="30" y="0"/>
                  </a:lnTo>
                  <a:lnTo>
                    <a:pt x="32" y="0"/>
                  </a:lnTo>
                  <a:lnTo>
                    <a:pt x="32" y="2"/>
                  </a:lnTo>
                  <a:lnTo>
                    <a:pt x="34" y="2"/>
                  </a:lnTo>
                  <a:lnTo>
                    <a:pt x="36" y="2"/>
                  </a:lnTo>
                  <a:lnTo>
                    <a:pt x="38" y="2"/>
                  </a:lnTo>
                  <a:lnTo>
                    <a:pt x="40" y="4"/>
                  </a:lnTo>
                  <a:lnTo>
                    <a:pt x="44" y="6"/>
                  </a:lnTo>
                  <a:lnTo>
                    <a:pt x="44" y="8"/>
                  </a:lnTo>
                  <a:lnTo>
                    <a:pt x="42" y="10"/>
                  </a:lnTo>
                  <a:lnTo>
                    <a:pt x="44" y="10"/>
                  </a:lnTo>
                  <a:lnTo>
                    <a:pt x="46" y="10"/>
                  </a:lnTo>
                  <a:lnTo>
                    <a:pt x="48" y="10"/>
                  </a:lnTo>
                  <a:lnTo>
                    <a:pt x="50" y="12"/>
                  </a:lnTo>
                  <a:lnTo>
                    <a:pt x="52" y="10"/>
                  </a:lnTo>
                  <a:lnTo>
                    <a:pt x="54" y="10"/>
                  </a:lnTo>
                  <a:lnTo>
                    <a:pt x="56" y="14"/>
                  </a:lnTo>
                  <a:lnTo>
                    <a:pt x="52" y="16"/>
                  </a:lnTo>
                  <a:lnTo>
                    <a:pt x="54" y="20"/>
                  </a:lnTo>
                  <a:lnTo>
                    <a:pt x="50" y="22"/>
                  </a:lnTo>
                  <a:lnTo>
                    <a:pt x="50" y="26"/>
                  </a:lnTo>
                  <a:lnTo>
                    <a:pt x="46" y="24"/>
                  </a:lnTo>
                  <a:lnTo>
                    <a:pt x="46" y="24"/>
                  </a:lnTo>
                  <a:lnTo>
                    <a:pt x="40" y="22"/>
                  </a:lnTo>
                  <a:lnTo>
                    <a:pt x="40" y="26"/>
                  </a:lnTo>
                  <a:lnTo>
                    <a:pt x="38" y="30"/>
                  </a:lnTo>
                  <a:lnTo>
                    <a:pt x="36" y="28"/>
                  </a:lnTo>
                  <a:lnTo>
                    <a:pt x="32" y="26"/>
                  </a:lnTo>
                  <a:lnTo>
                    <a:pt x="32" y="24"/>
                  </a:lnTo>
                  <a:lnTo>
                    <a:pt x="30" y="22"/>
                  </a:lnTo>
                  <a:lnTo>
                    <a:pt x="26" y="30"/>
                  </a:lnTo>
                  <a:lnTo>
                    <a:pt x="22" y="28"/>
                  </a:lnTo>
                  <a:lnTo>
                    <a:pt x="18" y="30"/>
                  </a:lnTo>
                  <a:lnTo>
                    <a:pt x="14" y="30"/>
                  </a:lnTo>
                  <a:lnTo>
                    <a:pt x="14" y="28"/>
                  </a:lnTo>
                  <a:lnTo>
                    <a:pt x="12" y="26"/>
                  </a:lnTo>
                  <a:lnTo>
                    <a:pt x="12" y="24"/>
                  </a:lnTo>
                  <a:lnTo>
                    <a:pt x="10" y="22"/>
                  </a:lnTo>
                  <a:lnTo>
                    <a:pt x="6" y="22"/>
                  </a:lnTo>
                  <a:lnTo>
                    <a:pt x="4" y="24"/>
                  </a:lnTo>
                  <a:lnTo>
                    <a:pt x="6" y="26"/>
                  </a:lnTo>
                  <a:lnTo>
                    <a:pt x="4" y="28"/>
                  </a:lnTo>
                  <a:lnTo>
                    <a:pt x="0" y="26"/>
                  </a:lnTo>
                  <a:lnTo>
                    <a:pt x="0" y="24"/>
                  </a:lnTo>
                  <a:lnTo>
                    <a:pt x="2" y="24"/>
                  </a:lnTo>
                  <a:lnTo>
                    <a:pt x="4" y="24"/>
                  </a:lnTo>
                  <a:lnTo>
                    <a:pt x="4" y="22"/>
                  </a:lnTo>
                  <a:lnTo>
                    <a:pt x="4" y="18"/>
                  </a:lnTo>
                  <a:lnTo>
                    <a:pt x="6" y="14"/>
                  </a:lnTo>
                  <a:lnTo>
                    <a:pt x="8" y="12"/>
                  </a:lnTo>
                  <a:lnTo>
                    <a:pt x="12" y="10"/>
                  </a:lnTo>
                  <a:lnTo>
                    <a:pt x="14" y="8"/>
                  </a:lnTo>
                  <a:lnTo>
                    <a:pt x="12" y="6"/>
                  </a:lnTo>
                  <a:lnTo>
                    <a:pt x="10" y="4"/>
                  </a:lnTo>
                  <a:lnTo>
                    <a:pt x="12" y="2"/>
                  </a:lnTo>
                  <a:lnTo>
                    <a:pt x="14" y="2"/>
                  </a:lnTo>
                  <a:lnTo>
                    <a:pt x="16" y="4"/>
                  </a:lnTo>
                  <a:lnTo>
                    <a:pt x="18" y="4"/>
                  </a:lnTo>
                  <a:lnTo>
                    <a:pt x="22" y="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4" name="Sweden">
              <a:extLst>
                <a:ext uri="{FF2B5EF4-FFF2-40B4-BE49-F238E27FC236}">
                  <a16:creationId xmlns:a16="http://schemas.microsoft.com/office/drawing/2014/main" id="{913CB8B7-3A47-46AB-9CC5-09996C92CCA2}"/>
                </a:ext>
              </a:extLst>
            </p:cNvPr>
            <p:cNvSpPr>
              <a:spLocks noEditPoints="1"/>
            </p:cNvSpPr>
            <p:nvPr/>
          </p:nvSpPr>
          <p:spPr bwMode="auto">
            <a:xfrm>
              <a:off x="6134277" y="2427223"/>
              <a:ext cx="233491" cy="532053"/>
            </a:xfrm>
            <a:custGeom>
              <a:avLst/>
              <a:gdLst>
                <a:gd name="T0" fmla="*/ 6 w 122"/>
                <a:gd name="T1" fmla="*/ 200 h 278"/>
                <a:gd name="T2" fmla="*/ 12 w 122"/>
                <a:gd name="T3" fmla="*/ 186 h 278"/>
                <a:gd name="T4" fmla="*/ 14 w 122"/>
                <a:gd name="T5" fmla="*/ 164 h 278"/>
                <a:gd name="T6" fmla="*/ 6 w 122"/>
                <a:gd name="T7" fmla="*/ 136 h 278"/>
                <a:gd name="T8" fmla="*/ 18 w 122"/>
                <a:gd name="T9" fmla="*/ 112 h 278"/>
                <a:gd name="T10" fmla="*/ 24 w 122"/>
                <a:gd name="T11" fmla="*/ 78 h 278"/>
                <a:gd name="T12" fmla="*/ 34 w 122"/>
                <a:gd name="T13" fmla="*/ 62 h 278"/>
                <a:gd name="T14" fmla="*/ 40 w 122"/>
                <a:gd name="T15" fmla="*/ 36 h 278"/>
                <a:gd name="T16" fmla="*/ 52 w 122"/>
                <a:gd name="T17" fmla="*/ 24 h 278"/>
                <a:gd name="T18" fmla="*/ 58 w 122"/>
                <a:gd name="T19" fmla="*/ 16 h 278"/>
                <a:gd name="T20" fmla="*/ 72 w 122"/>
                <a:gd name="T21" fmla="*/ 14 h 278"/>
                <a:gd name="T22" fmla="*/ 78 w 122"/>
                <a:gd name="T23" fmla="*/ 6 h 278"/>
                <a:gd name="T24" fmla="*/ 84 w 122"/>
                <a:gd name="T25" fmla="*/ 2 h 278"/>
                <a:gd name="T26" fmla="*/ 104 w 122"/>
                <a:gd name="T27" fmla="*/ 16 h 278"/>
                <a:gd name="T28" fmla="*/ 112 w 122"/>
                <a:gd name="T29" fmla="*/ 26 h 278"/>
                <a:gd name="T30" fmla="*/ 114 w 122"/>
                <a:gd name="T31" fmla="*/ 42 h 278"/>
                <a:gd name="T32" fmla="*/ 118 w 122"/>
                <a:gd name="T33" fmla="*/ 64 h 278"/>
                <a:gd name="T34" fmla="*/ 120 w 122"/>
                <a:gd name="T35" fmla="*/ 74 h 278"/>
                <a:gd name="T36" fmla="*/ 106 w 122"/>
                <a:gd name="T37" fmla="*/ 74 h 278"/>
                <a:gd name="T38" fmla="*/ 98 w 122"/>
                <a:gd name="T39" fmla="*/ 76 h 278"/>
                <a:gd name="T40" fmla="*/ 98 w 122"/>
                <a:gd name="T41" fmla="*/ 84 h 278"/>
                <a:gd name="T42" fmla="*/ 98 w 122"/>
                <a:gd name="T43" fmla="*/ 86 h 278"/>
                <a:gd name="T44" fmla="*/ 98 w 122"/>
                <a:gd name="T45" fmla="*/ 98 h 278"/>
                <a:gd name="T46" fmla="*/ 94 w 122"/>
                <a:gd name="T47" fmla="*/ 110 h 278"/>
                <a:gd name="T48" fmla="*/ 84 w 122"/>
                <a:gd name="T49" fmla="*/ 122 h 278"/>
                <a:gd name="T50" fmla="*/ 76 w 122"/>
                <a:gd name="T51" fmla="*/ 128 h 278"/>
                <a:gd name="T52" fmla="*/ 70 w 122"/>
                <a:gd name="T53" fmla="*/ 132 h 278"/>
                <a:gd name="T54" fmla="*/ 64 w 122"/>
                <a:gd name="T55" fmla="*/ 144 h 278"/>
                <a:gd name="T56" fmla="*/ 60 w 122"/>
                <a:gd name="T57" fmla="*/ 156 h 278"/>
                <a:gd name="T58" fmla="*/ 60 w 122"/>
                <a:gd name="T59" fmla="*/ 168 h 278"/>
                <a:gd name="T60" fmla="*/ 64 w 122"/>
                <a:gd name="T61" fmla="*/ 178 h 278"/>
                <a:gd name="T62" fmla="*/ 74 w 122"/>
                <a:gd name="T63" fmla="*/ 186 h 278"/>
                <a:gd name="T64" fmla="*/ 74 w 122"/>
                <a:gd name="T65" fmla="*/ 204 h 278"/>
                <a:gd name="T66" fmla="*/ 64 w 122"/>
                <a:gd name="T67" fmla="*/ 202 h 278"/>
                <a:gd name="T68" fmla="*/ 54 w 122"/>
                <a:gd name="T69" fmla="*/ 202 h 278"/>
                <a:gd name="T70" fmla="*/ 62 w 122"/>
                <a:gd name="T71" fmla="*/ 204 h 278"/>
                <a:gd name="T72" fmla="*/ 76 w 122"/>
                <a:gd name="T73" fmla="*/ 208 h 278"/>
                <a:gd name="T74" fmla="*/ 68 w 122"/>
                <a:gd name="T75" fmla="*/ 210 h 278"/>
                <a:gd name="T76" fmla="*/ 62 w 122"/>
                <a:gd name="T77" fmla="*/ 218 h 278"/>
                <a:gd name="T78" fmla="*/ 58 w 122"/>
                <a:gd name="T79" fmla="*/ 224 h 278"/>
                <a:gd name="T80" fmla="*/ 58 w 122"/>
                <a:gd name="T81" fmla="*/ 234 h 278"/>
                <a:gd name="T82" fmla="*/ 60 w 122"/>
                <a:gd name="T83" fmla="*/ 248 h 278"/>
                <a:gd name="T84" fmla="*/ 50 w 122"/>
                <a:gd name="T85" fmla="*/ 264 h 278"/>
                <a:gd name="T86" fmla="*/ 36 w 122"/>
                <a:gd name="T87" fmla="*/ 272 h 278"/>
                <a:gd name="T88" fmla="*/ 22 w 122"/>
                <a:gd name="T89" fmla="*/ 274 h 278"/>
                <a:gd name="T90" fmla="*/ 22 w 122"/>
                <a:gd name="T91" fmla="*/ 258 h 278"/>
                <a:gd name="T92" fmla="*/ 10 w 122"/>
                <a:gd name="T93" fmla="*/ 244 h 278"/>
                <a:gd name="T94" fmla="*/ 6 w 122"/>
                <a:gd name="T95" fmla="*/ 232 h 278"/>
                <a:gd name="T96" fmla="*/ 4 w 122"/>
                <a:gd name="T97" fmla="*/ 226 h 278"/>
                <a:gd name="T98" fmla="*/ 0 w 122"/>
                <a:gd name="T99" fmla="*/ 218 h 278"/>
                <a:gd name="T100" fmla="*/ 78 w 122"/>
                <a:gd name="T101" fmla="*/ 206 h 278"/>
                <a:gd name="T102" fmla="*/ 4 w 122"/>
                <a:gd name="T103" fmla="*/ 232 h 278"/>
                <a:gd name="T104" fmla="*/ 84 w 122"/>
                <a:gd name="T105" fmla="*/ 222 h 278"/>
                <a:gd name="T106" fmla="*/ 86 w 122"/>
                <a:gd name="T107" fmla="*/ 234 h 278"/>
                <a:gd name="T108" fmla="*/ 84 w 122"/>
                <a:gd name="T109" fmla="*/ 244 h 278"/>
                <a:gd name="T110" fmla="*/ 84 w 122"/>
                <a:gd name="T111" fmla="*/ 234 h 278"/>
                <a:gd name="T112" fmla="*/ 76 w 122"/>
                <a:gd name="T113" fmla="*/ 244 h 278"/>
                <a:gd name="T114" fmla="*/ 60 w 122"/>
                <a:gd name="T115" fmla="*/ 262 h 278"/>
                <a:gd name="T116" fmla="*/ 64 w 122"/>
                <a:gd name="T117" fmla="*/ 24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278">
                  <a:moveTo>
                    <a:pt x="2" y="212"/>
                  </a:moveTo>
                  <a:lnTo>
                    <a:pt x="4" y="214"/>
                  </a:lnTo>
                  <a:lnTo>
                    <a:pt x="6" y="216"/>
                  </a:lnTo>
                  <a:lnTo>
                    <a:pt x="6" y="214"/>
                  </a:lnTo>
                  <a:lnTo>
                    <a:pt x="6" y="206"/>
                  </a:lnTo>
                  <a:lnTo>
                    <a:pt x="4" y="202"/>
                  </a:lnTo>
                  <a:lnTo>
                    <a:pt x="6" y="200"/>
                  </a:lnTo>
                  <a:lnTo>
                    <a:pt x="6" y="200"/>
                  </a:lnTo>
                  <a:lnTo>
                    <a:pt x="6" y="196"/>
                  </a:lnTo>
                  <a:lnTo>
                    <a:pt x="6" y="196"/>
                  </a:lnTo>
                  <a:lnTo>
                    <a:pt x="10" y="196"/>
                  </a:lnTo>
                  <a:lnTo>
                    <a:pt x="12" y="194"/>
                  </a:lnTo>
                  <a:lnTo>
                    <a:pt x="10" y="190"/>
                  </a:lnTo>
                  <a:lnTo>
                    <a:pt x="12" y="186"/>
                  </a:lnTo>
                  <a:lnTo>
                    <a:pt x="10" y="184"/>
                  </a:lnTo>
                  <a:lnTo>
                    <a:pt x="10" y="178"/>
                  </a:lnTo>
                  <a:lnTo>
                    <a:pt x="8" y="174"/>
                  </a:lnTo>
                  <a:lnTo>
                    <a:pt x="8" y="172"/>
                  </a:lnTo>
                  <a:lnTo>
                    <a:pt x="14" y="170"/>
                  </a:lnTo>
                  <a:lnTo>
                    <a:pt x="14" y="166"/>
                  </a:lnTo>
                  <a:lnTo>
                    <a:pt x="14" y="164"/>
                  </a:lnTo>
                  <a:lnTo>
                    <a:pt x="10" y="158"/>
                  </a:lnTo>
                  <a:lnTo>
                    <a:pt x="8" y="156"/>
                  </a:lnTo>
                  <a:lnTo>
                    <a:pt x="8" y="152"/>
                  </a:lnTo>
                  <a:lnTo>
                    <a:pt x="8" y="148"/>
                  </a:lnTo>
                  <a:lnTo>
                    <a:pt x="8" y="142"/>
                  </a:lnTo>
                  <a:lnTo>
                    <a:pt x="6" y="140"/>
                  </a:lnTo>
                  <a:lnTo>
                    <a:pt x="6" y="136"/>
                  </a:lnTo>
                  <a:lnTo>
                    <a:pt x="6" y="130"/>
                  </a:lnTo>
                  <a:lnTo>
                    <a:pt x="4" y="124"/>
                  </a:lnTo>
                  <a:lnTo>
                    <a:pt x="6" y="118"/>
                  </a:lnTo>
                  <a:lnTo>
                    <a:pt x="8" y="112"/>
                  </a:lnTo>
                  <a:lnTo>
                    <a:pt x="12" y="112"/>
                  </a:lnTo>
                  <a:lnTo>
                    <a:pt x="14" y="112"/>
                  </a:lnTo>
                  <a:lnTo>
                    <a:pt x="18" y="112"/>
                  </a:lnTo>
                  <a:lnTo>
                    <a:pt x="20" y="110"/>
                  </a:lnTo>
                  <a:lnTo>
                    <a:pt x="20" y="104"/>
                  </a:lnTo>
                  <a:lnTo>
                    <a:pt x="20" y="102"/>
                  </a:lnTo>
                  <a:lnTo>
                    <a:pt x="20" y="100"/>
                  </a:lnTo>
                  <a:lnTo>
                    <a:pt x="24" y="90"/>
                  </a:lnTo>
                  <a:lnTo>
                    <a:pt x="24" y="84"/>
                  </a:lnTo>
                  <a:lnTo>
                    <a:pt x="24" y="78"/>
                  </a:lnTo>
                  <a:lnTo>
                    <a:pt x="26" y="74"/>
                  </a:lnTo>
                  <a:lnTo>
                    <a:pt x="26" y="72"/>
                  </a:lnTo>
                  <a:lnTo>
                    <a:pt x="24" y="70"/>
                  </a:lnTo>
                  <a:lnTo>
                    <a:pt x="24" y="68"/>
                  </a:lnTo>
                  <a:lnTo>
                    <a:pt x="28" y="64"/>
                  </a:lnTo>
                  <a:lnTo>
                    <a:pt x="32" y="64"/>
                  </a:lnTo>
                  <a:lnTo>
                    <a:pt x="34" y="62"/>
                  </a:lnTo>
                  <a:lnTo>
                    <a:pt x="34" y="60"/>
                  </a:lnTo>
                  <a:lnTo>
                    <a:pt x="38" y="54"/>
                  </a:lnTo>
                  <a:lnTo>
                    <a:pt x="42" y="50"/>
                  </a:lnTo>
                  <a:lnTo>
                    <a:pt x="42" y="46"/>
                  </a:lnTo>
                  <a:lnTo>
                    <a:pt x="42" y="42"/>
                  </a:lnTo>
                  <a:lnTo>
                    <a:pt x="40" y="42"/>
                  </a:lnTo>
                  <a:lnTo>
                    <a:pt x="40" y="36"/>
                  </a:lnTo>
                  <a:lnTo>
                    <a:pt x="42" y="34"/>
                  </a:lnTo>
                  <a:lnTo>
                    <a:pt x="42" y="32"/>
                  </a:lnTo>
                  <a:lnTo>
                    <a:pt x="44" y="30"/>
                  </a:lnTo>
                  <a:lnTo>
                    <a:pt x="46" y="28"/>
                  </a:lnTo>
                  <a:lnTo>
                    <a:pt x="48" y="24"/>
                  </a:lnTo>
                  <a:lnTo>
                    <a:pt x="50" y="22"/>
                  </a:lnTo>
                  <a:lnTo>
                    <a:pt x="52" y="24"/>
                  </a:lnTo>
                  <a:lnTo>
                    <a:pt x="54" y="26"/>
                  </a:lnTo>
                  <a:lnTo>
                    <a:pt x="56" y="24"/>
                  </a:lnTo>
                  <a:lnTo>
                    <a:pt x="56" y="22"/>
                  </a:lnTo>
                  <a:lnTo>
                    <a:pt x="56" y="20"/>
                  </a:lnTo>
                  <a:lnTo>
                    <a:pt x="56" y="20"/>
                  </a:lnTo>
                  <a:lnTo>
                    <a:pt x="56" y="18"/>
                  </a:lnTo>
                  <a:lnTo>
                    <a:pt x="58" y="16"/>
                  </a:lnTo>
                  <a:lnTo>
                    <a:pt x="56" y="14"/>
                  </a:lnTo>
                  <a:lnTo>
                    <a:pt x="56" y="12"/>
                  </a:lnTo>
                  <a:lnTo>
                    <a:pt x="60" y="12"/>
                  </a:lnTo>
                  <a:lnTo>
                    <a:pt x="64" y="12"/>
                  </a:lnTo>
                  <a:lnTo>
                    <a:pt x="68" y="12"/>
                  </a:lnTo>
                  <a:lnTo>
                    <a:pt x="70" y="14"/>
                  </a:lnTo>
                  <a:lnTo>
                    <a:pt x="72" y="14"/>
                  </a:lnTo>
                  <a:lnTo>
                    <a:pt x="74" y="16"/>
                  </a:lnTo>
                  <a:lnTo>
                    <a:pt x="76" y="16"/>
                  </a:lnTo>
                  <a:lnTo>
                    <a:pt x="76" y="16"/>
                  </a:lnTo>
                  <a:lnTo>
                    <a:pt x="76" y="14"/>
                  </a:lnTo>
                  <a:lnTo>
                    <a:pt x="76" y="10"/>
                  </a:lnTo>
                  <a:lnTo>
                    <a:pt x="76" y="8"/>
                  </a:lnTo>
                  <a:lnTo>
                    <a:pt x="78" y="6"/>
                  </a:lnTo>
                  <a:lnTo>
                    <a:pt x="78" y="4"/>
                  </a:lnTo>
                  <a:lnTo>
                    <a:pt x="74" y="2"/>
                  </a:lnTo>
                  <a:lnTo>
                    <a:pt x="74" y="0"/>
                  </a:lnTo>
                  <a:lnTo>
                    <a:pt x="78" y="2"/>
                  </a:lnTo>
                  <a:lnTo>
                    <a:pt x="80" y="0"/>
                  </a:lnTo>
                  <a:lnTo>
                    <a:pt x="82" y="0"/>
                  </a:lnTo>
                  <a:lnTo>
                    <a:pt x="84" y="2"/>
                  </a:lnTo>
                  <a:lnTo>
                    <a:pt x="86" y="4"/>
                  </a:lnTo>
                  <a:lnTo>
                    <a:pt x="90" y="8"/>
                  </a:lnTo>
                  <a:lnTo>
                    <a:pt x="94" y="12"/>
                  </a:lnTo>
                  <a:lnTo>
                    <a:pt x="98" y="12"/>
                  </a:lnTo>
                  <a:lnTo>
                    <a:pt x="100" y="12"/>
                  </a:lnTo>
                  <a:lnTo>
                    <a:pt x="102" y="14"/>
                  </a:lnTo>
                  <a:lnTo>
                    <a:pt x="104" y="16"/>
                  </a:lnTo>
                  <a:lnTo>
                    <a:pt x="106" y="18"/>
                  </a:lnTo>
                  <a:lnTo>
                    <a:pt x="106" y="18"/>
                  </a:lnTo>
                  <a:lnTo>
                    <a:pt x="108" y="18"/>
                  </a:lnTo>
                  <a:lnTo>
                    <a:pt x="110" y="22"/>
                  </a:lnTo>
                  <a:lnTo>
                    <a:pt x="112" y="22"/>
                  </a:lnTo>
                  <a:lnTo>
                    <a:pt x="112" y="22"/>
                  </a:lnTo>
                  <a:lnTo>
                    <a:pt x="112" y="26"/>
                  </a:lnTo>
                  <a:lnTo>
                    <a:pt x="112" y="30"/>
                  </a:lnTo>
                  <a:lnTo>
                    <a:pt x="112" y="32"/>
                  </a:lnTo>
                  <a:lnTo>
                    <a:pt x="112" y="34"/>
                  </a:lnTo>
                  <a:lnTo>
                    <a:pt x="114" y="34"/>
                  </a:lnTo>
                  <a:lnTo>
                    <a:pt x="116" y="38"/>
                  </a:lnTo>
                  <a:lnTo>
                    <a:pt x="114" y="40"/>
                  </a:lnTo>
                  <a:lnTo>
                    <a:pt x="114" y="42"/>
                  </a:lnTo>
                  <a:lnTo>
                    <a:pt x="116" y="44"/>
                  </a:lnTo>
                  <a:lnTo>
                    <a:pt x="116" y="50"/>
                  </a:lnTo>
                  <a:lnTo>
                    <a:pt x="116" y="50"/>
                  </a:lnTo>
                  <a:lnTo>
                    <a:pt x="116" y="52"/>
                  </a:lnTo>
                  <a:lnTo>
                    <a:pt x="116" y="58"/>
                  </a:lnTo>
                  <a:lnTo>
                    <a:pt x="116" y="60"/>
                  </a:lnTo>
                  <a:lnTo>
                    <a:pt x="118" y="64"/>
                  </a:lnTo>
                  <a:lnTo>
                    <a:pt x="120" y="64"/>
                  </a:lnTo>
                  <a:lnTo>
                    <a:pt x="122" y="68"/>
                  </a:lnTo>
                  <a:lnTo>
                    <a:pt x="122" y="70"/>
                  </a:lnTo>
                  <a:lnTo>
                    <a:pt x="122" y="72"/>
                  </a:lnTo>
                  <a:lnTo>
                    <a:pt x="122" y="72"/>
                  </a:lnTo>
                  <a:lnTo>
                    <a:pt x="120" y="74"/>
                  </a:lnTo>
                  <a:lnTo>
                    <a:pt x="120" y="74"/>
                  </a:lnTo>
                  <a:lnTo>
                    <a:pt x="118" y="72"/>
                  </a:lnTo>
                  <a:lnTo>
                    <a:pt x="114" y="74"/>
                  </a:lnTo>
                  <a:lnTo>
                    <a:pt x="112" y="72"/>
                  </a:lnTo>
                  <a:lnTo>
                    <a:pt x="112" y="74"/>
                  </a:lnTo>
                  <a:lnTo>
                    <a:pt x="110" y="74"/>
                  </a:lnTo>
                  <a:lnTo>
                    <a:pt x="108" y="72"/>
                  </a:lnTo>
                  <a:lnTo>
                    <a:pt x="106" y="74"/>
                  </a:lnTo>
                  <a:lnTo>
                    <a:pt x="106" y="72"/>
                  </a:lnTo>
                  <a:lnTo>
                    <a:pt x="104" y="72"/>
                  </a:lnTo>
                  <a:lnTo>
                    <a:pt x="104" y="74"/>
                  </a:lnTo>
                  <a:lnTo>
                    <a:pt x="102" y="76"/>
                  </a:lnTo>
                  <a:lnTo>
                    <a:pt x="100" y="78"/>
                  </a:lnTo>
                  <a:lnTo>
                    <a:pt x="100" y="76"/>
                  </a:lnTo>
                  <a:lnTo>
                    <a:pt x="98" y="76"/>
                  </a:lnTo>
                  <a:lnTo>
                    <a:pt x="100" y="78"/>
                  </a:lnTo>
                  <a:lnTo>
                    <a:pt x="102" y="78"/>
                  </a:lnTo>
                  <a:lnTo>
                    <a:pt x="100" y="80"/>
                  </a:lnTo>
                  <a:lnTo>
                    <a:pt x="98" y="80"/>
                  </a:lnTo>
                  <a:lnTo>
                    <a:pt x="96" y="82"/>
                  </a:lnTo>
                  <a:lnTo>
                    <a:pt x="98" y="82"/>
                  </a:lnTo>
                  <a:lnTo>
                    <a:pt x="98" y="84"/>
                  </a:lnTo>
                  <a:lnTo>
                    <a:pt x="96" y="84"/>
                  </a:lnTo>
                  <a:lnTo>
                    <a:pt x="96" y="84"/>
                  </a:lnTo>
                  <a:lnTo>
                    <a:pt x="94" y="84"/>
                  </a:lnTo>
                  <a:lnTo>
                    <a:pt x="94" y="84"/>
                  </a:lnTo>
                  <a:lnTo>
                    <a:pt x="94" y="86"/>
                  </a:lnTo>
                  <a:lnTo>
                    <a:pt x="96" y="86"/>
                  </a:lnTo>
                  <a:lnTo>
                    <a:pt x="98" y="86"/>
                  </a:lnTo>
                  <a:lnTo>
                    <a:pt x="96" y="88"/>
                  </a:lnTo>
                  <a:lnTo>
                    <a:pt x="96" y="92"/>
                  </a:lnTo>
                  <a:lnTo>
                    <a:pt x="96" y="94"/>
                  </a:lnTo>
                  <a:lnTo>
                    <a:pt x="92" y="96"/>
                  </a:lnTo>
                  <a:lnTo>
                    <a:pt x="96" y="98"/>
                  </a:lnTo>
                  <a:lnTo>
                    <a:pt x="98" y="98"/>
                  </a:lnTo>
                  <a:lnTo>
                    <a:pt x="98" y="98"/>
                  </a:lnTo>
                  <a:lnTo>
                    <a:pt x="96" y="100"/>
                  </a:lnTo>
                  <a:lnTo>
                    <a:pt x="98" y="102"/>
                  </a:lnTo>
                  <a:lnTo>
                    <a:pt x="100" y="102"/>
                  </a:lnTo>
                  <a:lnTo>
                    <a:pt x="98" y="104"/>
                  </a:lnTo>
                  <a:lnTo>
                    <a:pt x="96" y="104"/>
                  </a:lnTo>
                  <a:lnTo>
                    <a:pt x="94" y="106"/>
                  </a:lnTo>
                  <a:lnTo>
                    <a:pt x="94" y="110"/>
                  </a:lnTo>
                  <a:lnTo>
                    <a:pt x="92" y="114"/>
                  </a:lnTo>
                  <a:lnTo>
                    <a:pt x="90" y="114"/>
                  </a:lnTo>
                  <a:lnTo>
                    <a:pt x="88" y="118"/>
                  </a:lnTo>
                  <a:lnTo>
                    <a:pt x="86" y="116"/>
                  </a:lnTo>
                  <a:lnTo>
                    <a:pt x="86" y="118"/>
                  </a:lnTo>
                  <a:lnTo>
                    <a:pt x="86" y="120"/>
                  </a:lnTo>
                  <a:lnTo>
                    <a:pt x="84" y="122"/>
                  </a:lnTo>
                  <a:lnTo>
                    <a:pt x="82" y="124"/>
                  </a:lnTo>
                  <a:lnTo>
                    <a:pt x="82" y="124"/>
                  </a:lnTo>
                  <a:lnTo>
                    <a:pt x="82" y="122"/>
                  </a:lnTo>
                  <a:lnTo>
                    <a:pt x="78" y="122"/>
                  </a:lnTo>
                  <a:lnTo>
                    <a:pt x="78" y="124"/>
                  </a:lnTo>
                  <a:lnTo>
                    <a:pt x="78" y="128"/>
                  </a:lnTo>
                  <a:lnTo>
                    <a:pt x="76" y="128"/>
                  </a:lnTo>
                  <a:lnTo>
                    <a:pt x="76" y="128"/>
                  </a:lnTo>
                  <a:lnTo>
                    <a:pt x="74" y="128"/>
                  </a:lnTo>
                  <a:lnTo>
                    <a:pt x="74" y="130"/>
                  </a:lnTo>
                  <a:lnTo>
                    <a:pt x="72" y="130"/>
                  </a:lnTo>
                  <a:lnTo>
                    <a:pt x="72" y="128"/>
                  </a:lnTo>
                  <a:lnTo>
                    <a:pt x="70" y="130"/>
                  </a:lnTo>
                  <a:lnTo>
                    <a:pt x="70" y="132"/>
                  </a:lnTo>
                  <a:lnTo>
                    <a:pt x="70" y="134"/>
                  </a:lnTo>
                  <a:lnTo>
                    <a:pt x="70" y="134"/>
                  </a:lnTo>
                  <a:lnTo>
                    <a:pt x="68" y="138"/>
                  </a:lnTo>
                  <a:lnTo>
                    <a:pt x="64" y="136"/>
                  </a:lnTo>
                  <a:lnTo>
                    <a:pt x="64" y="138"/>
                  </a:lnTo>
                  <a:lnTo>
                    <a:pt x="66" y="140"/>
                  </a:lnTo>
                  <a:lnTo>
                    <a:pt x="64" y="144"/>
                  </a:lnTo>
                  <a:lnTo>
                    <a:pt x="60" y="144"/>
                  </a:lnTo>
                  <a:lnTo>
                    <a:pt x="58" y="144"/>
                  </a:lnTo>
                  <a:lnTo>
                    <a:pt x="60" y="146"/>
                  </a:lnTo>
                  <a:lnTo>
                    <a:pt x="62" y="150"/>
                  </a:lnTo>
                  <a:lnTo>
                    <a:pt x="60" y="150"/>
                  </a:lnTo>
                  <a:lnTo>
                    <a:pt x="62" y="154"/>
                  </a:lnTo>
                  <a:lnTo>
                    <a:pt x="60" y="156"/>
                  </a:lnTo>
                  <a:lnTo>
                    <a:pt x="62" y="160"/>
                  </a:lnTo>
                  <a:lnTo>
                    <a:pt x="62" y="162"/>
                  </a:lnTo>
                  <a:lnTo>
                    <a:pt x="60" y="160"/>
                  </a:lnTo>
                  <a:lnTo>
                    <a:pt x="60" y="162"/>
                  </a:lnTo>
                  <a:lnTo>
                    <a:pt x="60" y="164"/>
                  </a:lnTo>
                  <a:lnTo>
                    <a:pt x="58" y="166"/>
                  </a:lnTo>
                  <a:lnTo>
                    <a:pt x="60" y="168"/>
                  </a:lnTo>
                  <a:lnTo>
                    <a:pt x="60" y="168"/>
                  </a:lnTo>
                  <a:lnTo>
                    <a:pt x="60" y="170"/>
                  </a:lnTo>
                  <a:lnTo>
                    <a:pt x="60" y="172"/>
                  </a:lnTo>
                  <a:lnTo>
                    <a:pt x="58" y="174"/>
                  </a:lnTo>
                  <a:lnTo>
                    <a:pt x="60" y="176"/>
                  </a:lnTo>
                  <a:lnTo>
                    <a:pt x="62" y="178"/>
                  </a:lnTo>
                  <a:lnTo>
                    <a:pt x="64" y="178"/>
                  </a:lnTo>
                  <a:lnTo>
                    <a:pt x="64" y="180"/>
                  </a:lnTo>
                  <a:lnTo>
                    <a:pt x="64" y="180"/>
                  </a:lnTo>
                  <a:lnTo>
                    <a:pt x="66" y="182"/>
                  </a:lnTo>
                  <a:lnTo>
                    <a:pt x="68" y="180"/>
                  </a:lnTo>
                  <a:lnTo>
                    <a:pt x="70" y="180"/>
                  </a:lnTo>
                  <a:lnTo>
                    <a:pt x="70" y="182"/>
                  </a:lnTo>
                  <a:lnTo>
                    <a:pt x="74" y="186"/>
                  </a:lnTo>
                  <a:lnTo>
                    <a:pt x="74" y="188"/>
                  </a:lnTo>
                  <a:lnTo>
                    <a:pt x="78" y="190"/>
                  </a:lnTo>
                  <a:lnTo>
                    <a:pt x="78" y="192"/>
                  </a:lnTo>
                  <a:lnTo>
                    <a:pt x="80" y="194"/>
                  </a:lnTo>
                  <a:lnTo>
                    <a:pt x="78" y="198"/>
                  </a:lnTo>
                  <a:lnTo>
                    <a:pt x="76" y="202"/>
                  </a:lnTo>
                  <a:lnTo>
                    <a:pt x="74" y="204"/>
                  </a:lnTo>
                  <a:lnTo>
                    <a:pt x="70" y="204"/>
                  </a:lnTo>
                  <a:lnTo>
                    <a:pt x="70" y="204"/>
                  </a:lnTo>
                  <a:lnTo>
                    <a:pt x="70" y="202"/>
                  </a:lnTo>
                  <a:lnTo>
                    <a:pt x="66" y="200"/>
                  </a:lnTo>
                  <a:lnTo>
                    <a:pt x="66" y="200"/>
                  </a:lnTo>
                  <a:lnTo>
                    <a:pt x="66" y="202"/>
                  </a:lnTo>
                  <a:lnTo>
                    <a:pt x="64" y="202"/>
                  </a:lnTo>
                  <a:lnTo>
                    <a:pt x="62" y="200"/>
                  </a:lnTo>
                  <a:lnTo>
                    <a:pt x="60" y="200"/>
                  </a:lnTo>
                  <a:lnTo>
                    <a:pt x="60" y="202"/>
                  </a:lnTo>
                  <a:lnTo>
                    <a:pt x="58" y="202"/>
                  </a:lnTo>
                  <a:lnTo>
                    <a:pt x="56" y="200"/>
                  </a:lnTo>
                  <a:lnTo>
                    <a:pt x="56" y="204"/>
                  </a:lnTo>
                  <a:lnTo>
                    <a:pt x="54" y="202"/>
                  </a:lnTo>
                  <a:lnTo>
                    <a:pt x="52" y="202"/>
                  </a:lnTo>
                  <a:lnTo>
                    <a:pt x="52" y="204"/>
                  </a:lnTo>
                  <a:lnTo>
                    <a:pt x="56" y="204"/>
                  </a:lnTo>
                  <a:lnTo>
                    <a:pt x="56" y="204"/>
                  </a:lnTo>
                  <a:lnTo>
                    <a:pt x="56" y="204"/>
                  </a:lnTo>
                  <a:lnTo>
                    <a:pt x="60" y="204"/>
                  </a:lnTo>
                  <a:lnTo>
                    <a:pt x="62" y="204"/>
                  </a:lnTo>
                  <a:lnTo>
                    <a:pt x="64" y="204"/>
                  </a:lnTo>
                  <a:lnTo>
                    <a:pt x="66" y="208"/>
                  </a:lnTo>
                  <a:lnTo>
                    <a:pt x="68" y="206"/>
                  </a:lnTo>
                  <a:lnTo>
                    <a:pt x="68" y="206"/>
                  </a:lnTo>
                  <a:lnTo>
                    <a:pt x="70" y="206"/>
                  </a:lnTo>
                  <a:lnTo>
                    <a:pt x="74" y="206"/>
                  </a:lnTo>
                  <a:lnTo>
                    <a:pt x="76" y="208"/>
                  </a:lnTo>
                  <a:lnTo>
                    <a:pt x="76" y="210"/>
                  </a:lnTo>
                  <a:lnTo>
                    <a:pt x="74" y="210"/>
                  </a:lnTo>
                  <a:lnTo>
                    <a:pt x="72" y="210"/>
                  </a:lnTo>
                  <a:lnTo>
                    <a:pt x="70" y="214"/>
                  </a:lnTo>
                  <a:lnTo>
                    <a:pt x="68" y="214"/>
                  </a:lnTo>
                  <a:lnTo>
                    <a:pt x="70" y="212"/>
                  </a:lnTo>
                  <a:lnTo>
                    <a:pt x="68" y="210"/>
                  </a:lnTo>
                  <a:lnTo>
                    <a:pt x="68" y="212"/>
                  </a:lnTo>
                  <a:lnTo>
                    <a:pt x="68" y="214"/>
                  </a:lnTo>
                  <a:lnTo>
                    <a:pt x="66" y="214"/>
                  </a:lnTo>
                  <a:lnTo>
                    <a:pt x="64" y="216"/>
                  </a:lnTo>
                  <a:lnTo>
                    <a:pt x="64" y="218"/>
                  </a:lnTo>
                  <a:lnTo>
                    <a:pt x="62" y="218"/>
                  </a:lnTo>
                  <a:lnTo>
                    <a:pt x="62" y="218"/>
                  </a:lnTo>
                  <a:lnTo>
                    <a:pt x="60" y="220"/>
                  </a:lnTo>
                  <a:lnTo>
                    <a:pt x="60" y="218"/>
                  </a:lnTo>
                  <a:lnTo>
                    <a:pt x="58" y="218"/>
                  </a:lnTo>
                  <a:lnTo>
                    <a:pt x="58" y="220"/>
                  </a:lnTo>
                  <a:lnTo>
                    <a:pt x="60" y="222"/>
                  </a:lnTo>
                  <a:lnTo>
                    <a:pt x="62" y="224"/>
                  </a:lnTo>
                  <a:lnTo>
                    <a:pt x="58" y="224"/>
                  </a:lnTo>
                  <a:lnTo>
                    <a:pt x="62" y="224"/>
                  </a:lnTo>
                  <a:lnTo>
                    <a:pt x="62" y="226"/>
                  </a:lnTo>
                  <a:lnTo>
                    <a:pt x="60" y="230"/>
                  </a:lnTo>
                  <a:lnTo>
                    <a:pt x="62" y="232"/>
                  </a:lnTo>
                  <a:lnTo>
                    <a:pt x="60" y="232"/>
                  </a:lnTo>
                  <a:lnTo>
                    <a:pt x="56" y="232"/>
                  </a:lnTo>
                  <a:lnTo>
                    <a:pt x="58" y="234"/>
                  </a:lnTo>
                  <a:lnTo>
                    <a:pt x="56" y="236"/>
                  </a:lnTo>
                  <a:lnTo>
                    <a:pt x="60" y="238"/>
                  </a:lnTo>
                  <a:lnTo>
                    <a:pt x="58" y="240"/>
                  </a:lnTo>
                  <a:lnTo>
                    <a:pt x="60" y="242"/>
                  </a:lnTo>
                  <a:lnTo>
                    <a:pt x="58" y="244"/>
                  </a:lnTo>
                  <a:lnTo>
                    <a:pt x="58" y="246"/>
                  </a:lnTo>
                  <a:lnTo>
                    <a:pt x="60" y="248"/>
                  </a:lnTo>
                  <a:lnTo>
                    <a:pt x="58" y="250"/>
                  </a:lnTo>
                  <a:lnTo>
                    <a:pt x="58" y="256"/>
                  </a:lnTo>
                  <a:lnTo>
                    <a:pt x="56" y="258"/>
                  </a:lnTo>
                  <a:lnTo>
                    <a:pt x="56" y="264"/>
                  </a:lnTo>
                  <a:lnTo>
                    <a:pt x="52" y="266"/>
                  </a:lnTo>
                  <a:lnTo>
                    <a:pt x="50" y="266"/>
                  </a:lnTo>
                  <a:lnTo>
                    <a:pt x="50" y="264"/>
                  </a:lnTo>
                  <a:lnTo>
                    <a:pt x="46" y="266"/>
                  </a:lnTo>
                  <a:lnTo>
                    <a:pt x="42" y="266"/>
                  </a:lnTo>
                  <a:lnTo>
                    <a:pt x="42" y="264"/>
                  </a:lnTo>
                  <a:lnTo>
                    <a:pt x="40" y="266"/>
                  </a:lnTo>
                  <a:lnTo>
                    <a:pt x="36" y="268"/>
                  </a:lnTo>
                  <a:lnTo>
                    <a:pt x="36" y="272"/>
                  </a:lnTo>
                  <a:lnTo>
                    <a:pt x="36" y="272"/>
                  </a:lnTo>
                  <a:lnTo>
                    <a:pt x="36" y="274"/>
                  </a:lnTo>
                  <a:lnTo>
                    <a:pt x="34" y="276"/>
                  </a:lnTo>
                  <a:lnTo>
                    <a:pt x="30" y="276"/>
                  </a:lnTo>
                  <a:lnTo>
                    <a:pt x="24" y="278"/>
                  </a:lnTo>
                  <a:lnTo>
                    <a:pt x="22" y="278"/>
                  </a:lnTo>
                  <a:lnTo>
                    <a:pt x="22" y="276"/>
                  </a:lnTo>
                  <a:lnTo>
                    <a:pt x="22" y="274"/>
                  </a:lnTo>
                  <a:lnTo>
                    <a:pt x="22" y="268"/>
                  </a:lnTo>
                  <a:lnTo>
                    <a:pt x="18" y="268"/>
                  </a:lnTo>
                  <a:lnTo>
                    <a:pt x="18" y="266"/>
                  </a:lnTo>
                  <a:lnTo>
                    <a:pt x="16" y="264"/>
                  </a:lnTo>
                  <a:lnTo>
                    <a:pt x="18" y="262"/>
                  </a:lnTo>
                  <a:lnTo>
                    <a:pt x="20" y="262"/>
                  </a:lnTo>
                  <a:lnTo>
                    <a:pt x="22" y="258"/>
                  </a:lnTo>
                  <a:lnTo>
                    <a:pt x="22" y="256"/>
                  </a:lnTo>
                  <a:lnTo>
                    <a:pt x="18" y="258"/>
                  </a:lnTo>
                  <a:lnTo>
                    <a:pt x="16" y="256"/>
                  </a:lnTo>
                  <a:lnTo>
                    <a:pt x="16" y="252"/>
                  </a:lnTo>
                  <a:lnTo>
                    <a:pt x="14" y="252"/>
                  </a:lnTo>
                  <a:lnTo>
                    <a:pt x="14" y="248"/>
                  </a:lnTo>
                  <a:lnTo>
                    <a:pt x="10" y="244"/>
                  </a:lnTo>
                  <a:lnTo>
                    <a:pt x="10" y="244"/>
                  </a:lnTo>
                  <a:lnTo>
                    <a:pt x="8" y="240"/>
                  </a:lnTo>
                  <a:lnTo>
                    <a:pt x="6" y="240"/>
                  </a:lnTo>
                  <a:lnTo>
                    <a:pt x="4" y="238"/>
                  </a:lnTo>
                  <a:lnTo>
                    <a:pt x="6" y="236"/>
                  </a:lnTo>
                  <a:lnTo>
                    <a:pt x="6" y="234"/>
                  </a:lnTo>
                  <a:lnTo>
                    <a:pt x="6" y="232"/>
                  </a:lnTo>
                  <a:lnTo>
                    <a:pt x="6" y="230"/>
                  </a:lnTo>
                  <a:lnTo>
                    <a:pt x="8" y="228"/>
                  </a:lnTo>
                  <a:lnTo>
                    <a:pt x="8" y="226"/>
                  </a:lnTo>
                  <a:lnTo>
                    <a:pt x="6" y="224"/>
                  </a:lnTo>
                  <a:lnTo>
                    <a:pt x="6" y="224"/>
                  </a:lnTo>
                  <a:lnTo>
                    <a:pt x="6" y="224"/>
                  </a:lnTo>
                  <a:lnTo>
                    <a:pt x="4" y="226"/>
                  </a:lnTo>
                  <a:lnTo>
                    <a:pt x="6" y="228"/>
                  </a:lnTo>
                  <a:lnTo>
                    <a:pt x="4" y="228"/>
                  </a:lnTo>
                  <a:lnTo>
                    <a:pt x="4" y="226"/>
                  </a:lnTo>
                  <a:lnTo>
                    <a:pt x="4" y="224"/>
                  </a:lnTo>
                  <a:lnTo>
                    <a:pt x="2" y="224"/>
                  </a:lnTo>
                  <a:lnTo>
                    <a:pt x="2" y="220"/>
                  </a:lnTo>
                  <a:lnTo>
                    <a:pt x="0" y="218"/>
                  </a:lnTo>
                  <a:lnTo>
                    <a:pt x="0" y="214"/>
                  </a:lnTo>
                  <a:lnTo>
                    <a:pt x="2" y="212"/>
                  </a:lnTo>
                  <a:lnTo>
                    <a:pt x="2" y="212"/>
                  </a:lnTo>
                  <a:close/>
                  <a:moveTo>
                    <a:pt x="74" y="204"/>
                  </a:moveTo>
                  <a:lnTo>
                    <a:pt x="76" y="208"/>
                  </a:lnTo>
                  <a:lnTo>
                    <a:pt x="78" y="208"/>
                  </a:lnTo>
                  <a:lnTo>
                    <a:pt x="78" y="206"/>
                  </a:lnTo>
                  <a:lnTo>
                    <a:pt x="80" y="204"/>
                  </a:lnTo>
                  <a:lnTo>
                    <a:pt x="80" y="202"/>
                  </a:lnTo>
                  <a:lnTo>
                    <a:pt x="76" y="202"/>
                  </a:lnTo>
                  <a:lnTo>
                    <a:pt x="74" y="204"/>
                  </a:lnTo>
                  <a:close/>
                  <a:moveTo>
                    <a:pt x="4" y="230"/>
                  </a:moveTo>
                  <a:lnTo>
                    <a:pt x="4" y="232"/>
                  </a:lnTo>
                  <a:lnTo>
                    <a:pt x="4" y="232"/>
                  </a:lnTo>
                  <a:lnTo>
                    <a:pt x="6" y="230"/>
                  </a:lnTo>
                  <a:lnTo>
                    <a:pt x="4" y="230"/>
                  </a:lnTo>
                  <a:close/>
                  <a:moveTo>
                    <a:pt x="84" y="222"/>
                  </a:moveTo>
                  <a:lnTo>
                    <a:pt x="86" y="224"/>
                  </a:lnTo>
                  <a:lnTo>
                    <a:pt x="88" y="222"/>
                  </a:lnTo>
                  <a:lnTo>
                    <a:pt x="86" y="222"/>
                  </a:lnTo>
                  <a:lnTo>
                    <a:pt x="84" y="222"/>
                  </a:lnTo>
                  <a:close/>
                  <a:moveTo>
                    <a:pt x="86" y="234"/>
                  </a:moveTo>
                  <a:lnTo>
                    <a:pt x="86" y="234"/>
                  </a:lnTo>
                  <a:lnTo>
                    <a:pt x="88" y="232"/>
                  </a:lnTo>
                  <a:lnTo>
                    <a:pt x="90" y="232"/>
                  </a:lnTo>
                  <a:lnTo>
                    <a:pt x="90" y="232"/>
                  </a:lnTo>
                  <a:lnTo>
                    <a:pt x="88" y="232"/>
                  </a:lnTo>
                  <a:lnTo>
                    <a:pt x="86" y="234"/>
                  </a:lnTo>
                  <a:close/>
                  <a:moveTo>
                    <a:pt x="78" y="252"/>
                  </a:moveTo>
                  <a:lnTo>
                    <a:pt x="80" y="252"/>
                  </a:lnTo>
                  <a:lnTo>
                    <a:pt x="80" y="250"/>
                  </a:lnTo>
                  <a:lnTo>
                    <a:pt x="80" y="250"/>
                  </a:lnTo>
                  <a:lnTo>
                    <a:pt x="80" y="248"/>
                  </a:lnTo>
                  <a:lnTo>
                    <a:pt x="84" y="246"/>
                  </a:lnTo>
                  <a:lnTo>
                    <a:pt x="84" y="244"/>
                  </a:lnTo>
                  <a:lnTo>
                    <a:pt x="86" y="242"/>
                  </a:lnTo>
                  <a:lnTo>
                    <a:pt x="86" y="240"/>
                  </a:lnTo>
                  <a:lnTo>
                    <a:pt x="84" y="238"/>
                  </a:lnTo>
                  <a:lnTo>
                    <a:pt x="84" y="238"/>
                  </a:lnTo>
                  <a:lnTo>
                    <a:pt x="84" y="236"/>
                  </a:lnTo>
                  <a:lnTo>
                    <a:pt x="86" y="234"/>
                  </a:lnTo>
                  <a:lnTo>
                    <a:pt x="84" y="234"/>
                  </a:lnTo>
                  <a:lnTo>
                    <a:pt x="84" y="234"/>
                  </a:lnTo>
                  <a:lnTo>
                    <a:pt x="80" y="234"/>
                  </a:lnTo>
                  <a:lnTo>
                    <a:pt x="78" y="238"/>
                  </a:lnTo>
                  <a:lnTo>
                    <a:pt x="78" y="238"/>
                  </a:lnTo>
                  <a:lnTo>
                    <a:pt x="76" y="240"/>
                  </a:lnTo>
                  <a:lnTo>
                    <a:pt x="78" y="244"/>
                  </a:lnTo>
                  <a:lnTo>
                    <a:pt x="76" y="244"/>
                  </a:lnTo>
                  <a:lnTo>
                    <a:pt x="78" y="248"/>
                  </a:lnTo>
                  <a:lnTo>
                    <a:pt x="80" y="248"/>
                  </a:lnTo>
                  <a:lnTo>
                    <a:pt x="78" y="250"/>
                  </a:lnTo>
                  <a:lnTo>
                    <a:pt x="78" y="252"/>
                  </a:lnTo>
                  <a:lnTo>
                    <a:pt x="78" y="252"/>
                  </a:lnTo>
                  <a:close/>
                  <a:moveTo>
                    <a:pt x="60" y="260"/>
                  </a:moveTo>
                  <a:lnTo>
                    <a:pt x="60" y="262"/>
                  </a:lnTo>
                  <a:lnTo>
                    <a:pt x="60" y="264"/>
                  </a:lnTo>
                  <a:lnTo>
                    <a:pt x="60" y="264"/>
                  </a:lnTo>
                  <a:lnTo>
                    <a:pt x="62" y="262"/>
                  </a:lnTo>
                  <a:lnTo>
                    <a:pt x="62" y="258"/>
                  </a:lnTo>
                  <a:lnTo>
                    <a:pt x="64" y="254"/>
                  </a:lnTo>
                  <a:lnTo>
                    <a:pt x="64" y="250"/>
                  </a:lnTo>
                  <a:lnTo>
                    <a:pt x="64" y="246"/>
                  </a:lnTo>
                  <a:lnTo>
                    <a:pt x="64" y="246"/>
                  </a:lnTo>
                  <a:lnTo>
                    <a:pt x="62" y="248"/>
                  </a:lnTo>
                  <a:lnTo>
                    <a:pt x="62" y="248"/>
                  </a:lnTo>
                  <a:lnTo>
                    <a:pt x="62" y="252"/>
                  </a:lnTo>
                  <a:lnTo>
                    <a:pt x="60" y="252"/>
                  </a:lnTo>
                  <a:lnTo>
                    <a:pt x="60" y="26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5" name="Svelbard">
              <a:extLst>
                <a:ext uri="{FF2B5EF4-FFF2-40B4-BE49-F238E27FC236}">
                  <a16:creationId xmlns:a16="http://schemas.microsoft.com/office/drawing/2014/main" id="{C08EA775-23FA-43E9-8F62-0C95EE682E51}"/>
                </a:ext>
              </a:extLst>
            </p:cNvPr>
            <p:cNvSpPr>
              <a:spLocks noEditPoints="1"/>
            </p:cNvSpPr>
            <p:nvPr/>
          </p:nvSpPr>
          <p:spPr bwMode="auto">
            <a:xfrm>
              <a:off x="6065378" y="1761200"/>
              <a:ext cx="333012" cy="409566"/>
            </a:xfrm>
            <a:custGeom>
              <a:avLst/>
              <a:gdLst>
                <a:gd name="T0" fmla="*/ 166 w 174"/>
                <a:gd name="T1" fmla="*/ 20 h 214"/>
                <a:gd name="T2" fmla="*/ 72 w 174"/>
                <a:gd name="T3" fmla="*/ 2 h 214"/>
                <a:gd name="T4" fmla="*/ 58 w 174"/>
                <a:gd name="T5" fmla="*/ 22 h 214"/>
                <a:gd name="T6" fmla="*/ 76 w 174"/>
                <a:gd name="T7" fmla="*/ 40 h 214"/>
                <a:gd name="T8" fmla="*/ 78 w 174"/>
                <a:gd name="T9" fmla="*/ 42 h 214"/>
                <a:gd name="T10" fmla="*/ 70 w 174"/>
                <a:gd name="T11" fmla="*/ 44 h 214"/>
                <a:gd name="T12" fmla="*/ 92 w 174"/>
                <a:gd name="T13" fmla="*/ 52 h 214"/>
                <a:gd name="T14" fmla="*/ 108 w 174"/>
                <a:gd name="T15" fmla="*/ 54 h 214"/>
                <a:gd name="T16" fmla="*/ 124 w 174"/>
                <a:gd name="T17" fmla="*/ 38 h 214"/>
                <a:gd name="T18" fmla="*/ 122 w 174"/>
                <a:gd name="T19" fmla="*/ 22 h 214"/>
                <a:gd name="T20" fmla="*/ 106 w 174"/>
                <a:gd name="T21" fmla="*/ 16 h 214"/>
                <a:gd name="T22" fmla="*/ 98 w 174"/>
                <a:gd name="T23" fmla="*/ 22 h 214"/>
                <a:gd name="T24" fmla="*/ 90 w 174"/>
                <a:gd name="T25" fmla="*/ 12 h 214"/>
                <a:gd name="T26" fmla="*/ 90 w 174"/>
                <a:gd name="T27" fmla="*/ 30 h 214"/>
                <a:gd name="T28" fmla="*/ 78 w 174"/>
                <a:gd name="T29" fmla="*/ 22 h 214"/>
                <a:gd name="T30" fmla="*/ 68 w 174"/>
                <a:gd name="T31" fmla="*/ 10 h 214"/>
                <a:gd name="T32" fmla="*/ 66 w 174"/>
                <a:gd name="T33" fmla="*/ 26 h 214"/>
                <a:gd name="T34" fmla="*/ 58 w 174"/>
                <a:gd name="T35" fmla="*/ 30 h 214"/>
                <a:gd name="T36" fmla="*/ 140 w 174"/>
                <a:gd name="T37" fmla="*/ 70 h 214"/>
                <a:gd name="T38" fmla="*/ 144 w 174"/>
                <a:gd name="T39" fmla="*/ 66 h 214"/>
                <a:gd name="T40" fmla="*/ 134 w 174"/>
                <a:gd name="T41" fmla="*/ 74 h 214"/>
                <a:gd name="T42" fmla="*/ 108 w 174"/>
                <a:gd name="T43" fmla="*/ 92 h 214"/>
                <a:gd name="T44" fmla="*/ 120 w 174"/>
                <a:gd name="T45" fmla="*/ 106 h 214"/>
                <a:gd name="T46" fmla="*/ 106 w 174"/>
                <a:gd name="T47" fmla="*/ 120 h 214"/>
                <a:gd name="T48" fmla="*/ 90 w 174"/>
                <a:gd name="T49" fmla="*/ 120 h 214"/>
                <a:gd name="T50" fmla="*/ 90 w 174"/>
                <a:gd name="T51" fmla="*/ 100 h 214"/>
                <a:gd name="T52" fmla="*/ 80 w 174"/>
                <a:gd name="T53" fmla="*/ 84 h 214"/>
                <a:gd name="T54" fmla="*/ 96 w 174"/>
                <a:gd name="T55" fmla="*/ 90 h 214"/>
                <a:gd name="T56" fmla="*/ 90 w 174"/>
                <a:gd name="T57" fmla="*/ 78 h 214"/>
                <a:gd name="T58" fmla="*/ 8 w 174"/>
                <a:gd name="T59" fmla="*/ 88 h 214"/>
                <a:gd name="T60" fmla="*/ 8 w 174"/>
                <a:gd name="T61" fmla="*/ 84 h 214"/>
                <a:gd name="T62" fmla="*/ 58 w 174"/>
                <a:gd name="T63" fmla="*/ 150 h 214"/>
                <a:gd name="T64" fmla="*/ 52 w 174"/>
                <a:gd name="T65" fmla="*/ 138 h 214"/>
                <a:gd name="T66" fmla="*/ 40 w 174"/>
                <a:gd name="T67" fmla="*/ 130 h 214"/>
                <a:gd name="T68" fmla="*/ 32 w 174"/>
                <a:gd name="T69" fmla="*/ 120 h 214"/>
                <a:gd name="T70" fmla="*/ 42 w 174"/>
                <a:gd name="T71" fmla="*/ 118 h 214"/>
                <a:gd name="T72" fmla="*/ 48 w 174"/>
                <a:gd name="T73" fmla="*/ 108 h 214"/>
                <a:gd name="T74" fmla="*/ 46 w 174"/>
                <a:gd name="T75" fmla="*/ 106 h 214"/>
                <a:gd name="T76" fmla="*/ 30 w 174"/>
                <a:gd name="T77" fmla="*/ 110 h 214"/>
                <a:gd name="T78" fmla="*/ 38 w 174"/>
                <a:gd name="T79" fmla="*/ 98 h 214"/>
                <a:gd name="T80" fmla="*/ 54 w 174"/>
                <a:gd name="T81" fmla="*/ 84 h 214"/>
                <a:gd name="T82" fmla="*/ 44 w 174"/>
                <a:gd name="T83" fmla="*/ 86 h 214"/>
                <a:gd name="T84" fmla="*/ 38 w 174"/>
                <a:gd name="T85" fmla="*/ 78 h 214"/>
                <a:gd name="T86" fmla="*/ 36 w 174"/>
                <a:gd name="T87" fmla="*/ 88 h 214"/>
                <a:gd name="T88" fmla="*/ 20 w 174"/>
                <a:gd name="T89" fmla="*/ 90 h 214"/>
                <a:gd name="T90" fmla="*/ 14 w 174"/>
                <a:gd name="T91" fmla="*/ 80 h 214"/>
                <a:gd name="T92" fmla="*/ 12 w 174"/>
                <a:gd name="T93" fmla="*/ 74 h 214"/>
                <a:gd name="T94" fmla="*/ 12 w 174"/>
                <a:gd name="T95" fmla="*/ 58 h 214"/>
                <a:gd name="T96" fmla="*/ 0 w 174"/>
                <a:gd name="T97" fmla="*/ 54 h 214"/>
                <a:gd name="T98" fmla="*/ 12 w 174"/>
                <a:gd name="T99" fmla="*/ 46 h 214"/>
                <a:gd name="T100" fmla="*/ 26 w 174"/>
                <a:gd name="T101" fmla="*/ 42 h 214"/>
                <a:gd name="T102" fmla="*/ 22 w 174"/>
                <a:gd name="T103" fmla="*/ 48 h 214"/>
                <a:gd name="T104" fmla="*/ 28 w 174"/>
                <a:gd name="T105" fmla="*/ 60 h 214"/>
                <a:gd name="T106" fmla="*/ 36 w 174"/>
                <a:gd name="T107" fmla="*/ 48 h 214"/>
                <a:gd name="T108" fmla="*/ 44 w 174"/>
                <a:gd name="T109" fmla="*/ 70 h 214"/>
                <a:gd name="T110" fmla="*/ 40 w 174"/>
                <a:gd name="T111" fmla="*/ 40 h 214"/>
                <a:gd name="T112" fmla="*/ 56 w 174"/>
                <a:gd name="T113" fmla="*/ 40 h 214"/>
                <a:gd name="T114" fmla="*/ 60 w 174"/>
                <a:gd name="T115" fmla="*/ 44 h 214"/>
                <a:gd name="T116" fmla="*/ 86 w 174"/>
                <a:gd name="T117" fmla="*/ 72 h 214"/>
                <a:gd name="T118" fmla="*/ 76 w 174"/>
                <a:gd name="T119" fmla="*/ 82 h 214"/>
                <a:gd name="T120" fmla="*/ 68 w 174"/>
                <a:gd name="T121" fmla="*/ 104 h 214"/>
                <a:gd name="T122" fmla="*/ 64 w 174"/>
                <a:gd name="T123" fmla="*/ 124 h 214"/>
                <a:gd name="T124" fmla="*/ 86 w 174"/>
                <a:gd name="T125"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 h="214">
                  <a:moveTo>
                    <a:pt x="162" y="18"/>
                  </a:moveTo>
                  <a:lnTo>
                    <a:pt x="162" y="16"/>
                  </a:lnTo>
                  <a:lnTo>
                    <a:pt x="166" y="16"/>
                  </a:lnTo>
                  <a:lnTo>
                    <a:pt x="168" y="16"/>
                  </a:lnTo>
                  <a:lnTo>
                    <a:pt x="168" y="12"/>
                  </a:lnTo>
                  <a:lnTo>
                    <a:pt x="172" y="12"/>
                  </a:lnTo>
                  <a:lnTo>
                    <a:pt x="174" y="12"/>
                  </a:lnTo>
                  <a:lnTo>
                    <a:pt x="174" y="12"/>
                  </a:lnTo>
                  <a:lnTo>
                    <a:pt x="174" y="14"/>
                  </a:lnTo>
                  <a:lnTo>
                    <a:pt x="170" y="16"/>
                  </a:lnTo>
                  <a:lnTo>
                    <a:pt x="168" y="16"/>
                  </a:lnTo>
                  <a:lnTo>
                    <a:pt x="166" y="20"/>
                  </a:lnTo>
                  <a:lnTo>
                    <a:pt x="164" y="20"/>
                  </a:lnTo>
                  <a:lnTo>
                    <a:pt x="162" y="20"/>
                  </a:lnTo>
                  <a:lnTo>
                    <a:pt x="162" y="18"/>
                  </a:lnTo>
                  <a:close/>
                  <a:moveTo>
                    <a:pt x="130" y="22"/>
                  </a:moveTo>
                  <a:lnTo>
                    <a:pt x="132" y="22"/>
                  </a:lnTo>
                  <a:lnTo>
                    <a:pt x="134" y="22"/>
                  </a:lnTo>
                  <a:lnTo>
                    <a:pt x="134" y="22"/>
                  </a:lnTo>
                  <a:lnTo>
                    <a:pt x="134" y="20"/>
                  </a:lnTo>
                  <a:lnTo>
                    <a:pt x="132" y="20"/>
                  </a:lnTo>
                  <a:lnTo>
                    <a:pt x="130" y="20"/>
                  </a:lnTo>
                  <a:lnTo>
                    <a:pt x="130" y="22"/>
                  </a:lnTo>
                  <a:close/>
                  <a:moveTo>
                    <a:pt x="72" y="2"/>
                  </a:moveTo>
                  <a:lnTo>
                    <a:pt x="76" y="6"/>
                  </a:lnTo>
                  <a:lnTo>
                    <a:pt x="78" y="6"/>
                  </a:lnTo>
                  <a:lnTo>
                    <a:pt x="78" y="4"/>
                  </a:lnTo>
                  <a:lnTo>
                    <a:pt x="80" y="2"/>
                  </a:lnTo>
                  <a:lnTo>
                    <a:pt x="78" y="2"/>
                  </a:lnTo>
                  <a:lnTo>
                    <a:pt x="76" y="2"/>
                  </a:lnTo>
                  <a:lnTo>
                    <a:pt x="72" y="2"/>
                  </a:lnTo>
                  <a:lnTo>
                    <a:pt x="72" y="0"/>
                  </a:lnTo>
                  <a:lnTo>
                    <a:pt x="70" y="2"/>
                  </a:lnTo>
                  <a:lnTo>
                    <a:pt x="72" y="2"/>
                  </a:lnTo>
                  <a:close/>
                  <a:moveTo>
                    <a:pt x="60" y="22"/>
                  </a:moveTo>
                  <a:lnTo>
                    <a:pt x="58" y="22"/>
                  </a:lnTo>
                  <a:lnTo>
                    <a:pt x="58" y="20"/>
                  </a:lnTo>
                  <a:lnTo>
                    <a:pt x="58" y="20"/>
                  </a:lnTo>
                  <a:lnTo>
                    <a:pt x="60" y="18"/>
                  </a:lnTo>
                  <a:lnTo>
                    <a:pt x="60" y="18"/>
                  </a:lnTo>
                  <a:lnTo>
                    <a:pt x="62" y="20"/>
                  </a:lnTo>
                  <a:lnTo>
                    <a:pt x="62" y="22"/>
                  </a:lnTo>
                  <a:lnTo>
                    <a:pt x="60" y="22"/>
                  </a:lnTo>
                  <a:lnTo>
                    <a:pt x="60" y="22"/>
                  </a:lnTo>
                  <a:close/>
                  <a:moveTo>
                    <a:pt x="72" y="42"/>
                  </a:moveTo>
                  <a:lnTo>
                    <a:pt x="72" y="42"/>
                  </a:lnTo>
                  <a:lnTo>
                    <a:pt x="74" y="40"/>
                  </a:lnTo>
                  <a:lnTo>
                    <a:pt x="76" y="40"/>
                  </a:lnTo>
                  <a:lnTo>
                    <a:pt x="80" y="38"/>
                  </a:lnTo>
                  <a:lnTo>
                    <a:pt x="84" y="38"/>
                  </a:lnTo>
                  <a:lnTo>
                    <a:pt x="86" y="38"/>
                  </a:lnTo>
                  <a:lnTo>
                    <a:pt x="88" y="38"/>
                  </a:lnTo>
                  <a:lnTo>
                    <a:pt x="88" y="38"/>
                  </a:lnTo>
                  <a:lnTo>
                    <a:pt x="88" y="40"/>
                  </a:lnTo>
                  <a:lnTo>
                    <a:pt x="88" y="40"/>
                  </a:lnTo>
                  <a:lnTo>
                    <a:pt x="86" y="42"/>
                  </a:lnTo>
                  <a:lnTo>
                    <a:pt x="86" y="42"/>
                  </a:lnTo>
                  <a:lnTo>
                    <a:pt x="82" y="42"/>
                  </a:lnTo>
                  <a:lnTo>
                    <a:pt x="80" y="42"/>
                  </a:lnTo>
                  <a:lnTo>
                    <a:pt x="78" y="42"/>
                  </a:lnTo>
                  <a:lnTo>
                    <a:pt x="78" y="42"/>
                  </a:lnTo>
                  <a:lnTo>
                    <a:pt x="78" y="44"/>
                  </a:lnTo>
                  <a:lnTo>
                    <a:pt x="82" y="44"/>
                  </a:lnTo>
                  <a:lnTo>
                    <a:pt x="84" y="44"/>
                  </a:lnTo>
                  <a:lnTo>
                    <a:pt x="84" y="46"/>
                  </a:lnTo>
                  <a:lnTo>
                    <a:pt x="82" y="46"/>
                  </a:lnTo>
                  <a:lnTo>
                    <a:pt x="80" y="44"/>
                  </a:lnTo>
                  <a:lnTo>
                    <a:pt x="78" y="46"/>
                  </a:lnTo>
                  <a:lnTo>
                    <a:pt x="78" y="46"/>
                  </a:lnTo>
                  <a:lnTo>
                    <a:pt x="76" y="44"/>
                  </a:lnTo>
                  <a:lnTo>
                    <a:pt x="72" y="44"/>
                  </a:lnTo>
                  <a:lnTo>
                    <a:pt x="70" y="44"/>
                  </a:lnTo>
                  <a:lnTo>
                    <a:pt x="70" y="46"/>
                  </a:lnTo>
                  <a:lnTo>
                    <a:pt x="72" y="46"/>
                  </a:lnTo>
                  <a:lnTo>
                    <a:pt x="76" y="50"/>
                  </a:lnTo>
                  <a:lnTo>
                    <a:pt x="78" y="50"/>
                  </a:lnTo>
                  <a:lnTo>
                    <a:pt x="78" y="50"/>
                  </a:lnTo>
                  <a:lnTo>
                    <a:pt x="80" y="50"/>
                  </a:lnTo>
                  <a:lnTo>
                    <a:pt x="82" y="52"/>
                  </a:lnTo>
                  <a:lnTo>
                    <a:pt x="82" y="54"/>
                  </a:lnTo>
                  <a:lnTo>
                    <a:pt x="84" y="56"/>
                  </a:lnTo>
                  <a:lnTo>
                    <a:pt x="86" y="54"/>
                  </a:lnTo>
                  <a:lnTo>
                    <a:pt x="88" y="54"/>
                  </a:lnTo>
                  <a:lnTo>
                    <a:pt x="92" y="52"/>
                  </a:lnTo>
                  <a:lnTo>
                    <a:pt x="94" y="52"/>
                  </a:lnTo>
                  <a:lnTo>
                    <a:pt x="98" y="52"/>
                  </a:lnTo>
                  <a:lnTo>
                    <a:pt x="98" y="54"/>
                  </a:lnTo>
                  <a:lnTo>
                    <a:pt x="98" y="56"/>
                  </a:lnTo>
                  <a:lnTo>
                    <a:pt x="98" y="58"/>
                  </a:lnTo>
                  <a:lnTo>
                    <a:pt x="100" y="60"/>
                  </a:lnTo>
                  <a:lnTo>
                    <a:pt x="104" y="60"/>
                  </a:lnTo>
                  <a:lnTo>
                    <a:pt x="106" y="58"/>
                  </a:lnTo>
                  <a:lnTo>
                    <a:pt x="108" y="58"/>
                  </a:lnTo>
                  <a:lnTo>
                    <a:pt x="108" y="58"/>
                  </a:lnTo>
                  <a:lnTo>
                    <a:pt x="108" y="56"/>
                  </a:lnTo>
                  <a:lnTo>
                    <a:pt x="108" y="54"/>
                  </a:lnTo>
                  <a:lnTo>
                    <a:pt x="110" y="52"/>
                  </a:lnTo>
                  <a:lnTo>
                    <a:pt x="112" y="52"/>
                  </a:lnTo>
                  <a:lnTo>
                    <a:pt x="114" y="52"/>
                  </a:lnTo>
                  <a:lnTo>
                    <a:pt x="116" y="54"/>
                  </a:lnTo>
                  <a:lnTo>
                    <a:pt x="118" y="54"/>
                  </a:lnTo>
                  <a:lnTo>
                    <a:pt x="120" y="52"/>
                  </a:lnTo>
                  <a:lnTo>
                    <a:pt x="120" y="50"/>
                  </a:lnTo>
                  <a:lnTo>
                    <a:pt x="120" y="48"/>
                  </a:lnTo>
                  <a:lnTo>
                    <a:pt x="120" y="46"/>
                  </a:lnTo>
                  <a:lnTo>
                    <a:pt x="122" y="44"/>
                  </a:lnTo>
                  <a:lnTo>
                    <a:pt x="122" y="42"/>
                  </a:lnTo>
                  <a:lnTo>
                    <a:pt x="124" y="38"/>
                  </a:lnTo>
                  <a:lnTo>
                    <a:pt x="126" y="36"/>
                  </a:lnTo>
                  <a:lnTo>
                    <a:pt x="128" y="34"/>
                  </a:lnTo>
                  <a:lnTo>
                    <a:pt x="130" y="32"/>
                  </a:lnTo>
                  <a:lnTo>
                    <a:pt x="130" y="30"/>
                  </a:lnTo>
                  <a:lnTo>
                    <a:pt x="128" y="28"/>
                  </a:lnTo>
                  <a:lnTo>
                    <a:pt x="128" y="26"/>
                  </a:lnTo>
                  <a:lnTo>
                    <a:pt x="130" y="24"/>
                  </a:lnTo>
                  <a:lnTo>
                    <a:pt x="130" y="24"/>
                  </a:lnTo>
                  <a:lnTo>
                    <a:pt x="128" y="22"/>
                  </a:lnTo>
                  <a:lnTo>
                    <a:pt x="126" y="22"/>
                  </a:lnTo>
                  <a:lnTo>
                    <a:pt x="124" y="22"/>
                  </a:lnTo>
                  <a:lnTo>
                    <a:pt x="122" y="22"/>
                  </a:lnTo>
                  <a:lnTo>
                    <a:pt x="118" y="22"/>
                  </a:lnTo>
                  <a:lnTo>
                    <a:pt x="116" y="20"/>
                  </a:lnTo>
                  <a:lnTo>
                    <a:pt x="114" y="20"/>
                  </a:lnTo>
                  <a:lnTo>
                    <a:pt x="112" y="20"/>
                  </a:lnTo>
                  <a:lnTo>
                    <a:pt x="110" y="18"/>
                  </a:lnTo>
                  <a:lnTo>
                    <a:pt x="110" y="18"/>
                  </a:lnTo>
                  <a:lnTo>
                    <a:pt x="108" y="16"/>
                  </a:lnTo>
                  <a:lnTo>
                    <a:pt x="106" y="18"/>
                  </a:lnTo>
                  <a:lnTo>
                    <a:pt x="106" y="18"/>
                  </a:lnTo>
                  <a:lnTo>
                    <a:pt x="106" y="16"/>
                  </a:lnTo>
                  <a:lnTo>
                    <a:pt x="106" y="14"/>
                  </a:lnTo>
                  <a:lnTo>
                    <a:pt x="106" y="16"/>
                  </a:lnTo>
                  <a:lnTo>
                    <a:pt x="104" y="18"/>
                  </a:lnTo>
                  <a:lnTo>
                    <a:pt x="104" y="18"/>
                  </a:lnTo>
                  <a:lnTo>
                    <a:pt x="102" y="16"/>
                  </a:lnTo>
                  <a:lnTo>
                    <a:pt x="102" y="16"/>
                  </a:lnTo>
                  <a:lnTo>
                    <a:pt x="102" y="16"/>
                  </a:lnTo>
                  <a:lnTo>
                    <a:pt x="102" y="16"/>
                  </a:lnTo>
                  <a:lnTo>
                    <a:pt x="102" y="18"/>
                  </a:lnTo>
                  <a:lnTo>
                    <a:pt x="100" y="20"/>
                  </a:lnTo>
                  <a:lnTo>
                    <a:pt x="100" y="22"/>
                  </a:lnTo>
                  <a:lnTo>
                    <a:pt x="100" y="24"/>
                  </a:lnTo>
                  <a:lnTo>
                    <a:pt x="98" y="22"/>
                  </a:lnTo>
                  <a:lnTo>
                    <a:pt x="98" y="22"/>
                  </a:lnTo>
                  <a:lnTo>
                    <a:pt x="96" y="22"/>
                  </a:lnTo>
                  <a:lnTo>
                    <a:pt x="96" y="22"/>
                  </a:lnTo>
                  <a:lnTo>
                    <a:pt x="96" y="24"/>
                  </a:lnTo>
                  <a:lnTo>
                    <a:pt x="96" y="22"/>
                  </a:lnTo>
                  <a:lnTo>
                    <a:pt x="94" y="20"/>
                  </a:lnTo>
                  <a:lnTo>
                    <a:pt x="96" y="18"/>
                  </a:lnTo>
                  <a:lnTo>
                    <a:pt x="96" y="14"/>
                  </a:lnTo>
                  <a:lnTo>
                    <a:pt x="96" y="12"/>
                  </a:lnTo>
                  <a:lnTo>
                    <a:pt x="92" y="12"/>
                  </a:lnTo>
                  <a:lnTo>
                    <a:pt x="92" y="10"/>
                  </a:lnTo>
                  <a:lnTo>
                    <a:pt x="90" y="10"/>
                  </a:lnTo>
                  <a:lnTo>
                    <a:pt x="90" y="12"/>
                  </a:lnTo>
                  <a:lnTo>
                    <a:pt x="92" y="12"/>
                  </a:lnTo>
                  <a:lnTo>
                    <a:pt x="92" y="14"/>
                  </a:lnTo>
                  <a:lnTo>
                    <a:pt x="90" y="14"/>
                  </a:lnTo>
                  <a:lnTo>
                    <a:pt x="90" y="12"/>
                  </a:lnTo>
                  <a:lnTo>
                    <a:pt x="88" y="14"/>
                  </a:lnTo>
                  <a:lnTo>
                    <a:pt x="88" y="16"/>
                  </a:lnTo>
                  <a:lnTo>
                    <a:pt x="90" y="18"/>
                  </a:lnTo>
                  <a:lnTo>
                    <a:pt x="90" y="20"/>
                  </a:lnTo>
                  <a:lnTo>
                    <a:pt x="90" y="22"/>
                  </a:lnTo>
                  <a:lnTo>
                    <a:pt x="90" y="24"/>
                  </a:lnTo>
                  <a:lnTo>
                    <a:pt x="92" y="28"/>
                  </a:lnTo>
                  <a:lnTo>
                    <a:pt x="90" y="30"/>
                  </a:lnTo>
                  <a:lnTo>
                    <a:pt x="90" y="30"/>
                  </a:lnTo>
                  <a:lnTo>
                    <a:pt x="88" y="28"/>
                  </a:lnTo>
                  <a:lnTo>
                    <a:pt x="86" y="26"/>
                  </a:lnTo>
                  <a:lnTo>
                    <a:pt x="84" y="24"/>
                  </a:lnTo>
                  <a:lnTo>
                    <a:pt x="84" y="24"/>
                  </a:lnTo>
                  <a:lnTo>
                    <a:pt x="86" y="22"/>
                  </a:lnTo>
                  <a:lnTo>
                    <a:pt x="86" y="20"/>
                  </a:lnTo>
                  <a:lnTo>
                    <a:pt x="84" y="20"/>
                  </a:lnTo>
                  <a:lnTo>
                    <a:pt x="82" y="22"/>
                  </a:lnTo>
                  <a:lnTo>
                    <a:pt x="80" y="22"/>
                  </a:lnTo>
                  <a:lnTo>
                    <a:pt x="80" y="22"/>
                  </a:lnTo>
                  <a:lnTo>
                    <a:pt x="78" y="22"/>
                  </a:lnTo>
                  <a:lnTo>
                    <a:pt x="76" y="22"/>
                  </a:lnTo>
                  <a:lnTo>
                    <a:pt x="76" y="22"/>
                  </a:lnTo>
                  <a:lnTo>
                    <a:pt x="76" y="20"/>
                  </a:lnTo>
                  <a:lnTo>
                    <a:pt x="74" y="20"/>
                  </a:lnTo>
                  <a:lnTo>
                    <a:pt x="74" y="18"/>
                  </a:lnTo>
                  <a:lnTo>
                    <a:pt x="72" y="16"/>
                  </a:lnTo>
                  <a:lnTo>
                    <a:pt x="72" y="16"/>
                  </a:lnTo>
                  <a:lnTo>
                    <a:pt x="70" y="16"/>
                  </a:lnTo>
                  <a:lnTo>
                    <a:pt x="68" y="14"/>
                  </a:lnTo>
                  <a:lnTo>
                    <a:pt x="70" y="12"/>
                  </a:lnTo>
                  <a:lnTo>
                    <a:pt x="68" y="10"/>
                  </a:lnTo>
                  <a:lnTo>
                    <a:pt x="68" y="10"/>
                  </a:lnTo>
                  <a:lnTo>
                    <a:pt x="66" y="12"/>
                  </a:lnTo>
                  <a:lnTo>
                    <a:pt x="66" y="14"/>
                  </a:lnTo>
                  <a:lnTo>
                    <a:pt x="66" y="18"/>
                  </a:lnTo>
                  <a:lnTo>
                    <a:pt x="68" y="20"/>
                  </a:lnTo>
                  <a:lnTo>
                    <a:pt x="68" y="22"/>
                  </a:lnTo>
                  <a:lnTo>
                    <a:pt x="68" y="24"/>
                  </a:lnTo>
                  <a:lnTo>
                    <a:pt x="66" y="22"/>
                  </a:lnTo>
                  <a:lnTo>
                    <a:pt x="64" y="20"/>
                  </a:lnTo>
                  <a:lnTo>
                    <a:pt x="64" y="20"/>
                  </a:lnTo>
                  <a:lnTo>
                    <a:pt x="64" y="22"/>
                  </a:lnTo>
                  <a:lnTo>
                    <a:pt x="64" y="24"/>
                  </a:lnTo>
                  <a:lnTo>
                    <a:pt x="66" y="26"/>
                  </a:lnTo>
                  <a:lnTo>
                    <a:pt x="66" y="28"/>
                  </a:lnTo>
                  <a:lnTo>
                    <a:pt x="64" y="30"/>
                  </a:lnTo>
                  <a:lnTo>
                    <a:pt x="64" y="28"/>
                  </a:lnTo>
                  <a:lnTo>
                    <a:pt x="64" y="26"/>
                  </a:lnTo>
                  <a:lnTo>
                    <a:pt x="62" y="24"/>
                  </a:lnTo>
                  <a:lnTo>
                    <a:pt x="58" y="26"/>
                  </a:lnTo>
                  <a:lnTo>
                    <a:pt x="56" y="24"/>
                  </a:lnTo>
                  <a:lnTo>
                    <a:pt x="56" y="26"/>
                  </a:lnTo>
                  <a:lnTo>
                    <a:pt x="56" y="28"/>
                  </a:lnTo>
                  <a:lnTo>
                    <a:pt x="58" y="28"/>
                  </a:lnTo>
                  <a:lnTo>
                    <a:pt x="58" y="30"/>
                  </a:lnTo>
                  <a:lnTo>
                    <a:pt x="58" y="30"/>
                  </a:lnTo>
                  <a:lnTo>
                    <a:pt x="58" y="30"/>
                  </a:lnTo>
                  <a:lnTo>
                    <a:pt x="62" y="30"/>
                  </a:lnTo>
                  <a:lnTo>
                    <a:pt x="62" y="32"/>
                  </a:lnTo>
                  <a:lnTo>
                    <a:pt x="58" y="34"/>
                  </a:lnTo>
                  <a:lnTo>
                    <a:pt x="58" y="36"/>
                  </a:lnTo>
                  <a:lnTo>
                    <a:pt x="60" y="40"/>
                  </a:lnTo>
                  <a:lnTo>
                    <a:pt x="62" y="40"/>
                  </a:lnTo>
                  <a:lnTo>
                    <a:pt x="64" y="42"/>
                  </a:lnTo>
                  <a:lnTo>
                    <a:pt x="68" y="42"/>
                  </a:lnTo>
                  <a:lnTo>
                    <a:pt x="70" y="40"/>
                  </a:lnTo>
                  <a:lnTo>
                    <a:pt x="72" y="42"/>
                  </a:lnTo>
                  <a:close/>
                  <a:moveTo>
                    <a:pt x="140" y="70"/>
                  </a:moveTo>
                  <a:lnTo>
                    <a:pt x="142" y="66"/>
                  </a:lnTo>
                  <a:lnTo>
                    <a:pt x="144" y="64"/>
                  </a:lnTo>
                  <a:lnTo>
                    <a:pt x="146" y="64"/>
                  </a:lnTo>
                  <a:lnTo>
                    <a:pt x="148" y="64"/>
                  </a:lnTo>
                  <a:lnTo>
                    <a:pt x="148" y="64"/>
                  </a:lnTo>
                  <a:lnTo>
                    <a:pt x="152" y="64"/>
                  </a:lnTo>
                  <a:lnTo>
                    <a:pt x="154" y="64"/>
                  </a:lnTo>
                  <a:lnTo>
                    <a:pt x="152" y="66"/>
                  </a:lnTo>
                  <a:lnTo>
                    <a:pt x="150" y="68"/>
                  </a:lnTo>
                  <a:lnTo>
                    <a:pt x="148" y="66"/>
                  </a:lnTo>
                  <a:lnTo>
                    <a:pt x="146" y="66"/>
                  </a:lnTo>
                  <a:lnTo>
                    <a:pt x="144" y="66"/>
                  </a:lnTo>
                  <a:lnTo>
                    <a:pt x="144" y="66"/>
                  </a:lnTo>
                  <a:lnTo>
                    <a:pt x="142" y="70"/>
                  </a:lnTo>
                  <a:lnTo>
                    <a:pt x="140" y="70"/>
                  </a:lnTo>
                  <a:close/>
                  <a:moveTo>
                    <a:pt x="132" y="78"/>
                  </a:moveTo>
                  <a:lnTo>
                    <a:pt x="132" y="76"/>
                  </a:lnTo>
                  <a:lnTo>
                    <a:pt x="130" y="74"/>
                  </a:lnTo>
                  <a:lnTo>
                    <a:pt x="130" y="72"/>
                  </a:lnTo>
                  <a:lnTo>
                    <a:pt x="130" y="72"/>
                  </a:lnTo>
                  <a:lnTo>
                    <a:pt x="132" y="70"/>
                  </a:lnTo>
                  <a:lnTo>
                    <a:pt x="132" y="70"/>
                  </a:lnTo>
                  <a:lnTo>
                    <a:pt x="132" y="72"/>
                  </a:lnTo>
                  <a:lnTo>
                    <a:pt x="134" y="74"/>
                  </a:lnTo>
                  <a:lnTo>
                    <a:pt x="134" y="76"/>
                  </a:lnTo>
                  <a:lnTo>
                    <a:pt x="132" y="78"/>
                  </a:lnTo>
                  <a:lnTo>
                    <a:pt x="132" y="78"/>
                  </a:lnTo>
                  <a:close/>
                  <a:moveTo>
                    <a:pt x="88" y="98"/>
                  </a:moveTo>
                  <a:lnTo>
                    <a:pt x="88" y="96"/>
                  </a:lnTo>
                  <a:lnTo>
                    <a:pt x="92" y="94"/>
                  </a:lnTo>
                  <a:lnTo>
                    <a:pt x="96" y="92"/>
                  </a:lnTo>
                  <a:lnTo>
                    <a:pt x="98" y="92"/>
                  </a:lnTo>
                  <a:lnTo>
                    <a:pt x="102" y="90"/>
                  </a:lnTo>
                  <a:lnTo>
                    <a:pt x="106" y="88"/>
                  </a:lnTo>
                  <a:lnTo>
                    <a:pt x="106" y="90"/>
                  </a:lnTo>
                  <a:lnTo>
                    <a:pt x="108" y="92"/>
                  </a:lnTo>
                  <a:lnTo>
                    <a:pt x="108" y="94"/>
                  </a:lnTo>
                  <a:lnTo>
                    <a:pt x="106" y="94"/>
                  </a:lnTo>
                  <a:lnTo>
                    <a:pt x="106" y="96"/>
                  </a:lnTo>
                  <a:lnTo>
                    <a:pt x="106" y="100"/>
                  </a:lnTo>
                  <a:lnTo>
                    <a:pt x="108" y="102"/>
                  </a:lnTo>
                  <a:lnTo>
                    <a:pt x="112" y="104"/>
                  </a:lnTo>
                  <a:lnTo>
                    <a:pt x="112" y="102"/>
                  </a:lnTo>
                  <a:lnTo>
                    <a:pt x="116" y="100"/>
                  </a:lnTo>
                  <a:lnTo>
                    <a:pt x="118" y="102"/>
                  </a:lnTo>
                  <a:lnTo>
                    <a:pt x="118" y="104"/>
                  </a:lnTo>
                  <a:lnTo>
                    <a:pt x="120" y="104"/>
                  </a:lnTo>
                  <a:lnTo>
                    <a:pt x="120" y="106"/>
                  </a:lnTo>
                  <a:lnTo>
                    <a:pt x="118" y="106"/>
                  </a:lnTo>
                  <a:lnTo>
                    <a:pt x="116" y="110"/>
                  </a:lnTo>
                  <a:lnTo>
                    <a:pt x="114" y="112"/>
                  </a:lnTo>
                  <a:lnTo>
                    <a:pt x="114" y="118"/>
                  </a:lnTo>
                  <a:lnTo>
                    <a:pt x="112" y="118"/>
                  </a:lnTo>
                  <a:lnTo>
                    <a:pt x="108" y="120"/>
                  </a:lnTo>
                  <a:lnTo>
                    <a:pt x="108" y="120"/>
                  </a:lnTo>
                  <a:lnTo>
                    <a:pt x="108" y="122"/>
                  </a:lnTo>
                  <a:lnTo>
                    <a:pt x="106" y="124"/>
                  </a:lnTo>
                  <a:lnTo>
                    <a:pt x="104" y="124"/>
                  </a:lnTo>
                  <a:lnTo>
                    <a:pt x="104" y="122"/>
                  </a:lnTo>
                  <a:lnTo>
                    <a:pt x="106" y="120"/>
                  </a:lnTo>
                  <a:lnTo>
                    <a:pt x="104" y="118"/>
                  </a:lnTo>
                  <a:lnTo>
                    <a:pt x="106" y="114"/>
                  </a:lnTo>
                  <a:lnTo>
                    <a:pt x="106" y="112"/>
                  </a:lnTo>
                  <a:lnTo>
                    <a:pt x="104" y="112"/>
                  </a:lnTo>
                  <a:lnTo>
                    <a:pt x="102" y="112"/>
                  </a:lnTo>
                  <a:lnTo>
                    <a:pt x="102" y="112"/>
                  </a:lnTo>
                  <a:lnTo>
                    <a:pt x="100" y="116"/>
                  </a:lnTo>
                  <a:lnTo>
                    <a:pt x="98" y="116"/>
                  </a:lnTo>
                  <a:lnTo>
                    <a:pt x="96" y="116"/>
                  </a:lnTo>
                  <a:lnTo>
                    <a:pt x="94" y="120"/>
                  </a:lnTo>
                  <a:lnTo>
                    <a:pt x="92" y="120"/>
                  </a:lnTo>
                  <a:lnTo>
                    <a:pt x="90" y="120"/>
                  </a:lnTo>
                  <a:lnTo>
                    <a:pt x="90" y="120"/>
                  </a:lnTo>
                  <a:lnTo>
                    <a:pt x="88" y="118"/>
                  </a:lnTo>
                  <a:lnTo>
                    <a:pt x="90" y="118"/>
                  </a:lnTo>
                  <a:lnTo>
                    <a:pt x="90" y="114"/>
                  </a:lnTo>
                  <a:lnTo>
                    <a:pt x="92" y="114"/>
                  </a:lnTo>
                  <a:lnTo>
                    <a:pt x="92" y="110"/>
                  </a:lnTo>
                  <a:lnTo>
                    <a:pt x="94" y="106"/>
                  </a:lnTo>
                  <a:lnTo>
                    <a:pt x="94" y="104"/>
                  </a:lnTo>
                  <a:lnTo>
                    <a:pt x="94" y="102"/>
                  </a:lnTo>
                  <a:lnTo>
                    <a:pt x="94" y="102"/>
                  </a:lnTo>
                  <a:lnTo>
                    <a:pt x="92" y="102"/>
                  </a:lnTo>
                  <a:lnTo>
                    <a:pt x="90" y="100"/>
                  </a:lnTo>
                  <a:lnTo>
                    <a:pt x="88" y="98"/>
                  </a:lnTo>
                  <a:close/>
                  <a:moveTo>
                    <a:pt x="76" y="62"/>
                  </a:moveTo>
                  <a:lnTo>
                    <a:pt x="78" y="64"/>
                  </a:lnTo>
                  <a:lnTo>
                    <a:pt x="78" y="66"/>
                  </a:lnTo>
                  <a:lnTo>
                    <a:pt x="80" y="66"/>
                  </a:lnTo>
                  <a:lnTo>
                    <a:pt x="82" y="66"/>
                  </a:lnTo>
                  <a:lnTo>
                    <a:pt x="82" y="64"/>
                  </a:lnTo>
                  <a:lnTo>
                    <a:pt x="82" y="62"/>
                  </a:lnTo>
                  <a:lnTo>
                    <a:pt x="78" y="62"/>
                  </a:lnTo>
                  <a:lnTo>
                    <a:pt x="76" y="62"/>
                  </a:lnTo>
                  <a:lnTo>
                    <a:pt x="76" y="62"/>
                  </a:lnTo>
                  <a:close/>
                  <a:moveTo>
                    <a:pt x="80" y="84"/>
                  </a:moveTo>
                  <a:lnTo>
                    <a:pt x="82" y="86"/>
                  </a:lnTo>
                  <a:lnTo>
                    <a:pt x="86" y="86"/>
                  </a:lnTo>
                  <a:lnTo>
                    <a:pt x="86" y="88"/>
                  </a:lnTo>
                  <a:lnTo>
                    <a:pt x="86" y="88"/>
                  </a:lnTo>
                  <a:lnTo>
                    <a:pt x="86" y="90"/>
                  </a:lnTo>
                  <a:lnTo>
                    <a:pt x="88" y="90"/>
                  </a:lnTo>
                  <a:lnTo>
                    <a:pt x="86" y="92"/>
                  </a:lnTo>
                  <a:lnTo>
                    <a:pt x="88" y="92"/>
                  </a:lnTo>
                  <a:lnTo>
                    <a:pt x="90" y="92"/>
                  </a:lnTo>
                  <a:lnTo>
                    <a:pt x="90" y="92"/>
                  </a:lnTo>
                  <a:lnTo>
                    <a:pt x="94" y="90"/>
                  </a:lnTo>
                  <a:lnTo>
                    <a:pt x="96" y="90"/>
                  </a:lnTo>
                  <a:lnTo>
                    <a:pt x="98" y="88"/>
                  </a:lnTo>
                  <a:lnTo>
                    <a:pt x="96" y="88"/>
                  </a:lnTo>
                  <a:lnTo>
                    <a:pt x="98" y="84"/>
                  </a:lnTo>
                  <a:lnTo>
                    <a:pt x="98" y="84"/>
                  </a:lnTo>
                  <a:lnTo>
                    <a:pt x="100" y="82"/>
                  </a:lnTo>
                  <a:lnTo>
                    <a:pt x="98" y="80"/>
                  </a:lnTo>
                  <a:lnTo>
                    <a:pt x="96" y="78"/>
                  </a:lnTo>
                  <a:lnTo>
                    <a:pt x="96" y="78"/>
                  </a:lnTo>
                  <a:lnTo>
                    <a:pt x="94" y="78"/>
                  </a:lnTo>
                  <a:lnTo>
                    <a:pt x="94" y="78"/>
                  </a:lnTo>
                  <a:lnTo>
                    <a:pt x="90" y="80"/>
                  </a:lnTo>
                  <a:lnTo>
                    <a:pt x="90" y="78"/>
                  </a:lnTo>
                  <a:lnTo>
                    <a:pt x="88" y="78"/>
                  </a:lnTo>
                  <a:lnTo>
                    <a:pt x="86" y="80"/>
                  </a:lnTo>
                  <a:lnTo>
                    <a:pt x="86" y="80"/>
                  </a:lnTo>
                  <a:lnTo>
                    <a:pt x="86" y="82"/>
                  </a:lnTo>
                  <a:lnTo>
                    <a:pt x="84" y="82"/>
                  </a:lnTo>
                  <a:lnTo>
                    <a:pt x="82" y="84"/>
                  </a:lnTo>
                  <a:lnTo>
                    <a:pt x="80" y="84"/>
                  </a:lnTo>
                  <a:close/>
                  <a:moveTo>
                    <a:pt x="12" y="96"/>
                  </a:moveTo>
                  <a:lnTo>
                    <a:pt x="12" y="92"/>
                  </a:lnTo>
                  <a:lnTo>
                    <a:pt x="10" y="92"/>
                  </a:lnTo>
                  <a:lnTo>
                    <a:pt x="10" y="90"/>
                  </a:lnTo>
                  <a:lnTo>
                    <a:pt x="8" y="88"/>
                  </a:lnTo>
                  <a:lnTo>
                    <a:pt x="6" y="88"/>
                  </a:lnTo>
                  <a:lnTo>
                    <a:pt x="4" y="86"/>
                  </a:lnTo>
                  <a:lnTo>
                    <a:pt x="4" y="82"/>
                  </a:lnTo>
                  <a:lnTo>
                    <a:pt x="2" y="80"/>
                  </a:lnTo>
                  <a:lnTo>
                    <a:pt x="2" y="78"/>
                  </a:lnTo>
                  <a:lnTo>
                    <a:pt x="2" y="74"/>
                  </a:lnTo>
                  <a:lnTo>
                    <a:pt x="2" y="74"/>
                  </a:lnTo>
                  <a:lnTo>
                    <a:pt x="4" y="74"/>
                  </a:lnTo>
                  <a:lnTo>
                    <a:pt x="6" y="76"/>
                  </a:lnTo>
                  <a:lnTo>
                    <a:pt x="6" y="78"/>
                  </a:lnTo>
                  <a:lnTo>
                    <a:pt x="6" y="82"/>
                  </a:lnTo>
                  <a:lnTo>
                    <a:pt x="8" y="84"/>
                  </a:lnTo>
                  <a:lnTo>
                    <a:pt x="10" y="86"/>
                  </a:lnTo>
                  <a:lnTo>
                    <a:pt x="10" y="86"/>
                  </a:lnTo>
                  <a:lnTo>
                    <a:pt x="10" y="86"/>
                  </a:lnTo>
                  <a:lnTo>
                    <a:pt x="12" y="86"/>
                  </a:lnTo>
                  <a:lnTo>
                    <a:pt x="12" y="88"/>
                  </a:lnTo>
                  <a:lnTo>
                    <a:pt x="14" y="92"/>
                  </a:lnTo>
                  <a:lnTo>
                    <a:pt x="16" y="94"/>
                  </a:lnTo>
                  <a:lnTo>
                    <a:pt x="14" y="96"/>
                  </a:lnTo>
                  <a:lnTo>
                    <a:pt x="14" y="96"/>
                  </a:lnTo>
                  <a:lnTo>
                    <a:pt x="12" y="96"/>
                  </a:lnTo>
                  <a:lnTo>
                    <a:pt x="12" y="96"/>
                  </a:lnTo>
                  <a:close/>
                  <a:moveTo>
                    <a:pt x="58" y="150"/>
                  </a:moveTo>
                  <a:lnTo>
                    <a:pt x="58" y="150"/>
                  </a:lnTo>
                  <a:lnTo>
                    <a:pt x="56" y="150"/>
                  </a:lnTo>
                  <a:lnTo>
                    <a:pt x="56" y="150"/>
                  </a:lnTo>
                  <a:lnTo>
                    <a:pt x="54" y="150"/>
                  </a:lnTo>
                  <a:lnTo>
                    <a:pt x="54" y="150"/>
                  </a:lnTo>
                  <a:lnTo>
                    <a:pt x="54" y="146"/>
                  </a:lnTo>
                  <a:lnTo>
                    <a:pt x="54" y="144"/>
                  </a:lnTo>
                  <a:lnTo>
                    <a:pt x="52" y="144"/>
                  </a:lnTo>
                  <a:lnTo>
                    <a:pt x="48" y="140"/>
                  </a:lnTo>
                  <a:lnTo>
                    <a:pt x="48" y="140"/>
                  </a:lnTo>
                  <a:lnTo>
                    <a:pt x="50" y="138"/>
                  </a:lnTo>
                  <a:lnTo>
                    <a:pt x="52" y="138"/>
                  </a:lnTo>
                  <a:lnTo>
                    <a:pt x="52" y="136"/>
                  </a:lnTo>
                  <a:lnTo>
                    <a:pt x="52" y="134"/>
                  </a:lnTo>
                  <a:lnTo>
                    <a:pt x="52" y="134"/>
                  </a:lnTo>
                  <a:lnTo>
                    <a:pt x="50" y="134"/>
                  </a:lnTo>
                  <a:lnTo>
                    <a:pt x="50" y="134"/>
                  </a:lnTo>
                  <a:lnTo>
                    <a:pt x="50" y="134"/>
                  </a:lnTo>
                  <a:lnTo>
                    <a:pt x="48" y="136"/>
                  </a:lnTo>
                  <a:lnTo>
                    <a:pt x="46" y="136"/>
                  </a:lnTo>
                  <a:lnTo>
                    <a:pt x="44" y="134"/>
                  </a:lnTo>
                  <a:lnTo>
                    <a:pt x="44" y="132"/>
                  </a:lnTo>
                  <a:lnTo>
                    <a:pt x="42" y="132"/>
                  </a:lnTo>
                  <a:lnTo>
                    <a:pt x="40" y="130"/>
                  </a:lnTo>
                  <a:lnTo>
                    <a:pt x="40" y="130"/>
                  </a:lnTo>
                  <a:lnTo>
                    <a:pt x="38" y="130"/>
                  </a:lnTo>
                  <a:lnTo>
                    <a:pt x="38" y="128"/>
                  </a:lnTo>
                  <a:lnTo>
                    <a:pt x="38" y="128"/>
                  </a:lnTo>
                  <a:lnTo>
                    <a:pt x="36" y="126"/>
                  </a:lnTo>
                  <a:lnTo>
                    <a:pt x="36" y="126"/>
                  </a:lnTo>
                  <a:lnTo>
                    <a:pt x="34" y="126"/>
                  </a:lnTo>
                  <a:lnTo>
                    <a:pt x="34" y="124"/>
                  </a:lnTo>
                  <a:lnTo>
                    <a:pt x="32" y="122"/>
                  </a:lnTo>
                  <a:lnTo>
                    <a:pt x="32" y="122"/>
                  </a:lnTo>
                  <a:lnTo>
                    <a:pt x="32" y="120"/>
                  </a:lnTo>
                  <a:lnTo>
                    <a:pt x="32" y="120"/>
                  </a:lnTo>
                  <a:lnTo>
                    <a:pt x="32" y="120"/>
                  </a:lnTo>
                  <a:lnTo>
                    <a:pt x="32" y="118"/>
                  </a:lnTo>
                  <a:lnTo>
                    <a:pt x="32" y="116"/>
                  </a:lnTo>
                  <a:lnTo>
                    <a:pt x="32" y="116"/>
                  </a:lnTo>
                  <a:lnTo>
                    <a:pt x="34" y="114"/>
                  </a:lnTo>
                  <a:lnTo>
                    <a:pt x="36" y="114"/>
                  </a:lnTo>
                  <a:lnTo>
                    <a:pt x="36" y="116"/>
                  </a:lnTo>
                  <a:lnTo>
                    <a:pt x="38" y="116"/>
                  </a:lnTo>
                  <a:lnTo>
                    <a:pt x="38" y="116"/>
                  </a:lnTo>
                  <a:lnTo>
                    <a:pt x="40" y="116"/>
                  </a:lnTo>
                  <a:lnTo>
                    <a:pt x="42" y="116"/>
                  </a:lnTo>
                  <a:lnTo>
                    <a:pt x="42" y="118"/>
                  </a:lnTo>
                  <a:lnTo>
                    <a:pt x="44" y="116"/>
                  </a:lnTo>
                  <a:lnTo>
                    <a:pt x="48" y="116"/>
                  </a:lnTo>
                  <a:lnTo>
                    <a:pt x="48" y="116"/>
                  </a:lnTo>
                  <a:lnTo>
                    <a:pt x="46" y="114"/>
                  </a:lnTo>
                  <a:lnTo>
                    <a:pt x="44" y="114"/>
                  </a:lnTo>
                  <a:lnTo>
                    <a:pt x="42" y="114"/>
                  </a:lnTo>
                  <a:lnTo>
                    <a:pt x="38" y="112"/>
                  </a:lnTo>
                  <a:lnTo>
                    <a:pt x="38" y="112"/>
                  </a:lnTo>
                  <a:lnTo>
                    <a:pt x="40" y="112"/>
                  </a:lnTo>
                  <a:lnTo>
                    <a:pt x="42" y="112"/>
                  </a:lnTo>
                  <a:lnTo>
                    <a:pt x="46" y="110"/>
                  </a:lnTo>
                  <a:lnTo>
                    <a:pt x="48" y="108"/>
                  </a:lnTo>
                  <a:lnTo>
                    <a:pt x="52" y="108"/>
                  </a:lnTo>
                  <a:lnTo>
                    <a:pt x="54" y="108"/>
                  </a:lnTo>
                  <a:lnTo>
                    <a:pt x="54" y="108"/>
                  </a:lnTo>
                  <a:lnTo>
                    <a:pt x="54" y="108"/>
                  </a:lnTo>
                  <a:lnTo>
                    <a:pt x="56" y="106"/>
                  </a:lnTo>
                  <a:lnTo>
                    <a:pt x="56" y="106"/>
                  </a:lnTo>
                  <a:lnTo>
                    <a:pt x="56" y="104"/>
                  </a:lnTo>
                  <a:lnTo>
                    <a:pt x="56" y="104"/>
                  </a:lnTo>
                  <a:lnTo>
                    <a:pt x="54" y="104"/>
                  </a:lnTo>
                  <a:lnTo>
                    <a:pt x="52" y="106"/>
                  </a:lnTo>
                  <a:lnTo>
                    <a:pt x="48" y="106"/>
                  </a:lnTo>
                  <a:lnTo>
                    <a:pt x="46" y="106"/>
                  </a:lnTo>
                  <a:lnTo>
                    <a:pt x="46" y="106"/>
                  </a:lnTo>
                  <a:lnTo>
                    <a:pt x="44" y="106"/>
                  </a:lnTo>
                  <a:lnTo>
                    <a:pt x="42" y="106"/>
                  </a:lnTo>
                  <a:lnTo>
                    <a:pt x="42" y="106"/>
                  </a:lnTo>
                  <a:lnTo>
                    <a:pt x="40" y="108"/>
                  </a:lnTo>
                  <a:lnTo>
                    <a:pt x="38" y="108"/>
                  </a:lnTo>
                  <a:lnTo>
                    <a:pt x="36" y="108"/>
                  </a:lnTo>
                  <a:lnTo>
                    <a:pt x="36" y="110"/>
                  </a:lnTo>
                  <a:lnTo>
                    <a:pt x="34" y="110"/>
                  </a:lnTo>
                  <a:lnTo>
                    <a:pt x="32" y="110"/>
                  </a:lnTo>
                  <a:lnTo>
                    <a:pt x="30" y="110"/>
                  </a:lnTo>
                  <a:lnTo>
                    <a:pt x="30" y="110"/>
                  </a:lnTo>
                  <a:lnTo>
                    <a:pt x="30" y="106"/>
                  </a:lnTo>
                  <a:lnTo>
                    <a:pt x="28" y="104"/>
                  </a:lnTo>
                  <a:lnTo>
                    <a:pt x="28" y="102"/>
                  </a:lnTo>
                  <a:lnTo>
                    <a:pt x="28" y="100"/>
                  </a:lnTo>
                  <a:lnTo>
                    <a:pt x="30" y="100"/>
                  </a:lnTo>
                  <a:lnTo>
                    <a:pt x="32" y="100"/>
                  </a:lnTo>
                  <a:lnTo>
                    <a:pt x="32" y="100"/>
                  </a:lnTo>
                  <a:lnTo>
                    <a:pt x="32" y="102"/>
                  </a:lnTo>
                  <a:lnTo>
                    <a:pt x="34" y="102"/>
                  </a:lnTo>
                  <a:lnTo>
                    <a:pt x="34" y="100"/>
                  </a:lnTo>
                  <a:lnTo>
                    <a:pt x="36" y="98"/>
                  </a:lnTo>
                  <a:lnTo>
                    <a:pt x="38" y="98"/>
                  </a:lnTo>
                  <a:lnTo>
                    <a:pt x="38" y="96"/>
                  </a:lnTo>
                  <a:lnTo>
                    <a:pt x="40" y="94"/>
                  </a:lnTo>
                  <a:lnTo>
                    <a:pt x="44" y="94"/>
                  </a:lnTo>
                  <a:lnTo>
                    <a:pt x="44" y="92"/>
                  </a:lnTo>
                  <a:lnTo>
                    <a:pt x="44" y="92"/>
                  </a:lnTo>
                  <a:lnTo>
                    <a:pt x="46" y="90"/>
                  </a:lnTo>
                  <a:lnTo>
                    <a:pt x="50" y="90"/>
                  </a:lnTo>
                  <a:lnTo>
                    <a:pt x="52" y="88"/>
                  </a:lnTo>
                  <a:lnTo>
                    <a:pt x="54" y="86"/>
                  </a:lnTo>
                  <a:lnTo>
                    <a:pt x="56" y="86"/>
                  </a:lnTo>
                  <a:lnTo>
                    <a:pt x="56" y="84"/>
                  </a:lnTo>
                  <a:lnTo>
                    <a:pt x="54" y="84"/>
                  </a:lnTo>
                  <a:lnTo>
                    <a:pt x="52" y="86"/>
                  </a:lnTo>
                  <a:lnTo>
                    <a:pt x="50" y="86"/>
                  </a:lnTo>
                  <a:lnTo>
                    <a:pt x="50" y="86"/>
                  </a:lnTo>
                  <a:lnTo>
                    <a:pt x="50" y="84"/>
                  </a:lnTo>
                  <a:lnTo>
                    <a:pt x="50" y="82"/>
                  </a:lnTo>
                  <a:lnTo>
                    <a:pt x="50" y="78"/>
                  </a:lnTo>
                  <a:lnTo>
                    <a:pt x="50" y="78"/>
                  </a:lnTo>
                  <a:lnTo>
                    <a:pt x="48" y="78"/>
                  </a:lnTo>
                  <a:lnTo>
                    <a:pt x="48" y="78"/>
                  </a:lnTo>
                  <a:lnTo>
                    <a:pt x="48" y="80"/>
                  </a:lnTo>
                  <a:lnTo>
                    <a:pt x="48" y="84"/>
                  </a:lnTo>
                  <a:lnTo>
                    <a:pt x="44" y="86"/>
                  </a:lnTo>
                  <a:lnTo>
                    <a:pt x="42" y="88"/>
                  </a:lnTo>
                  <a:lnTo>
                    <a:pt x="40" y="86"/>
                  </a:lnTo>
                  <a:lnTo>
                    <a:pt x="40" y="84"/>
                  </a:lnTo>
                  <a:lnTo>
                    <a:pt x="40" y="82"/>
                  </a:lnTo>
                  <a:lnTo>
                    <a:pt x="42" y="80"/>
                  </a:lnTo>
                  <a:lnTo>
                    <a:pt x="42" y="80"/>
                  </a:lnTo>
                  <a:lnTo>
                    <a:pt x="40" y="78"/>
                  </a:lnTo>
                  <a:lnTo>
                    <a:pt x="40" y="76"/>
                  </a:lnTo>
                  <a:lnTo>
                    <a:pt x="40" y="74"/>
                  </a:lnTo>
                  <a:lnTo>
                    <a:pt x="38" y="74"/>
                  </a:lnTo>
                  <a:lnTo>
                    <a:pt x="38" y="76"/>
                  </a:lnTo>
                  <a:lnTo>
                    <a:pt x="38" y="78"/>
                  </a:lnTo>
                  <a:lnTo>
                    <a:pt x="38" y="80"/>
                  </a:lnTo>
                  <a:lnTo>
                    <a:pt x="36" y="82"/>
                  </a:lnTo>
                  <a:lnTo>
                    <a:pt x="36" y="80"/>
                  </a:lnTo>
                  <a:lnTo>
                    <a:pt x="36" y="80"/>
                  </a:lnTo>
                  <a:lnTo>
                    <a:pt x="36" y="78"/>
                  </a:lnTo>
                  <a:lnTo>
                    <a:pt x="34" y="78"/>
                  </a:lnTo>
                  <a:lnTo>
                    <a:pt x="34" y="78"/>
                  </a:lnTo>
                  <a:lnTo>
                    <a:pt x="34" y="80"/>
                  </a:lnTo>
                  <a:lnTo>
                    <a:pt x="34" y="82"/>
                  </a:lnTo>
                  <a:lnTo>
                    <a:pt x="34" y="84"/>
                  </a:lnTo>
                  <a:lnTo>
                    <a:pt x="36" y="86"/>
                  </a:lnTo>
                  <a:lnTo>
                    <a:pt x="36" y="88"/>
                  </a:lnTo>
                  <a:lnTo>
                    <a:pt x="36" y="90"/>
                  </a:lnTo>
                  <a:lnTo>
                    <a:pt x="34" y="90"/>
                  </a:lnTo>
                  <a:lnTo>
                    <a:pt x="34" y="90"/>
                  </a:lnTo>
                  <a:lnTo>
                    <a:pt x="32" y="92"/>
                  </a:lnTo>
                  <a:lnTo>
                    <a:pt x="32" y="94"/>
                  </a:lnTo>
                  <a:lnTo>
                    <a:pt x="30" y="96"/>
                  </a:lnTo>
                  <a:lnTo>
                    <a:pt x="26" y="96"/>
                  </a:lnTo>
                  <a:lnTo>
                    <a:pt x="24" y="96"/>
                  </a:lnTo>
                  <a:lnTo>
                    <a:pt x="24" y="96"/>
                  </a:lnTo>
                  <a:lnTo>
                    <a:pt x="24" y="94"/>
                  </a:lnTo>
                  <a:lnTo>
                    <a:pt x="24" y="92"/>
                  </a:lnTo>
                  <a:lnTo>
                    <a:pt x="20" y="90"/>
                  </a:lnTo>
                  <a:lnTo>
                    <a:pt x="18" y="88"/>
                  </a:lnTo>
                  <a:lnTo>
                    <a:pt x="18" y="90"/>
                  </a:lnTo>
                  <a:lnTo>
                    <a:pt x="16" y="86"/>
                  </a:lnTo>
                  <a:lnTo>
                    <a:pt x="16" y="84"/>
                  </a:lnTo>
                  <a:lnTo>
                    <a:pt x="20" y="84"/>
                  </a:lnTo>
                  <a:lnTo>
                    <a:pt x="20" y="84"/>
                  </a:lnTo>
                  <a:lnTo>
                    <a:pt x="20" y="82"/>
                  </a:lnTo>
                  <a:lnTo>
                    <a:pt x="18" y="82"/>
                  </a:lnTo>
                  <a:lnTo>
                    <a:pt x="16" y="84"/>
                  </a:lnTo>
                  <a:lnTo>
                    <a:pt x="16" y="82"/>
                  </a:lnTo>
                  <a:lnTo>
                    <a:pt x="16" y="80"/>
                  </a:lnTo>
                  <a:lnTo>
                    <a:pt x="14" y="80"/>
                  </a:lnTo>
                  <a:lnTo>
                    <a:pt x="12" y="78"/>
                  </a:lnTo>
                  <a:lnTo>
                    <a:pt x="10" y="78"/>
                  </a:lnTo>
                  <a:lnTo>
                    <a:pt x="10" y="76"/>
                  </a:lnTo>
                  <a:lnTo>
                    <a:pt x="10" y="76"/>
                  </a:lnTo>
                  <a:lnTo>
                    <a:pt x="10" y="74"/>
                  </a:lnTo>
                  <a:lnTo>
                    <a:pt x="8" y="72"/>
                  </a:lnTo>
                  <a:lnTo>
                    <a:pt x="6" y="72"/>
                  </a:lnTo>
                  <a:lnTo>
                    <a:pt x="6" y="70"/>
                  </a:lnTo>
                  <a:lnTo>
                    <a:pt x="8" y="70"/>
                  </a:lnTo>
                  <a:lnTo>
                    <a:pt x="10" y="72"/>
                  </a:lnTo>
                  <a:lnTo>
                    <a:pt x="12" y="72"/>
                  </a:lnTo>
                  <a:lnTo>
                    <a:pt x="12" y="74"/>
                  </a:lnTo>
                  <a:lnTo>
                    <a:pt x="12" y="74"/>
                  </a:lnTo>
                  <a:lnTo>
                    <a:pt x="14" y="72"/>
                  </a:lnTo>
                  <a:lnTo>
                    <a:pt x="14" y="70"/>
                  </a:lnTo>
                  <a:lnTo>
                    <a:pt x="14" y="70"/>
                  </a:lnTo>
                  <a:lnTo>
                    <a:pt x="12" y="70"/>
                  </a:lnTo>
                  <a:lnTo>
                    <a:pt x="10" y="70"/>
                  </a:lnTo>
                  <a:lnTo>
                    <a:pt x="10" y="68"/>
                  </a:lnTo>
                  <a:lnTo>
                    <a:pt x="10" y="66"/>
                  </a:lnTo>
                  <a:lnTo>
                    <a:pt x="10" y="64"/>
                  </a:lnTo>
                  <a:lnTo>
                    <a:pt x="10" y="64"/>
                  </a:lnTo>
                  <a:lnTo>
                    <a:pt x="10" y="62"/>
                  </a:lnTo>
                  <a:lnTo>
                    <a:pt x="12" y="58"/>
                  </a:lnTo>
                  <a:lnTo>
                    <a:pt x="10" y="58"/>
                  </a:lnTo>
                  <a:lnTo>
                    <a:pt x="10" y="60"/>
                  </a:lnTo>
                  <a:lnTo>
                    <a:pt x="8" y="58"/>
                  </a:lnTo>
                  <a:lnTo>
                    <a:pt x="8" y="58"/>
                  </a:lnTo>
                  <a:lnTo>
                    <a:pt x="6" y="60"/>
                  </a:lnTo>
                  <a:lnTo>
                    <a:pt x="8" y="64"/>
                  </a:lnTo>
                  <a:lnTo>
                    <a:pt x="6" y="64"/>
                  </a:lnTo>
                  <a:lnTo>
                    <a:pt x="4" y="66"/>
                  </a:lnTo>
                  <a:lnTo>
                    <a:pt x="4" y="64"/>
                  </a:lnTo>
                  <a:lnTo>
                    <a:pt x="2" y="60"/>
                  </a:lnTo>
                  <a:lnTo>
                    <a:pt x="2" y="58"/>
                  </a:lnTo>
                  <a:lnTo>
                    <a:pt x="0" y="54"/>
                  </a:lnTo>
                  <a:lnTo>
                    <a:pt x="0" y="52"/>
                  </a:lnTo>
                  <a:lnTo>
                    <a:pt x="2" y="52"/>
                  </a:lnTo>
                  <a:lnTo>
                    <a:pt x="4" y="50"/>
                  </a:lnTo>
                  <a:lnTo>
                    <a:pt x="4" y="50"/>
                  </a:lnTo>
                  <a:lnTo>
                    <a:pt x="4" y="48"/>
                  </a:lnTo>
                  <a:lnTo>
                    <a:pt x="4" y="46"/>
                  </a:lnTo>
                  <a:lnTo>
                    <a:pt x="4" y="44"/>
                  </a:lnTo>
                  <a:lnTo>
                    <a:pt x="6" y="42"/>
                  </a:lnTo>
                  <a:lnTo>
                    <a:pt x="8" y="42"/>
                  </a:lnTo>
                  <a:lnTo>
                    <a:pt x="10" y="44"/>
                  </a:lnTo>
                  <a:lnTo>
                    <a:pt x="10" y="46"/>
                  </a:lnTo>
                  <a:lnTo>
                    <a:pt x="12" y="46"/>
                  </a:lnTo>
                  <a:lnTo>
                    <a:pt x="12" y="46"/>
                  </a:lnTo>
                  <a:lnTo>
                    <a:pt x="10" y="42"/>
                  </a:lnTo>
                  <a:lnTo>
                    <a:pt x="10" y="40"/>
                  </a:lnTo>
                  <a:lnTo>
                    <a:pt x="10" y="40"/>
                  </a:lnTo>
                  <a:lnTo>
                    <a:pt x="12" y="40"/>
                  </a:lnTo>
                  <a:lnTo>
                    <a:pt x="12" y="42"/>
                  </a:lnTo>
                  <a:lnTo>
                    <a:pt x="14" y="44"/>
                  </a:lnTo>
                  <a:lnTo>
                    <a:pt x="16" y="42"/>
                  </a:lnTo>
                  <a:lnTo>
                    <a:pt x="20" y="38"/>
                  </a:lnTo>
                  <a:lnTo>
                    <a:pt x="22" y="38"/>
                  </a:lnTo>
                  <a:lnTo>
                    <a:pt x="24" y="38"/>
                  </a:lnTo>
                  <a:lnTo>
                    <a:pt x="26" y="42"/>
                  </a:lnTo>
                  <a:lnTo>
                    <a:pt x="24" y="44"/>
                  </a:lnTo>
                  <a:lnTo>
                    <a:pt x="24" y="44"/>
                  </a:lnTo>
                  <a:lnTo>
                    <a:pt x="22" y="44"/>
                  </a:lnTo>
                  <a:lnTo>
                    <a:pt x="22" y="44"/>
                  </a:lnTo>
                  <a:lnTo>
                    <a:pt x="20" y="44"/>
                  </a:lnTo>
                  <a:lnTo>
                    <a:pt x="18" y="46"/>
                  </a:lnTo>
                  <a:lnTo>
                    <a:pt x="18" y="48"/>
                  </a:lnTo>
                  <a:lnTo>
                    <a:pt x="16" y="48"/>
                  </a:lnTo>
                  <a:lnTo>
                    <a:pt x="16" y="50"/>
                  </a:lnTo>
                  <a:lnTo>
                    <a:pt x="16" y="50"/>
                  </a:lnTo>
                  <a:lnTo>
                    <a:pt x="20" y="48"/>
                  </a:lnTo>
                  <a:lnTo>
                    <a:pt x="22" y="48"/>
                  </a:lnTo>
                  <a:lnTo>
                    <a:pt x="22" y="48"/>
                  </a:lnTo>
                  <a:lnTo>
                    <a:pt x="22" y="50"/>
                  </a:lnTo>
                  <a:lnTo>
                    <a:pt x="22" y="50"/>
                  </a:lnTo>
                  <a:lnTo>
                    <a:pt x="20" y="52"/>
                  </a:lnTo>
                  <a:lnTo>
                    <a:pt x="22" y="52"/>
                  </a:lnTo>
                  <a:lnTo>
                    <a:pt x="22" y="52"/>
                  </a:lnTo>
                  <a:lnTo>
                    <a:pt x="24" y="52"/>
                  </a:lnTo>
                  <a:lnTo>
                    <a:pt x="24" y="54"/>
                  </a:lnTo>
                  <a:lnTo>
                    <a:pt x="26" y="54"/>
                  </a:lnTo>
                  <a:lnTo>
                    <a:pt x="26" y="56"/>
                  </a:lnTo>
                  <a:lnTo>
                    <a:pt x="26" y="58"/>
                  </a:lnTo>
                  <a:lnTo>
                    <a:pt x="28" y="60"/>
                  </a:lnTo>
                  <a:lnTo>
                    <a:pt x="28" y="60"/>
                  </a:lnTo>
                  <a:lnTo>
                    <a:pt x="28" y="58"/>
                  </a:lnTo>
                  <a:lnTo>
                    <a:pt x="26" y="54"/>
                  </a:lnTo>
                  <a:lnTo>
                    <a:pt x="26" y="52"/>
                  </a:lnTo>
                  <a:lnTo>
                    <a:pt x="26" y="48"/>
                  </a:lnTo>
                  <a:lnTo>
                    <a:pt x="28" y="44"/>
                  </a:lnTo>
                  <a:lnTo>
                    <a:pt x="30" y="42"/>
                  </a:lnTo>
                  <a:lnTo>
                    <a:pt x="30" y="42"/>
                  </a:lnTo>
                  <a:lnTo>
                    <a:pt x="32" y="42"/>
                  </a:lnTo>
                  <a:lnTo>
                    <a:pt x="34" y="44"/>
                  </a:lnTo>
                  <a:lnTo>
                    <a:pt x="36" y="46"/>
                  </a:lnTo>
                  <a:lnTo>
                    <a:pt x="36" y="48"/>
                  </a:lnTo>
                  <a:lnTo>
                    <a:pt x="36" y="52"/>
                  </a:lnTo>
                  <a:lnTo>
                    <a:pt x="38" y="58"/>
                  </a:lnTo>
                  <a:lnTo>
                    <a:pt x="38" y="60"/>
                  </a:lnTo>
                  <a:lnTo>
                    <a:pt x="38" y="60"/>
                  </a:lnTo>
                  <a:lnTo>
                    <a:pt x="36" y="62"/>
                  </a:lnTo>
                  <a:lnTo>
                    <a:pt x="36" y="64"/>
                  </a:lnTo>
                  <a:lnTo>
                    <a:pt x="38" y="64"/>
                  </a:lnTo>
                  <a:lnTo>
                    <a:pt x="38" y="64"/>
                  </a:lnTo>
                  <a:lnTo>
                    <a:pt x="40" y="64"/>
                  </a:lnTo>
                  <a:lnTo>
                    <a:pt x="42" y="66"/>
                  </a:lnTo>
                  <a:lnTo>
                    <a:pt x="44" y="70"/>
                  </a:lnTo>
                  <a:lnTo>
                    <a:pt x="44" y="70"/>
                  </a:lnTo>
                  <a:lnTo>
                    <a:pt x="46" y="70"/>
                  </a:lnTo>
                  <a:lnTo>
                    <a:pt x="46" y="68"/>
                  </a:lnTo>
                  <a:lnTo>
                    <a:pt x="44" y="66"/>
                  </a:lnTo>
                  <a:lnTo>
                    <a:pt x="44" y="64"/>
                  </a:lnTo>
                  <a:lnTo>
                    <a:pt x="42" y="60"/>
                  </a:lnTo>
                  <a:lnTo>
                    <a:pt x="40" y="58"/>
                  </a:lnTo>
                  <a:lnTo>
                    <a:pt x="40" y="54"/>
                  </a:lnTo>
                  <a:lnTo>
                    <a:pt x="40" y="46"/>
                  </a:lnTo>
                  <a:lnTo>
                    <a:pt x="40" y="44"/>
                  </a:lnTo>
                  <a:lnTo>
                    <a:pt x="40" y="44"/>
                  </a:lnTo>
                  <a:lnTo>
                    <a:pt x="40" y="42"/>
                  </a:lnTo>
                  <a:lnTo>
                    <a:pt x="40" y="40"/>
                  </a:lnTo>
                  <a:lnTo>
                    <a:pt x="40" y="36"/>
                  </a:lnTo>
                  <a:lnTo>
                    <a:pt x="40" y="34"/>
                  </a:lnTo>
                  <a:lnTo>
                    <a:pt x="42" y="30"/>
                  </a:lnTo>
                  <a:lnTo>
                    <a:pt x="44" y="30"/>
                  </a:lnTo>
                  <a:lnTo>
                    <a:pt x="44" y="30"/>
                  </a:lnTo>
                  <a:lnTo>
                    <a:pt x="46" y="34"/>
                  </a:lnTo>
                  <a:lnTo>
                    <a:pt x="46" y="36"/>
                  </a:lnTo>
                  <a:lnTo>
                    <a:pt x="48" y="38"/>
                  </a:lnTo>
                  <a:lnTo>
                    <a:pt x="50" y="36"/>
                  </a:lnTo>
                  <a:lnTo>
                    <a:pt x="50" y="34"/>
                  </a:lnTo>
                  <a:lnTo>
                    <a:pt x="52" y="36"/>
                  </a:lnTo>
                  <a:lnTo>
                    <a:pt x="56" y="40"/>
                  </a:lnTo>
                  <a:lnTo>
                    <a:pt x="56" y="42"/>
                  </a:lnTo>
                  <a:lnTo>
                    <a:pt x="56" y="44"/>
                  </a:lnTo>
                  <a:lnTo>
                    <a:pt x="56" y="46"/>
                  </a:lnTo>
                  <a:lnTo>
                    <a:pt x="56" y="50"/>
                  </a:lnTo>
                  <a:lnTo>
                    <a:pt x="56" y="54"/>
                  </a:lnTo>
                  <a:lnTo>
                    <a:pt x="56" y="56"/>
                  </a:lnTo>
                  <a:lnTo>
                    <a:pt x="56" y="56"/>
                  </a:lnTo>
                  <a:lnTo>
                    <a:pt x="58" y="54"/>
                  </a:lnTo>
                  <a:lnTo>
                    <a:pt x="58" y="52"/>
                  </a:lnTo>
                  <a:lnTo>
                    <a:pt x="58" y="46"/>
                  </a:lnTo>
                  <a:lnTo>
                    <a:pt x="58" y="44"/>
                  </a:lnTo>
                  <a:lnTo>
                    <a:pt x="60" y="44"/>
                  </a:lnTo>
                  <a:lnTo>
                    <a:pt x="62" y="46"/>
                  </a:lnTo>
                  <a:lnTo>
                    <a:pt x="64" y="50"/>
                  </a:lnTo>
                  <a:lnTo>
                    <a:pt x="66" y="56"/>
                  </a:lnTo>
                  <a:lnTo>
                    <a:pt x="66" y="58"/>
                  </a:lnTo>
                  <a:lnTo>
                    <a:pt x="68" y="60"/>
                  </a:lnTo>
                  <a:lnTo>
                    <a:pt x="70" y="60"/>
                  </a:lnTo>
                  <a:lnTo>
                    <a:pt x="72" y="60"/>
                  </a:lnTo>
                  <a:lnTo>
                    <a:pt x="74" y="64"/>
                  </a:lnTo>
                  <a:lnTo>
                    <a:pt x="76" y="64"/>
                  </a:lnTo>
                  <a:lnTo>
                    <a:pt x="78" y="68"/>
                  </a:lnTo>
                  <a:lnTo>
                    <a:pt x="82" y="70"/>
                  </a:lnTo>
                  <a:lnTo>
                    <a:pt x="86" y="72"/>
                  </a:lnTo>
                  <a:lnTo>
                    <a:pt x="88" y="72"/>
                  </a:lnTo>
                  <a:lnTo>
                    <a:pt x="88" y="74"/>
                  </a:lnTo>
                  <a:lnTo>
                    <a:pt x="88" y="76"/>
                  </a:lnTo>
                  <a:lnTo>
                    <a:pt x="86" y="78"/>
                  </a:lnTo>
                  <a:lnTo>
                    <a:pt x="86" y="78"/>
                  </a:lnTo>
                  <a:lnTo>
                    <a:pt x="86" y="76"/>
                  </a:lnTo>
                  <a:lnTo>
                    <a:pt x="82" y="76"/>
                  </a:lnTo>
                  <a:lnTo>
                    <a:pt x="80" y="76"/>
                  </a:lnTo>
                  <a:lnTo>
                    <a:pt x="78" y="78"/>
                  </a:lnTo>
                  <a:lnTo>
                    <a:pt x="74" y="78"/>
                  </a:lnTo>
                  <a:lnTo>
                    <a:pt x="74" y="80"/>
                  </a:lnTo>
                  <a:lnTo>
                    <a:pt x="76" y="82"/>
                  </a:lnTo>
                  <a:lnTo>
                    <a:pt x="76" y="82"/>
                  </a:lnTo>
                  <a:lnTo>
                    <a:pt x="72" y="86"/>
                  </a:lnTo>
                  <a:lnTo>
                    <a:pt x="72" y="86"/>
                  </a:lnTo>
                  <a:lnTo>
                    <a:pt x="72" y="90"/>
                  </a:lnTo>
                  <a:lnTo>
                    <a:pt x="72" y="94"/>
                  </a:lnTo>
                  <a:lnTo>
                    <a:pt x="72" y="96"/>
                  </a:lnTo>
                  <a:lnTo>
                    <a:pt x="72" y="98"/>
                  </a:lnTo>
                  <a:lnTo>
                    <a:pt x="72" y="100"/>
                  </a:lnTo>
                  <a:lnTo>
                    <a:pt x="72" y="102"/>
                  </a:lnTo>
                  <a:lnTo>
                    <a:pt x="70" y="100"/>
                  </a:lnTo>
                  <a:lnTo>
                    <a:pt x="68" y="100"/>
                  </a:lnTo>
                  <a:lnTo>
                    <a:pt x="68" y="104"/>
                  </a:lnTo>
                  <a:lnTo>
                    <a:pt x="70" y="106"/>
                  </a:lnTo>
                  <a:lnTo>
                    <a:pt x="70" y="110"/>
                  </a:lnTo>
                  <a:lnTo>
                    <a:pt x="70" y="112"/>
                  </a:lnTo>
                  <a:lnTo>
                    <a:pt x="70" y="114"/>
                  </a:lnTo>
                  <a:lnTo>
                    <a:pt x="70" y="118"/>
                  </a:lnTo>
                  <a:lnTo>
                    <a:pt x="68" y="118"/>
                  </a:lnTo>
                  <a:lnTo>
                    <a:pt x="66" y="118"/>
                  </a:lnTo>
                  <a:lnTo>
                    <a:pt x="64" y="120"/>
                  </a:lnTo>
                  <a:lnTo>
                    <a:pt x="66" y="120"/>
                  </a:lnTo>
                  <a:lnTo>
                    <a:pt x="66" y="120"/>
                  </a:lnTo>
                  <a:lnTo>
                    <a:pt x="64" y="122"/>
                  </a:lnTo>
                  <a:lnTo>
                    <a:pt x="64" y="124"/>
                  </a:lnTo>
                  <a:lnTo>
                    <a:pt x="64" y="126"/>
                  </a:lnTo>
                  <a:lnTo>
                    <a:pt x="64" y="134"/>
                  </a:lnTo>
                  <a:lnTo>
                    <a:pt x="62" y="136"/>
                  </a:lnTo>
                  <a:lnTo>
                    <a:pt x="62" y="138"/>
                  </a:lnTo>
                  <a:lnTo>
                    <a:pt x="62" y="140"/>
                  </a:lnTo>
                  <a:lnTo>
                    <a:pt x="64" y="144"/>
                  </a:lnTo>
                  <a:lnTo>
                    <a:pt x="64" y="146"/>
                  </a:lnTo>
                  <a:lnTo>
                    <a:pt x="62" y="146"/>
                  </a:lnTo>
                  <a:lnTo>
                    <a:pt x="62" y="148"/>
                  </a:lnTo>
                  <a:lnTo>
                    <a:pt x="60" y="150"/>
                  </a:lnTo>
                  <a:lnTo>
                    <a:pt x="58" y="150"/>
                  </a:lnTo>
                  <a:close/>
                  <a:moveTo>
                    <a:pt x="86" y="214"/>
                  </a:moveTo>
                  <a:lnTo>
                    <a:pt x="88" y="212"/>
                  </a:lnTo>
                  <a:lnTo>
                    <a:pt x="88" y="210"/>
                  </a:lnTo>
                  <a:lnTo>
                    <a:pt x="86" y="208"/>
                  </a:lnTo>
                  <a:lnTo>
                    <a:pt x="84" y="206"/>
                  </a:lnTo>
                  <a:lnTo>
                    <a:pt x="82" y="208"/>
                  </a:lnTo>
                  <a:lnTo>
                    <a:pt x="84" y="210"/>
                  </a:lnTo>
                  <a:lnTo>
                    <a:pt x="86" y="212"/>
                  </a:lnTo>
                  <a:lnTo>
                    <a:pt x="86" y="214"/>
                  </a:lnTo>
                  <a:lnTo>
                    <a:pt x="86" y="2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6" name="Sudan">
              <a:extLst>
                <a:ext uri="{FF2B5EF4-FFF2-40B4-BE49-F238E27FC236}">
                  <a16:creationId xmlns:a16="http://schemas.microsoft.com/office/drawing/2014/main" id="{ACC16EAC-8CEC-4847-AC70-4D7993B8352D}"/>
                </a:ext>
              </a:extLst>
            </p:cNvPr>
            <p:cNvSpPr>
              <a:spLocks/>
            </p:cNvSpPr>
            <p:nvPr/>
          </p:nvSpPr>
          <p:spPr bwMode="auto">
            <a:xfrm>
              <a:off x="6429012" y="3893239"/>
              <a:ext cx="390428" cy="447843"/>
            </a:xfrm>
            <a:custGeom>
              <a:avLst/>
              <a:gdLst>
                <a:gd name="T0" fmla="*/ 182 w 204"/>
                <a:gd name="T1" fmla="*/ 4 h 234"/>
                <a:gd name="T2" fmla="*/ 184 w 204"/>
                <a:gd name="T3" fmla="*/ 8 h 234"/>
                <a:gd name="T4" fmla="*/ 184 w 204"/>
                <a:gd name="T5" fmla="*/ 12 h 234"/>
                <a:gd name="T6" fmla="*/ 186 w 204"/>
                <a:gd name="T7" fmla="*/ 32 h 234"/>
                <a:gd name="T8" fmla="*/ 198 w 204"/>
                <a:gd name="T9" fmla="*/ 48 h 234"/>
                <a:gd name="T10" fmla="*/ 202 w 204"/>
                <a:gd name="T11" fmla="*/ 54 h 234"/>
                <a:gd name="T12" fmla="*/ 194 w 204"/>
                <a:gd name="T13" fmla="*/ 58 h 234"/>
                <a:gd name="T14" fmla="*/ 188 w 204"/>
                <a:gd name="T15" fmla="*/ 62 h 234"/>
                <a:gd name="T16" fmla="*/ 186 w 204"/>
                <a:gd name="T17" fmla="*/ 70 h 234"/>
                <a:gd name="T18" fmla="*/ 180 w 204"/>
                <a:gd name="T19" fmla="*/ 86 h 234"/>
                <a:gd name="T20" fmla="*/ 182 w 204"/>
                <a:gd name="T21" fmla="*/ 98 h 234"/>
                <a:gd name="T22" fmla="*/ 176 w 204"/>
                <a:gd name="T23" fmla="*/ 118 h 234"/>
                <a:gd name="T24" fmla="*/ 168 w 204"/>
                <a:gd name="T25" fmla="*/ 126 h 234"/>
                <a:gd name="T26" fmla="*/ 160 w 204"/>
                <a:gd name="T27" fmla="*/ 142 h 234"/>
                <a:gd name="T28" fmla="*/ 156 w 204"/>
                <a:gd name="T29" fmla="*/ 154 h 234"/>
                <a:gd name="T30" fmla="*/ 152 w 204"/>
                <a:gd name="T31" fmla="*/ 172 h 234"/>
                <a:gd name="T32" fmla="*/ 142 w 204"/>
                <a:gd name="T33" fmla="*/ 172 h 234"/>
                <a:gd name="T34" fmla="*/ 142 w 204"/>
                <a:gd name="T35" fmla="*/ 180 h 234"/>
                <a:gd name="T36" fmla="*/ 152 w 204"/>
                <a:gd name="T37" fmla="*/ 186 h 234"/>
                <a:gd name="T38" fmla="*/ 160 w 204"/>
                <a:gd name="T39" fmla="*/ 194 h 234"/>
                <a:gd name="T40" fmla="*/ 166 w 204"/>
                <a:gd name="T41" fmla="*/ 206 h 234"/>
                <a:gd name="T42" fmla="*/ 156 w 204"/>
                <a:gd name="T43" fmla="*/ 220 h 234"/>
                <a:gd name="T44" fmla="*/ 150 w 204"/>
                <a:gd name="T45" fmla="*/ 226 h 234"/>
                <a:gd name="T46" fmla="*/ 136 w 204"/>
                <a:gd name="T47" fmla="*/ 230 h 234"/>
                <a:gd name="T48" fmla="*/ 130 w 204"/>
                <a:gd name="T49" fmla="*/ 234 h 234"/>
                <a:gd name="T50" fmla="*/ 122 w 204"/>
                <a:gd name="T51" fmla="*/ 230 h 234"/>
                <a:gd name="T52" fmla="*/ 114 w 204"/>
                <a:gd name="T53" fmla="*/ 232 h 234"/>
                <a:gd name="T54" fmla="*/ 110 w 204"/>
                <a:gd name="T55" fmla="*/ 232 h 234"/>
                <a:gd name="T56" fmla="*/ 102 w 204"/>
                <a:gd name="T57" fmla="*/ 224 h 234"/>
                <a:gd name="T58" fmla="*/ 96 w 204"/>
                <a:gd name="T59" fmla="*/ 218 h 234"/>
                <a:gd name="T60" fmla="*/ 90 w 204"/>
                <a:gd name="T61" fmla="*/ 222 h 234"/>
                <a:gd name="T62" fmla="*/ 80 w 204"/>
                <a:gd name="T63" fmla="*/ 224 h 234"/>
                <a:gd name="T64" fmla="*/ 72 w 204"/>
                <a:gd name="T65" fmla="*/ 216 h 234"/>
                <a:gd name="T66" fmla="*/ 68 w 204"/>
                <a:gd name="T67" fmla="*/ 212 h 234"/>
                <a:gd name="T68" fmla="*/ 60 w 204"/>
                <a:gd name="T69" fmla="*/ 202 h 234"/>
                <a:gd name="T70" fmla="*/ 56 w 204"/>
                <a:gd name="T71" fmla="*/ 196 h 234"/>
                <a:gd name="T72" fmla="*/ 46 w 204"/>
                <a:gd name="T73" fmla="*/ 188 h 234"/>
                <a:gd name="T74" fmla="*/ 42 w 204"/>
                <a:gd name="T75" fmla="*/ 184 h 234"/>
                <a:gd name="T76" fmla="*/ 40 w 204"/>
                <a:gd name="T77" fmla="*/ 178 h 234"/>
                <a:gd name="T78" fmla="*/ 30 w 204"/>
                <a:gd name="T79" fmla="*/ 172 h 234"/>
                <a:gd name="T80" fmla="*/ 24 w 204"/>
                <a:gd name="T81" fmla="*/ 168 h 234"/>
                <a:gd name="T82" fmla="*/ 20 w 204"/>
                <a:gd name="T83" fmla="*/ 160 h 234"/>
                <a:gd name="T84" fmla="*/ 14 w 204"/>
                <a:gd name="T85" fmla="*/ 146 h 234"/>
                <a:gd name="T86" fmla="*/ 12 w 204"/>
                <a:gd name="T87" fmla="*/ 138 h 234"/>
                <a:gd name="T88" fmla="*/ 6 w 204"/>
                <a:gd name="T89" fmla="*/ 130 h 234"/>
                <a:gd name="T90" fmla="*/ 6 w 204"/>
                <a:gd name="T91" fmla="*/ 120 h 234"/>
                <a:gd name="T92" fmla="*/ 0 w 204"/>
                <a:gd name="T93" fmla="*/ 116 h 234"/>
                <a:gd name="T94" fmla="*/ 4 w 204"/>
                <a:gd name="T95" fmla="*/ 104 h 234"/>
                <a:gd name="T96" fmla="*/ 8 w 204"/>
                <a:gd name="T97" fmla="*/ 94 h 234"/>
                <a:gd name="T98" fmla="*/ 14 w 204"/>
                <a:gd name="T99" fmla="*/ 82 h 234"/>
                <a:gd name="T100" fmla="*/ 24 w 204"/>
                <a:gd name="T101" fmla="*/ 80 h 234"/>
                <a:gd name="T102" fmla="*/ 34 w 204"/>
                <a:gd name="T10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 h="234">
                  <a:moveTo>
                    <a:pt x="34" y="0"/>
                  </a:moveTo>
                  <a:lnTo>
                    <a:pt x="182" y="0"/>
                  </a:lnTo>
                  <a:lnTo>
                    <a:pt x="182" y="0"/>
                  </a:lnTo>
                  <a:lnTo>
                    <a:pt x="180" y="2"/>
                  </a:lnTo>
                  <a:lnTo>
                    <a:pt x="182" y="4"/>
                  </a:lnTo>
                  <a:lnTo>
                    <a:pt x="182" y="4"/>
                  </a:lnTo>
                  <a:lnTo>
                    <a:pt x="182" y="4"/>
                  </a:lnTo>
                  <a:lnTo>
                    <a:pt x="182" y="4"/>
                  </a:lnTo>
                  <a:lnTo>
                    <a:pt x="182" y="6"/>
                  </a:lnTo>
                  <a:lnTo>
                    <a:pt x="184" y="8"/>
                  </a:lnTo>
                  <a:lnTo>
                    <a:pt x="186" y="12"/>
                  </a:lnTo>
                  <a:lnTo>
                    <a:pt x="186" y="14"/>
                  </a:lnTo>
                  <a:lnTo>
                    <a:pt x="184" y="14"/>
                  </a:lnTo>
                  <a:lnTo>
                    <a:pt x="184" y="12"/>
                  </a:lnTo>
                  <a:lnTo>
                    <a:pt x="184" y="12"/>
                  </a:lnTo>
                  <a:lnTo>
                    <a:pt x="184" y="12"/>
                  </a:lnTo>
                  <a:lnTo>
                    <a:pt x="184" y="14"/>
                  </a:lnTo>
                  <a:lnTo>
                    <a:pt x="186" y="22"/>
                  </a:lnTo>
                  <a:lnTo>
                    <a:pt x="188" y="28"/>
                  </a:lnTo>
                  <a:lnTo>
                    <a:pt x="186" y="32"/>
                  </a:lnTo>
                  <a:lnTo>
                    <a:pt x="188" y="38"/>
                  </a:lnTo>
                  <a:lnTo>
                    <a:pt x="190" y="42"/>
                  </a:lnTo>
                  <a:lnTo>
                    <a:pt x="192" y="42"/>
                  </a:lnTo>
                  <a:lnTo>
                    <a:pt x="198" y="46"/>
                  </a:lnTo>
                  <a:lnTo>
                    <a:pt x="198" y="48"/>
                  </a:lnTo>
                  <a:lnTo>
                    <a:pt x="200" y="48"/>
                  </a:lnTo>
                  <a:lnTo>
                    <a:pt x="202" y="50"/>
                  </a:lnTo>
                  <a:lnTo>
                    <a:pt x="202" y="50"/>
                  </a:lnTo>
                  <a:lnTo>
                    <a:pt x="204" y="50"/>
                  </a:lnTo>
                  <a:lnTo>
                    <a:pt x="202" y="54"/>
                  </a:lnTo>
                  <a:lnTo>
                    <a:pt x="200" y="54"/>
                  </a:lnTo>
                  <a:lnTo>
                    <a:pt x="198" y="56"/>
                  </a:lnTo>
                  <a:lnTo>
                    <a:pt x="198" y="56"/>
                  </a:lnTo>
                  <a:lnTo>
                    <a:pt x="194" y="56"/>
                  </a:lnTo>
                  <a:lnTo>
                    <a:pt x="194" y="58"/>
                  </a:lnTo>
                  <a:lnTo>
                    <a:pt x="190" y="58"/>
                  </a:lnTo>
                  <a:lnTo>
                    <a:pt x="190" y="60"/>
                  </a:lnTo>
                  <a:lnTo>
                    <a:pt x="190" y="60"/>
                  </a:lnTo>
                  <a:lnTo>
                    <a:pt x="190" y="62"/>
                  </a:lnTo>
                  <a:lnTo>
                    <a:pt x="188" y="62"/>
                  </a:lnTo>
                  <a:lnTo>
                    <a:pt x="186" y="62"/>
                  </a:lnTo>
                  <a:lnTo>
                    <a:pt x="186" y="66"/>
                  </a:lnTo>
                  <a:lnTo>
                    <a:pt x="184" y="68"/>
                  </a:lnTo>
                  <a:lnTo>
                    <a:pt x="186" y="70"/>
                  </a:lnTo>
                  <a:lnTo>
                    <a:pt x="186" y="70"/>
                  </a:lnTo>
                  <a:lnTo>
                    <a:pt x="186" y="72"/>
                  </a:lnTo>
                  <a:lnTo>
                    <a:pt x="184" y="76"/>
                  </a:lnTo>
                  <a:lnTo>
                    <a:pt x="184" y="82"/>
                  </a:lnTo>
                  <a:lnTo>
                    <a:pt x="180" y="84"/>
                  </a:lnTo>
                  <a:lnTo>
                    <a:pt x="180" y="86"/>
                  </a:lnTo>
                  <a:lnTo>
                    <a:pt x="180" y="88"/>
                  </a:lnTo>
                  <a:lnTo>
                    <a:pt x="180" y="90"/>
                  </a:lnTo>
                  <a:lnTo>
                    <a:pt x="180" y="96"/>
                  </a:lnTo>
                  <a:lnTo>
                    <a:pt x="182" y="98"/>
                  </a:lnTo>
                  <a:lnTo>
                    <a:pt x="182" y="98"/>
                  </a:lnTo>
                  <a:lnTo>
                    <a:pt x="182" y="100"/>
                  </a:lnTo>
                  <a:lnTo>
                    <a:pt x="180" y="104"/>
                  </a:lnTo>
                  <a:lnTo>
                    <a:pt x="180" y="108"/>
                  </a:lnTo>
                  <a:lnTo>
                    <a:pt x="176" y="112"/>
                  </a:lnTo>
                  <a:lnTo>
                    <a:pt x="176" y="118"/>
                  </a:lnTo>
                  <a:lnTo>
                    <a:pt x="174" y="116"/>
                  </a:lnTo>
                  <a:lnTo>
                    <a:pt x="172" y="118"/>
                  </a:lnTo>
                  <a:lnTo>
                    <a:pt x="172" y="120"/>
                  </a:lnTo>
                  <a:lnTo>
                    <a:pt x="168" y="124"/>
                  </a:lnTo>
                  <a:lnTo>
                    <a:pt x="168" y="126"/>
                  </a:lnTo>
                  <a:lnTo>
                    <a:pt x="166" y="128"/>
                  </a:lnTo>
                  <a:lnTo>
                    <a:pt x="164" y="132"/>
                  </a:lnTo>
                  <a:lnTo>
                    <a:pt x="162" y="142"/>
                  </a:lnTo>
                  <a:lnTo>
                    <a:pt x="160" y="142"/>
                  </a:lnTo>
                  <a:lnTo>
                    <a:pt x="160" y="142"/>
                  </a:lnTo>
                  <a:lnTo>
                    <a:pt x="158" y="144"/>
                  </a:lnTo>
                  <a:lnTo>
                    <a:pt x="156" y="146"/>
                  </a:lnTo>
                  <a:lnTo>
                    <a:pt x="154" y="148"/>
                  </a:lnTo>
                  <a:lnTo>
                    <a:pt x="156" y="150"/>
                  </a:lnTo>
                  <a:lnTo>
                    <a:pt x="156" y="154"/>
                  </a:lnTo>
                  <a:lnTo>
                    <a:pt x="154" y="156"/>
                  </a:lnTo>
                  <a:lnTo>
                    <a:pt x="152" y="160"/>
                  </a:lnTo>
                  <a:lnTo>
                    <a:pt x="152" y="164"/>
                  </a:lnTo>
                  <a:lnTo>
                    <a:pt x="152" y="170"/>
                  </a:lnTo>
                  <a:lnTo>
                    <a:pt x="152" y="172"/>
                  </a:lnTo>
                  <a:lnTo>
                    <a:pt x="150" y="172"/>
                  </a:lnTo>
                  <a:lnTo>
                    <a:pt x="148" y="172"/>
                  </a:lnTo>
                  <a:lnTo>
                    <a:pt x="148" y="172"/>
                  </a:lnTo>
                  <a:lnTo>
                    <a:pt x="146" y="172"/>
                  </a:lnTo>
                  <a:lnTo>
                    <a:pt x="142" y="172"/>
                  </a:lnTo>
                  <a:lnTo>
                    <a:pt x="142" y="174"/>
                  </a:lnTo>
                  <a:lnTo>
                    <a:pt x="142" y="174"/>
                  </a:lnTo>
                  <a:lnTo>
                    <a:pt x="138" y="178"/>
                  </a:lnTo>
                  <a:lnTo>
                    <a:pt x="140" y="180"/>
                  </a:lnTo>
                  <a:lnTo>
                    <a:pt x="142" y="180"/>
                  </a:lnTo>
                  <a:lnTo>
                    <a:pt x="148" y="180"/>
                  </a:lnTo>
                  <a:lnTo>
                    <a:pt x="148" y="182"/>
                  </a:lnTo>
                  <a:lnTo>
                    <a:pt x="150" y="184"/>
                  </a:lnTo>
                  <a:lnTo>
                    <a:pt x="152" y="186"/>
                  </a:lnTo>
                  <a:lnTo>
                    <a:pt x="152" y="186"/>
                  </a:lnTo>
                  <a:lnTo>
                    <a:pt x="154" y="190"/>
                  </a:lnTo>
                  <a:lnTo>
                    <a:pt x="156" y="192"/>
                  </a:lnTo>
                  <a:lnTo>
                    <a:pt x="156" y="192"/>
                  </a:lnTo>
                  <a:lnTo>
                    <a:pt x="158" y="194"/>
                  </a:lnTo>
                  <a:lnTo>
                    <a:pt x="160" y="194"/>
                  </a:lnTo>
                  <a:lnTo>
                    <a:pt x="162" y="196"/>
                  </a:lnTo>
                  <a:lnTo>
                    <a:pt x="162" y="196"/>
                  </a:lnTo>
                  <a:lnTo>
                    <a:pt x="164" y="200"/>
                  </a:lnTo>
                  <a:lnTo>
                    <a:pt x="166" y="204"/>
                  </a:lnTo>
                  <a:lnTo>
                    <a:pt x="166" y="206"/>
                  </a:lnTo>
                  <a:lnTo>
                    <a:pt x="166" y="210"/>
                  </a:lnTo>
                  <a:lnTo>
                    <a:pt x="162" y="214"/>
                  </a:lnTo>
                  <a:lnTo>
                    <a:pt x="160" y="218"/>
                  </a:lnTo>
                  <a:lnTo>
                    <a:pt x="158" y="218"/>
                  </a:lnTo>
                  <a:lnTo>
                    <a:pt x="156" y="220"/>
                  </a:lnTo>
                  <a:lnTo>
                    <a:pt x="156" y="222"/>
                  </a:lnTo>
                  <a:lnTo>
                    <a:pt x="154" y="222"/>
                  </a:lnTo>
                  <a:lnTo>
                    <a:pt x="152" y="224"/>
                  </a:lnTo>
                  <a:lnTo>
                    <a:pt x="152" y="224"/>
                  </a:lnTo>
                  <a:lnTo>
                    <a:pt x="150" y="226"/>
                  </a:lnTo>
                  <a:lnTo>
                    <a:pt x="148" y="228"/>
                  </a:lnTo>
                  <a:lnTo>
                    <a:pt x="146" y="230"/>
                  </a:lnTo>
                  <a:lnTo>
                    <a:pt x="142" y="230"/>
                  </a:lnTo>
                  <a:lnTo>
                    <a:pt x="138" y="230"/>
                  </a:lnTo>
                  <a:lnTo>
                    <a:pt x="136" y="230"/>
                  </a:lnTo>
                  <a:lnTo>
                    <a:pt x="134" y="230"/>
                  </a:lnTo>
                  <a:lnTo>
                    <a:pt x="132" y="230"/>
                  </a:lnTo>
                  <a:lnTo>
                    <a:pt x="132" y="230"/>
                  </a:lnTo>
                  <a:lnTo>
                    <a:pt x="130" y="232"/>
                  </a:lnTo>
                  <a:lnTo>
                    <a:pt x="130" y="234"/>
                  </a:lnTo>
                  <a:lnTo>
                    <a:pt x="128" y="234"/>
                  </a:lnTo>
                  <a:lnTo>
                    <a:pt x="126" y="232"/>
                  </a:lnTo>
                  <a:lnTo>
                    <a:pt x="126" y="230"/>
                  </a:lnTo>
                  <a:lnTo>
                    <a:pt x="124" y="230"/>
                  </a:lnTo>
                  <a:lnTo>
                    <a:pt x="122" y="230"/>
                  </a:lnTo>
                  <a:lnTo>
                    <a:pt x="118" y="230"/>
                  </a:lnTo>
                  <a:lnTo>
                    <a:pt x="116" y="230"/>
                  </a:lnTo>
                  <a:lnTo>
                    <a:pt x="114" y="230"/>
                  </a:lnTo>
                  <a:lnTo>
                    <a:pt x="114" y="232"/>
                  </a:lnTo>
                  <a:lnTo>
                    <a:pt x="114" y="232"/>
                  </a:lnTo>
                  <a:lnTo>
                    <a:pt x="114" y="234"/>
                  </a:lnTo>
                  <a:lnTo>
                    <a:pt x="114" y="232"/>
                  </a:lnTo>
                  <a:lnTo>
                    <a:pt x="110" y="232"/>
                  </a:lnTo>
                  <a:lnTo>
                    <a:pt x="110" y="232"/>
                  </a:lnTo>
                  <a:lnTo>
                    <a:pt x="110" y="232"/>
                  </a:lnTo>
                  <a:lnTo>
                    <a:pt x="110" y="230"/>
                  </a:lnTo>
                  <a:lnTo>
                    <a:pt x="108" y="230"/>
                  </a:lnTo>
                  <a:lnTo>
                    <a:pt x="108" y="226"/>
                  </a:lnTo>
                  <a:lnTo>
                    <a:pt x="106" y="226"/>
                  </a:lnTo>
                  <a:lnTo>
                    <a:pt x="102" y="224"/>
                  </a:lnTo>
                  <a:lnTo>
                    <a:pt x="102" y="224"/>
                  </a:lnTo>
                  <a:lnTo>
                    <a:pt x="100" y="222"/>
                  </a:lnTo>
                  <a:lnTo>
                    <a:pt x="100" y="218"/>
                  </a:lnTo>
                  <a:lnTo>
                    <a:pt x="98" y="218"/>
                  </a:lnTo>
                  <a:lnTo>
                    <a:pt x="96" y="218"/>
                  </a:lnTo>
                  <a:lnTo>
                    <a:pt x="94" y="220"/>
                  </a:lnTo>
                  <a:lnTo>
                    <a:pt x="92" y="222"/>
                  </a:lnTo>
                  <a:lnTo>
                    <a:pt x="90" y="222"/>
                  </a:lnTo>
                  <a:lnTo>
                    <a:pt x="90" y="222"/>
                  </a:lnTo>
                  <a:lnTo>
                    <a:pt x="90" y="222"/>
                  </a:lnTo>
                  <a:lnTo>
                    <a:pt x="88" y="220"/>
                  </a:lnTo>
                  <a:lnTo>
                    <a:pt x="84" y="220"/>
                  </a:lnTo>
                  <a:lnTo>
                    <a:pt x="84" y="222"/>
                  </a:lnTo>
                  <a:lnTo>
                    <a:pt x="82" y="224"/>
                  </a:lnTo>
                  <a:lnTo>
                    <a:pt x="80" y="224"/>
                  </a:lnTo>
                  <a:lnTo>
                    <a:pt x="78" y="222"/>
                  </a:lnTo>
                  <a:lnTo>
                    <a:pt x="76" y="220"/>
                  </a:lnTo>
                  <a:lnTo>
                    <a:pt x="74" y="218"/>
                  </a:lnTo>
                  <a:lnTo>
                    <a:pt x="74" y="218"/>
                  </a:lnTo>
                  <a:lnTo>
                    <a:pt x="72" y="216"/>
                  </a:lnTo>
                  <a:lnTo>
                    <a:pt x="72" y="216"/>
                  </a:lnTo>
                  <a:lnTo>
                    <a:pt x="70" y="216"/>
                  </a:lnTo>
                  <a:lnTo>
                    <a:pt x="70" y="214"/>
                  </a:lnTo>
                  <a:lnTo>
                    <a:pt x="70" y="214"/>
                  </a:lnTo>
                  <a:lnTo>
                    <a:pt x="68" y="212"/>
                  </a:lnTo>
                  <a:lnTo>
                    <a:pt x="66" y="210"/>
                  </a:lnTo>
                  <a:lnTo>
                    <a:pt x="66" y="206"/>
                  </a:lnTo>
                  <a:lnTo>
                    <a:pt x="66" y="206"/>
                  </a:lnTo>
                  <a:lnTo>
                    <a:pt x="64" y="204"/>
                  </a:lnTo>
                  <a:lnTo>
                    <a:pt x="60" y="202"/>
                  </a:lnTo>
                  <a:lnTo>
                    <a:pt x="60" y="202"/>
                  </a:lnTo>
                  <a:lnTo>
                    <a:pt x="60" y="200"/>
                  </a:lnTo>
                  <a:lnTo>
                    <a:pt x="58" y="198"/>
                  </a:lnTo>
                  <a:lnTo>
                    <a:pt x="56" y="198"/>
                  </a:lnTo>
                  <a:lnTo>
                    <a:pt x="56" y="196"/>
                  </a:lnTo>
                  <a:lnTo>
                    <a:pt x="54" y="194"/>
                  </a:lnTo>
                  <a:lnTo>
                    <a:pt x="54" y="192"/>
                  </a:lnTo>
                  <a:lnTo>
                    <a:pt x="50" y="188"/>
                  </a:lnTo>
                  <a:lnTo>
                    <a:pt x="48" y="190"/>
                  </a:lnTo>
                  <a:lnTo>
                    <a:pt x="46" y="188"/>
                  </a:lnTo>
                  <a:lnTo>
                    <a:pt x="46" y="188"/>
                  </a:lnTo>
                  <a:lnTo>
                    <a:pt x="44" y="188"/>
                  </a:lnTo>
                  <a:lnTo>
                    <a:pt x="42" y="186"/>
                  </a:lnTo>
                  <a:lnTo>
                    <a:pt x="42" y="184"/>
                  </a:lnTo>
                  <a:lnTo>
                    <a:pt x="42" y="184"/>
                  </a:lnTo>
                  <a:lnTo>
                    <a:pt x="44" y="182"/>
                  </a:lnTo>
                  <a:lnTo>
                    <a:pt x="44" y="182"/>
                  </a:lnTo>
                  <a:lnTo>
                    <a:pt x="44" y="180"/>
                  </a:lnTo>
                  <a:lnTo>
                    <a:pt x="42" y="180"/>
                  </a:lnTo>
                  <a:lnTo>
                    <a:pt x="40" y="178"/>
                  </a:lnTo>
                  <a:lnTo>
                    <a:pt x="38" y="176"/>
                  </a:lnTo>
                  <a:lnTo>
                    <a:pt x="36" y="176"/>
                  </a:lnTo>
                  <a:lnTo>
                    <a:pt x="34" y="176"/>
                  </a:lnTo>
                  <a:lnTo>
                    <a:pt x="32" y="174"/>
                  </a:lnTo>
                  <a:lnTo>
                    <a:pt x="30" y="172"/>
                  </a:lnTo>
                  <a:lnTo>
                    <a:pt x="30" y="170"/>
                  </a:lnTo>
                  <a:lnTo>
                    <a:pt x="30" y="168"/>
                  </a:lnTo>
                  <a:lnTo>
                    <a:pt x="28" y="168"/>
                  </a:lnTo>
                  <a:lnTo>
                    <a:pt x="26" y="168"/>
                  </a:lnTo>
                  <a:lnTo>
                    <a:pt x="24" y="168"/>
                  </a:lnTo>
                  <a:lnTo>
                    <a:pt x="20" y="168"/>
                  </a:lnTo>
                  <a:lnTo>
                    <a:pt x="20" y="168"/>
                  </a:lnTo>
                  <a:lnTo>
                    <a:pt x="20" y="164"/>
                  </a:lnTo>
                  <a:lnTo>
                    <a:pt x="20" y="160"/>
                  </a:lnTo>
                  <a:lnTo>
                    <a:pt x="20" y="160"/>
                  </a:lnTo>
                  <a:lnTo>
                    <a:pt x="22" y="158"/>
                  </a:lnTo>
                  <a:lnTo>
                    <a:pt x="20" y="156"/>
                  </a:lnTo>
                  <a:lnTo>
                    <a:pt x="18" y="150"/>
                  </a:lnTo>
                  <a:lnTo>
                    <a:pt x="16" y="146"/>
                  </a:lnTo>
                  <a:lnTo>
                    <a:pt x="14" y="146"/>
                  </a:lnTo>
                  <a:lnTo>
                    <a:pt x="12" y="142"/>
                  </a:lnTo>
                  <a:lnTo>
                    <a:pt x="14" y="142"/>
                  </a:lnTo>
                  <a:lnTo>
                    <a:pt x="14" y="140"/>
                  </a:lnTo>
                  <a:lnTo>
                    <a:pt x="12" y="140"/>
                  </a:lnTo>
                  <a:lnTo>
                    <a:pt x="12" y="138"/>
                  </a:lnTo>
                  <a:lnTo>
                    <a:pt x="12" y="136"/>
                  </a:lnTo>
                  <a:lnTo>
                    <a:pt x="14" y="134"/>
                  </a:lnTo>
                  <a:lnTo>
                    <a:pt x="12" y="132"/>
                  </a:lnTo>
                  <a:lnTo>
                    <a:pt x="6" y="132"/>
                  </a:lnTo>
                  <a:lnTo>
                    <a:pt x="6" y="130"/>
                  </a:lnTo>
                  <a:lnTo>
                    <a:pt x="6" y="126"/>
                  </a:lnTo>
                  <a:lnTo>
                    <a:pt x="6" y="124"/>
                  </a:lnTo>
                  <a:lnTo>
                    <a:pt x="6" y="122"/>
                  </a:lnTo>
                  <a:lnTo>
                    <a:pt x="4" y="122"/>
                  </a:lnTo>
                  <a:lnTo>
                    <a:pt x="6" y="120"/>
                  </a:lnTo>
                  <a:lnTo>
                    <a:pt x="6" y="118"/>
                  </a:lnTo>
                  <a:lnTo>
                    <a:pt x="4" y="118"/>
                  </a:lnTo>
                  <a:lnTo>
                    <a:pt x="2" y="120"/>
                  </a:lnTo>
                  <a:lnTo>
                    <a:pt x="0" y="118"/>
                  </a:lnTo>
                  <a:lnTo>
                    <a:pt x="0" y="116"/>
                  </a:lnTo>
                  <a:lnTo>
                    <a:pt x="4" y="112"/>
                  </a:lnTo>
                  <a:lnTo>
                    <a:pt x="6" y="110"/>
                  </a:lnTo>
                  <a:lnTo>
                    <a:pt x="6" y="108"/>
                  </a:lnTo>
                  <a:lnTo>
                    <a:pt x="2" y="106"/>
                  </a:lnTo>
                  <a:lnTo>
                    <a:pt x="4" y="104"/>
                  </a:lnTo>
                  <a:lnTo>
                    <a:pt x="6" y="102"/>
                  </a:lnTo>
                  <a:lnTo>
                    <a:pt x="6" y="100"/>
                  </a:lnTo>
                  <a:lnTo>
                    <a:pt x="6" y="98"/>
                  </a:lnTo>
                  <a:lnTo>
                    <a:pt x="6" y="98"/>
                  </a:lnTo>
                  <a:lnTo>
                    <a:pt x="8" y="94"/>
                  </a:lnTo>
                  <a:lnTo>
                    <a:pt x="8" y="96"/>
                  </a:lnTo>
                  <a:lnTo>
                    <a:pt x="14" y="90"/>
                  </a:lnTo>
                  <a:lnTo>
                    <a:pt x="14" y="86"/>
                  </a:lnTo>
                  <a:lnTo>
                    <a:pt x="14" y="86"/>
                  </a:lnTo>
                  <a:lnTo>
                    <a:pt x="14" y="82"/>
                  </a:lnTo>
                  <a:lnTo>
                    <a:pt x="16" y="80"/>
                  </a:lnTo>
                  <a:lnTo>
                    <a:pt x="18" y="80"/>
                  </a:lnTo>
                  <a:lnTo>
                    <a:pt x="20" y="82"/>
                  </a:lnTo>
                  <a:lnTo>
                    <a:pt x="22" y="80"/>
                  </a:lnTo>
                  <a:lnTo>
                    <a:pt x="24" y="80"/>
                  </a:lnTo>
                  <a:lnTo>
                    <a:pt x="24" y="30"/>
                  </a:lnTo>
                  <a:lnTo>
                    <a:pt x="24" y="30"/>
                  </a:lnTo>
                  <a:lnTo>
                    <a:pt x="24" y="26"/>
                  </a:lnTo>
                  <a:lnTo>
                    <a:pt x="36" y="26"/>
                  </a:lnTo>
                  <a:lnTo>
                    <a:pt x="34"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7" name="Spain">
              <a:extLst>
                <a:ext uri="{FF2B5EF4-FFF2-40B4-BE49-F238E27FC236}">
                  <a16:creationId xmlns:a16="http://schemas.microsoft.com/office/drawing/2014/main" id="{8695A4F0-2430-4A86-A610-E78DD509CD51}"/>
                </a:ext>
              </a:extLst>
            </p:cNvPr>
            <p:cNvSpPr>
              <a:spLocks noEditPoints="1"/>
            </p:cNvSpPr>
            <p:nvPr/>
          </p:nvSpPr>
          <p:spPr bwMode="auto">
            <a:xfrm>
              <a:off x="5713228" y="3315254"/>
              <a:ext cx="290907" cy="218180"/>
            </a:xfrm>
            <a:custGeom>
              <a:avLst/>
              <a:gdLst>
                <a:gd name="T0" fmla="*/ 90 w 152"/>
                <a:gd name="T1" fmla="*/ 8 h 114"/>
                <a:gd name="T2" fmla="*/ 92 w 152"/>
                <a:gd name="T3" fmla="*/ 12 h 114"/>
                <a:gd name="T4" fmla="*/ 102 w 152"/>
                <a:gd name="T5" fmla="*/ 16 h 114"/>
                <a:gd name="T6" fmla="*/ 110 w 152"/>
                <a:gd name="T7" fmla="*/ 18 h 114"/>
                <a:gd name="T8" fmla="*/ 120 w 152"/>
                <a:gd name="T9" fmla="*/ 16 h 114"/>
                <a:gd name="T10" fmla="*/ 130 w 152"/>
                <a:gd name="T11" fmla="*/ 18 h 114"/>
                <a:gd name="T12" fmla="*/ 140 w 152"/>
                <a:gd name="T13" fmla="*/ 22 h 114"/>
                <a:gd name="T14" fmla="*/ 140 w 152"/>
                <a:gd name="T15" fmla="*/ 28 h 114"/>
                <a:gd name="T16" fmla="*/ 132 w 152"/>
                <a:gd name="T17" fmla="*/ 36 h 114"/>
                <a:gd name="T18" fmla="*/ 122 w 152"/>
                <a:gd name="T19" fmla="*/ 40 h 114"/>
                <a:gd name="T20" fmla="*/ 118 w 152"/>
                <a:gd name="T21" fmla="*/ 44 h 114"/>
                <a:gd name="T22" fmla="*/ 116 w 152"/>
                <a:gd name="T23" fmla="*/ 48 h 114"/>
                <a:gd name="T24" fmla="*/ 110 w 152"/>
                <a:gd name="T25" fmla="*/ 54 h 114"/>
                <a:gd name="T26" fmla="*/ 102 w 152"/>
                <a:gd name="T27" fmla="*/ 64 h 114"/>
                <a:gd name="T28" fmla="*/ 106 w 152"/>
                <a:gd name="T29" fmla="*/ 72 h 114"/>
                <a:gd name="T30" fmla="*/ 102 w 152"/>
                <a:gd name="T31" fmla="*/ 80 h 114"/>
                <a:gd name="T32" fmla="*/ 98 w 152"/>
                <a:gd name="T33" fmla="*/ 92 h 114"/>
                <a:gd name="T34" fmla="*/ 94 w 152"/>
                <a:gd name="T35" fmla="*/ 94 h 114"/>
                <a:gd name="T36" fmla="*/ 84 w 152"/>
                <a:gd name="T37" fmla="*/ 104 h 114"/>
                <a:gd name="T38" fmla="*/ 78 w 152"/>
                <a:gd name="T39" fmla="*/ 104 h 114"/>
                <a:gd name="T40" fmla="*/ 72 w 152"/>
                <a:gd name="T41" fmla="*/ 104 h 114"/>
                <a:gd name="T42" fmla="*/ 62 w 152"/>
                <a:gd name="T43" fmla="*/ 102 h 114"/>
                <a:gd name="T44" fmla="*/ 52 w 152"/>
                <a:gd name="T45" fmla="*/ 108 h 114"/>
                <a:gd name="T46" fmla="*/ 46 w 152"/>
                <a:gd name="T47" fmla="*/ 112 h 114"/>
                <a:gd name="T48" fmla="*/ 34 w 152"/>
                <a:gd name="T49" fmla="*/ 110 h 114"/>
                <a:gd name="T50" fmla="*/ 28 w 152"/>
                <a:gd name="T51" fmla="*/ 98 h 114"/>
                <a:gd name="T52" fmla="*/ 22 w 152"/>
                <a:gd name="T53" fmla="*/ 94 h 114"/>
                <a:gd name="T54" fmla="*/ 26 w 152"/>
                <a:gd name="T55" fmla="*/ 84 h 114"/>
                <a:gd name="T56" fmla="*/ 22 w 152"/>
                <a:gd name="T57" fmla="*/ 78 h 114"/>
                <a:gd name="T58" fmla="*/ 22 w 152"/>
                <a:gd name="T59" fmla="*/ 66 h 114"/>
                <a:gd name="T60" fmla="*/ 24 w 152"/>
                <a:gd name="T61" fmla="*/ 60 h 114"/>
                <a:gd name="T62" fmla="*/ 28 w 152"/>
                <a:gd name="T63" fmla="*/ 52 h 114"/>
                <a:gd name="T64" fmla="*/ 32 w 152"/>
                <a:gd name="T65" fmla="*/ 36 h 114"/>
                <a:gd name="T66" fmla="*/ 32 w 152"/>
                <a:gd name="T67" fmla="*/ 30 h 114"/>
                <a:gd name="T68" fmla="*/ 24 w 152"/>
                <a:gd name="T69" fmla="*/ 28 h 114"/>
                <a:gd name="T70" fmla="*/ 12 w 152"/>
                <a:gd name="T71" fmla="*/ 28 h 114"/>
                <a:gd name="T72" fmla="*/ 6 w 152"/>
                <a:gd name="T73" fmla="*/ 24 h 114"/>
                <a:gd name="T74" fmla="*/ 6 w 152"/>
                <a:gd name="T75" fmla="*/ 22 h 114"/>
                <a:gd name="T76" fmla="*/ 6 w 152"/>
                <a:gd name="T77" fmla="*/ 16 h 114"/>
                <a:gd name="T78" fmla="*/ 4 w 152"/>
                <a:gd name="T79" fmla="*/ 14 h 114"/>
                <a:gd name="T80" fmla="*/ 2 w 152"/>
                <a:gd name="T81" fmla="*/ 14 h 114"/>
                <a:gd name="T82" fmla="*/ 6 w 152"/>
                <a:gd name="T83" fmla="*/ 6 h 114"/>
                <a:gd name="T84" fmla="*/ 14 w 152"/>
                <a:gd name="T85" fmla="*/ 6 h 114"/>
                <a:gd name="T86" fmla="*/ 18 w 152"/>
                <a:gd name="T87" fmla="*/ 0 h 114"/>
                <a:gd name="T88" fmla="*/ 22 w 152"/>
                <a:gd name="T89" fmla="*/ 0 h 114"/>
                <a:gd name="T90" fmla="*/ 30 w 152"/>
                <a:gd name="T91" fmla="*/ 2 h 114"/>
                <a:gd name="T92" fmla="*/ 40 w 152"/>
                <a:gd name="T93" fmla="*/ 0 h 114"/>
                <a:gd name="T94" fmla="*/ 52 w 152"/>
                <a:gd name="T95" fmla="*/ 4 h 114"/>
                <a:gd name="T96" fmla="*/ 68 w 152"/>
                <a:gd name="T97" fmla="*/ 4 h 114"/>
                <a:gd name="T98" fmla="*/ 74 w 152"/>
                <a:gd name="T99" fmla="*/ 4 h 114"/>
                <a:gd name="T100" fmla="*/ 84 w 152"/>
                <a:gd name="T101" fmla="*/ 6 h 114"/>
                <a:gd name="T102" fmla="*/ 146 w 152"/>
                <a:gd name="T103" fmla="*/ 60 h 114"/>
                <a:gd name="T104" fmla="*/ 152 w 152"/>
                <a:gd name="T105" fmla="*/ 60 h 114"/>
                <a:gd name="T106" fmla="*/ 146 w 152"/>
                <a:gd name="T107" fmla="*/ 60 h 114"/>
                <a:gd name="T108" fmla="*/ 144 w 152"/>
                <a:gd name="T109" fmla="*/ 62 h 114"/>
                <a:gd name="T110" fmla="*/ 136 w 152"/>
                <a:gd name="T111" fmla="*/ 62 h 114"/>
                <a:gd name="T112" fmla="*/ 140 w 152"/>
                <a:gd name="T113" fmla="*/ 68 h 114"/>
                <a:gd name="T114" fmla="*/ 128 w 152"/>
                <a:gd name="T115" fmla="*/ 72 h 114"/>
                <a:gd name="T116" fmla="*/ 122 w 152"/>
                <a:gd name="T117"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114">
                  <a:moveTo>
                    <a:pt x="88" y="6"/>
                  </a:moveTo>
                  <a:lnTo>
                    <a:pt x="88" y="6"/>
                  </a:lnTo>
                  <a:lnTo>
                    <a:pt x="90" y="8"/>
                  </a:lnTo>
                  <a:lnTo>
                    <a:pt x="90" y="8"/>
                  </a:lnTo>
                  <a:lnTo>
                    <a:pt x="92" y="10"/>
                  </a:lnTo>
                  <a:lnTo>
                    <a:pt x="92" y="12"/>
                  </a:lnTo>
                  <a:lnTo>
                    <a:pt x="96" y="12"/>
                  </a:lnTo>
                  <a:lnTo>
                    <a:pt x="100" y="14"/>
                  </a:lnTo>
                  <a:lnTo>
                    <a:pt x="102" y="16"/>
                  </a:lnTo>
                  <a:lnTo>
                    <a:pt x="104" y="14"/>
                  </a:lnTo>
                  <a:lnTo>
                    <a:pt x="108" y="18"/>
                  </a:lnTo>
                  <a:lnTo>
                    <a:pt x="110" y="18"/>
                  </a:lnTo>
                  <a:lnTo>
                    <a:pt x="112" y="18"/>
                  </a:lnTo>
                  <a:lnTo>
                    <a:pt x="114" y="16"/>
                  </a:lnTo>
                  <a:lnTo>
                    <a:pt x="120" y="16"/>
                  </a:lnTo>
                  <a:lnTo>
                    <a:pt x="122" y="18"/>
                  </a:lnTo>
                  <a:lnTo>
                    <a:pt x="126" y="16"/>
                  </a:lnTo>
                  <a:lnTo>
                    <a:pt x="130" y="18"/>
                  </a:lnTo>
                  <a:lnTo>
                    <a:pt x="134" y="18"/>
                  </a:lnTo>
                  <a:lnTo>
                    <a:pt x="138" y="20"/>
                  </a:lnTo>
                  <a:lnTo>
                    <a:pt x="140" y="22"/>
                  </a:lnTo>
                  <a:lnTo>
                    <a:pt x="140" y="22"/>
                  </a:lnTo>
                  <a:lnTo>
                    <a:pt x="138" y="24"/>
                  </a:lnTo>
                  <a:lnTo>
                    <a:pt x="140" y="28"/>
                  </a:lnTo>
                  <a:lnTo>
                    <a:pt x="138" y="30"/>
                  </a:lnTo>
                  <a:lnTo>
                    <a:pt x="138" y="32"/>
                  </a:lnTo>
                  <a:lnTo>
                    <a:pt x="132" y="36"/>
                  </a:lnTo>
                  <a:lnTo>
                    <a:pt x="130" y="38"/>
                  </a:lnTo>
                  <a:lnTo>
                    <a:pt x="128" y="40"/>
                  </a:lnTo>
                  <a:lnTo>
                    <a:pt x="122" y="40"/>
                  </a:lnTo>
                  <a:lnTo>
                    <a:pt x="120" y="42"/>
                  </a:lnTo>
                  <a:lnTo>
                    <a:pt x="116" y="44"/>
                  </a:lnTo>
                  <a:lnTo>
                    <a:pt x="118" y="44"/>
                  </a:lnTo>
                  <a:lnTo>
                    <a:pt x="116" y="48"/>
                  </a:lnTo>
                  <a:lnTo>
                    <a:pt x="116" y="48"/>
                  </a:lnTo>
                  <a:lnTo>
                    <a:pt x="116" y="48"/>
                  </a:lnTo>
                  <a:lnTo>
                    <a:pt x="116" y="48"/>
                  </a:lnTo>
                  <a:lnTo>
                    <a:pt x="114" y="48"/>
                  </a:lnTo>
                  <a:lnTo>
                    <a:pt x="110" y="54"/>
                  </a:lnTo>
                  <a:lnTo>
                    <a:pt x="108" y="54"/>
                  </a:lnTo>
                  <a:lnTo>
                    <a:pt x="104" y="62"/>
                  </a:lnTo>
                  <a:lnTo>
                    <a:pt x="102" y="64"/>
                  </a:lnTo>
                  <a:lnTo>
                    <a:pt x="104" y="68"/>
                  </a:lnTo>
                  <a:lnTo>
                    <a:pt x="104" y="70"/>
                  </a:lnTo>
                  <a:lnTo>
                    <a:pt x="106" y="72"/>
                  </a:lnTo>
                  <a:lnTo>
                    <a:pt x="110" y="76"/>
                  </a:lnTo>
                  <a:lnTo>
                    <a:pt x="106" y="78"/>
                  </a:lnTo>
                  <a:lnTo>
                    <a:pt x="102" y="80"/>
                  </a:lnTo>
                  <a:lnTo>
                    <a:pt x="102" y="82"/>
                  </a:lnTo>
                  <a:lnTo>
                    <a:pt x="98" y="88"/>
                  </a:lnTo>
                  <a:lnTo>
                    <a:pt x="98" y="92"/>
                  </a:lnTo>
                  <a:lnTo>
                    <a:pt x="100" y="92"/>
                  </a:lnTo>
                  <a:lnTo>
                    <a:pt x="98" y="94"/>
                  </a:lnTo>
                  <a:lnTo>
                    <a:pt x="94" y="94"/>
                  </a:lnTo>
                  <a:lnTo>
                    <a:pt x="88" y="98"/>
                  </a:lnTo>
                  <a:lnTo>
                    <a:pt x="88" y="100"/>
                  </a:lnTo>
                  <a:lnTo>
                    <a:pt x="84" y="104"/>
                  </a:lnTo>
                  <a:lnTo>
                    <a:pt x="82" y="104"/>
                  </a:lnTo>
                  <a:lnTo>
                    <a:pt x="80" y="100"/>
                  </a:lnTo>
                  <a:lnTo>
                    <a:pt x="78" y="104"/>
                  </a:lnTo>
                  <a:lnTo>
                    <a:pt x="76" y="106"/>
                  </a:lnTo>
                  <a:lnTo>
                    <a:pt x="74" y="104"/>
                  </a:lnTo>
                  <a:lnTo>
                    <a:pt x="72" y="104"/>
                  </a:lnTo>
                  <a:lnTo>
                    <a:pt x="70" y="104"/>
                  </a:lnTo>
                  <a:lnTo>
                    <a:pt x="68" y="104"/>
                  </a:lnTo>
                  <a:lnTo>
                    <a:pt x="62" y="102"/>
                  </a:lnTo>
                  <a:lnTo>
                    <a:pt x="60" y="104"/>
                  </a:lnTo>
                  <a:lnTo>
                    <a:pt x="56" y="104"/>
                  </a:lnTo>
                  <a:lnTo>
                    <a:pt x="52" y="108"/>
                  </a:lnTo>
                  <a:lnTo>
                    <a:pt x="48" y="108"/>
                  </a:lnTo>
                  <a:lnTo>
                    <a:pt x="46" y="110"/>
                  </a:lnTo>
                  <a:lnTo>
                    <a:pt x="46" y="112"/>
                  </a:lnTo>
                  <a:lnTo>
                    <a:pt x="42" y="114"/>
                  </a:lnTo>
                  <a:lnTo>
                    <a:pt x="38" y="114"/>
                  </a:lnTo>
                  <a:lnTo>
                    <a:pt x="34" y="110"/>
                  </a:lnTo>
                  <a:lnTo>
                    <a:pt x="32" y="104"/>
                  </a:lnTo>
                  <a:lnTo>
                    <a:pt x="32" y="102"/>
                  </a:lnTo>
                  <a:lnTo>
                    <a:pt x="28" y="98"/>
                  </a:lnTo>
                  <a:lnTo>
                    <a:pt x="24" y="98"/>
                  </a:lnTo>
                  <a:lnTo>
                    <a:pt x="22" y="98"/>
                  </a:lnTo>
                  <a:lnTo>
                    <a:pt x="22" y="94"/>
                  </a:lnTo>
                  <a:lnTo>
                    <a:pt x="20" y="92"/>
                  </a:lnTo>
                  <a:lnTo>
                    <a:pt x="22" y="86"/>
                  </a:lnTo>
                  <a:lnTo>
                    <a:pt x="26" y="84"/>
                  </a:lnTo>
                  <a:lnTo>
                    <a:pt x="26" y="82"/>
                  </a:lnTo>
                  <a:lnTo>
                    <a:pt x="24" y="82"/>
                  </a:lnTo>
                  <a:lnTo>
                    <a:pt x="22" y="78"/>
                  </a:lnTo>
                  <a:lnTo>
                    <a:pt x="26" y="74"/>
                  </a:lnTo>
                  <a:lnTo>
                    <a:pt x="26" y="68"/>
                  </a:lnTo>
                  <a:lnTo>
                    <a:pt x="22" y="66"/>
                  </a:lnTo>
                  <a:lnTo>
                    <a:pt x="20" y="60"/>
                  </a:lnTo>
                  <a:lnTo>
                    <a:pt x="22" y="60"/>
                  </a:lnTo>
                  <a:lnTo>
                    <a:pt x="24" y="60"/>
                  </a:lnTo>
                  <a:lnTo>
                    <a:pt x="28" y="56"/>
                  </a:lnTo>
                  <a:lnTo>
                    <a:pt x="26" y="54"/>
                  </a:lnTo>
                  <a:lnTo>
                    <a:pt x="28" y="52"/>
                  </a:lnTo>
                  <a:lnTo>
                    <a:pt x="28" y="44"/>
                  </a:lnTo>
                  <a:lnTo>
                    <a:pt x="28" y="40"/>
                  </a:lnTo>
                  <a:lnTo>
                    <a:pt x="32" y="36"/>
                  </a:lnTo>
                  <a:lnTo>
                    <a:pt x="34" y="36"/>
                  </a:lnTo>
                  <a:lnTo>
                    <a:pt x="34" y="34"/>
                  </a:lnTo>
                  <a:lnTo>
                    <a:pt x="32" y="30"/>
                  </a:lnTo>
                  <a:lnTo>
                    <a:pt x="32" y="26"/>
                  </a:lnTo>
                  <a:lnTo>
                    <a:pt x="26" y="26"/>
                  </a:lnTo>
                  <a:lnTo>
                    <a:pt x="24" y="28"/>
                  </a:lnTo>
                  <a:lnTo>
                    <a:pt x="18" y="28"/>
                  </a:lnTo>
                  <a:lnTo>
                    <a:pt x="14" y="30"/>
                  </a:lnTo>
                  <a:lnTo>
                    <a:pt x="12" y="28"/>
                  </a:lnTo>
                  <a:lnTo>
                    <a:pt x="12" y="24"/>
                  </a:lnTo>
                  <a:lnTo>
                    <a:pt x="10" y="24"/>
                  </a:lnTo>
                  <a:lnTo>
                    <a:pt x="6" y="24"/>
                  </a:lnTo>
                  <a:lnTo>
                    <a:pt x="6" y="24"/>
                  </a:lnTo>
                  <a:lnTo>
                    <a:pt x="8" y="22"/>
                  </a:lnTo>
                  <a:lnTo>
                    <a:pt x="6" y="22"/>
                  </a:lnTo>
                  <a:lnTo>
                    <a:pt x="8" y="20"/>
                  </a:lnTo>
                  <a:lnTo>
                    <a:pt x="6" y="20"/>
                  </a:lnTo>
                  <a:lnTo>
                    <a:pt x="6" y="16"/>
                  </a:lnTo>
                  <a:lnTo>
                    <a:pt x="6" y="18"/>
                  </a:lnTo>
                  <a:lnTo>
                    <a:pt x="4" y="18"/>
                  </a:lnTo>
                  <a:lnTo>
                    <a:pt x="4" y="14"/>
                  </a:lnTo>
                  <a:lnTo>
                    <a:pt x="4" y="14"/>
                  </a:lnTo>
                  <a:lnTo>
                    <a:pt x="4" y="12"/>
                  </a:lnTo>
                  <a:lnTo>
                    <a:pt x="2" y="14"/>
                  </a:lnTo>
                  <a:lnTo>
                    <a:pt x="0" y="10"/>
                  </a:lnTo>
                  <a:lnTo>
                    <a:pt x="2" y="8"/>
                  </a:lnTo>
                  <a:lnTo>
                    <a:pt x="6" y="6"/>
                  </a:lnTo>
                  <a:lnTo>
                    <a:pt x="8" y="8"/>
                  </a:lnTo>
                  <a:lnTo>
                    <a:pt x="12" y="6"/>
                  </a:lnTo>
                  <a:lnTo>
                    <a:pt x="14" y="6"/>
                  </a:lnTo>
                  <a:lnTo>
                    <a:pt x="12" y="4"/>
                  </a:lnTo>
                  <a:lnTo>
                    <a:pt x="12" y="2"/>
                  </a:lnTo>
                  <a:lnTo>
                    <a:pt x="18" y="0"/>
                  </a:lnTo>
                  <a:lnTo>
                    <a:pt x="18" y="0"/>
                  </a:lnTo>
                  <a:lnTo>
                    <a:pt x="20" y="0"/>
                  </a:lnTo>
                  <a:lnTo>
                    <a:pt x="22" y="0"/>
                  </a:lnTo>
                  <a:lnTo>
                    <a:pt x="26" y="4"/>
                  </a:lnTo>
                  <a:lnTo>
                    <a:pt x="28" y="2"/>
                  </a:lnTo>
                  <a:lnTo>
                    <a:pt x="30" y="2"/>
                  </a:lnTo>
                  <a:lnTo>
                    <a:pt x="34" y="4"/>
                  </a:lnTo>
                  <a:lnTo>
                    <a:pt x="36" y="2"/>
                  </a:lnTo>
                  <a:lnTo>
                    <a:pt x="40" y="0"/>
                  </a:lnTo>
                  <a:lnTo>
                    <a:pt x="40" y="2"/>
                  </a:lnTo>
                  <a:lnTo>
                    <a:pt x="44" y="4"/>
                  </a:lnTo>
                  <a:lnTo>
                    <a:pt x="52" y="4"/>
                  </a:lnTo>
                  <a:lnTo>
                    <a:pt x="56" y="6"/>
                  </a:lnTo>
                  <a:lnTo>
                    <a:pt x="62" y="4"/>
                  </a:lnTo>
                  <a:lnTo>
                    <a:pt x="68" y="4"/>
                  </a:lnTo>
                  <a:lnTo>
                    <a:pt x="68" y="6"/>
                  </a:lnTo>
                  <a:lnTo>
                    <a:pt x="72" y="6"/>
                  </a:lnTo>
                  <a:lnTo>
                    <a:pt x="74" y="4"/>
                  </a:lnTo>
                  <a:lnTo>
                    <a:pt x="76" y="4"/>
                  </a:lnTo>
                  <a:lnTo>
                    <a:pt x="82" y="8"/>
                  </a:lnTo>
                  <a:lnTo>
                    <a:pt x="84" y="6"/>
                  </a:lnTo>
                  <a:lnTo>
                    <a:pt x="86" y="6"/>
                  </a:lnTo>
                  <a:lnTo>
                    <a:pt x="88" y="6"/>
                  </a:lnTo>
                  <a:close/>
                  <a:moveTo>
                    <a:pt x="146" y="60"/>
                  </a:moveTo>
                  <a:lnTo>
                    <a:pt x="150" y="60"/>
                  </a:lnTo>
                  <a:lnTo>
                    <a:pt x="152" y="60"/>
                  </a:lnTo>
                  <a:lnTo>
                    <a:pt x="152" y="60"/>
                  </a:lnTo>
                  <a:lnTo>
                    <a:pt x="150" y="56"/>
                  </a:lnTo>
                  <a:lnTo>
                    <a:pt x="146" y="58"/>
                  </a:lnTo>
                  <a:lnTo>
                    <a:pt x="146" y="60"/>
                  </a:lnTo>
                  <a:close/>
                  <a:moveTo>
                    <a:pt x="140" y="68"/>
                  </a:moveTo>
                  <a:lnTo>
                    <a:pt x="140" y="64"/>
                  </a:lnTo>
                  <a:lnTo>
                    <a:pt x="144" y="62"/>
                  </a:lnTo>
                  <a:lnTo>
                    <a:pt x="140" y="62"/>
                  </a:lnTo>
                  <a:lnTo>
                    <a:pt x="138" y="60"/>
                  </a:lnTo>
                  <a:lnTo>
                    <a:pt x="136" y="62"/>
                  </a:lnTo>
                  <a:lnTo>
                    <a:pt x="136" y="64"/>
                  </a:lnTo>
                  <a:lnTo>
                    <a:pt x="138" y="66"/>
                  </a:lnTo>
                  <a:lnTo>
                    <a:pt x="140" y="68"/>
                  </a:lnTo>
                  <a:close/>
                  <a:moveTo>
                    <a:pt x="124" y="76"/>
                  </a:moveTo>
                  <a:lnTo>
                    <a:pt x="126" y="74"/>
                  </a:lnTo>
                  <a:lnTo>
                    <a:pt x="128" y="72"/>
                  </a:lnTo>
                  <a:lnTo>
                    <a:pt x="126" y="70"/>
                  </a:lnTo>
                  <a:lnTo>
                    <a:pt x="124" y="72"/>
                  </a:lnTo>
                  <a:lnTo>
                    <a:pt x="122" y="74"/>
                  </a:lnTo>
                  <a:lnTo>
                    <a:pt x="124" y="7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8" name="South Africa">
              <a:extLst>
                <a:ext uri="{FF2B5EF4-FFF2-40B4-BE49-F238E27FC236}">
                  <a16:creationId xmlns:a16="http://schemas.microsoft.com/office/drawing/2014/main" id="{E526732B-7863-4491-B209-C78F03558DBE}"/>
                </a:ext>
              </a:extLst>
            </p:cNvPr>
            <p:cNvSpPr>
              <a:spLocks noEditPoints="1"/>
            </p:cNvSpPr>
            <p:nvPr/>
          </p:nvSpPr>
          <p:spPr bwMode="auto">
            <a:xfrm>
              <a:off x="6287386" y="4953518"/>
              <a:ext cx="382772" cy="325356"/>
            </a:xfrm>
            <a:custGeom>
              <a:avLst/>
              <a:gdLst>
                <a:gd name="T0" fmla="*/ 4 w 200"/>
                <a:gd name="T1" fmla="*/ 80 h 170"/>
                <a:gd name="T2" fmla="*/ 10 w 200"/>
                <a:gd name="T3" fmla="*/ 82 h 170"/>
                <a:gd name="T4" fmla="*/ 22 w 200"/>
                <a:gd name="T5" fmla="*/ 88 h 170"/>
                <a:gd name="T6" fmla="*/ 30 w 200"/>
                <a:gd name="T7" fmla="*/ 90 h 170"/>
                <a:gd name="T8" fmla="*/ 34 w 200"/>
                <a:gd name="T9" fmla="*/ 84 h 170"/>
                <a:gd name="T10" fmla="*/ 48 w 200"/>
                <a:gd name="T11" fmla="*/ 40 h 170"/>
                <a:gd name="T12" fmla="*/ 52 w 200"/>
                <a:gd name="T13" fmla="*/ 60 h 170"/>
                <a:gd name="T14" fmla="*/ 64 w 200"/>
                <a:gd name="T15" fmla="*/ 58 h 170"/>
                <a:gd name="T16" fmla="*/ 76 w 200"/>
                <a:gd name="T17" fmla="*/ 50 h 170"/>
                <a:gd name="T18" fmla="*/ 90 w 200"/>
                <a:gd name="T19" fmla="*/ 44 h 170"/>
                <a:gd name="T20" fmla="*/ 104 w 200"/>
                <a:gd name="T21" fmla="*/ 48 h 170"/>
                <a:gd name="T22" fmla="*/ 114 w 200"/>
                <a:gd name="T23" fmla="*/ 46 h 170"/>
                <a:gd name="T24" fmla="*/ 114 w 200"/>
                <a:gd name="T25" fmla="*/ 38 h 170"/>
                <a:gd name="T26" fmla="*/ 122 w 200"/>
                <a:gd name="T27" fmla="*/ 32 h 170"/>
                <a:gd name="T28" fmla="*/ 128 w 200"/>
                <a:gd name="T29" fmla="*/ 28 h 170"/>
                <a:gd name="T30" fmla="*/ 132 w 200"/>
                <a:gd name="T31" fmla="*/ 16 h 170"/>
                <a:gd name="T32" fmla="*/ 138 w 200"/>
                <a:gd name="T33" fmla="*/ 12 h 170"/>
                <a:gd name="T34" fmla="*/ 146 w 200"/>
                <a:gd name="T35" fmla="*/ 8 h 170"/>
                <a:gd name="T36" fmla="*/ 154 w 200"/>
                <a:gd name="T37" fmla="*/ 4 h 170"/>
                <a:gd name="T38" fmla="*/ 164 w 200"/>
                <a:gd name="T39" fmla="*/ 0 h 170"/>
                <a:gd name="T40" fmla="*/ 174 w 200"/>
                <a:gd name="T41" fmla="*/ 4 h 170"/>
                <a:gd name="T42" fmla="*/ 186 w 200"/>
                <a:gd name="T43" fmla="*/ 10 h 170"/>
                <a:gd name="T44" fmla="*/ 188 w 200"/>
                <a:gd name="T45" fmla="*/ 24 h 170"/>
                <a:gd name="T46" fmla="*/ 188 w 200"/>
                <a:gd name="T47" fmla="*/ 46 h 170"/>
                <a:gd name="T48" fmla="*/ 178 w 200"/>
                <a:gd name="T49" fmla="*/ 48 h 170"/>
                <a:gd name="T50" fmla="*/ 176 w 200"/>
                <a:gd name="T51" fmla="*/ 62 h 170"/>
                <a:gd name="T52" fmla="*/ 190 w 200"/>
                <a:gd name="T53" fmla="*/ 64 h 170"/>
                <a:gd name="T54" fmla="*/ 200 w 200"/>
                <a:gd name="T55" fmla="*/ 60 h 170"/>
                <a:gd name="T56" fmla="*/ 196 w 200"/>
                <a:gd name="T57" fmla="*/ 72 h 170"/>
                <a:gd name="T58" fmla="*/ 188 w 200"/>
                <a:gd name="T59" fmla="*/ 88 h 170"/>
                <a:gd name="T60" fmla="*/ 178 w 200"/>
                <a:gd name="T61" fmla="*/ 94 h 170"/>
                <a:gd name="T62" fmla="*/ 172 w 200"/>
                <a:gd name="T63" fmla="*/ 104 h 170"/>
                <a:gd name="T64" fmla="*/ 158 w 200"/>
                <a:gd name="T65" fmla="*/ 124 h 170"/>
                <a:gd name="T66" fmla="*/ 140 w 200"/>
                <a:gd name="T67" fmla="*/ 142 h 170"/>
                <a:gd name="T68" fmla="*/ 124 w 200"/>
                <a:gd name="T69" fmla="*/ 152 h 170"/>
                <a:gd name="T70" fmla="*/ 112 w 200"/>
                <a:gd name="T71" fmla="*/ 156 h 170"/>
                <a:gd name="T72" fmla="*/ 106 w 200"/>
                <a:gd name="T73" fmla="*/ 160 h 170"/>
                <a:gd name="T74" fmla="*/ 96 w 200"/>
                <a:gd name="T75" fmla="*/ 162 h 170"/>
                <a:gd name="T76" fmla="*/ 78 w 200"/>
                <a:gd name="T77" fmla="*/ 160 h 170"/>
                <a:gd name="T78" fmla="*/ 66 w 200"/>
                <a:gd name="T79" fmla="*/ 162 h 170"/>
                <a:gd name="T80" fmla="*/ 60 w 200"/>
                <a:gd name="T81" fmla="*/ 164 h 170"/>
                <a:gd name="T82" fmla="*/ 48 w 200"/>
                <a:gd name="T83" fmla="*/ 166 h 170"/>
                <a:gd name="T84" fmla="*/ 38 w 200"/>
                <a:gd name="T85" fmla="*/ 170 h 170"/>
                <a:gd name="T86" fmla="*/ 26 w 200"/>
                <a:gd name="T87" fmla="*/ 164 h 170"/>
                <a:gd name="T88" fmla="*/ 22 w 200"/>
                <a:gd name="T89" fmla="*/ 160 h 170"/>
                <a:gd name="T90" fmla="*/ 18 w 200"/>
                <a:gd name="T91" fmla="*/ 158 h 170"/>
                <a:gd name="T92" fmla="*/ 14 w 200"/>
                <a:gd name="T93" fmla="*/ 144 h 170"/>
                <a:gd name="T94" fmla="*/ 18 w 200"/>
                <a:gd name="T95" fmla="*/ 140 h 170"/>
                <a:gd name="T96" fmla="*/ 14 w 200"/>
                <a:gd name="T97" fmla="*/ 120 h 170"/>
                <a:gd name="T98" fmla="*/ 4 w 200"/>
                <a:gd name="T99" fmla="*/ 92 h 170"/>
                <a:gd name="T100" fmla="*/ 132 w 200"/>
                <a:gd name="T101" fmla="*/ 110 h 170"/>
                <a:gd name="T102" fmla="*/ 140 w 200"/>
                <a:gd name="T103" fmla="*/ 110 h 170"/>
                <a:gd name="T104" fmla="*/ 150 w 200"/>
                <a:gd name="T105" fmla="*/ 106 h 170"/>
                <a:gd name="T106" fmla="*/ 152 w 200"/>
                <a:gd name="T107" fmla="*/ 100 h 170"/>
                <a:gd name="T108" fmla="*/ 148 w 200"/>
                <a:gd name="T109" fmla="*/ 88 h 170"/>
                <a:gd name="T110" fmla="*/ 142 w 200"/>
                <a:gd name="T111" fmla="*/ 86 h 170"/>
                <a:gd name="T112" fmla="*/ 132 w 200"/>
                <a:gd name="T113" fmla="*/ 96 h 170"/>
                <a:gd name="T114" fmla="*/ 130 w 200"/>
                <a:gd name="T115" fmla="*/ 10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0" h="170">
                  <a:moveTo>
                    <a:pt x="0" y="84"/>
                  </a:moveTo>
                  <a:lnTo>
                    <a:pt x="2" y="84"/>
                  </a:lnTo>
                  <a:lnTo>
                    <a:pt x="4" y="82"/>
                  </a:lnTo>
                  <a:lnTo>
                    <a:pt x="4" y="82"/>
                  </a:lnTo>
                  <a:lnTo>
                    <a:pt x="4" y="80"/>
                  </a:lnTo>
                  <a:lnTo>
                    <a:pt x="4" y="78"/>
                  </a:lnTo>
                  <a:lnTo>
                    <a:pt x="8" y="78"/>
                  </a:lnTo>
                  <a:lnTo>
                    <a:pt x="8" y="80"/>
                  </a:lnTo>
                  <a:lnTo>
                    <a:pt x="12" y="80"/>
                  </a:lnTo>
                  <a:lnTo>
                    <a:pt x="10" y="82"/>
                  </a:lnTo>
                  <a:lnTo>
                    <a:pt x="12" y="86"/>
                  </a:lnTo>
                  <a:lnTo>
                    <a:pt x="16" y="86"/>
                  </a:lnTo>
                  <a:lnTo>
                    <a:pt x="18" y="88"/>
                  </a:lnTo>
                  <a:lnTo>
                    <a:pt x="20" y="88"/>
                  </a:lnTo>
                  <a:lnTo>
                    <a:pt x="22" y="88"/>
                  </a:lnTo>
                  <a:lnTo>
                    <a:pt x="24" y="88"/>
                  </a:lnTo>
                  <a:lnTo>
                    <a:pt x="26" y="88"/>
                  </a:lnTo>
                  <a:lnTo>
                    <a:pt x="26" y="88"/>
                  </a:lnTo>
                  <a:lnTo>
                    <a:pt x="28" y="90"/>
                  </a:lnTo>
                  <a:lnTo>
                    <a:pt x="30" y="90"/>
                  </a:lnTo>
                  <a:lnTo>
                    <a:pt x="32" y="90"/>
                  </a:lnTo>
                  <a:lnTo>
                    <a:pt x="32" y="88"/>
                  </a:lnTo>
                  <a:lnTo>
                    <a:pt x="32" y="86"/>
                  </a:lnTo>
                  <a:lnTo>
                    <a:pt x="34" y="86"/>
                  </a:lnTo>
                  <a:lnTo>
                    <a:pt x="34" y="84"/>
                  </a:lnTo>
                  <a:lnTo>
                    <a:pt x="38" y="82"/>
                  </a:lnTo>
                  <a:lnTo>
                    <a:pt x="42" y="82"/>
                  </a:lnTo>
                  <a:lnTo>
                    <a:pt x="44" y="82"/>
                  </a:lnTo>
                  <a:lnTo>
                    <a:pt x="46" y="38"/>
                  </a:lnTo>
                  <a:lnTo>
                    <a:pt x="48" y="40"/>
                  </a:lnTo>
                  <a:lnTo>
                    <a:pt x="50" y="44"/>
                  </a:lnTo>
                  <a:lnTo>
                    <a:pt x="54" y="50"/>
                  </a:lnTo>
                  <a:lnTo>
                    <a:pt x="54" y="54"/>
                  </a:lnTo>
                  <a:lnTo>
                    <a:pt x="52" y="58"/>
                  </a:lnTo>
                  <a:lnTo>
                    <a:pt x="52" y="60"/>
                  </a:lnTo>
                  <a:lnTo>
                    <a:pt x="54" y="60"/>
                  </a:lnTo>
                  <a:lnTo>
                    <a:pt x="58" y="60"/>
                  </a:lnTo>
                  <a:lnTo>
                    <a:pt x="60" y="60"/>
                  </a:lnTo>
                  <a:lnTo>
                    <a:pt x="62" y="60"/>
                  </a:lnTo>
                  <a:lnTo>
                    <a:pt x="64" y="58"/>
                  </a:lnTo>
                  <a:lnTo>
                    <a:pt x="68" y="58"/>
                  </a:lnTo>
                  <a:lnTo>
                    <a:pt x="70" y="56"/>
                  </a:lnTo>
                  <a:lnTo>
                    <a:pt x="70" y="54"/>
                  </a:lnTo>
                  <a:lnTo>
                    <a:pt x="74" y="52"/>
                  </a:lnTo>
                  <a:lnTo>
                    <a:pt x="76" y="50"/>
                  </a:lnTo>
                  <a:lnTo>
                    <a:pt x="80" y="46"/>
                  </a:lnTo>
                  <a:lnTo>
                    <a:pt x="82" y="44"/>
                  </a:lnTo>
                  <a:lnTo>
                    <a:pt x="86" y="42"/>
                  </a:lnTo>
                  <a:lnTo>
                    <a:pt x="90" y="44"/>
                  </a:lnTo>
                  <a:lnTo>
                    <a:pt x="90" y="44"/>
                  </a:lnTo>
                  <a:lnTo>
                    <a:pt x="92" y="44"/>
                  </a:lnTo>
                  <a:lnTo>
                    <a:pt x="96" y="48"/>
                  </a:lnTo>
                  <a:lnTo>
                    <a:pt x="98" y="46"/>
                  </a:lnTo>
                  <a:lnTo>
                    <a:pt x="100" y="48"/>
                  </a:lnTo>
                  <a:lnTo>
                    <a:pt x="104" y="48"/>
                  </a:lnTo>
                  <a:lnTo>
                    <a:pt x="106" y="48"/>
                  </a:lnTo>
                  <a:lnTo>
                    <a:pt x="108" y="46"/>
                  </a:lnTo>
                  <a:lnTo>
                    <a:pt x="108" y="48"/>
                  </a:lnTo>
                  <a:lnTo>
                    <a:pt x="110" y="48"/>
                  </a:lnTo>
                  <a:lnTo>
                    <a:pt x="114" y="46"/>
                  </a:lnTo>
                  <a:lnTo>
                    <a:pt x="112" y="46"/>
                  </a:lnTo>
                  <a:lnTo>
                    <a:pt x="114" y="44"/>
                  </a:lnTo>
                  <a:lnTo>
                    <a:pt x="114" y="42"/>
                  </a:lnTo>
                  <a:lnTo>
                    <a:pt x="114" y="42"/>
                  </a:lnTo>
                  <a:lnTo>
                    <a:pt x="114" y="38"/>
                  </a:lnTo>
                  <a:lnTo>
                    <a:pt x="116" y="36"/>
                  </a:lnTo>
                  <a:lnTo>
                    <a:pt x="118" y="36"/>
                  </a:lnTo>
                  <a:lnTo>
                    <a:pt x="120" y="34"/>
                  </a:lnTo>
                  <a:lnTo>
                    <a:pt x="122" y="34"/>
                  </a:lnTo>
                  <a:lnTo>
                    <a:pt x="122" y="32"/>
                  </a:lnTo>
                  <a:lnTo>
                    <a:pt x="122" y="32"/>
                  </a:lnTo>
                  <a:lnTo>
                    <a:pt x="124" y="30"/>
                  </a:lnTo>
                  <a:lnTo>
                    <a:pt x="126" y="30"/>
                  </a:lnTo>
                  <a:lnTo>
                    <a:pt x="126" y="28"/>
                  </a:lnTo>
                  <a:lnTo>
                    <a:pt x="128" y="28"/>
                  </a:lnTo>
                  <a:lnTo>
                    <a:pt x="130" y="28"/>
                  </a:lnTo>
                  <a:lnTo>
                    <a:pt x="130" y="26"/>
                  </a:lnTo>
                  <a:lnTo>
                    <a:pt x="128" y="24"/>
                  </a:lnTo>
                  <a:lnTo>
                    <a:pt x="128" y="22"/>
                  </a:lnTo>
                  <a:lnTo>
                    <a:pt x="132" y="16"/>
                  </a:lnTo>
                  <a:lnTo>
                    <a:pt x="134" y="16"/>
                  </a:lnTo>
                  <a:lnTo>
                    <a:pt x="136" y="16"/>
                  </a:lnTo>
                  <a:lnTo>
                    <a:pt x="136" y="14"/>
                  </a:lnTo>
                  <a:lnTo>
                    <a:pt x="138" y="14"/>
                  </a:lnTo>
                  <a:lnTo>
                    <a:pt x="138" y="12"/>
                  </a:lnTo>
                  <a:lnTo>
                    <a:pt x="140" y="12"/>
                  </a:lnTo>
                  <a:lnTo>
                    <a:pt x="142" y="10"/>
                  </a:lnTo>
                  <a:lnTo>
                    <a:pt x="144" y="8"/>
                  </a:lnTo>
                  <a:lnTo>
                    <a:pt x="146" y="8"/>
                  </a:lnTo>
                  <a:lnTo>
                    <a:pt x="146" y="8"/>
                  </a:lnTo>
                  <a:lnTo>
                    <a:pt x="148" y="8"/>
                  </a:lnTo>
                  <a:lnTo>
                    <a:pt x="150" y="8"/>
                  </a:lnTo>
                  <a:lnTo>
                    <a:pt x="152" y="6"/>
                  </a:lnTo>
                  <a:lnTo>
                    <a:pt x="154" y="6"/>
                  </a:lnTo>
                  <a:lnTo>
                    <a:pt x="154" y="4"/>
                  </a:lnTo>
                  <a:lnTo>
                    <a:pt x="154" y="4"/>
                  </a:lnTo>
                  <a:lnTo>
                    <a:pt x="156" y="2"/>
                  </a:lnTo>
                  <a:lnTo>
                    <a:pt x="158" y="2"/>
                  </a:lnTo>
                  <a:lnTo>
                    <a:pt x="158" y="2"/>
                  </a:lnTo>
                  <a:lnTo>
                    <a:pt x="164" y="0"/>
                  </a:lnTo>
                  <a:lnTo>
                    <a:pt x="168" y="2"/>
                  </a:lnTo>
                  <a:lnTo>
                    <a:pt x="168" y="2"/>
                  </a:lnTo>
                  <a:lnTo>
                    <a:pt x="170" y="2"/>
                  </a:lnTo>
                  <a:lnTo>
                    <a:pt x="172" y="4"/>
                  </a:lnTo>
                  <a:lnTo>
                    <a:pt x="174" y="4"/>
                  </a:lnTo>
                  <a:lnTo>
                    <a:pt x="176" y="4"/>
                  </a:lnTo>
                  <a:lnTo>
                    <a:pt x="178" y="4"/>
                  </a:lnTo>
                  <a:lnTo>
                    <a:pt x="182" y="4"/>
                  </a:lnTo>
                  <a:lnTo>
                    <a:pt x="186" y="6"/>
                  </a:lnTo>
                  <a:lnTo>
                    <a:pt x="186" y="10"/>
                  </a:lnTo>
                  <a:lnTo>
                    <a:pt x="186" y="12"/>
                  </a:lnTo>
                  <a:lnTo>
                    <a:pt x="188" y="16"/>
                  </a:lnTo>
                  <a:lnTo>
                    <a:pt x="188" y="22"/>
                  </a:lnTo>
                  <a:lnTo>
                    <a:pt x="188" y="22"/>
                  </a:lnTo>
                  <a:lnTo>
                    <a:pt x="188" y="24"/>
                  </a:lnTo>
                  <a:lnTo>
                    <a:pt x="188" y="26"/>
                  </a:lnTo>
                  <a:lnTo>
                    <a:pt x="190" y="30"/>
                  </a:lnTo>
                  <a:lnTo>
                    <a:pt x="190" y="40"/>
                  </a:lnTo>
                  <a:lnTo>
                    <a:pt x="188" y="44"/>
                  </a:lnTo>
                  <a:lnTo>
                    <a:pt x="188" y="46"/>
                  </a:lnTo>
                  <a:lnTo>
                    <a:pt x="188" y="52"/>
                  </a:lnTo>
                  <a:lnTo>
                    <a:pt x="186" y="50"/>
                  </a:lnTo>
                  <a:lnTo>
                    <a:pt x="184" y="48"/>
                  </a:lnTo>
                  <a:lnTo>
                    <a:pt x="180" y="46"/>
                  </a:lnTo>
                  <a:lnTo>
                    <a:pt x="178" y="48"/>
                  </a:lnTo>
                  <a:lnTo>
                    <a:pt x="178" y="50"/>
                  </a:lnTo>
                  <a:lnTo>
                    <a:pt x="176" y="56"/>
                  </a:lnTo>
                  <a:lnTo>
                    <a:pt x="174" y="58"/>
                  </a:lnTo>
                  <a:lnTo>
                    <a:pt x="176" y="60"/>
                  </a:lnTo>
                  <a:lnTo>
                    <a:pt x="176" y="62"/>
                  </a:lnTo>
                  <a:lnTo>
                    <a:pt x="178" y="64"/>
                  </a:lnTo>
                  <a:lnTo>
                    <a:pt x="182" y="66"/>
                  </a:lnTo>
                  <a:lnTo>
                    <a:pt x="186" y="66"/>
                  </a:lnTo>
                  <a:lnTo>
                    <a:pt x="188" y="66"/>
                  </a:lnTo>
                  <a:lnTo>
                    <a:pt x="190" y="64"/>
                  </a:lnTo>
                  <a:lnTo>
                    <a:pt x="188" y="62"/>
                  </a:lnTo>
                  <a:lnTo>
                    <a:pt x="190" y="60"/>
                  </a:lnTo>
                  <a:lnTo>
                    <a:pt x="192" y="60"/>
                  </a:lnTo>
                  <a:lnTo>
                    <a:pt x="196" y="60"/>
                  </a:lnTo>
                  <a:lnTo>
                    <a:pt x="200" y="60"/>
                  </a:lnTo>
                  <a:lnTo>
                    <a:pt x="200" y="62"/>
                  </a:lnTo>
                  <a:lnTo>
                    <a:pt x="198" y="64"/>
                  </a:lnTo>
                  <a:lnTo>
                    <a:pt x="198" y="64"/>
                  </a:lnTo>
                  <a:lnTo>
                    <a:pt x="196" y="68"/>
                  </a:lnTo>
                  <a:lnTo>
                    <a:pt x="196" y="72"/>
                  </a:lnTo>
                  <a:lnTo>
                    <a:pt x="194" y="76"/>
                  </a:lnTo>
                  <a:lnTo>
                    <a:pt x="194" y="80"/>
                  </a:lnTo>
                  <a:lnTo>
                    <a:pt x="192" y="82"/>
                  </a:lnTo>
                  <a:lnTo>
                    <a:pt x="192" y="86"/>
                  </a:lnTo>
                  <a:lnTo>
                    <a:pt x="188" y="88"/>
                  </a:lnTo>
                  <a:lnTo>
                    <a:pt x="186" y="88"/>
                  </a:lnTo>
                  <a:lnTo>
                    <a:pt x="186" y="90"/>
                  </a:lnTo>
                  <a:lnTo>
                    <a:pt x="184" y="92"/>
                  </a:lnTo>
                  <a:lnTo>
                    <a:pt x="182" y="92"/>
                  </a:lnTo>
                  <a:lnTo>
                    <a:pt x="178" y="94"/>
                  </a:lnTo>
                  <a:lnTo>
                    <a:pt x="178" y="98"/>
                  </a:lnTo>
                  <a:lnTo>
                    <a:pt x="176" y="100"/>
                  </a:lnTo>
                  <a:lnTo>
                    <a:pt x="176" y="102"/>
                  </a:lnTo>
                  <a:lnTo>
                    <a:pt x="174" y="104"/>
                  </a:lnTo>
                  <a:lnTo>
                    <a:pt x="172" y="104"/>
                  </a:lnTo>
                  <a:lnTo>
                    <a:pt x="170" y="108"/>
                  </a:lnTo>
                  <a:lnTo>
                    <a:pt x="164" y="116"/>
                  </a:lnTo>
                  <a:lnTo>
                    <a:pt x="160" y="120"/>
                  </a:lnTo>
                  <a:lnTo>
                    <a:pt x="160" y="124"/>
                  </a:lnTo>
                  <a:lnTo>
                    <a:pt x="158" y="124"/>
                  </a:lnTo>
                  <a:lnTo>
                    <a:pt x="156" y="128"/>
                  </a:lnTo>
                  <a:lnTo>
                    <a:pt x="154" y="128"/>
                  </a:lnTo>
                  <a:lnTo>
                    <a:pt x="154" y="128"/>
                  </a:lnTo>
                  <a:lnTo>
                    <a:pt x="140" y="140"/>
                  </a:lnTo>
                  <a:lnTo>
                    <a:pt x="140" y="142"/>
                  </a:lnTo>
                  <a:lnTo>
                    <a:pt x="140" y="142"/>
                  </a:lnTo>
                  <a:lnTo>
                    <a:pt x="136" y="144"/>
                  </a:lnTo>
                  <a:lnTo>
                    <a:pt x="130" y="148"/>
                  </a:lnTo>
                  <a:lnTo>
                    <a:pt x="128" y="152"/>
                  </a:lnTo>
                  <a:lnTo>
                    <a:pt x="124" y="152"/>
                  </a:lnTo>
                  <a:lnTo>
                    <a:pt x="124" y="154"/>
                  </a:lnTo>
                  <a:lnTo>
                    <a:pt x="120" y="154"/>
                  </a:lnTo>
                  <a:lnTo>
                    <a:pt x="116" y="156"/>
                  </a:lnTo>
                  <a:lnTo>
                    <a:pt x="114" y="156"/>
                  </a:lnTo>
                  <a:lnTo>
                    <a:pt x="112" y="156"/>
                  </a:lnTo>
                  <a:lnTo>
                    <a:pt x="108" y="156"/>
                  </a:lnTo>
                  <a:lnTo>
                    <a:pt x="106" y="156"/>
                  </a:lnTo>
                  <a:lnTo>
                    <a:pt x="104" y="158"/>
                  </a:lnTo>
                  <a:lnTo>
                    <a:pt x="106" y="160"/>
                  </a:lnTo>
                  <a:lnTo>
                    <a:pt x="106" y="160"/>
                  </a:lnTo>
                  <a:lnTo>
                    <a:pt x="102" y="160"/>
                  </a:lnTo>
                  <a:lnTo>
                    <a:pt x="100" y="160"/>
                  </a:lnTo>
                  <a:lnTo>
                    <a:pt x="98" y="160"/>
                  </a:lnTo>
                  <a:lnTo>
                    <a:pt x="96" y="162"/>
                  </a:lnTo>
                  <a:lnTo>
                    <a:pt x="96" y="162"/>
                  </a:lnTo>
                  <a:lnTo>
                    <a:pt x="96" y="162"/>
                  </a:lnTo>
                  <a:lnTo>
                    <a:pt x="90" y="162"/>
                  </a:lnTo>
                  <a:lnTo>
                    <a:pt x="88" y="160"/>
                  </a:lnTo>
                  <a:lnTo>
                    <a:pt x="82" y="160"/>
                  </a:lnTo>
                  <a:lnTo>
                    <a:pt x="78" y="160"/>
                  </a:lnTo>
                  <a:lnTo>
                    <a:pt x="78" y="162"/>
                  </a:lnTo>
                  <a:lnTo>
                    <a:pt x="76" y="162"/>
                  </a:lnTo>
                  <a:lnTo>
                    <a:pt x="74" y="160"/>
                  </a:lnTo>
                  <a:lnTo>
                    <a:pt x="66" y="160"/>
                  </a:lnTo>
                  <a:lnTo>
                    <a:pt x="66" y="162"/>
                  </a:lnTo>
                  <a:lnTo>
                    <a:pt x="64" y="162"/>
                  </a:lnTo>
                  <a:lnTo>
                    <a:pt x="64" y="162"/>
                  </a:lnTo>
                  <a:lnTo>
                    <a:pt x="62" y="162"/>
                  </a:lnTo>
                  <a:lnTo>
                    <a:pt x="60" y="164"/>
                  </a:lnTo>
                  <a:lnTo>
                    <a:pt x="60" y="164"/>
                  </a:lnTo>
                  <a:lnTo>
                    <a:pt x="56" y="164"/>
                  </a:lnTo>
                  <a:lnTo>
                    <a:pt x="54" y="166"/>
                  </a:lnTo>
                  <a:lnTo>
                    <a:pt x="52" y="164"/>
                  </a:lnTo>
                  <a:lnTo>
                    <a:pt x="48" y="164"/>
                  </a:lnTo>
                  <a:lnTo>
                    <a:pt x="48" y="166"/>
                  </a:lnTo>
                  <a:lnTo>
                    <a:pt x="44" y="164"/>
                  </a:lnTo>
                  <a:lnTo>
                    <a:pt x="42" y="168"/>
                  </a:lnTo>
                  <a:lnTo>
                    <a:pt x="40" y="168"/>
                  </a:lnTo>
                  <a:lnTo>
                    <a:pt x="40" y="170"/>
                  </a:lnTo>
                  <a:lnTo>
                    <a:pt x="38" y="170"/>
                  </a:lnTo>
                  <a:lnTo>
                    <a:pt x="36" y="170"/>
                  </a:lnTo>
                  <a:lnTo>
                    <a:pt x="30" y="168"/>
                  </a:lnTo>
                  <a:lnTo>
                    <a:pt x="30" y="168"/>
                  </a:lnTo>
                  <a:lnTo>
                    <a:pt x="28" y="166"/>
                  </a:lnTo>
                  <a:lnTo>
                    <a:pt x="26" y="164"/>
                  </a:lnTo>
                  <a:lnTo>
                    <a:pt x="26" y="164"/>
                  </a:lnTo>
                  <a:lnTo>
                    <a:pt x="24" y="164"/>
                  </a:lnTo>
                  <a:lnTo>
                    <a:pt x="24" y="164"/>
                  </a:lnTo>
                  <a:lnTo>
                    <a:pt x="24" y="162"/>
                  </a:lnTo>
                  <a:lnTo>
                    <a:pt x="22" y="160"/>
                  </a:lnTo>
                  <a:lnTo>
                    <a:pt x="18" y="162"/>
                  </a:lnTo>
                  <a:lnTo>
                    <a:pt x="18" y="164"/>
                  </a:lnTo>
                  <a:lnTo>
                    <a:pt x="18" y="164"/>
                  </a:lnTo>
                  <a:lnTo>
                    <a:pt x="18" y="162"/>
                  </a:lnTo>
                  <a:lnTo>
                    <a:pt x="18" y="158"/>
                  </a:lnTo>
                  <a:lnTo>
                    <a:pt x="18" y="156"/>
                  </a:lnTo>
                  <a:lnTo>
                    <a:pt x="20" y="154"/>
                  </a:lnTo>
                  <a:lnTo>
                    <a:pt x="18" y="148"/>
                  </a:lnTo>
                  <a:lnTo>
                    <a:pt x="16" y="148"/>
                  </a:lnTo>
                  <a:lnTo>
                    <a:pt x="14" y="144"/>
                  </a:lnTo>
                  <a:lnTo>
                    <a:pt x="14" y="140"/>
                  </a:lnTo>
                  <a:lnTo>
                    <a:pt x="14" y="140"/>
                  </a:lnTo>
                  <a:lnTo>
                    <a:pt x="16" y="140"/>
                  </a:lnTo>
                  <a:lnTo>
                    <a:pt x="18" y="140"/>
                  </a:lnTo>
                  <a:lnTo>
                    <a:pt x="18" y="140"/>
                  </a:lnTo>
                  <a:lnTo>
                    <a:pt x="18" y="136"/>
                  </a:lnTo>
                  <a:lnTo>
                    <a:pt x="18" y="132"/>
                  </a:lnTo>
                  <a:lnTo>
                    <a:pt x="18" y="130"/>
                  </a:lnTo>
                  <a:lnTo>
                    <a:pt x="14" y="124"/>
                  </a:lnTo>
                  <a:lnTo>
                    <a:pt x="14" y="120"/>
                  </a:lnTo>
                  <a:lnTo>
                    <a:pt x="12" y="116"/>
                  </a:lnTo>
                  <a:lnTo>
                    <a:pt x="10" y="110"/>
                  </a:lnTo>
                  <a:lnTo>
                    <a:pt x="6" y="102"/>
                  </a:lnTo>
                  <a:lnTo>
                    <a:pt x="6" y="100"/>
                  </a:lnTo>
                  <a:lnTo>
                    <a:pt x="4" y="92"/>
                  </a:lnTo>
                  <a:lnTo>
                    <a:pt x="0" y="88"/>
                  </a:lnTo>
                  <a:lnTo>
                    <a:pt x="0" y="84"/>
                  </a:lnTo>
                  <a:lnTo>
                    <a:pt x="0" y="84"/>
                  </a:lnTo>
                  <a:close/>
                  <a:moveTo>
                    <a:pt x="130" y="108"/>
                  </a:moveTo>
                  <a:lnTo>
                    <a:pt x="132" y="110"/>
                  </a:lnTo>
                  <a:lnTo>
                    <a:pt x="134" y="112"/>
                  </a:lnTo>
                  <a:lnTo>
                    <a:pt x="136" y="114"/>
                  </a:lnTo>
                  <a:lnTo>
                    <a:pt x="138" y="112"/>
                  </a:lnTo>
                  <a:lnTo>
                    <a:pt x="140" y="112"/>
                  </a:lnTo>
                  <a:lnTo>
                    <a:pt x="140" y="110"/>
                  </a:lnTo>
                  <a:lnTo>
                    <a:pt x="142" y="108"/>
                  </a:lnTo>
                  <a:lnTo>
                    <a:pt x="144" y="108"/>
                  </a:lnTo>
                  <a:lnTo>
                    <a:pt x="146" y="106"/>
                  </a:lnTo>
                  <a:lnTo>
                    <a:pt x="148" y="106"/>
                  </a:lnTo>
                  <a:lnTo>
                    <a:pt x="150" y="106"/>
                  </a:lnTo>
                  <a:lnTo>
                    <a:pt x="150" y="104"/>
                  </a:lnTo>
                  <a:lnTo>
                    <a:pt x="152" y="102"/>
                  </a:lnTo>
                  <a:lnTo>
                    <a:pt x="150" y="102"/>
                  </a:lnTo>
                  <a:lnTo>
                    <a:pt x="150" y="100"/>
                  </a:lnTo>
                  <a:lnTo>
                    <a:pt x="152" y="100"/>
                  </a:lnTo>
                  <a:lnTo>
                    <a:pt x="154" y="98"/>
                  </a:lnTo>
                  <a:lnTo>
                    <a:pt x="154" y="94"/>
                  </a:lnTo>
                  <a:lnTo>
                    <a:pt x="152" y="90"/>
                  </a:lnTo>
                  <a:lnTo>
                    <a:pt x="150" y="86"/>
                  </a:lnTo>
                  <a:lnTo>
                    <a:pt x="148" y="88"/>
                  </a:lnTo>
                  <a:lnTo>
                    <a:pt x="146" y="86"/>
                  </a:lnTo>
                  <a:lnTo>
                    <a:pt x="146" y="86"/>
                  </a:lnTo>
                  <a:lnTo>
                    <a:pt x="144" y="86"/>
                  </a:lnTo>
                  <a:lnTo>
                    <a:pt x="144" y="86"/>
                  </a:lnTo>
                  <a:lnTo>
                    <a:pt x="142" y="86"/>
                  </a:lnTo>
                  <a:lnTo>
                    <a:pt x="140" y="88"/>
                  </a:lnTo>
                  <a:lnTo>
                    <a:pt x="140" y="90"/>
                  </a:lnTo>
                  <a:lnTo>
                    <a:pt x="136" y="90"/>
                  </a:lnTo>
                  <a:lnTo>
                    <a:pt x="132" y="92"/>
                  </a:lnTo>
                  <a:lnTo>
                    <a:pt x="132" y="96"/>
                  </a:lnTo>
                  <a:lnTo>
                    <a:pt x="128" y="98"/>
                  </a:lnTo>
                  <a:lnTo>
                    <a:pt x="126" y="100"/>
                  </a:lnTo>
                  <a:lnTo>
                    <a:pt x="128" y="102"/>
                  </a:lnTo>
                  <a:lnTo>
                    <a:pt x="130" y="102"/>
                  </a:lnTo>
                  <a:lnTo>
                    <a:pt x="130" y="104"/>
                  </a:lnTo>
                  <a:lnTo>
                    <a:pt x="130" y="106"/>
                  </a:lnTo>
                  <a:lnTo>
                    <a:pt x="130" y="10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49" name="Somalia">
              <a:extLst>
                <a:ext uri="{FF2B5EF4-FFF2-40B4-BE49-F238E27FC236}">
                  <a16:creationId xmlns:a16="http://schemas.microsoft.com/office/drawing/2014/main" id="{1C47E3D8-5E1F-4D1A-A3F1-9F9C48628515}"/>
                </a:ext>
              </a:extLst>
            </p:cNvPr>
            <p:cNvSpPr>
              <a:spLocks/>
            </p:cNvSpPr>
            <p:nvPr/>
          </p:nvSpPr>
          <p:spPr bwMode="auto">
            <a:xfrm>
              <a:off x="6884511" y="4138213"/>
              <a:ext cx="241146" cy="321528"/>
            </a:xfrm>
            <a:custGeom>
              <a:avLst/>
              <a:gdLst>
                <a:gd name="T0" fmla="*/ 14 w 126"/>
                <a:gd name="T1" fmla="*/ 98 h 168"/>
                <a:gd name="T2" fmla="*/ 24 w 126"/>
                <a:gd name="T3" fmla="*/ 94 h 168"/>
                <a:gd name="T4" fmla="*/ 32 w 126"/>
                <a:gd name="T5" fmla="*/ 88 h 168"/>
                <a:gd name="T6" fmla="*/ 44 w 126"/>
                <a:gd name="T7" fmla="*/ 86 h 168"/>
                <a:gd name="T8" fmla="*/ 74 w 126"/>
                <a:gd name="T9" fmla="*/ 48 h 168"/>
                <a:gd name="T10" fmla="*/ 30 w 126"/>
                <a:gd name="T11" fmla="*/ 34 h 168"/>
                <a:gd name="T12" fmla="*/ 26 w 126"/>
                <a:gd name="T13" fmla="*/ 26 h 168"/>
                <a:gd name="T14" fmla="*/ 24 w 126"/>
                <a:gd name="T15" fmla="*/ 12 h 168"/>
                <a:gd name="T16" fmla="*/ 28 w 126"/>
                <a:gd name="T17" fmla="*/ 8 h 168"/>
                <a:gd name="T18" fmla="*/ 38 w 126"/>
                <a:gd name="T19" fmla="*/ 18 h 168"/>
                <a:gd name="T20" fmla="*/ 46 w 126"/>
                <a:gd name="T21" fmla="*/ 22 h 168"/>
                <a:gd name="T22" fmla="*/ 54 w 126"/>
                <a:gd name="T23" fmla="*/ 18 h 168"/>
                <a:gd name="T24" fmla="*/ 60 w 126"/>
                <a:gd name="T25" fmla="*/ 16 h 168"/>
                <a:gd name="T26" fmla="*/ 66 w 126"/>
                <a:gd name="T27" fmla="*/ 16 h 168"/>
                <a:gd name="T28" fmla="*/ 80 w 126"/>
                <a:gd name="T29" fmla="*/ 12 h 168"/>
                <a:gd name="T30" fmla="*/ 88 w 126"/>
                <a:gd name="T31" fmla="*/ 12 h 168"/>
                <a:gd name="T32" fmla="*/ 96 w 126"/>
                <a:gd name="T33" fmla="*/ 10 h 168"/>
                <a:gd name="T34" fmla="*/ 104 w 126"/>
                <a:gd name="T35" fmla="*/ 8 h 168"/>
                <a:gd name="T36" fmla="*/ 110 w 126"/>
                <a:gd name="T37" fmla="*/ 6 h 168"/>
                <a:gd name="T38" fmla="*/ 116 w 126"/>
                <a:gd name="T39" fmla="*/ 4 h 168"/>
                <a:gd name="T40" fmla="*/ 118 w 126"/>
                <a:gd name="T41" fmla="*/ 0 h 168"/>
                <a:gd name="T42" fmla="*/ 122 w 126"/>
                <a:gd name="T43" fmla="*/ 2 h 168"/>
                <a:gd name="T44" fmla="*/ 126 w 126"/>
                <a:gd name="T45" fmla="*/ 2 h 168"/>
                <a:gd name="T46" fmla="*/ 124 w 126"/>
                <a:gd name="T47" fmla="*/ 8 h 168"/>
                <a:gd name="T48" fmla="*/ 126 w 126"/>
                <a:gd name="T49" fmla="*/ 12 h 168"/>
                <a:gd name="T50" fmla="*/ 124 w 126"/>
                <a:gd name="T51" fmla="*/ 16 h 168"/>
                <a:gd name="T52" fmla="*/ 124 w 126"/>
                <a:gd name="T53" fmla="*/ 20 h 168"/>
                <a:gd name="T54" fmla="*/ 126 w 126"/>
                <a:gd name="T55" fmla="*/ 20 h 168"/>
                <a:gd name="T56" fmla="*/ 126 w 126"/>
                <a:gd name="T57" fmla="*/ 22 h 168"/>
                <a:gd name="T58" fmla="*/ 122 w 126"/>
                <a:gd name="T59" fmla="*/ 26 h 168"/>
                <a:gd name="T60" fmla="*/ 120 w 126"/>
                <a:gd name="T61" fmla="*/ 30 h 168"/>
                <a:gd name="T62" fmla="*/ 114 w 126"/>
                <a:gd name="T63" fmla="*/ 46 h 168"/>
                <a:gd name="T64" fmla="*/ 108 w 126"/>
                <a:gd name="T65" fmla="*/ 52 h 168"/>
                <a:gd name="T66" fmla="*/ 108 w 126"/>
                <a:gd name="T67" fmla="*/ 56 h 168"/>
                <a:gd name="T68" fmla="*/ 96 w 126"/>
                <a:gd name="T69" fmla="*/ 80 h 168"/>
                <a:gd name="T70" fmla="*/ 86 w 126"/>
                <a:gd name="T71" fmla="*/ 96 h 168"/>
                <a:gd name="T72" fmla="*/ 62 w 126"/>
                <a:gd name="T73" fmla="*/ 118 h 168"/>
                <a:gd name="T74" fmla="*/ 50 w 126"/>
                <a:gd name="T75" fmla="*/ 126 h 168"/>
                <a:gd name="T76" fmla="*/ 34 w 126"/>
                <a:gd name="T77" fmla="*/ 140 h 168"/>
                <a:gd name="T78" fmla="*/ 26 w 126"/>
                <a:gd name="T79" fmla="*/ 150 h 168"/>
                <a:gd name="T80" fmla="*/ 20 w 126"/>
                <a:gd name="T81" fmla="*/ 156 h 168"/>
                <a:gd name="T82" fmla="*/ 0 w 126"/>
                <a:gd name="T83" fmla="*/ 160 h 168"/>
                <a:gd name="T84" fmla="*/ 12 w 126"/>
                <a:gd name="T85" fmla="*/ 10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168">
                  <a:moveTo>
                    <a:pt x="12" y="100"/>
                  </a:moveTo>
                  <a:lnTo>
                    <a:pt x="12" y="100"/>
                  </a:lnTo>
                  <a:lnTo>
                    <a:pt x="14" y="98"/>
                  </a:lnTo>
                  <a:lnTo>
                    <a:pt x="18" y="96"/>
                  </a:lnTo>
                  <a:lnTo>
                    <a:pt x="22" y="96"/>
                  </a:lnTo>
                  <a:lnTo>
                    <a:pt x="24" y="94"/>
                  </a:lnTo>
                  <a:lnTo>
                    <a:pt x="26" y="92"/>
                  </a:lnTo>
                  <a:lnTo>
                    <a:pt x="28" y="90"/>
                  </a:lnTo>
                  <a:lnTo>
                    <a:pt x="32" y="88"/>
                  </a:lnTo>
                  <a:lnTo>
                    <a:pt x="32" y="88"/>
                  </a:lnTo>
                  <a:lnTo>
                    <a:pt x="36" y="86"/>
                  </a:lnTo>
                  <a:lnTo>
                    <a:pt x="44" y="86"/>
                  </a:lnTo>
                  <a:lnTo>
                    <a:pt x="50" y="86"/>
                  </a:lnTo>
                  <a:lnTo>
                    <a:pt x="88" y="48"/>
                  </a:lnTo>
                  <a:lnTo>
                    <a:pt x="74" y="48"/>
                  </a:lnTo>
                  <a:lnTo>
                    <a:pt x="38" y="38"/>
                  </a:lnTo>
                  <a:lnTo>
                    <a:pt x="34" y="34"/>
                  </a:lnTo>
                  <a:lnTo>
                    <a:pt x="30" y="34"/>
                  </a:lnTo>
                  <a:lnTo>
                    <a:pt x="28" y="30"/>
                  </a:lnTo>
                  <a:lnTo>
                    <a:pt x="28" y="26"/>
                  </a:lnTo>
                  <a:lnTo>
                    <a:pt x="26" y="26"/>
                  </a:lnTo>
                  <a:lnTo>
                    <a:pt x="22" y="18"/>
                  </a:lnTo>
                  <a:lnTo>
                    <a:pt x="22" y="14"/>
                  </a:lnTo>
                  <a:lnTo>
                    <a:pt x="24" y="12"/>
                  </a:lnTo>
                  <a:lnTo>
                    <a:pt x="26" y="6"/>
                  </a:lnTo>
                  <a:lnTo>
                    <a:pt x="26" y="8"/>
                  </a:lnTo>
                  <a:lnTo>
                    <a:pt x="28" y="8"/>
                  </a:lnTo>
                  <a:lnTo>
                    <a:pt x="34" y="16"/>
                  </a:lnTo>
                  <a:lnTo>
                    <a:pt x="36" y="18"/>
                  </a:lnTo>
                  <a:lnTo>
                    <a:pt x="38" y="18"/>
                  </a:lnTo>
                  <a:lnTo>
                    <a:pt x="40" y="22"/>
                  </a:lnTo>
                  <a:lnTo>
                    <a:pt x="44" y="22"/>
                  </a:lnTo>
                  <a:lnTo>
                    <a:pt x="46" y="22"/>
                  </a:lnTo>
                  <a:lnTo>
                    <a:pt x="48" y="20"/>
                  </a:lnTo>
                  <a:lnTo>
                    <a:pt x="52" y="18"/>
                  </a:lnTo>
                  <a:lnTo>
                    <a:pt x="54" y="18"/>
                  </a:lnTo>
                  <a:lnTo>
                    <a:pt x="58" y="16"/>
                  </a:lnTo>
                  <a:lnTo>
                    <a:pt x="58" y="14"/>
                  </a:lnTo>
                  <a:lnTo>
                    <a:pt x="60" y="16"/>
                  </a:lnTo>
                  <a:lnTo>
                    <a:pt x="62" y="16"/>
                  </a:lnTo>
                  <a:lnTo>
                    <a:pt x="64" y="16"/>
                  </a:lnTo>
                  <a:lnTo>
                    <a:pt x="66" y="16"/>
                  </a:lnTo>
                  <a:lnTo>
                    <a:pt x="70" y="16"/>
                  </a:lnTo>
                  <a:lnTo>
                    <a:pt x="76" y="12"/>
                  </a:lnTo>
                  <a:lnTo>
                    <a:pt x="80" y="12"/>
                  </a:lnTo>
                  <a:lnTo>
                    <a:pt x="82" y="12"/>
                  </a:lnTo>
                  <a:lnTo>
                    <a:pt x="84" y="12"/>
                  </a:lnTo>
                  <a:lnTo>
                    <a:pt x="88" y="12"/>
                  </a:lnTo>
                  <a:lnTo>
                    <a:pt x="90" y="10"/>
                  </a:lnTo>
                  <a:lnTo>
                    <a:pt x="94" y="10"/>
                  </a:lnTo>
                  <a:lnTo>
                    <a:pt x="96" y="10"/>
                  </a:lnTo>
                  <a:lnTo>
                    <a:pt x="96" y="10"/>
                  </a:lnTo>
                  <a:lnTo>
                    <a:pt x="102" y="10"/>
                  </a:lnTo>
                  <a:lnTo>
                    <a:pt x="104" y="8"/>
                  </a:lnTo>
                  <a:lnTo>
                    <a:pt x="108" y="6"/>
                  </a:lnTo>
                  <a:lnTo>
                    <a:pt x="110" y="8"/>
                  </a:lnTo>
                  <a:lnTo>
                    <a:pt x="110" y="6"/>
                  </a:lnTo>
                  <a:lnTo>
                    <a:pt x="114" y="6"/>
                  </a:lnTo>
                  <a:lnTo>
                    <a:pt x="116" y="4"/>
                  </a:lnTo>
                  <a:lnTo>
                    <a:pt x="116" y="4"/>
                  </a:lnTo>
                  <a:lnTo>
                    <a:pt x="118" y="2"/>
                  </a:lnTo>
                  <a:lnTo>
                    <a:pt x="116" y="2"/>
                  </a:lnTo>
                  <a:lnTo>
                    <a:pt x="118" y="0"/>
                  </a:lnTo>
                  <a:lnTo>
                    <a:pt x="120" y="0"/>
                  </a:lnTo>
                  <a:lnTo>
                    <a:pt x="120" y="0"/>
                  </a:lnTo>
                  <a:lnTo>
                    <a:pt x="122" y="2"/>
                  </a:lnTo>
                  <a:lnTo>
                    <a:pt x="124" y="2"/>
                  </a:lnTo>
                  <a:lnTo>
                    <a:pt x="126" y="2"/>
                  </a:lnTo>
                  <a:lnTo>
                    <a:pt x="126" y="2"/>
                  </a:lnTo>
                  <a:lnTo>
                    <a:pt x="124" y="4"/>
                  </a:lnTo>
                  <a:lnTo>
                    <a:pt x="124" y="6"/>
                  </a:lnTo>
                  <a:lnTo>
                    <a:pt x="124" y="8"/>
                  </a:lnTo>
                  <a:lnTo>
                    <a:pt x="124" y="10"/>
                  </a:lnTo>
                  <a:lnTo>
                    <a:pt x="124" y="12"/>
                  </a:lnTo>
                  <a:lnTo>
                    <a:pt x="126" y="12"/>
                  </a:lnTo>
                  <a:lnTo>
                    <a:pt x="126" y="12"/>
                  </a:lnTo>
                  <a:lnTo>
                    <a:pt x="124" y="12"/>
                  </a:lnTo>
                  <a:lnTo>
                    <a:pt x="124" y="16"/>
                  </a:lnTo>
                  <a:lnTo>
                    <a:pt x="124" y="16"/>
                  </a:lnTo>
                  <a:lnTo>
                    <a:pt x="124" y="18"/>
                  </a:lnTo>
                  <a:lnTo>
                    <a:pt x="124" y="20"/>
                  </a:lnTo>
                  <a:lnTo>
                    <a:pt x="126" y="20"/>
                  </a:lnTo>
                  <a:lnTo>
                    <a:pt x="124" y="20"/>
                  </a:lnTo>
                  <a:lnTo>
                    <a:pt x="126" y="20"/>
                  </a:lnTo>
                  <a:lnTo>
                    <a:pt x="126" y="22"/>
                  </a:lnTo>
                  <a:lnTo>
                    <a:pt x="126" y="22"/>
                  </a:lnTo>
                  <a:lnTo>
                    <a:pt x="126" y="22"/>
                  </a:lnTo>
                  <a:lnTo>
                    <a:pt x="124" y="22"/>
                  </a:lnTo>
                  <a:lnTo>
                    <a:pt x="124" y="22"/>
                  </a:lnTo>
                  <a:lnTo>
                    <a:pt x="122" y="26"/>
                  </a:lnTo>
                  <a:lnTo>
                    <a:pt x="122" y="26"/>
                  </a:lnTo>
                  <a:lnTo>
                    <a:pt x="122" y="30"/>
                  </a:lnTo>
                  <a:lnTo>
                    <a:pt x="120" y="30"/>
                  </a:lnTo>
                  <a:lnTo>
                    <a:pt x="122" y="34"/>
                  </a:lnTo>
                  <a:lnTo>
                    <a:pt x="116" y="40"/>
                  </a:lnTo>
                  <a:lnTo>
                    <a:pt x="114" y="46"/>
                  </a:lnTo>
                  <a:lnTo>
                    <a:pt x="112" y="48"/>
                  </a:lnTo>
                  <a:lnTo>
                    <a:pt x="112" y="48"/>
                  </a:lnTo>
                  <a:lnTo>
                    <a:pt x="108" y="52"/>
                  </a:lnTo>
                  <a:lnTo>
                    <a:pt x="108" y="52"/>
                  </a:lnTo>
                  <a:lnTo>
                    <a:pt x="110" y="54"/>
                  </a:lnTo>
                  <a:lnTo>
                    <a:pt x="108" y="56"/>
                  </a:lnTo>
                  <a:lnTo>
                    <a:pt x="102" y="68"/>
                  </a:lnTo>
                  <a:lnTo>
                    <a:pt x="100" y="72"/>
                  </a:lnTo>
                  <a:lnTo>
                    <a:pt x="96" y="80"/>
                  </a:lnTo>
                  <a:lnTo>
                    <a:pt x="96" y="82"/>
                  </a:lnTo>
                  <a:lnTo>
                    <a:pt x="88" y="92"/>
                  </a:lnTo>
                  <a:lnTo>
                    <a:pt x="86" y="96"/>
                  </a:lnTo>
                  <a:lnTo>
                    <a:pt x="82" y="98"/>
                  </a:lnTo>
                  <a:lnTo>
                    <a:pt x="76" y="106"/>
                  </a:lnTo>
                  <a:lnTo>
                    <a:pt x="62" y="118"/>
                  </a:lnTo>
                  <a:lnTo>
                    <a:pt x="58" y="124"/>
                  </a:lnTo>
                  <a:lnTo>
                    <a:pt x="54" y="124"/>
                  </a:lnTo>
                  <a:lnTo>
                    <a:pt x="50" y="126"/>
                  </a:lnTo>
                  <a:lnTo>
                    <a:pt x="46" y="130"/>
                  </a:lnTo>
                  <a:lnTo>
                    <a:pt x="36" y="138"/>
                  </a:lnTo>
                  <a:lnTo>
                    <a:pt x="34" y="140"/>
                  </a:lnTo>
                  <a:lnTo>
                    <a:pt x="28" y="148"/>
                  </a:lnTo>
                  <a:lnTo>
                    <a:pt x="26" y="148"/>
                  </a:lnTo>
                  <a:lnTo>
                    <a:pt x="26" y="150"/>
                  </a:lnTo>
                  <a:lnTo>
                    <a:pt x="24" y="150"/>
                  </a:lnTo>
                  <a:lnTo>
                    <a:pt x="20" y="152"/>
                  </a:lnTo>
                  <a:lnTo>
                    <a:pt x="20" y="156"/>
                  </a:lnTo>
                  <a:lnTo>
                    <a:pt x="10" y="166"/>
                  </a:lnTo>
                  <a:lnTo>
                    <a:pt x="10" y="168"/>
                  </a:lnTo>
                  <a:lnTo>
                    <a:pt x="0" y="160"/>
                  </a:lnTo>
                  <a:lnTo>
                    <a:pt x="0" y="110"/>
                  </a:lnTo>
                  <a:lnTo>
                    <a:pt x="12" y="100"/>
                  </a:lnTo>
                  <a:lnTo>
                    <a:pt x="12" y="10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0" name="Solvkia">
              <a:extLst>
                <a:ext uri="{FF2B5EF4-FFF2-40B4-BE49-F238E27FC236}">
                  <a16:creationId xmlns:a16="http://schemas.microsoft.com/office/drawing/2014/main" id="{9FC39A20-9DA1-4844-898C-32377F8C2CE1}"/>
                </a:ext>
              </a:extLst>
            </p:cNvPr>
            <p:cNvSpPr>
              <a:spLocks/>
            </p:cNvSpPr>
            <p:nvPr/>
          </p:nvSpPr>
          <p:spPr bwMode="auto">
            <a:xfrm>
              <a:off x="6275903" y="3146834"/>
              <a:ext cx="118659" cy="53588"/>
            </a:xfrm>
            <a:custGeom>
              <a:avLst/>
              <a:gdLst>
                <a:gd name="T0" fmla="*/ 2 w 62"/>
                <a:gd name="T1" fmla="*/ 22 h 28"/>
                <a:gd name="T2" fmla="*/ 10 w 62"/>
                <a:gd name="T3" fmla="*/ 26 h 28"/>
                <a:gd name="T4" fmla="*/ 14 w 62"/>
                <a:gd name="T5" fmla="*/ 28 h 28"/>
                <a:gd name="T6" fmla="*/ 18 w 62"/>
                <a:gd name="T7" fmla="*/ 26 h 28"/>
                <a:gd name="T8" fmla="*/ 24 w 62"/>
                <a:gd name="T9" fmla="*/ 24 h 28"/>
                <a:gd name="T10" fmla="*/ 24 w 62"/>
                <a:gd name="T11" fmla="*/ 22 h 28"/>
                <a:gd name="T12" fmla="*/ 28 w 62"/>
                <a:gd name="T13" fmla="*/ 22 h 28"/>
                <a:gd name="T14" fmla="*/ 32 w 62"/>
                <a:gd name="T15" fmla="*/ 18 h 28"/>
                <a:gd name="T16" fmla="*/ 36 w 62"/>
                <a:gd name="T17" fmla="*/ 22 h 28"/>
                <a:gd name="T18" fmla="*/ 36 w 62"/>
                <a:gd name="T19" fmla="*/ 20 h 28"/>
                <a:gd name="T20" fmla="*/ 38 w 62"/>
                <a:gd name="T21" fmla="*/ 18 h 28"/>
                <a:gd name="T22" fmla="*/ 40 w 62"/>
                <a:gd name="T23" fmla="*/ 14 h 28"/>
                <a:gd name="T24" fmla="*/ 44 w 62"/>
                <a:gd name="T25" fmla="*/ 14 h 28"/>
                <a:gd name="T26" fmla="*/ 46 w 62"/>
                <a:gd name="T27" fmla="*/ 16 h 28"/>
                <a:gd name="T28" fmla="*/ 52 w 62"/>
                <a:gd name="T29" fmla="*/ 14 h 28"/>
                <a:gd name="T30" fmla="*/ 56 w 62"/>
                <a:gd name="T31" fmla="*/ 16 h 28"/>
                <a:gd name="T32" fmla="*/ 58 w 62"/>
                <a:gd name="T33" fmla="*/ 14 h 28"/>
                <a:gd name="T34" fmla="*/ 60 w 62"/>
                <a:gd name="T35" fmla="*/ 8 h 28"/>
                <a:gd name="T36" fmla="*/ 62 w 62"/>
                <a:gd name="T37" fmla="*/ 4 h 28"/>
                <a:gd name="T38" fmla="*/ 62 w 62"/>
                <a:gd name="T39" fmla="*/ 4 h 28"/>
                <a:gd name="T40" fmla="*/ 56 w 62"/>
                <a:gd name="T41" fmla="*/ 2 h 28"/>
                <a:gd name="T42" fmla="*/ 52 w 62"/>
                <a:gd name="T43" fmla="*/ 0 h 28"/>
                <a:gd name="T44" fmla="*/ 50 w 62"/>
                <a:gd name="T45" fmla="*/ 2 h 28"/>
                <a:gd name="T46" fmla="*/ 48 w 62"/>
                <a:gd name="T47" fmla="*/ 0 h 28"/>
                <a:gd name="T48" fmla="*/ 46 w 62"/>
                <a:gd name="T49" fmla="*/ 0 h 28"/>
                <a:gd name="T50" fmla="*/ 46 w 62"/>
                <a:gd name="T51" fmla="*/ 2 h 28"/>
                <a:gd name="T52" fmla="*/ 44 w 62"/>
                <a:gd name="T53" fmla="*/ 2 h 28"/>
                <a:gd name="T54" fmla="*/ 40 w 62"/>
                <a:gd name="T55" fmla="*/ 2 h 28"/>
                <a:gd name="T56" fmla="*/ 38 w 62"/>
                <a:gd name="T57" fmla="*/ 2 h 28"/>
                <a:gd name="T58" fmla="*/ 36 w 62"/>
                <a:gd name="T59" fmla="*/ 2 h 28"/>
                <a:gd name="T60" fmla="*/ 36 w 62"/>
                <a:gd name="T61" fmla="*/ 4 h 28"/>
                <a:gd name="T62" fmla="*/ 32 w 62"/>
                <a:gd name="T63" fmla="*/ 4 h 28"/>
                <a:gd name="T64" fmla="*/ 32 w 62"/>
                <a:gd name="T65" fmla="*/ 4 h 28"/>
                <a:gd name="T66" fmla="*/ 32 w 62"/>
                <a:gd name="T67" fmla="*/ 4 h 28"/>
                <a:gd name="T68" fmla="*/ 26 w 62"/>
                <a:gd name="T69" fmla="*/ 2 h 28"/>
                <a:gd name="T70" fmla="*/ 24 w 62"/>
                <a:gd name="T71" fmla="*/ 6 h 28"/>
                <a:gd name="T72" fmla="*/ 20 w 62"/>
                <a:gd name="T73" fmla="*/ 6 h 28"/>
                <a:gd name="T74" fmla="*/ 18 w 62"/>
                <a:gd name="T75" fmla="*/ 8 h 28"/>
                <a:gd name="T76" fmla="*/ 12 w 62"/>
                <a:gd name="T77" fmla="*/ 10 h 28"/>
                <a:gd name="T78" fmla="*/ 8 w 62"/>
                <a:gd name="T79" fmla="*/ 12 h 28"/>
                <a:gd name="T80" fmla="*/ 6 w 62"/>
                <a:gd name="T81" fmla="*/ 10 h 28"/>
                <a:gd name="T82" fmla="*/ 4 w 62"/>
                <a:gd name="T83" fmla="*/ 10 h 28"/>
                <a:gd name="T84" fmla="*/ 2 w 62"/>
                <a:gd name="T85" fmla="*/ 12 h 28"/>
                <a:gd name="T86" fmla="*/ 0 w 62"/>
                <a:gd name="T87" fmla="*/ 12 h 28"/>
                <a:gd name="T88" fmla="*/ 0 w 62"/>
                <a:gd name="T89" fmla="*/ 16 h 28"/>
                <a:gd name="T90" fmla="*/ 2 w 62"/>
                <a:gd name="T9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8">
                  <a:moveTo>
                    <a:pt x="2" y="22"/>
                  </a:moveTo>
                  <a:lnTo>
                    <a:pt x="10" y="26"/>
                  </a:lnTo>
                  <a:lnTo>
                    <a:pt x="14" y="28"/>
                  </a:lnTo>
                  <a:lnTo>
                    <a:pt x="18" y="26"/>
                  </a:lnTo>
                  <a:lnTo>
                    <a:pt x="24" y="24"/>
                  </a:lnTo>
                  <a:lnTo>
                    <a:pt x="24" y="22"/>
                  </a:lnTo>
                  <a:lnTo>
                    <a:pt x="28" y="22"/>
                  </a:lnTo>
                  <a:lnTo>
                    <a:pt x="32" y="18"/>
                  </a:lnTo>
                  <a:lnTo>
                    <a:pt x="36" y="22"/>
                  </a:lnTo>
                  <a:lnTo>
                    <a:pt x="36" y="20"/>
                  </a:lnTo>
                  <a:lnTo>
                    <a:pt x="38" y="18"/>
                  </a:lnTo>
                  <a:lnTo>
                    <a:pt x="40" y="14"/>
                  </a:lnTo>
                  <a:lnTo>
                    <a:pt x="44" y="14"/>
                  </a:lnTo>
                  <a:lnTo>
                    <a:pt x="46" y="16"/>
                  </a:lnTo>
                  <a:lnTo>
                    <a:pt x="52" y="14"/>
                  </a:lnTo>
                  <a:lnTo>
                    <a:pt x="56" y="16"/>
                  </a:lnTo>
                  <a:lnTo>
                    <a:pt x="58" y="14"/>
                  </a:lnTo>
                  <a:lnTo>
                    <a:pt x="60" y="8"/>
                  </a:lnTo>
                  <a:lnTo>
                    <a:pt x="62" y="4"/>
                  </a:lnTo>
                  <a:lnTo>
                    <a:pt x="62" y="4"/>
                  </a:lnTo>
                  <a:lnTo>
                    <a:pt x="56" y="2"/>
                  </a:lnTo>
                  <a:lnTo>
                    <a:pt x="52" y="0"/>
                  </a:lnTo>
                  <a:lnTo>
                    <a:pt x="50" y="2"/>
                  </a:lnTo>
                  <a:lnTo>
                    <a:pt x="48" y="0"/>
                  </a:lnTo>
                  <a:lnTo>
                    <a:pt x="46" y="0"/>
                  </a:lnTo>
                  <a:lnTo>
                    <a:pt x="46" y="2"/>
                  </a:lnTo>
                  <a:lnTo>
                    <a:pt x="44" y="2"/>
                  </a:lnTo>
                  <a:lnTo>
                    <a:pt x="40" y="2"/>
                  </a:lnTo>
                  <a:lnTo>
                    <a:pt x="38" y="2"/>
                  </a:lnTo>
                  <a:lnTo>
                    <a:pt x="36" y="2"/>
                  </a:lnTo>
                  <a:lnTo>
                    <a:pt x="36" y="4"/>
                  </a:lnTo>
                  <a:lnTo>
                    <a:pt x="32" y="4"/>
                  </a:lnTo>
                  <a:lnTo>
                    <a:pt x="32" y="4"/>
                  </a:lnTo>
                  <a:lnTo>
                    <a:pt x="32" y="4"/>
                  </a:lnTo>
                  <a:lnTo>
                    <a:pt x="26" y="2"/>
                  </a:lnTo>
                  <a:lnTo>
                    <a:pt x="24" y="6"/>
                  </a:lnTo>
                  <a:lnTo>
                    <a:pt x="20" y="6"/>
                  </a:lnTo>
                  <a:lnTo>
                    <a:pt x="18" y="8"/>
                  </a:lnTo>
                  <a:lnTo>
                    <a:pt x="12" y="10"/>
                  </a:lnTo>
                  <a:lnTo>
                    <a:pt x="8" y="12"/>
                  </a:lnTo>
                  <a:lnTo>
                    <a:pt x="6" y="10"/>
                  </a:lnTo>
                  <a:lnTo>
                    <a:pt x="4" y="10"/>
                  </a:lnTo>
                  <a:lnTo>
                    <a:pt x="2" y="12"/>
                  </a:lnTo>
                  <a:lnTo>
                    <a:pt x="0" y="12"/>
                  </a:lnTo>
                  <a:lnTo>
                    <a:pt x="0" y="16"/>
                  </a:lnTo>
                  <a:lnTo>
                    <a:pt x="2"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1" name="Solenia">
              <a:extLst>
                <a:ext uri="{FF2B5EF4-FFF2-40B4-BE49-F238E27FC236}">
                  <a16:creationId xmlns:a16="http://schemas.microsoft.com/office/drawing/2014/main" id="{0243CFC4-14C8-4387-B578-6C15149E6BC0}"/>
                </a:ext>
              </a:extLst>
            </p:cNvPr>
            <p:cNvSpPr>
              <a:spLocks/>
            </p:cNvSpPr>
            <p:nvPr/>
          </p:nvSpPr>
          <p:spPr bwMode="auto">
            <a:xfrm>
              <a:off x="6203176" y="3227216"/>
              <a:ext cx="68899" cy="42105"/>
            </a:xfrm>
            <a:custGeom>
              <a:avLst/>
              <a:gdLst>
                <a:gd name="T0" fmla="*/ 2 w 36"/>
                <a:gd name="T1" fmla="*/ 22 h 22"/>
                <a:gd name="T2" fmla="*/ 6 w 36"/>
                <a:gd name="T3" fmla="*/ 22 h 22"/>
                <a:gd name="T4" fmla="*/ 10 w 36"/>
                <a:gd name="T5" fmla="*/ 20 h 22"/>
                <a:gd name="T6" fmla="*/ 12 w 36"/>
                <a:gd name="T7" fmla="*/ 20 h 22"/>
                <a:gd name="T8" fmla="*/ 16 w 36"/>
                <a:gd name="T9" fmla="*/ 22 h 22"/>
                <a:gd name="T10" fmla="*/ 18 w 36"/>
                <a:gd name="T11" fmla="*/ 22 h 22"/>
                <a:gd name="T12" fmla="*/ 20 w 36"/>
                <a:gd name="T13" fmla="*/ 16 h 22"/>
                <a:gd name="T14" fmla="*/ 24 w 36"/>
                <a:gd name="T15" fmla="*/ 14 h 22"/>
                <a:gd name="T16" fmla="*/ 24 w 36"/>
                <a:gd name="T17" fmla="*/ 12 h 22"/>
                <a:gd name="T18" fmla="*/ 32 w 36"/>
                <a:gd name="T19" fmla="*/ 8 h 22"/>
                <a:gd name="T20" fmla="*/ 36 w 36"/>
                <a:gd name="T21" fmla="*/ 8 h 22"/>
                <a:gd name="T22" fmla="*/ 36 w 36"/>
                <a:gd name="T23" fmla="*/ 4 h 22"/>
                <a:gd name="T24" fmla="*/ 34 w 36"/>
                <a:gd name="T25" fmla="*/ 0 h 22"/>
                <a:gd name="T26" fmla="*/ 30 w 36"/>
                <a:gd name="T27" fmla="*/ 0 h 22"/>
                <a:gd name="T28" fmla="*/ 24 w 36"/>
                <a:gd name="T29" fmla="*/ 4 h 22"/>
                <a:gd name="T30" fmla="*/ 24 w 36"/>
                <a:gd name="T31" fmla="*/ 4 h 22"/>
                <a:gd name="T32" fmla="*/ 22 w 36"/>
                <a:gd name="T33" fmla="*/ 4 h 22"/>
                <a:gd name="T34" fmla="*/ 18 w 36"/>
                <a:gd name="T35" fmla="*/ 6 h 22"/>
                <a:gd name="T36" fmla="*/ 16 w 36"/>
                <a:gd name="T37" fmla="*/ 6 h 22"/>
                <a:gd name="T38" fmla="*/ 14 w 36"/>
                <a:gd name="T39" fmla="*/ 6 h 22"/>
                <a:gd name="T40" fmla="*/ 12 w 36"/>
                <a:gd name="T41" fmla="*/ 4 h 22"/>
                <a:gd name="T42" fmla="*/ 6 w 36"/>
                <a:gd name="T43" fmla="*/ 4 h 22"/>
                <a:gd name="T44" fmla="*/ 4 w 36"/>
                <a:gd name="T45" fmla="*/ 4 h 22"/>
                <a:gd name="T46" fmla="*/ 2 w 36"/>
                <a:gd name="T47" fmla="*/ 8 h 22"/>
                <a:gd name="T48" fmla="*/ 2 w 36"/>
                <a:gd name="T49" fmla="*/ 10 h 22"/>
                <a:gd name="T50" fmla="*/ 0 w 36"/>
                <a:gd name="T51" fmla="*/ 12 h 22"/>
                <a:gd name="T52" fmla="*/ 2 w 36"/>
                <a:gd name="T53" fmla="*/ 16 h 22"/>
                <a:gd name="T54" fmla="*/ 2 w 36"/>
                <a:gd name="T55" fmla="*/ 16 h 22"/>
                <a:gd name="T56" fmla="*/ 4 w 36"/>
                <a:gd name="T57" fmla="*/ 18 h 22"/>
                <a:gd name="T58" fmla="*/ 4 w 36"/>
                <a:gd name="T59" fmla="*/ 20 h 22"/>
                <a:gd name="T60" fmla="*/ 2 w 36"/>
                <a:gd name="T61" fmla="*/ 20 h 22"/>
                <a:gd name="T62" fmla="*/ 2 w 36"/>
                <a:gd name="T6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2" y="22"/>
                  </a:moveTo>
                  <a:lnTo>
                    <a:pt x="6" y="22"/>
                  </a:lnTo>
                  <a:lnTo>
                    <a:pt x="10" y="20"/>
                  </a:lnTo>
                  <a:lnTo>
                    <a:pt x="12" y="20"/>
                  </a:lnTo>
                  <a:lnTo>
                    <a:pt x="16" y="22"/>
                  </a:lnTo>
                  <a:lnTo>
                    <a:pt x="18" y="22"/>
                  </a:lnTo>
                  <a:lnTo>
                    <a:pt x="20" y="16"/>
                  </a:lnTo>
                  <a:lnTo>
                    <a:pt x="24" y="14"/>
                  </a:lnTo>
                  <a:lnTo>
                    <a:pt x="24" y="12"/>
                  </a:lnTo>
                  <a:lnTo>
                    <a:pt x="32" y="8"/>
                  </a:lnTo>
                  <a:lnTo>
                    <a:pt x="36" y="8"/>
                  </a:lnTo>
                  <a:lnTo>
                    <a:pt x="36" y="4"/>
                  </a:lnTo>
                  <a:lnTo>
                    <a:pt x="34" y="0"/>
                  </a:lnTo>
                  <a:lnTo>
                    <a:pt x="30" y="0"/>
                  </a:lnTo>
                  <a:lnTo>
                    <a:pt x="24" y="4"/>
                  </a:lnTo>
                  <a:lnTo>
                    <a:pt x="24" y="4"/>
                  </a:lnTo>
                  <a:lnTo>
                    <a:pt x="22" y="4"/>
                  </a:lnTo>
                  <a:lnTo>
                    <a:pt x="18" y="6"/>
                  </a:lnTo>
                  <a:lnTo>
                    <a:pt x="16" y="6"/>
                  </a:lnTo>
                  <a:lnTo>
                    <a:pt x="14" y="6"/>
                  </a:lnTo>
                  <a:lnTo>
                    <a:pt x="12" y="4"/>
                  </a:lnTo>
                  <a:lnTo>
                    <a:pt x="6" y="4"/>
                  </a:lnTo>
                  <a:lnTo>
                    <a:pt x="4" y="4"/>
                  </a:lnTo>
                  <a:lnTo>
                    <a:pt x="2" y="8"/>
                  </a:lnTo>
                  <a:lnTo>
                    <a:pt x="2" y="10"/>
                  </a:lnTo>
                  <a:lnTo>
                    <a:pt x="0" y="12"/>
                  </a:lnTo>
                  <a:lnTo>
                    <a:pt x="2" y="16"/>
                  </a:lnTo>
                  <a:lnTo>
                    <a:pt x="2" y="16"/>
                  </a:lnTo>
                  <a:lnTo>
                    <a:pt x="4" y="18"/>
                  </a:lnTo>
                  <a:lnTo>
                    <a:pt x="4" y="20"/>
                  </a:lnTo>
                  <a:lnTo>
                    <a:pt x="2" y="20"/>
                  </a:lnTo>
                  <a:lnTo>
                    <a:pt x="2"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2" name="Sierra Leone">
              <a:extLst>
                <a:ext uri="{FF2B5EF4-FFF2-40B4-BE49-F238E27FC236}">
                  <a16:creationId xmlns:a16="http://schemas.microsoft.com/office/drawing/2014/main" id="{573CBD95-5B30-46A5-B022-91D51DFB0408}"/>
                </a:ext>
              </a:extLst>
            </p:cNvPr>
            <p:cNvSpPr>
              <a:spLocks noEditPoints="1"/>
            </p:cNvSpPr>
            <p:nvPr/>
          </p:nvSpPr>
          <p:spPr bwMode="auto">
            <a:xfrm>
              <a:off x="5613707" y="4180318"/>
              <a:ext cx="65071" cy="80382"/>
            </a:xfrm>
            <a:custGeom>
              <a:avLst/>
              <a:gdLst>
                <a:gd name="T0" fmla="*/ 8 w 34"/>
                <a:gd name="T1" fmla="*/ 36 h 42"/>
                <a:gd name="T2" fmla="*/ 8 w 34"/>
                <a:gd name="T3" fmla="*/ 34 h 42"/>
                <a:gd name="T4" fmla="*/ 8 w 34"/>
                <a:gd name="T5" fmla="*/ 34 h 42"/>
                <a:gd name="T6" fmla="*/ 6 w 34"/>
                <a:gd name="T7" fmla="*/ 34 h 42"/>
                <a:gd name="T8" fmla="*/ 6 w 34"/>
                <a:gd name="T9" fmla="*/ 34 h 42"/>
                <a:gd name="T10" fmla="*/ 6 w 34"/>
                <a:gd name="T11" fmla="*/ 36 h 42"/>
                <a:gd name="T12" fmla="*/ 8 w 34"/>
                <a:gd name="T13" fmla="*/ 36 h 42"/>
                <a:gd name="T14" fmla="*/ 8 w 34"/>
                <a:gd name="T15" fmla="*/ 36 h 42"/>
                <a:gd name="T16" fmla="*/ 2 w 34"/>
                <a:gd name="T17" fmla="*/ 10 h 42"/>
                <a:gd name="T18" fmla="*/ 2 w 34"/>
                <a:gd name="T19" fmla="*/ 10 h 42"/>
                <a:gd name="T20" fmla="*/ 6 w 34"/>
                <a:gd name="T21" fmla="*/ 8 h 42"/>
                <a:gd name="T22" fmla="*/ 6 w 34"/>
                <a:gd name="T23" fmla="*/ 6 h 42"/>
                <a:gd name="T24" fmla="*/ 10 w 34"/>
                <a:gd name="T25" fmla="*/ 4 h 42"/>
                <a:gd name="T26" fmla="*/ 12 w 34"/>
                <a:gd name="T27" fmla="*/ 2 h 42"/>
                <a:gd name="T28" fmla="*/ 16 w 34"/>
                <a:gd name="T29" fmla="*/ 0 h 42"/>
                <a:gd name="T30" fmla="*/ 26 w 34"/>
                <a:gd name="T31" fmla="*/ 0 h 42"/>
                <a:gd name="T32" fmla="*/ 28 w 34"/>
                <a:gd name="T33" fmla="*/ 4 h 42"/>
                <a:gd name="T34" fmla="*/ 28 w 34"/>
                <a:gd name="T35" fmla="*/ 6 h 42"/>
                <a:gd name="T36" fmla="*/ 32 w 34"/>
                <a:gd name="T37" fmla="*/ 12 h 42"/>
                <a:gd name="T38" fmla="*/ 32 w 34"/>
                <a:gd name="T39" fmla="*/ 14 h 42"/>
                <a:gd name="T40" fmla="*/ 34 w 34"/>
                <a:gd name="T41" fmla="*/ 16 h 42"/>
                <a:gd name="T42" fmla="*/ 34 w 34"/>
                <a:gd name="T43" fmla="*/ 18 h 42"/>
                <a:gd name="T44" fmla="*/ 32 w 34"/>
                <a:gd name="T45" fmla="*/ 18 h 42"/>
                <a:gd name="T46" fmla="*/ 32 w 34"/>
                <a:gd name="T47" fmla="*/ 20 h 42"/>
                <a:gd name="T48" fmla="*/ 34 w 34"/>
                <a:gd name="T49" fmla="*/ 20 h 42"/>
                <a:gd name="T50" fmla="*/ 32 w 34"/>
                <a:gd name="T51" fmla="*/ 24 h 42"/>
                <a:gd name="T52" fmla="*/ 32 w 34"/>
                <a:gd name="T53" fmla="*/ 38 h 42"/>
                <a:gd name="T54" fmla="*/ 26 w 34"/>
                <a:gd name="T55" fmla="*/ 42 h 42"/>
                <a:gd name="T56" fmla="*/ 24 w 34"/>
                <a:gd name="T57" fmla="*/ 42 h 42"/>
                <a:gd name="T58" fmla="*/ 20 w 34"/>
                <a:gd name="T59" fmla="*/ 42 h 42"/>
                <a:gd name="T60" fmla="*/ 14 w 34"/>
                <a:gd name="T61" fmla="*/ 38 h 42"/>
                <a:gd name="T62" fmla="*/ 10 w 34"/>
                <a:gd name="T63" fmla="*/ 38 h 42"/>
                <a:gd name="T64" fmla="*/ 12 w 34"/>
                <a:gd name="T65" fmla="*/ 36 h 42"/>
                <a:gd name="T66" fmla="*/ 10 w 34"/>
                <a:gd name="T67" fmla="*/ 34 h 42"/>
                <a:gd name="T68" fmla="*/ 8 w 34"/>
                <a:gd name="T69" fmla="*/ 32 h 42"/>
                <a:gd name="T70" fmla="*/ 10 w 34"/>
                <a:gd name="T71" fmla="*/ 32 h 42"/>
                <a:gd name="T72" fmla="*/ 10 w 34"/>
                <a:gd name="T73" fmla="*/ 30 h 42"/>
                <a:gd name="T74" fmla="*/ 8 w 34"/>
                <a:gd name="T75" fmla="*/ 32 h 42"/>
                <a:gd name="T76" fmla="*/ 4 w 34"/>
                <a:gd name="T77" fmla="*/ 28 h 42"/>
                <a:gd name="T78" fmla="*/ 4 w 34"/>
                <a:gd name="T79" fmla="*/ 26 h 42"/>
                <a:gd name="T80" fmla="*/ 2 w 34"/>
                <a:gd name="T81" fmla="*/ 22 h 42"/>
                <a:gd name="T82" fmla="*/ 0 w 34"/>
                <a:gd name="T83" fmla="*/ 22 h 42"/>
                <a:gd name="T84" fmla="*/ 0 w 34"/>
                <a:gd name="T85" fmla="*/ 18 h 42"/>
                <a:gd name="T86" fmla="*/ 2 w 34"/>
                <a:gd name="T87" fmla="*/ 16 h 42"/>
                <a:gd name="T88" fmla="*/ 0 w 34"/>
                <a:gd name="T89" fmla="*/ 16 h 42"/>
                <a:gd name="T90" fmla="*/ 0 w 34"/>
                <a:gd name="T91" fmla="*/ 14 h 42"/>
                <a:gd name="T92" fmla="*/ 2 w 34"/>
                <a:gd name="T93" fmla="*/ 10 h 42"/>
                <a:gd name="T94" fmla="*/ 2 w 34"/>
                <a:gd name="T95" fmla="*/ 1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2">
                  <a:moveTo>
                    <a:pt x="8" y="36"/>
                  </a:moveTo>
                  <a:lnTo>
                    <a:pt x="8" y="34"/>
                  </a:lnTo>
                  <a:lnTo>
                    <a:pt x="8" y="34"/>
                  </a:lnTo>
                  <a:lnTo>
                    <a:pt x="6" y="34"/>
                  </a:lnTo>
                  <a:lnTo>
                    <a:pt x="6" y="34"/>
                  </a:lnTo>
                  <a:lnTo>
                    <a:pt x="6" y="36"/>
                  </a:lnTo>
                  <a:lnTo>
                    <a:pt x="8" y="36"/>
                  </a:lnTo>
                  <a:lnTo>
                    <a:pt x="8" y="36"/>
                  </a:lnTo>
                  <a:close/>
                  <a:moveTo>
                    <a:pt x="2" y="10"/>
                  </a:moveTo>
                  <a:lnTo>
                    <a:pt x="2" y="10"/>
                  </a:lnTo>
                  <a:lnTo>
                    <a:pt x="6" y="8"/>
                  </a:lnTo>
                  <a:lnTo>
                    <a:pt x="6" y="6"/>
                  </a:lnTo>
                  <a:lnTo>
                    <a:pt x="10" y="4"/>
                  </a:lnTo>
                  <a:lnTo>
                    <a:pt x="12" y="2"/>
                  </a:lnTo>
                  <a:lnTo>
                    <a:pt x="16" y="0"/>
                  </a:lnTo>
                  <a:lnTo>
                    <a:pt x="26" y="0"/>
                  </a:lnTo>
                  <a:lnTo>
                    <a:pt x="28" y="4"/>
                  </a:lnTo>
                  <a:lnTo>
                    <a:pt x="28" y="6"/>
                  </a:lnTo>
                  <a:lnTo>
                    <a:pt x="32" y="12"/>
                  </a:lnTo>
                  <a:lnTo>
                    <a:pt x="32" y="14"/>
                  </a:lnTo>
                  <a:lnTo>
                    <a:pt x="34" y="16"/>
                  </a:lnTo>
                  <a:lnTo>
                    <a:pt x="34" y="18"/>
                  </a:lnTo>
                  <a:lnTo>
                    <a:pt x="32" y="18"/>
                  </a:lnTo>
                  <a:lnTo>
                    <a:pt x="32" y="20"/>
                  </a:lnTo>
                  <a:lnTo>
                    <a:pt x="34" y="20"/>
                  </a:lnTo>
                  <a:lnTo>
                    <a:pt x="32" y="24"/>
                  </a:lnTo>
                  <a:lnTo>
                    <a:pt x="32" y="38"/>
                  </a:lnTo>
                  <a:lnTo>
                    <a:pt x="26" y="42"/>
                  </a:lnTo>
                  <a:lnTo>
                    <a:pt x="24" y="42"/>
                  </a:lnTo>
                  <a:lnTo>
                    <a:pt x="20" y="42"/>
                  </a:lnTo>
                  <a:lnTo>
                    <a:pt x="14" y="38"/>
                  </a:lnTo>
                  <a:lnTo>
                    <a:pt x="10" y="38"/>
                  </a:lnTo>
                  <a:lnTo>
                    <a:pt x="12" y="36"/>
                  </a:lnTo>
                  <a:lnTo>
                    <a:pt x="10" y="34"/>
                  </a:lnTo>
                  <a:lnTo>
                    <a:pt x="8" y="32"/>
                  </a:lnTo>
                  <a:lnTo>
                    <a:pt x="10" y="32"/>
                  </a:lnTo>
                  <a:lnTo>
                    <a:pt x="10" y="30"/>
                  </a:lnTo>
                  <a:lnTo>
                    <a:pt x="8" y="32"/>
                  </a:lnTo>
                  <a:lnTo>
                    <a:pt x="4" y="28"/>
                  </a:lnTo>
                  <a:lnTo>
                    <a:pt x="4" y="26"/>
                  </a:lnTo>
                  <a:lnTo>
                    <a:pt x="2" y="22"/>
                  </a:lnTo>
                  <a:lnTo>
                    <a:pt x="0" y="22"/>
                  </a:lnTo>
                  <a:lnTo>
                    <a:pt x="0" y="18"/>
                  </a:lnTo>
                  <a:lnTo>
                    <a:pt x="2" y="16"/>
                  </a:lnTo>
                  <a:lnTo>
                    <a:pt x="0" y="16"/>
                  </a:lnTo>
                  <a:lnTo>
                    <a:pt x="0" y="14"/>
                  </a:lnTo>
                  <a:lnTo>
                    <a:pt x="2" y="10"/>
                  </a:lnTo>
                  <a:lnTo>
                    <a:pt x="2" y="1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3" name="Serbia">
              <a:extLst>
                <a:ext uri="{FF2B5EF4-FFF2-40B4-BE49-F238E27FC236}">
                  <a16:creationId xmlns:a16="http://schemas.microsoft.com/office/drawing/2014/main" id="{F41447B2-F80D-4B6C-8A34-D34C4537F263}"/>
                </a:ext>
              </a:extLst>
            </p:cNvPr>
            <p:cNvSpPr>
              <a:spLocks/>
            </p:cNvSpPr>
            <p:nvPr/>
          </p:nvSpPr>
          <p:spPr bwMode="auto">
            <a:xfrm>
              <a:off x="6321836" y="3246355"/>
              <a:ext cx="95693" cy="126315"/>
            </a:xfrm>
            <a:custGeom>
              <a:avLst/>
              <a:gdLst>
                <a:gd name="T0" fmla="*/ 2 w 50"/>
                <a:gd name="T1" fmla="*/ 4 h 66"/>
                <a:gd name="T2" fmla="*/ 8 w 50"/>
                <a:gd name="T3" fmla="*/ 4 h 66"/>
                <a:gd name="T4" fmla="*/ 10 w 50"/>
                <a:gd name="T5" fmla="*/ 0 h 66"/>
                <a:gd name="T6" fmla="*/ 14 w 50"/>
                <a:gd name="T7" fmla="*/ 0 h 66"/>
                <a:gd name="T8" fmla="*/ 20 w 50"/>
                <a:gd name="T9" fmla="*/ 4 h 66"/>
                <a:gd name="T10" fmla="*/ 24 w 50"/>
                <a:gd name="T11" fmla="*/ 10 h 66"/>
                <a:gd name="T12" fmla="*/ 32 w 50"/>
                <a:gd name="T13" fmla="*/ 14 h 66"/>
                <a:gd name="T14" fmla="*/ 30 w 50"/>
                <a:gd name="T15" fmla="*/ 18 h 66"/>
                <a:gd name="T16" fmla="*/ 36 w 50"/>
                <a:gd name="T17" fmla="*/ 22 h 66"/>
                <a:gd name="T18" fmla="*/ 40 w 50"/>
                <a:gd name="T19" fmla="*/ 22 h 66"/>
                <a:gd name="T20" fmla="*/ 46 w 50"/>
                <a:gd name="T21" fmla="*/ 20 h 66"/>
                <a:gd name="T22" fmla="*/ 44 w 50"/>
                <a:gd name="T23" fmla="*/ 26 h 66"/>
                <a:gd name="T24" fmla="*/ 44 w 50"/>
                <a:gd name="T25" fmla="*/ 32 h 66"/>
                <a:gd name="T26" fmla="*/ 48 w 50"/>
                <a:gd name="T27" fmla="*/ 40 h 66"/>
                <a:gd name="T28" fmla="*/ 50 w 50"/>
                <a:gd name="T29" fmla="*/ 46 h 66"/>
                <a:gd name="T30" fmla="*/ 46 w 50"/>
                <a:gd name="T31" fmla="*/ 52 h 66"/>
                <a:gd name="T32" fmla="*/ 46 w 50"/>
                <a:gd name="T33" fmla="*/ 58 h 66"/>
                <a:gd name="T34" fmla="*/ 42 w 50"/>
                <a:gd name="T35" fmla="*/ 58 h 66"/>
                <a:gd name="T36" fmla="*/ 34 w 50"/>
                <a:gd name="T37" fmla="*/ 58 h 66"/>
                <a:gd name="T38" fmla="*/ 30 w 50"/>
                <a:gd name="T39" fmla="*/ 60 h 66"/>
                <a:gd name="T40" fmla="*/ 26 w 50"/>
                <a:gd name="T41" fmla="*/ 64 h 66"/>
                <a:gd name="T42" fmla="*/ 24 w 50"/>
                <a:gd name="T43" fmla="*/ 64 h 66"/>
                <a:gd name="T44" fmla="*/ 24 w 50"/>
                <a:gd name="T45" fmla="*/ 58 h 66"/>
                <a:gd name="T46" fmla="*/ 20 w 50"/>
                <a:gd name="T47" fmla="*/ 56 h 66"/>
                <a:gd name="T48" fmla="*/ 18 w 50"/>
                <a:gd name="T49" fmla="*/ 54 h 66"/>
                <a:gd name="T50" fmla="*/ 20 w 50"/>
                <a:gd name="T51" fmla="*/ 50 h 66"/>
                <a:gd name="T52" fmla="*/ 16 w 50"/>
                <a:gd name="T53" fmla="*/ 46 h 66"/>
                <a:gd name="T54" fmla="*/ 12 w 50"/>
                <a:gd name="T55" fmla="*/ 46 h 66"/>
                <a:gd name="T56" fmla="*/ 10 w 50"/>
                <a:gd name="T57" fmla="*/ 42 h 66"/>
                <a:gd name="T58" fmla="*/ 10 w 50"/>
                <a:gd name="T59" fmla="*/ 38 h 66"/>
                <a:gd name="T60" fmla="*/ 6 w 50"/>
                <a:gd name="T61" fmla="*/ 32 h 66"/>
                <a:gd name="T62" fmla="*/ 10 w 50"/>
                <a:gd name="T63" fmla="*/ 32 h 66"/>
                <a:gd name="T64" fmla="*/ 10 w 50"/>
                <a:gd name="T65" fmla="*/ 30 h 66"/>
                <a:gd name="T66" fmla="*/ 4 w 50"/>
                <a:gd name="T67" fmla="*/ 26 h 66"/>
                <a:gd name="T68" fmla="*/ 6 w 50"/>
                <a:gd name="T69" fmla="*/ 22 h 66"/>
                <a:gd name="T70" fmla="*/ 6 w 50"/>
                <a:gd name="T71" fmla="*/ 18 h 66"/>
                <a:gd name="T72" fmla="*/ 4 w 50"/>
                <a:gd name="T73" fmla="*/ 18 h 66"/>
                <a:gd name="T74" fmla="*/ 6 w 50"/>
                <a:gd name="T75" fmla="*/ 16 h 66"/>
                <a:gd name="T76" fmla="*/ 6 w 50"/>
                <a:gd name="T77" fmla="*/ 14 h 66"/>
                <a:gd name="T78" fmla="*/ 2 w 50"/>
                <a:gd name="T79" fmla="*/ 12 h 66"/>
                <a:gd name="T80" fmla="*/ 0 w 50"/>
                <a:gd name="T8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66">
                  <a:moveTo>
                    <a:pt x="0" y="6"/>
                  </a:moveTo>
                  <a:lnTo>
                    <a:pt x="2" y="4"/>
                  </a:lnTo>
                  <a:lnTo>
                    <a:pt x="6" y="2"/>
                  </a:lnTo>
                  <a:lnTo>
                    <a:pt x="8" y="4"/>
                  </a:lnTo>
                  <a:lnTo>
                    <a:pt x="8" y="2"/>
                  </a:lnTo>
                  <a:lnTo>
                    <a:pt x="10" y="0"/>
                  </a:lnTo>
                  <a:lnTo>
                    <a:pt x="12" y="0"/>
                  </a:lnTo>
                  <a:lnTo>
                    <a:pt x="14" y="0"/>
                  </a:lnTo>
                  <a:lnTo>
                    <a:pt x="20" y="2"/>
                  </a:lnTo>
                  <a:lnTo>
                    <a:pt x="20" y="4"/>
                  </a:lnTo>
                  <a:lnTo>
                    <a:pt x="24" y="8"/>
                  </a:lnTo>
                  <a:lnTo>
                    <a:pt x="24" y="10"/>
                  </a:lnTo>
                  <a:lnTo>
                    <a:pt x="28" y="12"/>
                  </a:lnTo>
                  <a:lnTo>
                    <a:pt x="32" y="14"/>
                  </a:lnTo>
                  <a:lnTo>
                    <a:pt x="30" y="18"/>
                  </a:lnTo>
                  <a:lnTo>
                    <a:pt x="30" y="18"/>
                  </a:lnTo>
                  <a:lnTo>
                    <a:pt x="34" y="20"/>
                  </a:lnTo>
                  <a:lnTo>
                    <a:pt x="36" y="22"/>
                  </a:lnTo>
                  <a:lnTo>
                    <a:pt x="38" y="20"/>
                  </a:lnTo>
                  <a:lnTo>
                    <a:pt x="40" y="22"/>
                  </a:lnTo>
                  <a:lnTo>
                    <a:pt x="42" y="20"/>
                  </a:lnTo>
                  <a:lnTo>
                    <a:pt x="46" y="20"/>
                  </a:lnTo>
                  <a:lnTo>
                    <a:pt x="44" y="24"/>
                  </a:lnTo>
                  <a:lnTo>
                    <a:pt x="44" y="26"/>
                  </a:lnTo>
                  <a:lnTo>
                    <a:pt x="46" y="30"/>
                  </a:lnTo>
                  <a:lnTo>
                    <a:pt x="44" y="32"/>
                  </a:lnTo>
                  <a:lnTo>
                    <a:pt x="46" y="38"/>
                  </a:lnTo>
                  <a:lnTo>
                    <a:pt x="48" y="40"/>
                  </a:lnTo>
                  <a:lnTo>
                    <a:pt x="50" y="44"/>
                  </a:lnTo>
                  <a:lnTo>
                    <a:pt x="50" y="46"/>
                  </a:lnTo>
                  <a:lnTo>
                    <a:pt x="46" y="50"/>
                  </a:lnTo>
                  <a:lnTo>
                    <a:pt x="46" y="52"/>
                  </a:lnTo>
                  <a:lnTo>
                    <a:pt x="48" y="54"/>
                  </a:lnTo>
                  <a:lnTo>
                    <a:pt x="46" y="58"/>
                  </a:lnTo>
                  <a:lnTo>
                    <a:pt x="44" y="58"/>
                  </a:lnTo>
                  <a:lnTo>
                    <a:pt x="42" y="58"/>
                  </a:lnTo>
                  <a:lnTo>
                    <a:pt x="38" y="58"/>
                  </a:lnTo>
                  <a:lnTo>
                    <a:pt x="34" y="58"/>
                  </a:lnTo>
                  <a:lnTo>
                    <a:pt x="32" y="60"/>
                  </a:lnTo>
                  <a:lnTo>
                    <a:pt x="30" y="60"/>
                  </a:lnTo>
                  <a:lnTo>
                    <a:pt x="26" y="62"/>
                  </a:lnTo>
                  <a:lnTo>
                    <a:pt x="26" y="64"/>
                  </a:lnTo>
                  <a:lnTo>
                    <a:pt x="26" y="66"/>
                  </a:lnTo>
                  <a:lnTo>
                    <a:pt x="24" y="64"/>
                  </a:lnTo>
                  <a:lnTo>
                    <a:pt x="24" y="60"/>
                  </a:lnTo>
                  <a:lnTo>
                    <a:pt x="24" y="58"/>
                  </a:lnTo>
                  <a:lnTo>
                    <a:pt x="22" y="56"/>
                  </a:lnTo>
                  <a:lnTo>
                    <a:pt x="20" y="56"/>
                  </a:lnTo>
                  <a:lnTo>
                    <a:pt x="18" y="54"/>
                  </a:lnTo>
                  <a:lnTo>
                    <a:pt x="18" y="54"/>
                  </a:lnTo>
                  <a:lnTo>
                    <a:pt x="18" y="52"/>
                  </a:lnTo>
                  <a:lnTo>
                    <a:pt x="20" y="50"/>
                  </a:lnTo>
                  <a:lnTo>
                    <a:pt x="20" y="48"/>
                  </a:lnTo>
                  <a:lnTo>
                    <a:pt x="16" y="46"/>
                  </a:lnTo>
                  <a:lnTo>
                    <a:pt x="14" y="46"/>
                  </a:lnTo>
                  <a:lnTo>
                    <a:pt x="12" y="46"/>
                  </a:lnTo>
                  <a:lnTo>
                    <a:pt x="10" y="44"/>
                  </a:lnTo>
                  <a:lnTo>
                    <a:pt x="10" y="42"/>
                  </a:lnTo>
                  <a:lnTo>
                    <a:pt x="8" y="40"/>
                  </a:lnTo>
                  <a:lnTo>
                    <a:pt x="10" y="38"/>
                  </a:lnTo>
                  <a:lnTo>
                    <a:pt x="6" y="36"/>
                  </a:lnTo>
                  <a:lnTo>
                    <a:pt x="6" y="32"/>
                  </a:lnTo>
                  <a:lnTo>
                    <a:pt x="8" y="32"/>
                  </a:lnTo>
                  <a:lnTo>
                    <a:pt x="10" y="32"/>
                  </a:lnTo>
                  <a:lnTo>
                    <a:pt x="10" y="32"/>
                  </a:lnTo>
                  <a:lnTo>
                    <a:pt x="10" y="30"/>
                  </a:lnTo>
                  <a:lnTo>
                    <a:pt x="8" y="30"/>
                  </a:lnTo>
                  <a:lnTo>
                    <a:pt x="4" y="26"/>
                  </a:lnTo>
                  <a:lnTo>
                    <a:pt x="4" y="26"/>
                  </a:lnTo>
                  <a:lnTo>
                    <a:pt x="6" y="22"/>
                  </a:lnTo>
                  <a:lnTo>
                    <a:pt x="6" y="18"/>
                  </a:lnTo>
                  <a:lnTo>
                    <a:pt x="6" y="18"/>
                  </a:lnTo>
                  <a:lnTo>
                    <a:pt x="4" y="18"/>
                  </a:lnTo>
                  <a:lnTo>
                    <a:pt x="4" y="18"/>
                  </a:lnTo>
                  <a:lnTo>
                    <a:pt x="2" y="16"/>
                  </a:lnTo>
                  <a:lnTo>
                    <a:pt x="6" y="16"/>
                  </a:lnTo>
                  <a:lnTo>
                    <a:pt x="6" y="16"/>
                  </a:lnTo>
                  <a:lnTo>
                    <a:pt x="6" y="14"/>
                  </a:lnTo>
                  <a:lnTo>
                    <a:pt x="4" y="14"/>
                  </a:lnTo>
                  <a:lnTo>
                    <a:pt x="2" y="12"/>
                  </a:lnTo>
                  <a:lnTo>
                    <a:pt x="2" y="10"/>
                  </a:lnTo>
                  <a:lnTo>
                    <a:pt x="0" y="6"/>
                  </a:lnTo>
                  <a:lnTo>
                    <a:pt x="0" y="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4" name="Senegal">
              <a:extLst>
                <a:ext uri="{FF2B5EF4-FFF2-40B4-BE49-F238E27FC236}">
                  <a16:creationId xmlns:a16="http://schemas.microsoft.com/office/drawing/2014/main" id="{DB98CD77-08A5-4B35-AB0F-72300ECC5E86}"/>
                </a:ext>
              </a:extLst>
            </p:cNvPr>
            <p:cNvSpPr>
              <a:spLocks/>
            </p:cNvSpPr>
            <p:nvPr/>
          </p:nvSpPr>
          <p:spPr bwMode="auto">
            <a:xfrm>
              <a:off x="5514186" y="4023382"/>
              <a:ext cx="149281" cy="111004"/>
            </a:xfrm>
            <a:custGeom>
              <a:avLst/>
              <a:gdLst>
                <a:gd name="T0" fmla="*/ 12 w 78"/>
                <a:gd name="T1" fmla="*/ 4 h 58"/>
                <a:gd name="T2" fmla="*/ 18 w 78"/>
                <a:gd name="T3" fmla="*/ 2 h 58"/>
                <a:gd name="T4" fmla="*/ 30 w 78"/>
                <a:gd name="T5" fmla="*/ 0 h 58"/>
                <a:gd name="T6" fmla="*/ 38 w 78"/>
                <a:gd name="T7" fmla="*/ 2 h 58"/>
                <a:gd name="T8" fmla="*/ 44 w 78"/>
                <a:gd name="T9" fmla="*/ 6 h 58"/>
                <a:gd name="T10" fmla="*/ 46 w 78"/>
                <a:gd name="T11" fmla="*/ 8 h 58"/>
                <a:gd name="T12" fmla="*/ 48 w 78"/>
                <a:gd name="T13" fmla="*/ 6 h 58"/>
                <a:gd name="T14" fmla="*/ 52 w 78"/>
                <a:gd name="T15" fmla="*/ 8 h 58"/>
                <a:gd name="T16" fmla="*/ 54 w 78"/>
                <a:gd name="T17" fmla="*/ 12 h 58"/>
                <a:gd name="T18" fmla="*/ 58 w 78"/>
                <a:gd name="T19" fmla="*/ 16 h 58"/>
                <a:gd name="T20" fmla="*/ 60 w 78"/>
                <a:gd name="T21" fmla="*/ 20 h 58"/>
                <a:gd name="T22" fmla="*/ 64 w 78"/>
                <a:gd name="T23" fmla="*/ 24 h 58"/>
                <a:gd name="T24" fmla="*/ 66 w 78"/>
                <a:gd name="T25" fmla="*/ 28 h 58"/>
                <a:gd name="T26" fmla="*/ 66 w 78"/>
                <a:gd name="T27" fmla="*/ 34 h 58"/>
                <a:gd name="T28" fmla="*/ 68 w 78"/>
                <a:gd name="T29" fmla="*/ 38 h 58"/>
                <a:gd name="T30" fmla="*/ 72 w 78"/>
                <a:gd name="T31" fmla="*/ 42 h 58"/>
                <a:gd name="T32" fmla="*/ 74 w 78"/>
                <a:gd name="T33" fmla="*/ 44 h 58"/>
                <a:gd name="T34" fmla="*/ 76 w 78"/>
                <a:gd name="T35" fmla="*/ 46 h 58"/>
                <a:gd name="T36" fmla="*/ 76 w 78"/>
                <a:gd name="T37" fmla="*/ 50 h 58"/>
                <a:gd name="T38" fmla="*/ 78 w 78"/>
                <a:gd name="T39" fmla="*/ 54 h 58"/>
                <a:gd name="T40" fmla="*/ 78 w 78"/>
                <a:gd name="T41" fmla="*/ 58 h 58"/>
                <a:gd name="T42" fmla="*/ 76 w 78"/>
                <a:gd name="T43" fmla="*/ 56 h 58"/>
                <a:gd name="T44" fmla="*/ 72 w 78"/>
                <a:gd name="T45" fmla="*/ 54 h 58"/>
                <a:gd name="T46" fmla="*/ 66 w 78"/>
                <a:gd name="T47" fmla="*/ 54 h 58"/>
                <a:gd name="T48" fmla="*/ 60 w 78"/>
                <a:gd name="T49" fmla="*/ 52 h 58"/>
                <a:gd name="T50" fmla="*/ 46 w 78"/>
                <a:gd name="T51" fmla="*/ 50 h 58"/>
                <a:gd name="T52" fmla="*/ 44 w 78"/>
                <a:gd name="T53" fmla="*/ 50 h 58"/>
                <a:gd name="T54" fmla="*/ 30 w 78"/>
                <a:gd name="T55" fmla="*/ 48 h 58"/>
                <a:gd name="T56" fmla="*/ 24 w 78"/>
                <a:gd name="T57" fmla="*/ 54 h 58"/>
                <a:gd name="T58" fmla="*/ 12 w 78"/>
                <a:gd name="T59" fmla="*/ 54 h 58"/>
                <a:gd name="T60" fmla="*/ 8 w 78"/>
                <a:gd name="T61" fmla="*/ 52 h 58"/>
                <a:gd name="T62" fmla="*/ 10 w 78"/>
                <a:gd name="T63" fmla="*/ 50 h 58"/>
                <a:gd name="T64" fmla="*/ 14 w 78"/>
                <a:gd name="T65" fmla="*/ 50 h 58"/>
                <a:gd name="T66" fmla="*/ 6 w 78"/>
                <a:gd name="T67" fmla="*/ 50 h 58"/>
                <a:gd name="T68" fmla="*/ 8 w 78"/>
                <a:gd name="T69" fmla="*/ 48 h 58"/>
                <a:gd name="T70" fmla="*/ 8 w 78"/>
                <a:gd name="T71" fmla="*/ 44 h 58"/>
                <a:gd name="T72" fmla="*/ 18 w 78"/>
                <a:gd name="T73" fmla="*/ 42 h 58"/>
                <a:gd name="T74" fmla="*/ 24 w 78"/>
                <a:gd name="T75" fmla="*/ 38 h 58"/>
                <a:gd name="T76" fmla="*/ 26 w 78"/>
                <a:gd name="T77" fmla="*/ 40 h 58"/>
                <a:gd name="T78" fmla="*/ 28 w 78"/>
                <a:gd name="T79" fmla="*/ 38 h 58"/>
                <a:gd name="T80" fmla="*/ 34 w 78"/>
                <a:gd name="T81" fmla="*/ 40 h 58"/>
                <a:gd name="T82" fmla="*/ 42 w 78"/>
                <a:gd name="T83" fmla="*/ 42 h 58"/>
                <a:gd name="T84" fmla="*/ 46 w 78"/>
                <a:gd name="T85" fmla="*/ 42 h 58"/>
                <a:gd name="T86" fmla="*/ 42 w 78"/>
                <a:gd name="T87" fmla="*/ 40 h 58"/>
                <a:gd name="T88" fmla="*/ 36 w 78"/>
                <a:gd name="T89" fmla="*/ 36 h 58"/>
                <a:gd name="T90" fmla="*/ 28 w 78"/>
                <a:gd name="T91" fmla="*/ 34 h 58"/>
                <a:gd name="T92" fmla="*/ 22 w 78"/>
                <a:gd name="T93" fmla="*/ 34 h 58"/>
                <a:gd name="T94" fmla="*/ 16 w 78"/>
                <a:gd name="T95" fmla="*/ 38 h 58"/>
                <a:gd name="T96" fmla="*/ 10 w 78"/>
                <a:gd name="T97" fmla="*/ 38 h 58"/>
                <a:gd name="T98" fmla="*/ 10 w 78"/>
                <a:gd name="T99" fmla="*/ 36 h 58"/>
                <a:gd name="T100" fmla="*/ 8 w 78"/>
                <a:gd name="T101" fmla="*/ 34 h 58"/>
                <a:gd name="T102" fmla="*/ 6 w 78"/>
                <a:gd name="T103" fmla="*/ 32 h 58"/>
                <a:gd name="T104" fmla="*/ 0 w 78"/>
                <a:gd name="T105" fmla="*/ 24 h 58"/>
                <a:gd name="T106" fmla="*/ 10 w 78"/>
                <a:gd name="T10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58">
                  <a:moveTo>
                    <a:pt x="12" y="6"/>
                  </a:moveTo>
                  <a:lnTo>
                    <a:pt x="12" y="4"/>
                  </a:lnTo>
                  <a:lnTo>
                    <a:pt x="14" y="4"/>
                  </a:lnTo>
                  <a:lnTo>
                    <a:pt x="18" y="2"/>
                  </a:lnTo>
                  <a:lnTo>
                    <a:pt x="24" y="2"/>
                  </a:lnTo>
                  <a:lnTo>
                    <a:pt x="30" y="0"/>
                  </a:lnTo>
                  <a:lnTo>
                    <a:pt x="32" y="0"/>
                  </a:lnTo>
                  <a:lnTo>
                    <a:pt x="38" y="2"/>
                  </a:lnTo>
                  <a:lnTo>
                    <a:pt x="42" y="2"/>
                  </a:lnTo>
                  <a:lnTo>
                    <a:pt x="44" y="6"/>
                  </a:lnTo>
                  <a:lnTo>
                    <a:pt x="44" y="6"/>
                  </a:lnTo>
                  <a:lnTo>
                    <a:pt x="46" y="8"/>
                  </a:lnTo>
                  <a:lnTo>
                    <a:pt x="48" y="6"/>
                  </a:lnTo>
                  <a:lnTo>
                    <a:pt x="48" y="6"/>
                  </a:lnTo>
                  <a:lnTo>
                    <a:pt x="50" y="6"/>
                  </a:lnTo>
                  <a:lnTo>
                    <a:pt x="52" y="8"/>
                  </a:lnTo>
                  <a:lnTo>
                    <a:pt x="52" y="10"/>
                  </a:lnTo>
                  <a:lnTo>
                    <a:pt x="54" y="12"/>
                  </a:lnTo>
                  <a:lnTo>
                    <a:pt x="54" y="16"/>
                  </a:lnTo>
                  <a:lnTo>
                    <a:pt x="58" y="16"/>
                  </a:lnTo>
                  <a:lnTo>
                    <a:pt x="58" y="18"/>
                  </a:lnTo>
                  <a:lnTo>
                    <a:pt x="60" y="20"/>
                  </a:lnTo>
                  <a:lnTo>
                    <a:pt x="64" y="22"/>
                  </a:lnTo>
                  <a:lnTo>
                    <a:pt x="64" y="24"/>
                  </a:lnTo>
                  <a:lnTo>
                    <a:pt x="66" y="24"/>
                  </a:lnTo>
                  <a:lnTo>
                    <a:pt x="66" y="28"/>
                  </a:lnTo>
                  <a:lnTo>
                    <a:pt x="66" y="30"/>
                  </a:lnTo>
                  <a:lnTo>
                    <a:pt x="66" y="34"/>
                  </a:lnTo>
                  <a:lnTo>
                    <a:pt x="66" y="36"/>
                  </a:lnTo>
                  <a:lnTo>
                    <a:pt x="68" y="38"/>
                  </a:lnTo>
                  <a:lnTo>
                    <a:pt x="70" y="42"/>
                  </a:lnTo>
                  <a:lnTo>
                    <a:pt x="72" y="42"/>
                  </a:lnTo>
                  <a:lnTo>
                    <a:pt x="72" y="42"/>
                  </a:lnTo>
                  <a:lnTo>
                    <a:pt x="74" y="44"/>
                  </a:lnTo>
                  <a:lnTo>
                    <a:pt x="74" y="44"/>
                  </a:lnTo>
                  <a:lnTo>
                    <a:pt x="76" y="46"/>
                  </a:lnTo>
                  <a:lnTo>
                    <a:pt x="76" y="48"/>
                  </a:lnTo>
                  <a:lnTo>
                    <a:pt x="76" y="50"/>
                  </a:lnTo>
                  <a:lnTo>
                    <a:pt x="76" y="52"/>
                  </a:lnTo>
                  <a:lnTo>
                    <a:pt x="78" y="54"/>
                  </a:lnTo>
                  <a:lnTo>
                    <a:pt x="78" y="56"/>
                  </a:lnTo>
                  <a:lnTo>
                    <a:pt x="78" y="58"/>
                  </a:lnTo>
                  <a:lnTo>
                    <a:pt x="78" y="56"/>
                  </a:lnTo>
                  <a:lnTo>
                    <a:pt x="76" y="56"/>
                  </a:lnTo>
                  <a:lnTo>
                    <a:pt x="74" y="54"/>
                  </a:lnTo>
                  <a:lnTo>
                    <a:pt x="72" y="54"/>
                  </a:lnTo>
                  <a:lnTo>
                    <a:pt x="70" y="54"/>
                  </a:lnTo>
                  <a:lnTo>
                    <a:pt x="66" y="54"/>
                  </a:lnTo>
                  <a:lnTo>
                    <a:pt x="62" y="54"/>
                  </a:lnTo>
                  <a:lnTo>
                    <a:pt x="60" y="52"/>
                  </a:lnTo>
                  <a:lnTo>
                    <a:pt x="54" y="50"/>
                  </a:lnTo>
                  <a:lnTo>
                    <a:pt x="46" y="50"/>
                  </a:lnTo>
                  <a:lnTo>
                    <a:pt x="44" y="50"/>
                  </a:lnTo>
                  <a:lnTo>
                    <a:pt x="44" y="50"/>
                  </a:lnTo>
                  <a:lnTo>
                    <a:pt x="42" y="50"/>
                  </a:lnTo>
                  <a:lnTo>
                    <a:pt x="30" y="48"/>
                  </a:lnTo>
                  <a:lnTo>
                    <a:pt x="26" y="50"/>
                  </a:lnTo>
                  <a:lnTo>
                    <a:pt x="24" y="54"/>
                  </a:lnTo>
                  <a:lnTo>
                    <a:pt x="16" y="52"/>
                  </a:lnTo>
                  <a:lnTo>
                    <a:pt x="12" y="54"/>
                  </a:lnTo>
                  <a:lnTo>
                    <a:pt x="8" y="54"/>
                  </a:lnTo>
                  <a:lnTo>
                    <a:pt x="8" y="52"/>
                  </a:lnTo>
                  <a:lnTo>
                    <a:pt x="8" y="50"/>
                  </a:lnTo>
                  <a:lnTo>
                    <a:pt x="10" y="50"/>
                  </a:lnTo>
                  <a:lnTo>
                    <a:pt x="12" y="52"/>
                  </a:lnTo>
                  <a:lnTo>
                    <a:pt x="14" y="50"/>
                  </a:lnTo>
                  <a:lnTo>
                    <a:pt x="10" y="48"/>
                  </a:lnTo>
                  <a:lnTo>
                    <a:pt x="6" y="50"/>
                  </a:lnTo>
                  <a:lnTo>
                    <a:pt x="6" y="50"/>
                  </a:lnTo>
                  <a:lnTo>
                    <a:pt x="8" y="48"/>
                  </a:lnTo>
                  <a:lnTo>
                    <a:pt x="8" y="44"/>
                  </a:lnTo>
                  <a:lnTo>
                    <a:pt x="8" y="44"/>
                  </a:lnTo>
                  <a:lnTo>
                    <a:pt x="16" y="44"/>
                  </a:lnTo>
                  <a:lnTo>
                    <a:pt x="18" y="42"/>
                  </a:lnTo>
                  <a:lnTo>
                    <a:pt x="20" y="40"/>
                  </a:lnTo>
                  <a:lnTo>
                    <a:pt x="24" y="38"/>
                  </a:lnTo>
                  <a:lnTo>
                    <a:pt x="26" y="40"/>
                  </a:lnTo>
                  <a:lnTo>
                    <a:pt x="26" y="40"/>
                  </a:lnTo>
                  <a:lnTo>
                    <a:pt x="28" y="38"/>
                  </a:lnTo>
                  <a:lnTo>
                    <a:pt x="28" y="38"/>
                  </a:lnTo>
                  <a:lnTo>
                    <a:pt x="32" y="40"/>
                  </a:lnTo>
                  <a:lnTo>
                    <a:pt x="34" y="40"/>
                  </a:lnTo>
                  <a:lnTo>
                    <a:pt x="38" y="42"/>
                  </a:lnTo>
                  <a:lnTo>
                    <a:pt x="42" y="42"/>
                  </a:lnTo>
                  <a:lnTo>
                    <a:pt x="44" y="42"/>
                  </a:lnTo>
                  <a:lnTo>
                    <a:pt x="46" y="42"/>
                  </a:lnTo>
                  <a:lnTo>
                    <a:pt x="44" y="40"/>
                  </a:lnTo>
                  <a:lnTo>
                    <a:pt x="42" y="40"/>
                  </a:lnTo>
                  <a:lnTo>
                    <a:pt x="38" y="36"/>
                  </a:lnTo>
                  <a:lnTo>
                    <a:pt x="36" y="36"/>
                  </a:lnTo>
                  <a:lnTo>
                    <a:pt x="32" y="34"/>
                  </a:lnTo>
                  <a:lnTo>
                    <a:pt x="28" y="34"/>
                  </a:lnTo>
                  <a:lnTo>
                    <a:pt x="26" y="34"/>
                  </a:lnTo>
                  <a:lnTo>
                    <a:pt x="22" y="34"/>
                  </a:lnTo>
                  <a:lnTo>
                    <a:pt x="18" y="38"/>
                  </a:lnTo>
                  <a:lnTo>
                    <a:pt x="16" y="38"/>
                  </a:lnTo>
                  <a:lnTo>
                    <a:pt x="14" y="38"/>
                  </a:lnTo>
                  <a:lnTo>
                    <a:pt x="10" y="38"/>
                  </a:lnTo>
                  <a:lnTo>
                    <a:pt x="10" y="38"/>
                  </a:lnTo>
                  <a:lnTo>
                    <a:pt x="10" y="36"/>
                  </a:lnTo>
                  <a:lnTo>
                    <a:pt x="8" y="34"/>
                  </a:lnTo>
                  <a:lnTo>
                    <a:pt x="8" y="34"/>
                  </a:lnTo>
                  <a:lnTo>
                    <a:pt x="8" y="32"/>
                  </a:lnTo>
                  <a:lnTo>
                    <a:pt x="6" y="32"/>
                  </a:lnTo>
                  <a:lnTo>
                    <a:pt x="4" y="26"/>
                  </a:lnTo>
                  <a:lnTo>
                    <a:pt x="0" y="24"/>
                  </a:lnTo>
                  <a:lnTo>
                    <a:pt x="6" y="16"/>
                  </a:lnTo>
                  <a:lnTo>
                    <a:pt x="10" y="10"/>
                  </a:lnTo>
                  <a:lnTo>
                    <a:pt x="12" y="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5" name="Saudi Arabia">
              <a:extLst>
                <a:ext uri="{FF2B5EF4-FFF2-40B4-BE49-F238E27FC236}">
                  <a16:creationId xmlns:a16="http://schemas.microsoft.com/office/drawing/2014/main" id="{BAD16E1A-599C-4BDA-B967-84EC1F96AB9E}"/>
                </a:ext>
              </a:extLst>
            </p:cNvPr>
            <p:cNvSpPr>
              <a:spLocks/>
            </p:cNvSpPr>
            <p:nvPr/>
          </p:nvSpPr>
          <p:spPr bwMode="auto">
            <a:xfrm>
              <a:off x="6716091" y="3629127"/>
              <a:ext cx="489948" cy="413394"/>
            </a:xfrm>
            <a:custGeom>
              <a:avLst/>
              <a:gdLst>
                <a:gd name="T0" fmla="*/ 156 w 256"/>
                <a:gd name="T1" fmla="*/ 46 h 216"/>
                <a:gd name="T2" fmla="*/ 62 w 256"/>
                <a:gd name="T3" fmla="*/ 2 h 216"/>
                <a:gd name="T4" fmla="*/ 28 w 256"/>
                <a:gd name="T5" fmla="*/ 12 h 216"/>
                <a:gd name="T6" fmla="*/ 36 w 256"/>
                <a:gd name="T7" fmla="*/ 36 h 216"/>
                <a:gd name="T8" fmla="*/ 4 w 256"/>
                <a:gd name="T9" fmla="*/ 42 h 216"/>
                <a:gd name="T10" fmla="*/ 2 w 256"/>
                <a:gd name="T11" fmla="*/ 52 h 216"/>
                <a:gd name="T12" fmla="*/ 2 w 256"/>
                <a:gd name="T13" fmla="*/ 56 h 216"/>
                <a:gd name="T14" fmla="*/ 6 w 256"/>
                <a:gd name="T15" fmla="*/ 58 h 216"/>
                <a:gd name="T16" fmla="*/ 12 w 256"/>
                <a:gd name="T17" fmla="*/ 68 h 216"/>
                <a:gd name="T18" fmla="*/ 16 w 256"/>
                <a:gd name="T19" fmla="*/ 72 h 216"/>
                <a:gd name="T20" fmla="*/ 22 w 256"/>
                <a:gd name="T21" fmla="*/ 80 h 216"/>
                <a:gd name="T22" fmla="*/ 24 w 256"/>
                <a:gd name="T23" fmla="*/ 86 h 216"/>
                <a:gd name="T24" fmla="*/ 30 w 256"/>
                <a:gd name="T25" fmla="*/ 96 h 216"/>
                <a:gd name="T26" fmla="*/ 32 w 256"/>
                <a:gd name="T27" fmla="*/ 102 h 216"/>
                <a:gd name="T28" fmla="*/ 36 w 256"/>
                <a:gd name="T29" fmla="*/ 108 h 216"/>
                <a:gd name="T30" fmla="*/ 42 w 256"/>
                <a:gd name="T31" fmla="*/ 108 h 216"/>
                <a:gd name="T32" fmla="*/ 50 w 256"/>
                <a:gd name="T33" fmla="*/ 116 h 216"/>
                <a:gd name="T34" fmla="*/ 52 w 256"/>
                <a:gd name="T35" fmla="*/ 120 h 216"/>
                <a:gd name="T36" fmla="*/ 56 w 256"/>
                <a:gd name="T37" fmla="*/ 132 h 216"/>
                <a:gd name="T38" fmla="*/ 54 w 256"/>
                <a:gd name="T39" fmla="*/ 138 h 216"/>
                <a:gd name="T40" fmla="*/ 58 w 256"/>
                <a:gd name="T41" fmla="*/ 148 h 216"/>
                <a:gd name="T42" fmla="*/ 66 w 256"/>
                <a:gd name="T43" fmla="*/ 160 h 216"/>
                <a:gd name="T44" fmla="*/ 72 w 256"/>
                <a:gd name="T45" fmla="*/ 162 h 216"/>
                <a:gd name="T46" fmla="*/ 78 w 256"/>
                <a:gd name="T47" fmla="*/ 166 h 216"/>
                <a:gd name="T48" fmla="*/ 82 w 256"/>
                <a:gd name="T49" fmla="*/ 170 h 216"/>
                <a:gd name="T50" fmla="*/ 88 w 256"/>
                <a:gd name="T51" fmla="*/ 186 h 216"/>
                <a:gd name="T52" fmla="*/ 100 w 256"/>
                <a:gd name="T53" fmla="*/ 200 h 216"/>
                <a:gd name="T54" fmla="*/ 106 w 256"/>
                <a:gd name="T55" fmla="*/ 208 h 216"/>
                <a:gd name="T56" fmla="*/ 114 w 256"/>
                <a:gd name="T57" fmla="*/ 204 h 216"/>
                <a:gd name="T58" fmla="*/ 116 w 256"/>
                <a:gd name="T59" fmla="*/ 192 h 216"/>
                <a:gd name="T60" fmla="*/ 138 w 256"/>
                <a:gd name="T61" fmla="*/ 200 h 216"/>
                <a:gd name="T62" fmla="*/ 172 w 256"/>
                <a:gd name="T63" fmla="*/ 186 h 216"/>
                <a:gd name="T64" fmla="*/ 252 w 256"/>
                <a:gd name="T65" fmla="*/ 126 h 216"/>
                <a:gd name="T66" fmla="*/ 212 w 256"/>
                <a:gd name="T67" fmla="*/ 124 h 216"/>
                <a:gd name="T68" fmla="*/ 206 w 256"/>
                <a:gd name="T69" fmla="*/ 106 h 216"/>
                <a:gd name="T70" fmla="*/ 204 w 256"/>
                <a:gd name="T71" fmla="*/ 104 h 216"/>
                <a:gd name="T72" fmla="*/ 204 w 256"/>
                <a:gd name="T73" fmla="*/ 102 h 216"/>
                <a:gd name="T74" fmla="*/ 198 w 256"/>
                <a:gd name="T75" fmla="*/ 100 h 216"/>
                <a:gd name="T76" fmla="*/ 194 w 256"/>
                <a:gd name="T77" fmla="*/ 96 h 216"/>
                <a:gd name="T78" fmla="*/ 186 w 256"/>
                <a:gd name="T79" fmla="*/ 82 h 216"/>
                <a:gd name="T80" fmla="*/ 186 w 256"/>
                <a:gd name="T81" fmla="*/ 76 h 216"/>
                <a:gd name="T82" fmla="*/ 184 w 256"/>
                <a:gd name="T83" fmla="*/ 70 h 216"/>
                <a:gd name="T84" fmla="*/ 176 w 256"/>
                <a:gd name="T85" fmla="*/ 62 h 216"/>
                <a:gd name="T86" fmla="*/ 178 w 256"/>
                <a:gd name="T87" fmla="*/ 62 h 216"/>
                <a:gd name="T88" fmla="*/ 170 w 256"/>
                <a:gd name="T89" fmla="*/ 60 h 216"/>
                <a:gd name="T90" fmla="*/ 164 w 256"/>
                <a:gd name="T91" fmla="*/ 50 h 216"/>
                <a:gd name="T92" fmla="*/ 162 w 256"/>
                <a:gd name="T93"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6" h="216">
                  <a:moveTo>
                    <a:pt x="162" y="48"/>
                  </a:moveTo>
                  <a:lnTo>
                    <a:pt x="156" y="50"/>
                  </a:lnTo>
                  <a:lnTo>
                    <a:pt x="156" y="46"/>
                  </a:lnTo>
                  <a:lnTo>
                    <a:pt x="144" y="42"/>
                  </a:lnTo>
                  <a:lnTo>
                    <a:pt x="120" y="42"/>
                  </a:lnTo>
                  <a:lnTo>
                    <a:pt x="62" y="2"/>
                  </a:lnTo>
                  <a:lnTo>
                    <a:pt x="50" y="0"/>
                  </a:lnTo>
                  <a:lnTo>
                    <a:pt x="46" y="6"/>
                  </a:lnTo>
                  <a:lnTo>
                    <a:pt x="28" y="12"/>
                  </a:lnTo>
                  <a:lnTo>
                    <a:pt x="42" y="26"/>
                  </a:lnTo>
                  <a:lnTo>
                    <a:pt x="36" y="32"/>
                  </a:lnTo>
                  <a:lnTo>
                    <a:pt x="36" y="36"/>
                  </a:lnTo>
                  <a:lnTo>
                    <a:pt x="26" y="38"/>
                  </a:lnTo>
                  <a:lnTo>
                    <a:pt x="16" y="46"/>
                  </a:lnTo>
                  <a:lnTo>
                    <a:pt x="4" y="42"/>
                  </a:lnTo>
                  <a:lnTo>
                    <a:pt x="2" y="42"/>
                  </a:lnTo>
                  <a:lnTo>
                    <a:pt x="0" y="48"/>
                  </a:lnTo>
                  <a:lnTo>
                    <a:pt x="2" y="52"/>
                  </a:lnTo>
                  <a:lnTo>
                    <a:pt x="0" y="56"/>
                  </a:lnTo>
                  <a:lnTo>
                    <a:pt x="0" y="58"/>
                  </a:lnTo>
                  <a:lnTo>
                    <a:pt x="2" y="56"/>
                  </a:lnTo>
                  <a:lnTo>
                    <a:pt x="2" y="58"/>
                  </a:lnTo>
                  <a:lnTo>
                    <a:pt x="4" y="56"/>
                  </a:lnTo>
                  <a:lnTo>
                    <a:pt x="6" y="58"/>
                  </a:lnTo>
                  <a:lnTo>
                    <a:pt x="6" y="58"/>
                  </a:lnTo>
                  <a:lnTo>
                    <a:pt x="12" y="64"/>
                  </a:lnTo>
                  <a:lnTo>
                    <a:pt x="12" y="68"/>
                  </a:lnTo>
                  <a:lnTo>
                    <a:pt x="12" y="68"/>
                  </a:lnTo>
                  <a:lnTo>
                    <a:pt x="14" y="70"/>
                  </a:lnTo>
                  <a:lnTo>
                    <a:pt x="16" y="72"/>
                  </a:lnTo>
                  <a:lnTo>
                    <a:pt x="18" y="72"/>
                  </a:lnTo>
                  <a:lnTo>
                    <a:pt x="22" y="78"/>
                  </a:lnTo>
                  <a:lnTo>
                    <a:pt x="22" y="80"/>
                  </a:lnTo>
                  <a:lnTo>
                    <a:pt x="22" y="82"/>
                  </a:lnTo>
                  <a:lnTo>
                    <a:pt x="24" y="82"/>
                  </a:lnTo>
                  <a:lnTo>
                    <a:pt x="24" y="86"/>
                  </a:lnTo>
                  <a:lnTo>
                    <a:pt x="26" y="88"/>
                  </a:lnTo>
                  <a:lnTo>
                    <a:pt x="28" y="90"/>
                  </a:lnTo>
                  <a:lnTo>
                    <a:pt x="30" y="96"/>
                  </a:lnTo>
                  <a:lnTo>
                    <a:pt x="32" y="96"/>
                  </a:lnTo>
                  <a:lnTo>
                    <a:pt x="34" y="100"/>
                  </a:lnTo>
                  <a:lnTo>
                    <a:pt x="32" y="102"/>
                  </a:lnTo>
                  <a:lnTo>
                    <a:pt x="32" y="104"/>
                  </a:lnTo>
                  <a:lnTo>
                    <a:pt x="36" y="106"/>
                  </a:lnTo>
                  <a:lnTo>
                    <a:pt x="36" y="108"/>
                  </a:lnTo>
                  <a:lnTo>
                    <a:pt x="38" y="108"/>
                  </a:lnTo>
                  <a:lnTo>
                    <a:pt x="38" y="106"/>
                  </a:lnTo>
                  <a:lnTo>
                    <a:pt x="42" y="108"/>
                  </a:lnTo>
                  <a:lnTo>
                    <a:pt x="44" y="110"/>
                  </a:lnTo>
                  <a:lnTo>
                    <a:pt x="48" y="114"/>
                  </a:lnTo>
                  <a:lnTo>
                    <a:pt x="50" y="116"/>
                  </a:lnTo>
                  <a:lnTo>
                    <a:pt x="50" y="116"/>
                  </a:lnTo>
                  <a:lnTo>
                    <a:pt x="50" y="120"/>
                  </a:lnTo>
                  <a:lnTo>
                    <a:pt x="52" y="120"/>
                  </a:lnTo>
                  <a:lnTo>
                    <a:pt x="52" y="124"/>
                  </a:lnTo>
                  <a:lnTo>
                    <a:pt x="56" y="126"/>
                  </a:lnTo>
                  <a:lnTo>
                    <a:pt x="56" y="132"/>
                  </a:lnTo>
                  <a:lnTo>
                    <a:pt x="56" y="132"/>
                  </a:lnTo>
                  <a:lnTo>
                    <a:pt x="56" y="136"/>
                  </a:lnTo>
                  <a:lnTo>
                    <a:pt x="54" y="138"/>
                  </a:lnTo>
                  <a:lnTo>
                    <a:pt x="56" y="140"/>
                  </a:lnTo>
                  <a:lnTo>
                    <a:pt x="58" y="144"/>
                  </a:lnTo>
                  <a:lnTo>
                    <a:pt x="58" y="148"/>
                  </a:lnTo>
                  <a:lnTo>
                    <a:pt x="60" y="150"/>
                  </a:lnTo>
                  <a:lnTo>
                    <a:pt x="60" y="152"/>
                  </a:lnTo>
                  <a:lnTo>
                    <a:pt x="66" y="160"/>
                  </a:lnTo>
                  <a:lnTo>
                    <a:pt x="68" y="160"/>
                  </a:lnTo>
                  <a:lnTo>
                    <a:pt x="72" y="160"/>
                  </a:lnTo>
                  <a:lnTo>
                    <a:pt x="72" y="162"/>
                  </a:lnTo>
                  <a:lnTo>
                    <a:pt x="74" y="162"/>
                  </a:lnTo>
                  <a:lnTo>
                    <a:pt x="78" y="166"/>
                  </a:lnTo>
                  <a:lnTo>
                    <a:pt x="78" y="166"/>
                  </a:lnTo>
                  <a:lnTo>
                    <a:pt x="80" y="168"/>
                  </a:lnTo>
                  <a:lnTo>
                    <a:pt x="80" y="170"/>
                  </a:lnTo>
                  <a:lnTo>
                    <a:pt x="82" y="170"/>
                  </a:lnTo>
                  <a:lnTo>
                    <a:pt x="84" y="180"/>
                  </a:lnTo>
                  <a:lnTo>
                    <a:pt x="88" y="182"/>
                  </a:lnTo>
                  <a:lnTo>
                    <a:pt x="88" y="186"/>
                  </a:lnTo>
                  <a:lnTo>
                    <a:pt x="96" y="194"/>
                  </a:lnTo>
                  <a:lnTo>
                    <a:pt x="98" y="194"/>
                  </a:lnTo>
                  <a:lnTo>
                    <a:pt x="100" y="200"/>
                  </a:lnTo>
                  <a:lnTo>
                    <a:pt x="102" y="200"/>
                  </a:lnTo>
                  <a:lnTo>
                    <a:pt x="106" y="208"/>
                  </a:lnTo>
                  <a:lnTo>
                    <a:pt x="106" y="208"/>
                  </a:lnTo>
                  <a:lnTo>
                    <a:pt x="110" y="208"/>
                  </a:lnTo>
                  <a:lnTo>
                    <a:pt x="110" y="206"/>
                  </a:lnTo>
                  <a:lnTo>
                    <a:pt x="114" y="204"/>
                  </a:lnTo>
                  <a:lnTo>
                    <a:pt x="112" y="200"/>
                  </a:lnTo>
                  <a:lnTo>
                    <a:pt x="114" y="194"/>
                  </a:lnTo>
                  <a:lnTo>
                    <a:pt x="116" y="192"/>
                  </a:lnTo>
                  <a:lnTo>
                    <a:pt x="120" y="196"/>
                  </a:lnTo>
                  <a:lnTo>
                    <a:pt x="128" y="196"/>
                  </a:lnTo>
                  <a:lnTo>
                    <a:pt x="138" y="200"/>
                  </a:lnTo>
                  <a:lnTo>
                    <a:pt x="150" y="206"/>
                  </a:lnTo>
                  <a:lnTo>
                    <a:pt x="150" y="216"/>
                  </a:lnTo>
                  <a:lnTo>
                    <a:pt x="172" y="186"/>
                  </a:lnTo>
                  <a:lnTo>
                    <a:pt x="254" y="162"/>
                  </a:lnTo>
                  <a:lnTo>
                    <a:pt x="256" y="136"/>
                  </a:lnTo>
                  <a:lnTo>
                    <a:pt x="252" y="126"/>
                  </a:lnTo>
                  <a:lnTo>
                    <a:pt x="252" y="124"/>
                  </a:lnTo>
                  <a:lnTo>
                    <a:pt x="248" y="130"/>
                  </a:lnTo>
                  <a:lnTo>
                    <a:pt x="212" y="124"/>
                  </a:lnTo>
                  <a:lnTo>
                    <a:pt x="210" y="114"/>
                  </a:lnTo>
                  <a:lnTo>
                    <a:pt x="206" y="110"/>
                  </a:lnTo>
                  <a:lnTo>
                    <a:pt x="206" y="106"/>
                  </a:lnTo>
                  <a:lnTo>
                    <a:pt x="206" y="106"/>
                  </a:lnTo>
                  <a:lnTo>
                    <a:pt x="206" y="106"/>
                  </a:lnTo>
                  <a:lnTo>
                    <a:pt x="204" y="104"/>
                  </a:lnTo>
                  <a:lnTo>
                    <a:pt x="204" y="104"/>
                  </a:lnTo>
                  <a:lnTo>
                    <a:pt x="206" y="102"/>
                  </a:lnTo>
                  <a:lnTo>
                    <a:pt x="204" y="102"/>
                  </a:lnTo>
                  <a:lnTo>
                    <a:pt x="204" y="102"/>
                  </a:lnTo>
                  <a:lnTo>
                    <a:pt x="202" y="102"/>
                  </a:lnTo>
                  <a:lnTo>
                    <a:pt x="198" y="100"/>
                  </a:lnTo>
                  <a:lnTo>
                    <a:pt x="198" y="98"/>
                  </a:lnTo>
                  <a:lnTo>
                    <a:pt x="198" y="98"/>
                  </a:lnTo>
                  <a:lnTo>
                    <a:pt x="194" y="96"/>
                  </a:lnTo>
                  <a:lnTo>
                    <a:pt x="194" y="92"/>
                  </a:lnTo>
                  <a:lnTo>
                    <a:pt x="188" y="84"/>
                  </a:lnTo>
                  <a:lnTo>
                    <a:pt x="186" y="82"/>
                  </a:lnTo>
                  <a:lnTo>
                    <a:pt x="188" y="82"/>
                  </a:lnTo>
                  <a:lnTo>
                    <a:pt x="188" y="80"/>
                  </a:lnTo>
                  <a:lnTo>
                    <a:pt x="186" y="76"/>
                  </a:lnTo>
                  <a:lnTo>
                    <a:pt x="186" y="74"/>
                  </a:lnTo>
                  <a:lnTo>
                    <a:pt x="184" y="70"/>
                  </a:lnTo>
                  <a:lnTo>
                    <a:pt x="184" y="70"/>
                  </a:lnTo>
                  <a:lnTo>
                    <a:pt x="178" y="66"/>
                  </a:lnTo>
                  <a:lnTo>
                    <a:pt x="178" y="66"/>
                  </a:lnTo>
                  <a:lnTo>
                    <a:pt x="176" y="62"/>
                  </a:lnTo>
                  <a:lnTo>
                    <a:pt x="176" y="62"/>
                  </a:lnTo>
                  <a:lnTo>
                    <a:pt x="176" y="62"/>
                  </a:lnTo>
                  <a:lnTo>
                    <a:pt x="178" y="62"/>
                  </a:lnTo>
                  <a:lnTo>
                    <a:pt x="176" y="62"/>
                  </a:lnTo>
                  <a:lnTo>
                    <a:pt x="174" y="62"/>
                  </a:lnTo>
                  <a:lnTo>
                    <a:pt x="170" y="60"/>
                  </a:lnTo>
                  <a:lnTo>
                    <a:pt x="168" y="54"/>
                  </a:lnTo>
                  <a:lnTo>
                    <a:pt x="166" y="50"/>
                  </a:lnTo>
                  <a:lnTo>
                    <a:pt x="164" y="50"/>
                  </a:lnTo>
                  <a:lnTo>
                    <a:pt x="164" y="48"/>
                  </a:lnTo>
                  <a:lnTo>
                    <a:pt x="164" y="48"/>
                  </a:lnTo>
                  <a:lnTo>
                    <a:pt x="162" y="4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6" name="Santa Cuz/Las Palmas">
              <a:extLst>
                <a:ext uri="{FF2B5EF4-FFF2-40B4-BE49-F238E27FC236}">
                  <a16:creationId xmlns:a16="http://schemas.microsoft.com/office/drawing/2014/main" id="{1576D57D-3E48-4DDA-BEBD-BD72344031B6}"/>
                </a:ext>
              </a:extLst>
            </p:cNvPr>
            <p:cNvSpPr>
              <a:spLocks noEditPoints="1"/>
            </p:cNvSpPr>
            <p:nvPr/>
          </p:nvSpPr>
          <p:spPr bwMode="auto">
            <a:xfrm>
              <a:off x="5506531" y="3717164"/>
              <a:ext cx="107176" cy="38277"/>
            </a:xfrm>
            <a:custGeom>
              <a:avLst/>
              <a:gdLst>
                <a:gd name="T0" fmla="*/ 10 w 56"/>
                <a:gd name="T1" fmla="*/ 14 h 20"/>
                <a:gd name="T2" fmla="*/ 8 w 56"/>
                <a:gd name="T3" fmla="*/ 14 h 20"/>
                <a:gd name="T4" fmla="*/ 8 w 56"/>
                <a:gd name="T5" fmla="*/ 12 h 20"/>
                <a:gd name="T6" fmla="*/ 10 w 56"/>
                <a:gd name="T7" fmla="*/ 12 h 20"/>
                <a:gd name="T8" fmla="*/ 10 w 56"/>
                <a:gd name="T9" fmla="*/ 14 h 20"/>
                <a:gd name="T10" fmla="*/ 10 w 56"/>
                <a:gd name="T11" fmla="*/ 14 h 20"/>
                <a:gd name="T12" fmla="*/ 10 w 56"/>
                <a:gd name="T13" fmla="*/ 14 h 20"/>
                <a:gd name="T14" fmla="*/ 0 w 56"/>
                <a:gd name="T15" fmla="*/ 20 h 20"/>
                <a:gd name="T16" fmla="*/ 0 w 56"/>
                <a:gd name="T17" fmla="*/ 18 h 20"/>
                <a:gd name="T18" fmla="*/ 2 w 56"/>
                <a:gd name="T19" fmla="*/ 16 h 20"/>
                <a:gd name="T20" fmla="*/ 2 w 56"/>
                <a:gd name="T21" fmla="*/ 18 h 20"/>
                <a:gd name="T22" fmla="*/ 2 w 56"/>
                <a:gd name="T23" fmla="*/ 18 h 20"/>
                <a:gd name="T24" fmla="*/ 2 w 56"/>
                <a:gd name="T25" fmla="*/ 20 h 20"/>
                <a:gd name="T26" fmla="*/ 0 w 56"/>
                <a:gd name="T27" fmla="*/ 20 h 20"/>
                <a:gd name="T28" fmla="*/ 2 w 56"/>
                <a:gd name="T29" fmla="*/ 8 h 20"/>
                <a:gd name="T30" fmla="*/ 2 w 56"/>
                <a:gd name="T31" fmla="*/ 6 h 20"/>
                <a:gd name="T32" fmla="*/ 2 w 56"/>
                <a:gd name="T33" fmla="*/ 4 h 20"/>
                <a:gd name="T34" fmla="*/ 2 w 56"/>
                <a:gd name="T35" fmla="*/ 2 h 20"/>
                <a:gd name="T36" fmla="*/ 2 w 56"/>
                <a:gd name="T37" fmla="*/ 2 h 20"/>
                <a:gd name="T38" fmla="*/ 4 w 56"/>
                <a:gd name="T39" fmla="*/ 4 h 20"/>
                <a:gd name="T40" fmla="*/ 4 w 56"/>
                <a:gd name="T41" fmla="*/ 8 h 20"/>
                <a:gd name="T42" fmla="*/ 4 w 56"/>
                <a:gd name="T43" fmla="*/ 8 h 20"/>
                <a:gd name="T44" fmla="*/ 2 w 56"/>
                <a:gd name="T45" fmla="*/ 8 h 20"/>
                <a:gd name="T46" fmla="*/ 2 w 56"/>
                <a:gd name="T47" fmla="*/ 8 h 20"/>
                <a:gd name="T48" fmla="*/ 22 w 56"/>
                <a:gd name="T49" fmla="*/ 12 h 20"/>
                <a:gd name="T50" fmla="*/ 20 w 56"/>
                <a:gd name="T51" fmla="*/ 12 h 20"/>
                <a:gd name="T52" fmla="*/ 16 w 56"/>
                <a:gd name="T53" fmla="*/ 16 h 20"/>
                <a:gd name="T54" fmla="*/ 14 w 56"/>
                <a:gd name="T55" fmla="*/ 14 h 20"/>
                <a:gd name="T56" fmla="*/ 12 w 56"/>
                <a:gd name="T57" fmla="*/ 12 h 20"/>
                <a:gd name="T58" fmla="*/ 14 w 56"/>
                <a:gd name="T59" fmla="*/ 10 h 20"/>
                <a:gd name="T60" fmla="*/ 16 w 56"/>
                <a:gd name="T61" fmla="*/ 10 h 20"/>
                <a:gd name="T62" fmla="*/ 20 w 56"/>
                <a:gd name="T63" fmla="*/ 10 h 20"/>
                <a:gd name="T64" fmla="*/ 20 w 56"/>
                <a:gd name="T65" fmla="*/ 8 h 20"/>
                <a:gd name="T66" fmla="*/ 22 w 56"/>
                <a:gd name="T67" fmla="*/ 10 h 20"/>
                <a:gd name="T68" fmla="*/ 22 w 56"/>
                <a:gd name="T69" fmla="*/ 12 h 20"/>
                <a:gd name="T70" fmla="*/ 28 w 56"/>
                <a:gd name="T71" fmla="*/ 12 h 20"/>
                <a:gd name="T72" fmla="*/ 26 w 56"/>
                <a:gd name="T73" fmla="*/ 16 h 20"/>
                <a:gd name="T74" fmla="*/ 28 w 56"/>
                <a:gd name="T75" fmla="*/ 18 h 20"/>
                <a:gd name="T76" fmla="*/ 30 w 56"/>
                <a:gd name="T77" fmla="*/ 16 h 20"/>
                <a:gd name="T78" fmla="*/ 32 w 56"/>
                <a:gd name="T79" fmla="*/ 16 h 20"/>
                <a:gd name="T80" fmla="*/ 32 w 56"/>
                <a:gd name="T81" fmla="*/ 14 h 20"/>
                <a:gd name="T82" fmla="*/ 30 w 56"/>
                <a:gd name="T83" fmla="*/ 12 h 20"/>
                <a:gd name="T84" fmla="*/ 28 w 56"/>
                <a:gd name="T85" fmla="*/ 12 h 20"/>
                <a:gd name="T86" fmla="*/ 50 w 56"/>
                <a:gd name="T87" fmla="*/ 4 h 20"/>
                <a:gd name="T88" fmla="*/ 52 w 56"/>
                <a:gd name="T89" fmla="*/ 0 h 20"/>
                <a:gd name="T90" fmla="*/ 54 w 56"/>
                <a:gd name="T91" fmla="*/ 0 h 20"/>
                <a:gd name="T92" fmla="*/ 56 w 56"/>
                <a:gd name="T93" fmla="*/ 2 h 20"/>
                <a:gd name="T94" fmla="*/ 52 w 56"/>
                <a:gd name="T95" fmla="*/ 2 h 20"/>
                <a:gd name="T96" fmla="*/ 50 w 56"/>
                <a:gd name="T97" fmla="*/ 4 h 20"/>
                <a:gd name="T98" fmla="*/ 44 w 56"/>
                <a:gd name="T99" fmla="*/ 14 h 20"/>
                <a:gd name="T100" fmla="*/ 46 w 56"/>
                <a:gd name="T101" fmla="*/ 10 h 20"/>
                <a:gd name="T102" fmla="*/ 46 w 56"/>
                <a:gd name="T103" fmla="*/ 8 h 20"/>
                <a:gd name="T104" fmla="*/ 50 w 56"/>
                <a:gd name="T105" fmla="*/ 6 h 20"/>
                <a:gd name="T106" fmla="*/ 50 w 56"/>
                <a:gd name="T107" fmla="*/ 10 h 20"/>
                <a:gd name="T108" fmla="*/ 46 w 56"/>
                <a:gd name="T109" fmla="*/ 14 h 20"/>
                <a:gd name="T110" fmla="*/ 44 w 56"/>
                <a:gd name="T111" fmla="*/ 14 h 20"/>
                <a:gd name="T112" fmla="*/ 44 w 56"/>
                <a:gd name="T11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 h="20">
                  <a:moveTo>
                    <a:pt x="10" y="14"/>
                  </a:moveTo>
                  <a:lnTo>
                    <a:pt x="8" y="14"/>
                  </a:lnTo>
                  <a:lnTo>
                    <a:pt x="8" y="12"/>
                  </a:lnTo>
                  <a:lnTo>
                    <a:pt x="10" y="12"/>
                  </a:lnTo>
                  <a:lnTo>
                    <a:pt x="10" y="14"/>
                  </a:lnTo>
                  <a:lnTo>
                    <a:pt x="10" y="14"/>
                  </a:lnTo>
                  <a:lnTo>
                    <a:pt x="10" y="14"/>
                  </a:lnTo>
                  <a:close/>
                  <a:moveTo>
                    <a:pt x="0" y="20"/>
                  </a:moveTo>
                  <a:lnTo>
                    <a:pt x="0" y="18"/>
                  </a:lnTo>
                  <a:lnTo>
                    <a:pt x="2" y="16"/>
                  </a:lnTo>
                  <a:lnTo>
                    <a:pt x="2" y="18"/>
                  </a:lnTo>
                  <a:lnTo>
                    <a:pt x="2" y="18"/>
                  </a:lnTo>
                  <a:lnTo>
                    <a:pt x="2" y="20"/>
                  </a:lnTo>
                  <a:lnTo>
                    <a:pt x="0" y="20"/>
                  </a:lnTo>
                  <a:close/>
                  <a:moveTo>
                    <a:pt x="2" y="8"/>
                  </a:moveTo>
                  <a:lnTo>
                    <a:pt x="2" y="6"/>
                  </a:lnTo>
                  <a:lnTo>
                    <a:pt x="2" y="4"/>
                  </a:lnTo>
                  <a:lnTo>
                    <a:pt x="2" y="2"/>
                  </a:lnTo>
                  <a:lnTo>
                    <a:pt x="2" y="2"/>
                  </a:lnTo>
                  <a:lnTo>
                    <a:pt x="4" y="4"/>
                  </a:lnTo>
                  <a:lnTo>
                    <a:pt x="4" y="8"/>
                  </a:lnTo>
                  <a:lnTo>
                    <a:pt x="4" y="8"/>
                  </a:lnTo>
                  <a:lnTo>
                    <a:pt x="2" y="8"/>
                  </a:lnTo>
                  <a:lnTo>
                    <a:pt x="2" y="8"/>
                  </a:lnTo>
                  <a:close/>
                  <a:moveTo>
                    <a:pt x="22" y="12"/>
                  </a:moveTo>
                  <a:lnTo>
                    <a:pt x="20" y="12"/>
                  </a:lnTo>
                  <a:lnTo>
                    <a:pt x="16" y="16"/>
                  </a:lnTo>
                  <a:lnTo>
                    <a:pt x="14" y="14"/>
                  </a:lnTo>
                  <a:lnTo>
                    <a:pt x="12" y="12"/>
                  </a:lnTo>
                  <a:lnTo>
                    <a:pt x="14" y="10"/>
                  </a:lnTo>
                  <a:lnTo>
                    <a:pt x="16" y="10"/>
                  </a:lnTo>
                  <a:lnTo>
                    <a:pt x="20" y="10"/>
                  </a:lnTo>
                  <a:lnTo>
                    <a:pt x="20" y="8"/>
                  </a:lnTo>
                  <a:lnTo>
                    <a:pt x="22" y="10"/>
                  </a:lnTo>
                  <a:lnTo>
                    <a:pt x="22" y="12"/>
                  </a:lnTo>
                  <a:close/>
                  <a:moveTo>
                    <a:pt x="28" y="12"/>
                  </a:moveTo>
                  <a:lnTo>
                    <a:pt x="26" y="16"/>
                  </a:lnTo>
                  <a:lnTo>
                    <a:pt x="28" y="18"/>
                  </a:lnTo>
                  <a:lnTo>
                    <a:pt x="30" y="16"/>
                  </a:lnTo>
                  <a:lnTo>
                    <a:pt x="32" y="16"/>
                  </a:lnTo>
                  <a:lnTo>
                    <a:pt x="32" y="14"/>
                  </a:lnTo>
                  <a:lnTo>
                    <a:pt x="30" y="12"/>
                  </a:lnTo>
                  <a:lnTo>
                    <a:pt x="28" y="12"/>
                  </a:lnTo>
                  <a:close/>
                  <a:moveTo>
                    <a:pt x="50" y="4"/>
                  </a:moveTo>
                  <a:lnTo>
                    <a:pt x="52" y="0"/>
                  </a:lnTo>
                  <a:lnTo>
                    <a:pt x="54" y="0"/>
                  </a:lnTo>
                  <a:lnTo>
                    <a:pt x="56" y="2"/>
                  </a:lnTo>
                  <a:lnTo>
                    <a:pt x="52" y="2"/>
                  </a:lnTo>
                  <a:lnTo>
                    <a:pt x="50" y="4"/>
                  </a:lnTo>
                  <a:close/>
                  <a:moveTo>
                    <a:pt x="44" y="14"/>
                  </a:moveTo>
                  <a:lnTo>
                    <a:pt x="46" y="10"/>
                  </a:lnTo>
                  <a:lnTo>
                    <a:pt x="46" y="8"/>
                  </a:lnTo>
                  <a:lnTo>
                    <a:pt x="50" y="6"/>
                  </a:lnTo>
                  <a:lnTo>
                    <a:pt x="50" y="10"/>
                  </a:lnTo>
                  <a:lnTo>
                    <a:pt x="46" y="14"/>
                  </a:lnTo>
                  <a:lnTo>
                    <a:pt x="44" y="14"/>
                  </a:lnTo>
                  <a:lnTo>
                    <a:pt x="44" y="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7" name="Rwanda">
              <a:extLst>
                <a:ext uri="{FF2B5EF4-FFF2-40B4-BE49-F238E27FC236}">
                  <a16:creationId xmlns:a16="http://schemas.microsoft.com/office/drawing/2014/main" id="{C5863C7C-5A50-4269-8FE5-D8B453B1E740}"/>
                </a:ext>
              </a:extLst>
            </p:cNvPr>
            <p:cNvSpPr>
              <a:spLocks/>
            </p:cNvSpPr>
            <p:nvPr/>
          </p:nvSpPr>
          <p:spPr bwMode="auto">
            <a:xfrm>
              <a:off x="6597432" y="4452086"/>
              <a:ext cx="49760" cy="38277"/>
            </a:xfrm>
            <a:custGeom>
              <a:avLst/>
              <a:gdLst>
                <a:gd name="T0" fmla="*/ 8 w 26"/>
                <a:gd name="T1" fmla="*/ 2 h 20"/>
                <a:gd name="T2" fmla="*/ 8 w 26"/>
                <a:gd name="T3" fmla="*/ 2 h 20"/>
                <a:gd name="T4" fmla="*/ 10 w 26"/>
                <a:gd name="T5" fmla="*/ 2 h 20"/>
                <a:gd name="T6" fmla="*/ 12 w 26"/>
                <a:gd name="T7" fmla="*/ 0 h 20"/>
                <a:gd name="T8" fmla="*/ 14 w 26"/>
                <a:gd name="T9" fmla="*/ 2 h 20"/>
                <a:gd name="T10" fmla="*/ 14 w 26"/>
                <a:gd name="T11" fmla="*/ 2 h 20"/>
                <a:gd name="T12" fmla="*/ 16 w 26"/>
                <a:gd name="T13" fmla="*/ 2 h 20"/>
                <a:gd name="T14" fmla="*/ 16 w 26"/>
                <a:gd name="T15" fmla="*/ 2 h 20"/>
                <a:gd name="T16" fmla="*/ 18 w 26"/>
                <a:gd name="T17" fmla="*/ 0 h 20"/>
                <a:gd name="T18" fmla="*/ 20 w 26"/>
                <a:gd name="T19" fmla="*/ 0 h 20"/>
                <a:gd name="T20" fmla="*/ 22 w 26"/>
                <a:gd name="T21" fmla="*/ 2 h 20"/>
                <a:gd name="T22" fmla="*/ 22 w 26"/>
                <a:gd name="T23" fmla="*/ 4 h 20"/>
                <a:gd name="T24" fmla="*/ 24 w 26"/>
                <a:gd name="T25" fmla="*/ 4 h 20"/>
                <a:gd name="T26" fmla="*/ 24 w 26"/>
                <a:gd name="T27" fmla="*/ 6 h 20"/>
                <a:gd name="T28" fmla="*/ 24 w 26"/>
                <a:gd name="T29" fmla="*/ 10 h 20"/>
                <a:gd name="T30" fmla="*/ 26 w 26"/>
                <a:gd name="T31" fmla="*/ 12 h 20"/>
                <a:gd name="T32" fmla="*/ 24 w 26"/>
                <a:gd name="T33" fmla="*/ 14 h 20"/>
                <a:gd name="T34" fmla="*/ 24 w 26"/>
                <a:gd name="T35" fmla="*/ 16 h 20"/>
                <a:gd name="T36" fmla="*/ 24 w 26"/>
                <a:gd name="T37" fmla="*/ 16 h 20"/>
                <a:gd name="T38" fmla="*/ 22 w 26"/>
                <a:gd name="T39" fmla="*/ 18 h 20"/>
                <a:gd name="T40" fmla="*/ 20 w 26"/>
                <a:gd name="T41" fmla="*/ 18 h 20"/>
                <a:gd name="T42" fmla="*/ 20 w 26"/>
                <a:gd name="T43" fmla="*/ 16 h 20"/>
                <a:gd name="T44" fmla="*/ 20 w 26"/>
                <a:gd name="T45" fmla="*/ 16 h 20"/>
                <a:gd name="T46" fmla="*/ 18 w 26"/>
                <a:gd name="T47" fmla="*/ 14 h 20"/>
                <a:gd name="T48" fmla="*/ 18 w 26"/>
                <a:gd name="T49" fmla="*/ 14 h 20"/>
                <a:gd name="T50" fmla="*/ 16 w 26"/>
                <a:gd name="T51" fmla="*/ 14 h 20"/>
                <a:gd name="T52" fmla="*/ 16 w 26"/>
                <a:gd name="T53" fmla="*/ 12 h 20"/>
                <a:gd name="T54" fmla="*/ 14 w 26"/>
                <a:gd name="T55" fmla="*/ 12 h 20"/>
                <a:gd name="T56" fmla="*/ 14 w 26"/>
                <a:gd name="T57" fmla="*/ 14 h 20"/>
                <a:gd name="T58" fmla="*/ 14 w 26"/>
                <a:gd name="T59" fmla="*/ 18 h 20"/>
                <a:gd name="T60" fmla="*/ 14 w 26"/>
                <a:gd name="T61" fmla="*/ 20 h 20"/>
                <a:gd name="T62" fmla="*/ 10 w 26"/>
                <a:gd name="T63" fmla="*/ 20 h 20"/>
                <a:gd name="T64" fmla="*/ 10 w 26"/>
                <a:gd name="T65" fmla="*/ 18 h 20"/>
                <a:gd name="T66" fmla="*/ 8 w 26"/>
                <a:gd name="T67" fmla="*/ 20 h 20"/>
                <a:gd name="T68" fmla="*/ 8 w 26"/>
                <a:gd name="T69" fmla="*/ 20 h 20"/>
                <a:gd name="T70" fmla="*/ 6 w 26"/>
                <a:gd name="T71" fmla="*/ 20 h 20"/>
                <a:gd name="T72" fmla="*/ 4 w 26"/>
                <a:gd name="T73" fmla="*/ 18 h 20"/>
                <a:gd name="T74" fmla="*/ 4 w 26"/>
                <a:gd name="T75" fmla="*/ 16 h 20"/>
                <a:gd name="T76" fmla="*/ 2 w 26"/>
                <a:gd name="T77" fmla="*/ 16 h 20"/>
                <a:gd name="T78" fmla="*/ 0 w 26"/>
                <a:gd name="T79" fmla="*/ 16 h 20"/>
                <a:gd name="T80" fmla="*/ 0 w 26"/>
                <a:gd name="T81" fmla="*/ 14 h 20"/>
                <a:gd name="T82" fmla="*/ 2 w 26"/>
                <a:gd name="T83" fmla="*/ 8 h 20"/>
                <a:gd name="T84" fmla="*/ 4 w 26"/>
                <a:gd name="T85" fmla="*/ 4 h 20"/>
                <a:gd name="T86" fmla="*/ 8 w 26"/>
                <a:gd name="T8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20">
                  <a:moveTo>
                    <a:pt x="8" y="2"/>
                  </a:moveTo>
                  <a:lnTo>
                    <a:pt x="8" y="2"/>
                  </a:lnTo>
                  <a:lnTo>
                    <a:pt x="10" y="2"/>
                  </a:lnTo>
                  <a:lnTo>
                    <a:pt x="12" y="0"/>
                  </a:lnTo>
                  <a:lnTo>
                    <a:pt x="14" y="2"/>
                  </a:lnTo>
                  <a:lnTo>
                    <a:pt x="14" y="2"/>
                  </a:lnTo>
                  <a:lnTo>
                    <a:pt x="16" y="2"/>
                  </a:lnTo>
                  <a:lnTo>
                    <a:pt x="16" y="2"/>
                  </a:lnTo>
                  <a:lnTo>
                    <a:pt x="18" y="0"/>
                  </a:lnTo>
                  <a:lnTo>
                    <a:pt x="20" y="0"/>
                  </a:lnTo>
                  <a:lnTo>
                    <a:pt x="22" y="2"/>
                  </a:lnTo>
                  <a:lnTo>
                    <a:pt x="22" y="4"/>
                  </a:lnTo>
                  <a:lnTo>
                    <a:pt x="24" y="4"/>
                  </a:lnTo>
                  <a:lnTo>
                    <a:pt x="24" y="6"/>
                  </a:lnTo>
                  <a:lnTo>
                    <a:pt x="24" y="10"/>
                  </a:lnTo>
                  <a:lnTo>
                    <a:pt x="26" y="12"/>
                  </a:lnTo>
                  <a:lnTo>
                    <a:pt x="24" y="14"/>
                  </a:lnTo>
                  <a:lnTo>
                    <a:pt x="24" y="16"/>
                  </a:lnTo>
                  <a:lnTo>
                    <a:pt x="24" y="16"/>
                  </a:lnTo>
                  <a:lnTo>
                    <a:pt x="22" y="18"/>
                  </a:lnTo>
                  <a:lnTo>
                    <a:pt x="20" y="18"/>
                  </a:lnTo>
                  <a:lnTo>
                    <a:pt x="20" y="16"/>
                  </a:lnTo>
                  <a:lnTo>
                    <a:pt x="20" y="16"/>
                  </a:lnTo>
                  <a:lnTo>
                    <a:pt x="18" y="14"/>
                  </a:lnTo>
                  <a:lnTo>
                    <a:pt x="18" y="14"/>
                  </a:lnTo>
                  <a:lnTo>
                    <a:pt x="16" y="14"/>
                  </a:lnTo>
                  <a:lnTo>
                    <a:pt x="16" y="12"/>
                  </a:lnTo>
                  <a:lnTo>
                    <a:pt x="14" y="12"/>
                  </a:lnTo>
                  <a:lnTo>
                    <a:pt x="14" y="14"/>
                  </a:lnTo>
                  <a:lnTo>
                    <a:pt x="14" y="18"/>
                  </a:lnTo>
                  <a:lnTo>
                    <a:pt x="14" y="20"/>
                  </a:lnTo>
                  <a:lnTo>
                    <a:pt x="10" y="20"/>
                  </a:lnTo>
                  <a:lnTo>
                    <a:pt x="10" y="18"/>
                  </a:lnTo>
                  <a:lnTo>
                    <a:pt x="8" y="20"/>
                  </a:lnTo>
                  <a:lnTo>
                    <a:pt x="8" y="20"/>
                  </a:lnTo>
                  <a:lnTo>
                    <a:pt x="6" y="20"/>
                  </a:lnTo>
                  <a:lnTo>
                    <a:pt x="4" y="18"/>
                  </a:lnTo>
                  <a:lnTo>
                    <a:pt x="4" y="16"/>
                  </a:lnTo>
                  <a:lnTo>
                    <a:pt x="2" y="16"/>
                  </a:lnTo>
                  <a:lnTo>
                    <a:pt x="0" y="16"/>
                  </a:lnTo>
                  <a:lnTo>
                    <a:pt x="0" y="14"/>
                  </a:lnTo>
                  <a:lnTo>
                    <a:pt x="2" y="8"/>
                  </a:lnTo>
                  <a:lnTo>
                    <a:pt x="4" y="4"/>
                  </a:lnTo>
                  <a:lnTo>
                    <a:pt x="8" y="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8" name="Romania">
              <a:extLst>
                <a:ext uri="{FF2B5EF4-FFF2-40B4-BE49-F238E27FC236}">
                  <a16:creationId xmlns:a16="http://schemas.microsoft.com/office/drawing/2014/main" id="{E0C0249B-3F6E-471C-B58D-8E39FF64EEA2}"/>
                </a:ext>
              </a:extLst>
            </p:cNvPr>
            <p:cNvSpPr>
              <a:spLocks/>
            </p:cNvSpPr>
            <p:nvPr/>
          </p:nvSpPr>
          <p:spPr bwMode="auto">
            <a:xfrm>
              <a:off x="6352457" y="3181284"/>
              <a:ext cx="210525" cy="133970"/>
            </a:xfrm>
            <a:custGeom>
              <a:avLst/>
              <a:gdLst>
                <a:gd name="T0" fmla="*/ 28 w 110"/>
                <a:gd name="T1" fmla="*/ 2 h 70"/>
                <a:gd name="T2" fmla="*/ 32 w 110"/>
                <a:gd name="T3" fmla="*/ 2 h 70"/>
                <a:gd name="T4" fmla="*/ 40 w 110"/>
                <a:gd name="T5" fmla="*/ 4 h 70"/>
                <a:gd name="T6" fmla="*/ 44 w 110"/>
                <a:gd name="T7" fmla="*/ 8 h 70"/>
                <a:gd name="T8" fmla="*/ 50 w 110"/>
                <a:gd name="T9" fmla="*/ 8 h 70"/>
                <a:gd name="T10" fmla="*/ 56 w 110"/>
                <a:gd name="T11" fmla="*/ 4 h 70"/>
                <a:gd name="T12" fmla="*/ 66 w 110"/>
                <a:gd name="T13" fmla="*/ 2 h 70"/>
                <a:gd name="T14" fmla="*/ 76 w 110"/>
                <a:gd name="T15" fmla="*/ 6 h 70"/>
                <a:gd name="T16" fmla="*/ 82 w 110"/>
                <a:gd name="T17" fmla="*/ 12 h 70"/>
                <a:gd name="T18" fmla="*/ 88 w 110"/>
                <a:gd name="T19" fmla="*/ 20 h 70"/>
                <a:gd name="T20" fmla="*/ 90 w 110"/>
                <a:gd name="T21" fmla="*/ 36 h 70"/>
                <a:gd name="T22" fmla="*/ 94 w 110"/>
                <a:gd name="T23" fmla="*/ 44 h 70"/>
                <a:gd name="T24" fmla="*/ 102 w 110"/>
                <a:gd name="T25" fmla="*/ 44 h 70"/>
                <a:gd name="T26" fmla="*/ 108 w 110"/>
                <a:gd name="T27" fmla="*/ 42 h 70"/>
                <a:gd name="T28" fmla="*/ 108 w 110"/>
                <a:gd name="T29" fmla="*/ 46 h 70"/>
                <a:gd name="T30" fmla="*/ 110 w 110"/>
                <a:gd name="T31" fmla="*/ 48 h 70"/>
                <a:gd name="T32" fmla="*/ 106 w 110"/>
                <a:gd name="T33" fmla="*/ 52 h 70"/>
                <a:gd name="T34" fmla="*/ 100 w 110"/>
                <a:gd name="T35" fmla="*/ 54 h 70"/>
                <a:gd name="T36" fmla="*/ 100 w 110"/>
                <a:gd name="T37" fmla="*/ 58 h 70"/>
                <a:gd name="T38" fmla="*/ 98 w 110"/>
                <a:gd name="T39" fmla="*/ 64 h 70"/>
                <a:gd name="T40" fmla="*/ 96 w 110"/>
                <a:gd name="T41" fmla="*/ 66 h 70"/>
                <a:gd name="T42" fmla="*/ 92 w 110"/>
                <a:gd name="T43" fmla="*/ 64 h 70"/>
                <a:gd name="T44" fmla="*/ 88 w 110"/>
                <a:gd name="T45" fmla="*/ 64 h 70"/>
                <a:gd name="T46" fmla="*/ 82 w 110"/>
                <a:gd name="T47" fmla="*/ 62 h 70"/>
                <a:gd name="T48" fmla="*/ 70 w 110"/>
                <a:gd name="T49" fmla="*/ 66 h 70"/>
                <a:gd name="T50" fmla="*/ 66 w 110"/>
                <a:gd name="T51" fmla="*/ 68 h 70"/>
                <a:gd name="T52" fmla="*/ 60 w 110"/>
                <a:gd name="T53" fmla="*/ 68 h 70"/>
                <a:gd name="T54" fmla="*/ 56 w 110"/>
                <a:gd name="T55" fmla="*/ 68 h 70"/>
                <a:gd name="T56" fmla="*/ 52 w 110"/>
                <a:gd name="T57" fmla="*/ 68 h 70"/>
                <a:gd name="T58" fmla="*/ 44 w 110"/>
                <a:gd name="T59" fmla="*/ 68 h 70"/>
                <a:gd name="T60" fmla="*/ 40 w 110"/>
                <a:gd name="T61" fmla="*/ 66 h 70"/>
                <a:gd name="T62" fmla="*/ 34 w 110"/>
                <a:gd name="T63" fmla="*/ 68 h 70"/>
                <a:gd name="T64" fmla="*/ 34 w 110"/>
                <a:gd name="T65" fmla="*/ 66 h 70"/>
                <a:gd name="T66" fmla="*/ 32 w 110"/>
                <a:gd name="T67" fmla="*/ 62 h 70"/>
                <a:gd name="T68" fmla="*/ 28 w 110"/>
                <a:gd name="T69" fmla="*/ 60 h 70"/>
                <a:gd name="T70" fmla="*/ 30 w 110"/>
                <a:gd name="T71" fmla="*/ 54 h 70"/>
                <a:gd name="T72" fmla="*/ 24 w 110"/>
                <a:gd name="T73" fmla="*/ 56 h 70"/>
                <a:gd name="T74" fmla="*/ 20 w 110"/>
                <a:gd name="T75" fmla="*/ 56 h 70"/>
                <a:gd name="T76" fmla="*/ 14 w 110"/>
                <a:gd name="T77" fmla="*/ 52 h 70"/>
                <a:gd name="T78" fmla="*/ 16 w 110"/>
                <a:gd name="T79" fmla="*/ 48 h 70"/>
                <a:gd name="T80" fmla="*/ 8 w 110"/>
                <a:gd name="T81" fmla="*/ 44 h 70"/>
                <a:gd name="T82" fmla="*/ 4 w 110"/>
                <a:gd name="T83" fmla="*/ 38 h 70"/>
                <a:gd name="T84" fmla="*/ 0 w 110"/>
                <a:gd name="T85" fmla="*/ 36 h 70"/>
                <a:gd name="T86" fmla="*/ 6 w 110"/>
                <a:gd name="T87" fmla="*/ 32 h 70"/>
                <a:gd name="T88" fmla="*/ 10 w 110"/>
                <a:gd name="T89" fmla="*/ 30 h 70"/>
                <a:gd name="T90" fmla="*/ 12 w 110"/>
                <a:gd name="T91" fmla="*/ 26 h 70"/>
                <a:gd name="T92" fmla="*/ 18 w 110"/>
                <a:gd name="T93" fmla="*/ 12 h 70"/>
                <a:gd name="T94" fmla="*/ 24 w 110"/>
                <a:gd name="T95" fmla="*/ 6 h 70"/>
                <a:gd name="T96" fmla="*/ 26 w 110"/>
                <a:gd name="T9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70">
                  <a:moveTo>
                    <a:pt x="26" y="2"/>
                  </a:moveTo>
                  <a:lnTo>
                    <a:pt x="28" y="2"/>
                  </a:lnTo>
                  <a:lnTo>
                    <a:pt x="30" y="2"/>
                  </a:lnTo>
                  <a:lnTo>
                    <a:pt x="32" y="2"/>
                  </a:lnTo>
                  <a:lnTo>
                    <a:pt x="36" y="4"/>
                  </a:lnTo>
                  <a:lnTo>
                    <a:pt x="40" y="4"/>
                  </a:lnTo>
                  <a:lnTo>
                    <a:pt x="42" y="6"/>
                  </a:lnTo>
                  <a:lnTo>
                    <a:pt x="44" y="8"/>
                  </a:lnTo>
                  <a:lnTo>
                    <a:pt x="46" y="8"/>
                  </a:lnTo>
                  <a:lnTo>
                    <a:pt x="50" y="8"/>
                  </a:lnTo>
                  <a:lnTo>
                    <a:pt x="54" y="6"/>
                  </a:lnTo>
                  <a:lnTo>
                    <a:pt x="56" y="4"/>
                  </a:lnTo>
                  <a:lnTo>
                    <a:pt x="64" y="4"/>
                  </a:lnTo>
                  <a:lnTo>
                    <a:pt x="66" y="2"/>
                  </a:lnTo>
                  <a:lnTo>
                    <a:pt x="74" y="0"/>
                  </a:lnTo>
                  <a:lnTo>
                    <a:pt x="76" y="6"/>
                  </a:lnTo>
                  <a:lnTo>
                    <a:pt x="80" y="10"/>
                  </a:lnTo>
                  <a:lnTo>
                    <a:pt x="82" y="12"/>
                  </a:lnTo>
                  <a:lnTo>
                    <a:pt x="88" y="18"/>
                  </a:lnTo>
                  <a:lnTo>
                    <a:pt x="88" y="20"/>
                  </a:lnTo>
                  <a:lnTo>
                    <a:pt x="90" y="24"/>
                  </a:lnTo>
                  <a:lnTo>
                    <a:pt x="90" y="36"/>
                  </a:lnTo>
                  <a:lnTo>
                    <a:pt x="92" y="40"/>
                  </a:lnTo>
                  <a:lnTo>
                    <a:pt x="94" y="44"/>
                  </a:lnTo>
                  <a:lnTo>
                    <a:pt x="96" y="44"/>
                  </a:lnTo>
                  <a:lnTo>
                    <a:pt x="102" y="44"/>
                  </a:lnTo>
                  <a:lnTo>
                    <a:pt x="104" y="42"/>
                  </a:lnTo>
                  <a:lnTo>
                    <a:pt x="108" y="42"/>
                  </a:lnTo>
                  <a:lnTo>
                    <a:pt x="110" y="44"/>
                  </a:lnTo>
                  <a:lnTo>
                    <a:pt x="108" y="46"/>
                  </a:lnTo>
                  <a:lnTo>
                    <a:pt x="110" y="46"/>
                  </a:lnTo>
                  <a:lnTo>
                    <a:pt x="110" y="48"/>
                  </a:lnTo>
                  <a:lnTo>
                    <a:pt x="108" y="52"/>
                  </a:lnTo>
                  <a:lnTo>
                    <a:pt x="106" y="52"/>
                  </a:lnTo>
                  <a:lnTo>
                    <a:pt x="102" y="52"/>
                  </a:lnTo>
                  <a:lnTo>
                    <a:pt x="100" y="54"/>
                  </a:lnTo>
                  <a:lnTo>
                    <a:pt x="98" y="56"/>
                  </a:lnTo>
                  <a:lnTo>
                    <a:pt x="100" y="58"/>
                  </a:lnTo>
                  <a:lnTo>
                    <a:pt x="100" y="62"/>
                  </a:lnTo>
                  <a:lnTo>
                    <a:pt x="98" y="64"/>
                  </a:lnTo>
                  <a:lnTo>
                    <a:pt x="100" y="66"/>
                  </a:lnTo>
                  <a:lnTo>
                    <a:pt x="96" y="66"/>
                  </a:lnTo>
                  <a:lnTo>
                    <a:pt x="96" y="66"/>
                  </a:lnTo>
                  <a:lnTo>
                    <a:pt x="92" y="64"/>
                  </a:lnTo>
                  <a:lnTo>
                    <a:pt x="90" y="66"/>
                  </a:lnTo>
                  <a:lnTo>
                    <a:pt x="88" y="64"/>
                  </a:lnTo>
                  <a:lnTo>
                    <a:pt x="84" y="62"/>
                  </a:lnTo>
                  <a:lnTo>
                    <a:pt x="82" y="62"/>
                  </a:lnTo>
                  <a:lnTo>
                    <a:pt x="78" y="62"/>
                  </a:lnTo>
                  <a:lnTo>
                    <a:pt x="70" y="66"/>
                  </a:lnTo>
                  <a:lnTo>
                    <a:pt x="70" y="66"/>
                  </a:lnTo>
                  <a:lnTo>
                    <a:pt x="66" y="68"/>
                  </a:lnTo>
                  <a:lnTo>
                    <a:pt x="64" y="70"/>
                  </a:lnTo>
                  <a:lnTo>
                    <a:pt x="60" y="68"/>
                  </a:lnTo>
                  <a:lnTo>
                    <a:pt x="58" y="68"/>
                  </a:lnTo>
                  <a:lnTo>
                    <a:pt x="56" y="68"/>
                  </a:lnTo>
                  <a:lnTo>
                    <a:pt x="54" y="68"/>
                  </a:lnTo>
                  <a:lnTo>
                    <a:pt x="52" y="68"/>
                  </a:lnTo>
                  <a:lnTo>
                    <a:pt x="48" y="70"/>
                  </a:lnTo>
                  <a:lnTo>
                    <a:pt x="44" y="68"/>
                  </a:lnTo>
                  <a:lnTo>
                    <a:pt x="42" y="68"/>
                  </a:lnTo>
                  <a:lnTo>
                    <a:pt x="40" y="66"/>
                  </a:lnTo>
                  <a:lnTo>
                    <a:pt x="38" y="66"/>
                  </a:lnTo>
                  <a:lnTo>
                    <a:pt x="34" y="68"/>
                  </a:lnTo>
                  <a:lnTo>
                    <a:pt x="32" y="66"/>
                  </a:lnTo>
                  <a:lnTo>
                    <a:pt x="34" y="66"/>
                  </a:lnTo>
                  <a:lnTo>
                    <a:pt x="34" y="64"/>
                  </a:lnTo>
                  <a:lnTo>
                    <a:pt x="32" y="62"/>
                  </a:lnTo>
                  <a:lnTo>
                    <a:pt x="30" y="62"/>
                  </a:lnTo>
                  <a:lnTo>
                    <a:pt x="28" y="60"/>
                  </a:lnTo>
                  <a:lnTo>
                    <a:pt x="28" y="58"/>
                  </a:lnTo>
                  <a:lnTo>
                    <a:pt x="30" y="54"/>
                  </a:lnTo>
                  <a:lnTo>
                    <a:pt x="26" y="54"/>
                  </a:lnTo>
                  <a:lnTo>
                    <a:pt x="24" y="56"/>
                  </a:lnTo>
                  <a:lnTo>
                    <a:pt x="22" y="54"/>
                  </a:lnTo>
                  <a:lnTo>
                    <a:pt x="20" y="56"/>
                  </a:lnTo>
                  <a:lnTo>
                    <a:pt x="18" y="54"/>
                  </a:lnTo>
                  <a:lnTo>
                    <a:pt x="14" y="52"/>
                  </a:lnTo>
                  <a:lnTo>
                    <a:pt x="14" y="52"/>
                  </a:lnTo>
                  <a:lnTo>
                    <a:pt x="16" y="48"/>
                  </a:lnTo>
                  <a:lnTo>
                    <a:pt x="12" y="46"/>
                  </a:lnTo>
                  <a:lnTo>
                    <a:pt x="8" y="44"/>
                  </a:lnTo>
                  <a:lnTo>
                    <a:pt x="8" y="42"/>
                  </a:lnTo>
                  <a:lnTo>
                    <a:pt x="4" y="38"/>
                  </a:lnTo>
                  <a:lnTo>
                    <a:pt x="4" y="36"/>
                  </a:lnTo>
                  <a:lnTo>
                    <a:pt x="0" y="36"/>
                  </a:lnTo>
                  <a:lnTo>
                    <a:pt x="4" y="32"/>
                  </a:lnTo>
                  <a:lnTo>
                    <a:pt x="6" y="32"/>
                  </a:lnTo>
                  <a:lnTo>
                    <a:pt x="6" y="30"/>
                  </a:lnTo>
                  <a:lnTo>
                    <a:pt x="10" y="30"/>
                  </a:lnTo>
                  <a:lnTo>
                    <a:pt x="12" y="28"/>
                  </a:lnTo>
                  <a:lnTo>
                    <a:pt x="12" y="26"/>
                  </a:lnTo>
                  <a:lnTo>
                    <a:pt x="16" y="18"/>
                  </a:lnTo>
                  <a:lnTo>
                    <a:pt x="18" y="12"/>
                  </a:lnTo>
                  <a:lnTo>
                    <a:pt x="22" y="6"/>
                  </a:lnTo>
                  <a:lnTo>
                    <a:pt x="24" y="6"/>
                  </a:lnTo>
                  <a:lnTo>
                    <a:pt x="26" y="4"/>
                  </a:lnTo>
                  <a:lnTo>
                    <a:pt x="26" y="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59" name="Qatar">
              <a:extLst>
                <a:ext uri="{FF2B5EF4-FFF2-40B4-BE49-F238E27FC236}">
                  <a16:creationId xmlns:a16="http://schemas.microsoft.com/office/drawing/2014/main" id="{77DC28B0-0E98-4C85-A81D-2D461F7609F0}"/>
                </a:ext>
              </a:extLst>
            </p:cNvPr>
            <p:cNvSpPr>
              <a:spLocks/>
            </p:cNvSpPr>
            <p:nvPr/>
          </p:nvSpPr>
          <p:spPr bwMode="auto">
            <a:xfrm>
              <a:off x="7091208" y="3782236"/>
              <a:ext cx="19139" cy="42105"/>
            </a:xfrm>
            <a:custGeom>
              <a:avLst/>
              <a:gdLst>
                <a:gd name="T0" fmla="*/ 8 w 10"/>
                <a:gd name="T1" fmla="*/ 22 h 22"/>
                <a:gd name="T2" fmla="*/ 6 w 10"/>
                <a:gd name="T3" fmla="*/ 22 h 22"/>
                <a:gd name="T4" fmla="*/ 2 w 10"/>
                <a:gd name="T5" fmla="*/ 20 h 22"/>
                <a:gd name="T6" fmla="*/ 2 w 10"/>
                <a:gd name="T7" fmla="*/ 18 h 22"/>
                <a:gd name="T8" fmla="*/ 2 w 10"/>
                <a:gd name="T9" fmla="*/ 18 h 22"/>
                <a:gd name="T10" fmla="*/ 2 w 10"/>
                <a:gd name="T11" fmla="*/ 16 h 22"/>
                <a:gd name="T12" fmla="*/ 2 w 10"/>
                <a:gd name="T13" fmla="*/ 14 h 22"/>
                <a:gd name="T14" fmla="*/ 0 w 10"/>
                <a:gd name="T15" fmla="*/ 12 h 22"/>
                <a:gd name="T16" fmla="*/ 2 w 10"/>
                <a:gd name="T17" fmla="*/ 8 h 22"/>
                <a:gd name="T18" fmla="*/ 2 w 10"/>
                <a:gd name="T19" fmla="*/ 8 h 22"/>
                <a:gd name="T20" fmla="*/ 2 w 10"/>
                <a:gd name="T21" fmla="*/ 10 h 22"/>
                <a:gd name="T22" fmla="*/ 2 w 10"/>
                <a:gd name="T23" fmla="*/ 6 h 22"/>
                <a:gd name="T24" fmla="*/ 2 w 10"/>
                <a:gd name="T25" fmla="*/ 6 h 22"/>
                <a:gd name="T26" fmla="*/ 2 w 10"/>
                <a:gd name="T27" fmla="*/ 4 h 22"/>
                <a:gd name="T28" fmla="*/ 2 w 10"/>
                <a:gd name="T29" fmla="*/ 2 h 22"/>
                <a:gd name="T30" fmla="*/ 2 w 10"/>
                <a:gd name="T31" fmla="*/ 2 h 22"/>
                <a:gd name="T32" fmla="*/ 4 w 10"/>
                <a:gd name="T33" fmla="*/ 2 h 22"/>
                <a:gd name="T34" fmla="*/ 4 w 10"/>
                <a:gd name="T35" fmla="*/ 0 h 22"/>
                <a:gd name="T36" fmla="*/ 6 w 10"/>
                <a:gd name="T37" fmla="*/ 0 h 22"/>
                <a:gd name="T38" fmla="*/ 8 w 10"/>
                <a:gd name="T39" fmla="*/ 2 h 22"/>
                <a:gd name="T40" fmla="*/ 8 w 10"/>
                <a:gd name="T41" fmla="*/ 4 h 22"/>
                <a:gd name="T42" fmla="*/ 8 w 10"/>
                <a:gd name="T43" fmla="*/ 4 h 22"/>
                <a:gd name="T44" fmla="*/ 8 w 10"/>
                <a:gd name="T45" fmla="*/ 4 h 22"/>
                <a:gd name="T46" fmla="*/ 8 w 10"/>
                <a:gd name="T47" fmla="*/ 8 h 22"/>
                <a:gd name="T48" fmla="*/ 8 w 10"/>
                <a:gd name="T49" fmla="*/ 8 h 22"/>
                <a:gd name="T50" fmla="*/ 8 w 10"/>
                <a:gd name="T51" fmla="*/ 12 h 22"/>
                <a:gd name="T52" fmla="*/ 8 w 10"/>
                <a:gd name="T53" fmla="*/ 12 h 22"/>
                <a:gd name="T54" fmla="*/ 10 w 10"/>
                <a:gd name="T55" fmla="*/ 16 h 22"/>
                <a:gd name="T56" fmla="*/ 10 w 10"/>
                <a:gd name="T57" fmla="*/ 22 h 22"/>
                <a:gd name="T58" fmla="*/ 8 w 10"/>
                <a:gd name="T59" fmla="*/ 22 h 22"/>
                <a:gd name="T60" fmla="*/ 8 w 10"/>
                <a:gd name="T6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2">
                  <a:moveTo>
                    <a:pt x="8" y="22"/>
                  </a:moveTo>
                  <a:lnTo>
                    <a:pt x="6" y="22"/>
                  </a:lnTo>
                  <a:lnTo>
                    <a:pt x="2" y="20"/>
                  </a:lnTo>
                  <a:lnTo>
                    <a:pt x="2" y="18"/>
                  </a:lnTo>
                  <a:lnTo>
                    <a:pt x="2" y="18"/>
                  </a:lnTo>
                  <a:lnTo>
                    <a:pt x="2" y="16"/>
                  </a:lnTo>
                  <a:lnTo>
                    <a:pt x="2" y="14"/>
                  </a:lnTo>
                  <a:lnTo>
                    <a:pt x="0" y="12"/>
                  </a:lnTo>
                  <a:lnTo>
                    <a:pt x="2" y="8"/>
                  </a:lnTo>
                  <a:lnTo>
                    <a:pt x="2" y="8"/>
                  </a:lnTo>
                  <a:lnTo>
                    <a:pt x="2" y="10"/>
                  </a:lnTo>
                  <a:lnTo>
                    <a:pt x="2" y="6"/>
                  </a:lnTo>
                  <a:lnTo>
                    <a:pt x="2" y="6"/>
                  </a:lnTo>
                  <a:lnTo>
                    <a:pt x="2" y="4"/>
                  </a:lnTo>
                  <a:lnTo>
                    <a:pt x="2" y="2"/>
                  </a:lnTo>
                  <a:lnTo>
                    <a:pt x="2" y="2"/>
                  </a:lnTo>
                  <a:lnTo>
                    <a:pt x="4" y="2"/>
                  </a:lnTo>
                  <a:lnTo>
                    <a:pt x="4" y="0"/>
                  </a:lnTo>
                  <a:lnTo>
                    <a:pt x="6" y="0"/>
                  </a:lnTo>
                  <a:lnTo>
                    <a:pt x="8" y="2"/>
                  </a:lnTo>
                  <a:lnTo>
                    <a:pt x="8" y="4"/>
                  </a:lnTo>
                  <a:lnTo>
                    <a:pt x="8" y="4"/>
                  </a:lnTo>
                  <a:lnTo>
                    <a:pt x="8" y="4"/>
                  </a:lnTo>
                  <a:lnTo>
                    <a:pt x="8" y="8"/>
                  </a:lnTo>
                  <a:lnTo>
                    <a:pt x="8" y="8"/>
                  </a:lnTo>
                  <a:lnTo>
                    <a:pt x="8" y="12"/>
                  </a:lnTo>
                  <a:lnTo>
                    <a:pt x="8" y="12"/>
                  </a:lnTo>
                  <a:lnTo>
                    <a:pt x="10" y="16"/>
                  </a:lnTo>
                  <a:lnTo>
                    <a:pt x="10" y="22"/>
                  </a:lnTo>
                  <a:lnTo>
                    <a:pt x="8" y="22"/>
                  </a:lnTo>
                  <a:lnTo>
                    <a:pt x="8"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0" name="Portugal">
              <a:extLst>
                <a:ext uri="{FF2B5EF4-FFF2-40B4-BE49-F238E27FC236}">
                  <a16:creationId xmlns:a16="http://schemas.microsoft.com/office/drawing/2014/main" id="{245BB43C-B5B9-4FD8-BE0F-C9194B77D6EE}"/>
                </a:ext>
              </a:extLst>
            </p:cNvPr>
            <p:cNvSpPr>
              <a:spLocks/>
            </p:cNvSpPr>
            <p:nvPr/>
          </p:nvSpPr>
          <p:spPr bwMode="auto">
            <a:xfrm>
              <a:off x="5709400" y="3361186"/>
              <a:ext cx="68899" cy="145453"/>
            </a:xfrm>
            <a:custGeom>
              <a:avLst/>
              <a:gdLst>
                <a:gd name="T0" fmla="*/ 24 w 36"/>
                <a:gd name="T1" fmla="*/ 70 h 76"/>
                <a:gd name="T2" fmla="*/ 24 w 36"/>
                <a:gd name="T3" fmla="*/ 62 h 76"/>
                <a:gd name="T4" fmla="*/ 28 w 36"/>
                <a:gd name="T5" fmla="*/ 58 h 76"/>
                <a:gd name="T6" fmla="*/ 24 w 36"/>
                <a:gd name="T7" fmla="*/ 54 h 76"/>
                <a:gd name="T8" fmla="*/ 28 w 36"/>
                <a:gd name="T9" fmla="*/ 44 h 76"/>
                <a:gd name="T10" fmla="*/ 22 w 36"/>
                <a:gd name="T11" fmla="*/ 36 h 76"/>
                <a:gd name="T12" fmla="*/ 26 w 36"/>
                <a:gd name="T13" fmla="*/ 36 h 76"/>
                <a:gd name="T14" fmla="*/ 28 w 36"/>
                <a:gd name="T15" fmla="*/ 30 h 76"/>
                <a:gd name="T16" fmla="*/ 30 w 36"/>
                <a:gd name="T17" fmla="*/ 20 h 76"/>
                <a:gd name="T18" fmla="*/ 34 w 36"/>
                <a:gd name="T19" fmla="*/ 12 h 76"/>
                <a:gd name="T20" fmla="*/ 36 w 36"/>
                <a:gd name="T21" fmla="*/ 10 h 76"/>
                <a:gd name="T22" fmla="*/ 34 w 36"/>
                <a:gd name="T23" fmla="*/ 2 h 76"/>
                <a:gd name="T24" fmla="*/ 26 w 36"/>
                <a:gd name="T25" fmla="*/ 4 h 76"/>
                <a:gd name="T26" fmla="*/ 16 w 36"/>
                <a:gd name="T27" fmla="*/ 6 h 76"/>
                <a:gd name="T28" fmla="*/ 14 w 36"/>
                <a:gd name="T29" fmla="*/ 0 h 76"/>
                <a:gd name="T30" fmla="*/ 8 w 36"/>
                <a:gd name="T31" fmla="*/ 0 h 76"/>
                <a:gd name="T32" fmla="*/ 8 w 36"/>
                <a:gd name="T33" fmla="*/ 8 h 76"/>
                <a:gd name="T34" fmla="*/ 8 w 36"/>
                <a:gd name="T35" fmla="*/ 16 h 76"/>
                <a:gd name="T36" fmla="*/ 10 w 36"/>
                <a:gd name="T37" fmla="*/ 22 h 76"/>
                <a:gd name="T38" fmla="*/ 8 w 36"/>
                <a:gd name="T39" fmla="*/ 28 h 76"/>
                <a:gd name="T40" fmla="*/ 4 w 36"/>
                <a:gd name="T41" fmla="*/ 36 h 76"/>
                <a:gd name="T42" fmla="*/ 0 w 36"/>
                <a:gd name="T43" fmla="*/ 42 h 76"/>
                <a:gd name="T44" fmla="*/ 0 w 36"/>
                <a:gd name="T45" fmla="*/ 52 h 76"/>
                <a:gd name="T46" fmla="*/ 2 w 36"/>
                <a:gd name="T47" fmla="*/ 50 h 76"/>
                <a:gd name="T48" fmla="*/ 4 w 36"/>
                <a:gd name="T49" fmla="*/ 50 h 76"/>
                <a:gd name="T50" fmla="*/ 2 w 36"/>
                <a:gd name="T51" fmla="*/ 52 h 76"/>
                <a:gd name="T52" fmla="*/ 2 w 36"/>
                <a:gd name="T53" fmla="*/ 56 h 76"/>
                <a:gd name="T54" fmla="*/ 8 w 36"/>
                <a:gd name="T55" fmla="*/ 54 h 76"/>
                <a:gd name="T56" fmla="*/ 8 w 36"/>
                <a:gd name="T57" fmla="*/ 60 h 76"/>
                <a:gd name="T58" fmla="*/ 6 w 36"/>
                <a:gd name="T59" fmla="*/ 70 h 76"/>
                <a:gd name="T60" fmla="*/ 4 w 36"/>
                <a:gd name="T61" fmla="*/ 76 h 76"/>
                <a:gd name="T62" fmla="*/ 8 w 36"/>
                <a:gd name="T63" fmla="*/ 74 h 76"/>
                <a:gd name="T64" fmla="*/ 16 w 36"/>
                <a:gd name="T65" fmla="*/ 76 h 76"/>
                <a:gd name="T66" fmla="*/ 22 w 36"/>
                <a:gd name="T67" fmla="*/ 74 h 76"/>
                <a:gd name="T68" fmla="*/ 24 w 36"/>
                <a:gd name="T6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76">
                  <a:moveTo>
                    <a:pt x="24" y="74"/>
                  </a:moveTo>
                  <a:lnTo>
                    <a:pt x="24" y="70"/>
                  </a:lnTo>
                  <a:lnTo>
                    <a:pt x="22" y="68"/>
                  </a:lnTo>
                  <a:lnTo>
                    <a:pt x="24" y="62"/>
                  </a:lnTo>
                  <a:lnTo>
                    <a:pt x="28" y="60"/>
                  </a:lnTo>
                  <a:lnTo>
                    <a:pt x="28" y="58"/>
                  </a:lnTo>
                  <a:lnTo>
                    <a:pt x="26" y="58"/>
                  </a:lnTo>
                  <a:lnTo>
                    <a:pt x="24" y="54"/>
                  </a:lnTo>
                  <a:lnTo>
                    <a:pt x="28" y="50"/>
                  </a:lnTo>
                  <a:lnTo>
                    <a:pt x="28" y="44"/>
                  </a:lnTo>
                  <a:lnTo>
                    <a:pt x="24" y="42"/>
                  </a:lnTo>
                  <a:lnTo>
                    <a:pt x="22" y="36"/>
                  </a:lnTo>
                  <a:lnTo>
                    <a:pt x="24" y="36"/>
                  </a:lnTo>
                  <a:lnTo>
                    <a:pt x="26" y="36"/>
                  </a:lnTo>
                  <a:lnTo>
                    <a:pt x="30" y="32"/>
                  </a:lnTo>
                  <a:lnTo>
                    <a:pt x="28" y="30"/>
                  </a:lnTo>
                  <a:lnTo>
                    <a:pt x="30" y="28"/>
                  </a:lnTo>
                  <a:lnTo>
                    <a:pt x="30" y="20"/>
                  </a:lnTo>
                  <a:lnTo>
                    <a:pt x="30" y="16"/>
                  </a:lnTo>
                  <a:lnTo>
                    <a:pt x="34" y="12"/>
                  </a:lnTo>
                  <a:lnTo>
                    <a:pt x="36" y="12"/>
                  </a:lnTo>
                  <a:lnTo>
                    <a:pt x="36" y="10"/>
                  </a:lnTo>
                  <a:lnTo>
                    <a:pt x="34" y="6"/>
                  </a:lnTo>
                  <a:lnTo>
                    <a:pt x="34" y="2"/>
                  </a:lnTo>
                  <a:lnTo>
                    <a:pt x="28" y="2"/>
                  </a:lnTo>
                  <a:lnTo>
                    <a:pt x="26" y="4"/>
                  </a:lnTo>
                  <a:lnTo>
                    <a:pt x="20" y="4"/>
                  </a:lnTo>
                  <a:lnTo>
                    <a:pt x="16" y="6"/>
                  </a:lnTo>
                  <a:lnTo>
                    <a:pt x="14" y="4"/>
                  </a:lnTo>
                  <a:lnTo>
                    <a:pt x="14" y="0"/>
                  </a:lnTo>
                  <a:lnTo>
                    <a:pt x="12" y="0"/>
                  </a:lnTo>
                  <a:lnTo>
                    <a:pt x="8" y="0"/>
                  </a:lnTo>
                  <a:lnTo>
                    <a:pt x="8" y="4"/>
                  </a:lnTo>
                  <a:lnTo>
                    <a:pt x="8" y="8"/>
                  </a:lnTo>
                  <a:lnTo>
                    <a:pt x="8" y="16"/>
                  </a:lnTo>
                  <a:lnTo>
                    <a:pt x="8" y="16"/>
                  </a:lnTo>
                  <a:lnTo>
                    <a:pt x="8" y="20"/>
                  </a:lnTo>
                  <a:lnTo>
                    <a:pt x="10" y="22"/>
                  </a:lnTo>
                  <a:lnTo>
                    <a:pt x="8" y="24"/>
                  </a:lnTo>
                  <a:lnTo>
                    <a:pt x="8" y="28"/>
                  </a:lnTo>
                  <a:lnTo>
                    <a:pt x="6" y="32"/>
                  </a:lnTo>
                  <a:lnTo>
                    <a:pt x="4" y="36"/>
                  </a:lnTo>
                  <a:lnTo>
                    <a:pt x="4" y="38"/>
                  </a:lnTo>
                  <a:lnTo>
                    <a:pt x="0" y="42"/>
                  </a:lnTo>
                  <a:lnTo>
                    <a:pt x="0" y="50"/>
                  </a:lnTo>
                  <a:lnTo>
                    <a:pt x="0" y="52"/>
                  </a:lnTo>
                  <a:lnTo>
                    <a:pt x="2" y="52"/>
                  </a:lnTo>
                  <a:lnTo>
                    <a:pt x="2" y="50"/>
                  </a:lnTo>
                  <a:lnTo>
                    <a:pt x="6" y="48"/>
                  </a:lnTo>
                  <a:lnTo>
                    <a:pt x="4" y="50"/>
                  </a:lnTo>
                  <a:lnTo>
                    <a:pt x="6" y="50"/>
                  </a:lnTo>
                  <a:lnTo>
                    <a:pt x="2" y="52"/>
                  </a:lnTo>
                  <a:lnTo>
                    <a:pt x="2" y="56"/>
                  </a:lnTo>
                  <a:lnTo>
                    <a:pt x="2" y="56"/>
                  </a:lnTo>
                  <a:lnTo>
                    <a:pt x="4" y="54"/>
                  </a:lnTo>
                  <a:lnTo>
                    <a:pt x="8" y="54"/>
                  </a:lnTo>
                  <a:lnTo>
                    <a:pt x="6" y="56"/>
                  </a:lnTo>
                  <a:lnTo>
                    <a:pt x="8" y="60"/>
                  </a:lnTo>
                  <a:lnTo>
                    <a:pt x="6" y="62"/>
                  </a:lnTo>
                  <a:lnTo>
                    <a:pt x="6" y="70"/>
                  </a:lnTo>
                  <a:lnTo>
                    <a:pt x="6" y="74"/>
                  </a:lnTo>
                  <a:lnTo>
                    <a:pt x="4" y="76"/>
                  </a:lnTo>
                  <a:lnTo>
                    <a:pt x="6" y="76"/>
                  </a:lnTo>
                  <a:lnTo>
                    <a:pt x="8" y="74"/>
                  </a:lnTo>
                  <a:lnTo>
                    <a:pt x="14" y="76"/>
                  </a:lnTo>
                  <a:lnTo>
                    <a:pt x="16" y="76"/>
                  </a:lnTo>
                  <a:lnTo>
                    <a:pt x="20" y="74"/>
                  </a:lnTo>
                  <a:lnTo>
                    <a:pt x="22" y="74"/>
                  </a:lnTo>
                  <a:lnTo>
                    <a:pt x="24" y="74"/>
                  </a:lnTo>
                  <a:lnTo>
                    <a:pt x="24" y="7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1" name="Poland">
              <a:extLst>
                <a:ext uri="{FF2B5EF4-FFF2-40B4-BE49-F238E27FC236}">
                  <a16:creationId xmlns:a16="http://schemas.microsoft.com/office/drawing/2014/main" id="{3072A7CB-A132-43B3-A3DC-66B88DE2D9EF}"/>
                </a:ext>
              </a:extLst>
            </p:cNvPr>
            <p:cNvSpPr>
              <a:spLocks/>
            </p:cNvSpPr>
            <p:nvPr/>
          </p:nvSpPr>
          <p:spPr bwMode="auto">
            <a:xfrm>
              <a:off x="6207004" y="2970759"/>
              <a:ext cx="218180" cy="183731"/>
            </a:xfrm>
            <a:custGeom>
              <a:avLst/>
              <a:gdLst>
                <a:gd name="T0" fmla="*/ 68 w 114"/>
                <a:gd name="T1" fmla="*/ 96 h 96"/>
                <a:gd name="T2" fmla="*/ 72 w 114"/>
                <a:gd name="T3" fmla="*/ 94 h 96"/>
                <a:gd name="T4" fmla="*/ 76 w 114"/>
                <a:gd name="T5" fmla="*/ 94 h 96"/>
                <a:gd name="T6" fmla="*/ 82 w 114"/>
                <a:gd name="T7" fmla="*/ 94 h 96"/>
                <a:gd name="T8" fmla="*/ 84 w 114"/>
                <a:gd name="T9" fmla="*/ 92 h 96"/>
                <a:gd name="T10" fmla="*/ 88 w 114"/>
                <a:gd name="T11" fmla="*/ 92 h 96"/>
                <a:gd name="T12" fmla="*/ 98 w 114"/>
                <a:gd name="T13" fmla="*/ 96 h 96"/>
                <a:gd name="T14" fmla="*/ 100 w 114"/>
                <a:gd name="T15" fmla="*/ 92 h 96"/>
                <a:gd name="T16" fmla="*/ 108 w 114"/>
                <a:gd name="T17" fmla="*/ 80 h 96"/>
                <a:gd name="T18" fmla="*/ 110 w 114"/>
                <a:gd name="T19" fmla="*/ 74 h 96"/>
                <a:gd name="T20" fmla="*/ 114 w 114"/>
                <a:gd name="T21" fmla="*/ 72 h 96"/>
                <a:gd name="T22" fmla="*/ 112 w 114"/>
                <a:gd name="T23" fmla="*/ 68 h 96"/>
                <a:gd name="T24" fmla="*/ 110 w 114"/>
                <a:gd name="T25" fmla="*/ 64 h 96"/>
                <a:gd name="T26" fmla="*/ 108 w 114"/>
                <a:gd name="T27" fmla="*/ 58 h 96"/>
                <a:gd name="T28" fmla="*/ 108 w 114"/>
                <a:gd name="T29" fmla="*/ 50 h 96"/>
                <a:gd name="T30" fmla="*/ 104 w 114"/>
                <a:gd name="T31" fmla="*/ 42 h 96"/>
                <a:gd name="T32" fmla="*/ 108 w 114"/>
                <a:gd name="T33" fmla="*/ 38 h 96"/>
                <a:gd name="T34" fmla="*/ 106 w 114"/>
                <a:gd name="T35" fmla="*/ 30 h 96"/>
                <a:gd name="T36" fmla="*/ 104 w 114"/>
                <a:gd name="T37" fmla="*/ 24 h 96"/>
                <a:gd name="T38" fmla="*/ 100 w 114"/>
                <a:gd name="T39" fmla="*/ 16 h 96"/>
                <a:gd name="T40" fmla="*/ 100 w 114"/>
                <a:gd name="T41" fmla="*/ 8 h 96"/>
                <a:gd name="T42" fmla="*/ 94 w 114"/>
                <a:gd name="T43" fmla="*/ 6 h 96"/>
                <a:gd name="T44" fmla="*/ 62 w 114"/>
                <a:gd name="T45" fmla="*/ 6 h 96"/>
                <a:gd name="T46" fmla="*/ 58 w 114"/>
                <a:gd name="T47" fmla="*/ 10 h 96"/>
                <a:gd name="T48" fmla="*/ 54 w 114"/>
                <a:gd name="T49" fmla="*/ 10 h 96"/>
                <a:gd name="T50" fmla="*/ 60 w 114"/>
                <a:gd name="T51" fmla="*/ 4 h 96"/>
                <a:gd name="T52" fmla="*/ 56 w 114"/>
                <a:gd name="T53" fmla="*/ 8 h 96"/>
                <a:gd name="T54" fmla="*/ 46 w 114"/>
                <a:gd name="T55" fmla="*/ 8 h 96"/>
                <a:gd name="T56" fmla="*/ 46 w 114"/>
                <a:gd name="T57" fmla="*/ 4 h 96"/>
                <a:gd name="T58" fmla="*/ 50 w 114"/>
                <a:gd name="T59" fmla="*/ 4 h 96"/>
                <a:gd name="T60" fmla="*/ 46 w 114"/>
                <a:gd name="T61" fmla="*/ 2 h 96"/>
                <a:gd name="T62" fmla="*/ 36 w 114"/>
                <a:gd name="T63" fmla="*/ 2 h 96"/>
                <a:gd name="T64" fmla="*/ 28 w 114"/>
                <a:gd name="T65" fmla="*/ 4 h 96"/>
                <a:gd name="T66" fmla="*/ 22 w 114"/>
                <a:gd name="T67" fmla="*/ 8 h 96"/>
                <a:gd name="T68" fmla="*/ 20 w 114"/>
                <a:gd name="T69" fmla="*/ 12 h 96"/>
                <a:gd name="T70" fmla="*/ 12 w 114"/>
                <a:gd name="T71" fmla="*/ 16 h 96"/>
                <a:gd name="T72" fmla="*/ 6 w 114"/>
                <a:gd name="T73" fmla="*/ 18 h 96"/>
                <a:gd name="T74" fmla="*/ 4 w 114"/>
                <a:gd name="T75" fmla="*/ 22 h 96"/>
                <a:gd name="T76" fmla="*/ 2 w 114"/>
                <a:gd name="T77" fmla="*/ 24 h 96"/>
                <a:gd name="T78" fmla="*/ 4 w 114"/>
                <a:gd name="T79" fmla="*/ 32 h 96"/>
                <a:gd name="T80" fmla="*/ 0 w 114"/>
                <a:gd name="T81" fmla="*/ 36 h 96"/>
                <a:gd name="T82" fmla="*/ 4 w 114"/>
                <a:gd name="T83" fmla="*/ 42 h 96"/>
                <a:gd name="T84" fmla="*/ 6 w 114"/>
                <a:gd name="T85" fmla="*/ 46 h 96"/>
                <a:gd name="T86" fmla="*/ 6 w 114"/>
                <a:gd name="T87" fmla="*/ 52 h 96"/>
                <a:gd name="T88" fmla="*/ 10 w 114"/>
                <a:gd name="T89" fmla="*/ 58 h 96"/>
                <a:gd name="T90" fmla="*/ 12 w 114"/>
                <a:gd name="T91" fmla="*/ 66 h 96"/>
                <a:gd name="T92" fmla="*/ 12 w 114"/>
                <a:gd name="T93" fmla="*/ 68 h 96"/>
                <a:gd name="T94" fmla="*/ 14 w 114"/>
                <a:gd name="T95" fmla="*/ 68 h 96"/>
                <a:gd name="T96" fmla="*/ 20 w 114"/>
                <a:gd name="T97" fmla="*/ 68 h 96"/>
                <a:gd name="T98" fmla="*/ 22 w 114"/>
                <a:gd name="T99" fmla="*/ 72 h 96"/>
                <a:gd name="T100" fmla="*/ 26 w 114"/>
                <a:gd name="T101" fmla="*/ 72 h 96"/>
                <a:gd name="T102" fmla="*/ 26 w 114"/>
                <a:gd name="T103" fmla="*/ 78 h 96"/>
                <a:gd name="T104" fmla="*/ 26 w 114"/>
                <a:gd name="T105" fmla="*/ 80 h 96"/>
                <a:gd name="T106" fmla="*/ 30 w 114"/>
                <a:gd name="T107" fmla="*/ 80 h 96"/>
                <a:gd name="T108" fmla="*/ 28 w 114"/>
                <a:gd name="T109" fmla="*/ 76 h 96"/>
                <a:gd name="T110" fmla="*/ 36 w 114"/>
                <a:gd name="T111" fmla="*/ 78 h 96"/>
                <a:gd name="T112" fmla="*/ 38 w 114"/>
                <a:gd name="T113" fmla="*/ 80 h 96"/>
                <a:gd name="T114" fmla="*/ 46 w 114"/>
                <a:gd name="T115" fmla="*/ 80 h 96"/>
                <a:gd name="T116" fmla="*/ 56 w 114"/>
                <a:gd name="T117" fmla="*/ 88 h 96"/>
                <a:gd name="T118" fmla="*/ 60 w 114"/>
                <a:gd name="T119" fmla="*/ 92 h 96"/>
                <a:gd name="T120" fmla="*/ 66 w 114"/>
                <a:gd name="T121" fmla="*/ 90 h 96"/>
                <a:gd name="T122" fmla="*/ 68 w 114"/>
                <a:gd name="T1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96">
                  <a:moveTo>
                    <a:pt x="68" y="96"/>
                  </a:moveTo>
                  <a:lnTo>
                    <a:pt x="68" y="96"/>
                  </a:lnTo>
                  <a:lnTo>
                    <a:pt x="72" y="96"/>
                  </a:lnTo>
                  <a:lnTo>
                    <a:pt x="72" y="94"/>
                  </a:lnTo>
                  <a:lnTo>
                    <a:pt x="74" y="94"/>
                  </a:lnTo>
                  <a:lnTo>
                    <a:pt x="76" y="94"/>
                  </a:lnTo>
                  <a:lnTo>
                    <a:pt x="80" y="94"/>
                  </a:lnTo>
                  <a:lnTo>
                    <a:pt x="82" y="94"/>
                  </a:lnTo>
                  <a:lnTo>
                    <a:pt x="82" y="92"/>
                  </a:lnTo>
                  <a:lnTo>
                    <a:pt x="84" y="92"/>
                  </a:lnTo>
                  <a:lnTo>
                    <a:pt x="86" y="94"/>
                  </a:lnTo>
                  <a:lnTo>
                    <a:pt x="88" y="92"/>
                  </a:lnTo>
                  <a:lnTo>
                    <a:pt x="92" y="94"/>
                  </a:lnTo>
                  <a:lnTo>
                    <a:pt x="98" y="96"/>
                  </a:lnTo>
                  <a:lnTo>
                    <a:pt x="100" y="96"/>
                  </a:lnTo>
                  <a:lnTo>
                    <a:pt x="100" y="92"/>
                  </a:lnTo>
                  <a:lnTo>
                    <a:pt x="100" y="88"/>
                  </a:lnTo>
                  <a:lnTo>
                    <a:pt x="108" y="80"/>
                  </a:lnTo>
                  <a:lnTo>
                    <a:pt x="108" y="76"/>
                  </a:lnTo>
                  <a:lnTo>
                    <a:pt x="110" y="74"/>
                  </a:lnTo>
                  <a:lnTo>
                    <a:pt x="112" y="74"/>
                  </a:lnTo>
                  <a:lnTo>
                    <a:pt x="114" y="72"/>
                  </a:lnTo>
                  <a:lnTo>
                    <a:pt x="112" y="70"/>
                  </a:lnTo>
                  <a:lnTo>
                    <a:pt x="112" y="68"/>
                  </a:lnTo>
                  <a:lnTo>
                    <a:pt x="114" y="66"/>
                  </a:lnTo>
                  <a:lnTo>
                    <a:pt x="110" y="64"/>
                  </a:lnTo>
                  <a:lnTo>
                    <a:pt x="108" y="60"/>
                  </a:lnTo>
                  <a:lnTo>
                    <a:pt x="108" y="58"/>
                  </a:lnTo>
                  <a:lnTo>
                    <a:pt x="108" y="54"/>
                  </a:lnTo>
                  <a:lnTo>
                    <a:pt x="108" y="50"/>
                  </a:lnTo>
                  <a:lnTo>
                    <a:pt x="104" y="46"/>
                  </a:lnTo>
                  <a:lnTo>
                    <a:pt x="104" y="42"/>
                  </a:lnTo>
                  <a:lnTo>
                    <a:pt x="106" y="40"/>
                  </a:lnTo>
                  <a:lnTo>
                    <a:pt x="108" y="38"/>
                  </a:lnTo>
                  <a:lnTo>
                    <a:pt x="108" y="30"/>
                  </a:lnTo>
                  <a:lnTo>
                    <a:pt x="106" y="30"/>
                  </a:lnTo>
                  <a:lnTo>
                    <a:pt x="106" y="26"/>
                  </a:lnTo>
                  <a:lnTo>
                    <a:pt x="104" y="24"/>
                  </a:lnTo>
                  <a:lnTo>
                    <a:pt x="102" y="18"/>
                  </a:lnTo>
                  <a:lnTo>
                    <a:pt x="100" y="16"/>
                  </a:lnTo>
                  <a:lnTo>
                    <a:pt x="100" y="12"/>
                  </a:lnTo>
                  <a:lnTo>
                    <a:pt x="100" y="8"/>
                  </a:lnTo>
                  <a:lnTo>
                    <a:pt x="98" y="8"/>
                  </a:lnTo>
                  <a:lnTo>
                    <a:pt x="94" y="6"/>
                  </a:lnTo>
                  <a:lnTo>
                    <a:pt x="78" y="6"/>
                  </a:lnTo>
                  <a:lnTo>
                    <a:pt x="62" y="6"/>
                  </a:lnTo>
                  <a:lnTo>
                    <a:pt x="62" y="6"/>
                  </a:lnTo>
                  <a:lnTo>
                    <a:pt x="58" y="10"/>
                  </a:lnTo>
                  <a:lnTo>
                    <a:pt x="54" y="10"/>
                  </a:lnTo>
                  <a:lnTo>
                    <a:pt x="54" y="10"/>
                  </a:lnTo>
                  <a:lnTo>
                    <a:pt x="56" y="8"/>
                  </a:lnTo>
                  <a:lnTo>
                    <a:pt x="60" y="4"/>
                  </a:lnTo>
                  <a:lnTo>
                    <a:pt x="58" y="4"/>
                  </a:lnTo>
                  <a:lnTo>
                    <a:pt x="56" y="8"/>
                  </a:lnTo>
                  <a:lnTo>
                    <a:pt x="52" y="10"/>
                  </a:lnTo>
                  <a:lnTo>
                    <a:pt x="46" y="8"/>
                  </a:lnTo>
                  <a:lnTo>
                    <a:pt x="46" y="6"/>
                  </a:lnTo>
                  <a:lnTo>
                    <a:pt x="46" y="4"/>
                  </a:lnTo>
                  <a:lnTo>
                    <a:pt x="48" y="4"/>
                  </a:lnTo>
                  <a:lnTo>
                    <a:pt x="50" y="4"/>
                  </a:lnTo>
                  <a:lnTo>
                    <a:pt x="50" y="4"/>
                  </a:lnTo>
                  <a:lnTo>
                    <a:pt x="46" y="2"/>
                  </a:lnTo>
                  <a:lnTo>
                    <a:pt x="40" y="0"/>
                  </a:lnTo>
                  <a:lnTo>
                    <a:pt x="36" y="2"/>
                  </a:lnTo>
                  <a:lnTo>
                    <a:pt x="32" y="2"/>
                  </a:lnTo>
                  <a:lnTo>
                    <a:pt x="28" y="4"/>
                  </a:lnTo>
                  <a:lnTo>
                    <a:pt x="26" y="8"/>
                  </a:lnTo>
                  <a:lnTo>
                    <a:pt x="22" y="8"/>
                  </a:lnTo>
                  <a:lnTo>
                    <a:pt x="20" y="10"/>
                  </a:lnTo>
                  <a:lnTo>
                    <a:pt x="20" y="12"/>
                  </a:lnTo>
                  <a:lnTo>
                    <a:pt x="16" y="12"/>
                  </a:lnTo>
                  <a:lnTo>
                    <a:pt x="12" y="16"/>
                  </a:lnTo>
                  <a:lnTo>
                    <a:pt x="6" y="16"/>
                  </a:lnTo>
                  <a:lnTo>
                    <a:pt x="6" y="18"/>
                  </a:lnTo>
                  <a:lnTo>
                    <a:pt x="4" y="22"/>
                  </a:lnTo>
                  <a:lnTo>
                    <a:pt x="4" y="22"/>
                  </a:lnTo>
                  <a:lnTo>
                    <a:pt x="4" y="24"/>
                  </a:lnTo>
                  <a:lnTo>
                    <a:pt x="2" y="24"/>
                  </a:lnTo>
                  <a:lnTo>
                    <a:pt x="4" y="28"/>
                  </a:lnTo>
                  <a:lnTo>
                    <a:pt x="4" y="32"/>
                  </a:lnTo>
                  <a:lnTo>
                    <a:pt x="0" y="34"/>
                  </a:lnTo>
                  <a:lnTo>
                    <a:pt x="0" y="36"/>
                  </a:lnTo>
                  <a:lnTo>
                    <a:pt x="4" y="40"/>
                  </a:lnTo>
                  <a:lnTo>
                    <a:pt x="4" y="42"/>
                  </a:lnTo>
                  <a:lnTo>
                    <a:pt x="6" y="44"/>
                  </a:lnTo>
                  <a:lnTo>
                    <a:pt x="6" y="46"/>
                  </a:lnTo>
                  <a:lnTo>
                    <a:pt x="6" y="50"/>
                  </a:lnTo>
                  <a:lnTo>
                    <a:pt x="6" y="52"/>
                  </a:lnTo>
                  <a:lnTo>
                    <a:pt x="8" y="56"/>
                  </a:lnTo>
                  <a:lnTo>
                    <a:pt x="10" y="58"/>
                  </a:lnTo>
                  <a:lnTo>
                    <a:pt x="12" y="58"/>
                  </a:lnTo>
                  <a:lnTo>
                    <a:pt x="12" y="66"/>
                  </a:lnTo>
                  <a:lnTo>
                    <a:pt x="10" y="66"/>
                  </a:lnTo>
                  <a:lnTo>
                    <a:pt x="12" y="68"/>
                  </a:lnTo>
                  <a:lnTo>
                    <a:pt x="12" y="68"/>
                  </a:lnTo>
                  <a:lnTo>
                    <a:pt x="14" y="68"/>
                  </a:lnTo>
                  <a:lnTo>
                    <a:pt x="16" y="68"/>
                  </a:lnTo>
                  <a:lnTo>
                    <a:pt x="20" y="68"/>
                  </a:lnTo>
                  <a:lnTo>
                    <a:pt x="20" y="70"/>
                  </a:lnTo>
                  <a:lnTo>
                    <a:pt x="22" y="72"/>
                  </a:lnTo>
                  <a:lnTo>
                    <a:pt x="24" y="72"/>
                  </a:lnTo>
                  <a:lnTo>
                    <a:pt x="26" y="72"/>
                  </a:lnTo>
                  <a:lnTo>
                    <a:pt x="26" y="76"/>
                  </a:lnTo>
                  <a:lnTo>
                    <a:pt x="26" y="78"/>
                  </a:lnTo>
                  <a:lnTo>
                    <a:pt x="26" y="78"/>
                  </a:lnTo>
                  <a:lnTo>
                    <a:pt x="26" y="80"/>
                  </a:lnTo>
                  <a:lnTo>
                    <a:pt x="28" y="80"/>
                  </a:lnTo>
                  <a:lnTo>
                    <a:pt x="30" y="80"/>
                  </a:lnTo>
                  <a:lnTo>
                    <a:pt x="32" y="80"/>
                  </a:lnTo>
                  <a:lnTo>
                    <a:pt x="28" y="76"/>
                  </a:lnTo>
                  <a:lnTo>
                    <a:pt x="30" y="74"/>
                  </a:lnTo>
                  <a:lnTo>
                    <a:pt x="36" y="78"/>
                  </a:lnTo>
                  <a:lnTo>
                    <a:pt x="40" y="78"/>
                  </a:lnTo>
                  <a:lnTo>
                    <a:pt x="38" y="80"/>
                  </a:lnTo>
                  <a:lnTo>
                    <a:pt x="40" y="82"/>
                  </a:lnTo>
                  <a:lnTo>
                    <a:pt x="46" y="80"/>
                  </a:lnTo>
                  <a:lnTo>
                    <a:pt x="50" y="82"/>
                  </a:lnTo>
                  <a:lnTo>
                    <a:pt x="56" y="88"/>
                  </a:lnTo>
                  <a:lnTo>
                    <a:pt x="60" y="92"/>
                  </a:lnTo>
                  <a:lnTo>
                    <a:pt x="60" y="92"/>
                  </a:lnTo>
                  <a:lnTo>
                    <a:pt x="62" y="90"/>
                  </a:lnTo>
                  <a:lnTo>
                    <a:pt x="66" y="90"/>
                  </a:lnTo>
                  <a:lnTo>
                    <a:pt x="68" y="92"/>
                  </a:lnTo>
                  <a:lnTo>
                    <a:pt x="68" y="9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2" name="Pointe Noire">
              <a:extLst>
                <a:ext uri="{FF2B5EF4-FFF2-40B4-BE49-F238E27FC236}">
                  <a16:creationId xmlns:a16="http://schemas.microsoft.com/office/drawing/2014/main" id="{B2D3FCF4-B988-40DA-B657-6336639812B9}"/>
                </a:ext>
              </a:extLst>
            </p:cNvPr>
            <p:cNvSpPr>
              <a:spLocks/>
            </p:cNvSpPr>
            <p:nvPr/>
          </p:nvSpPr>
          <p:spPr bwMode="auto">
            <a:xfrm>
              <a:off x="6195521" y="4528641"/>
              <a:ext cx="26794" cy="34449"/>
            </a:xfrm>
            <a:custGeom>
              <a:avLst/>
              <a:gdLst>
                <a:gd name="T0" fmla="*/ 14 w 14"/>
                <a:gd name="T1" fmla="*/ 4 h 18"/>
                <a:gd name="T2" fmla="*/ 14 w 14"/>
                <a:gd name="T3" fmla="*/ 2 h 18"/>
                <a:gd name="T4" fmla="*/ 12 w 14"/>
                <a:gd name="T5" fmla="*/ 2 h 18"/>
                <a:gd name="T6" fmla="*/ 10 w 14"/>
                <a:gd name="T7" fmla="*/ 0 h 18"/>
                <a:gd name="T8" fmla="*/ 10 w 14"/>
                <a:gd name="T9" fmla="*/ 0 h 18"/>
                <a:gd name="T10" fmla="*/ 8 w 14"/>
                <a:gd name="T11" fmla="*/ 2 h 18"/>
                <a:gd name="T12" fmla="*/ 6 w 14"/>
                <a:gd name="T13" fmla="*/ 2 h 18"/>
                <a:gd name="T14" fmla="*/ 6 w 14"/>
                <a:gd name="T15" fmla="*/ 4 h 18"/>
                <a:gd name="T16" fmla="*/ 4 w 14"/>
                <a:gd name="T17" fmla="*/ 6 h 18"/>
                <a:gd name="T18" fmla="*/ 2 w 14"/>
                <a:gd name="T19" fmla="*/ 6 h 18"/>
                <a:gd name="T20" fmla="*/ 2 w 14"/>
                <a:gd name="T21" fmla="*/ 8 h 18"/>
                <a:gd name="T22" fmla="*/ 0 w 14"/>
                <a:gd name="T23" fmla="*/ 10 h 18"/>
                <a:gd name="T24" fmla="*/ 2 w 14"/>
                <a:gd name="T25" fmla="*/ 10 h 18"/>
                <a:gd name="T26" fmla="*/ 2 w 14"/>
                <a:gd name="T27" fmla="*/ 14 h 18"/>
                <a:gd name="T28" fmla="*/ 2 w 14"/>
                <a:gd name="T29" fmla="*/ 16 h 18"/>
                <a:gd name="T30" fmla="*/ 2 w 14"/>
                <a:gd name="T31" fmla="*/ 18 h 18"/>
                <a:gd name="T32" fmla="*/ 4 w 14"/>
                <a:gd name="T33" fmla="*/ 16 h 18"/>
                <a:gd name="T34" fmla="*/ 6 w 14"/>
                <a:gd name="T35" fmla="*/ 16 h 18"/>
                <a:gd name="T36" fmla="*/ 8 w 14"/>
                <a:gd name="T37" fmla="*/ 16 h 18"/>
                <a:gd name="T38" fmla="*/ 8 w 14"/>
                <a:gd name="T39" fmla="*/ 10 h 18"/>
                <a:gd name="T40" fmla="*/ 8 w 14"/>
                <a:gd name="T41" fmla="*/ 10 h 18"/>
                <a:gd name="T42" fmla="*/ 10 w 14"/>
                <a:gd name="T43" fmla="*/ 8 h 18"/>
                <a:gd name="T44" fmla="*/ 14 w 14"/>
                <a:gd name="T45"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14" y="4"/>
                  </a:moveTo>
                  <a:lnTo>
                    <a:pt x="14" y="2"/>
                  </a:lnTo>
                  <a:lnTo>
                    <a:pt x="12" y="2"/>
                  </a:lnTo>
                  <a:lnTo>
                    <a:pt x="10" y="0"/>
                  </a:lnTo>
                  <a:lnTo>
                    <a:pt x="10" y="0"/>
                  </a:lnTo>
                  <a:lnTo>
                    <a:pt x="8" y="2"/>
                  </a:lnTo>
                  <a:lnTo>
                    <a:pt x="6" y="2"/>
                  </a:lnTo>
                  <a:lnTo>
                    <a:pt x="6" y="4"/>
                  </a:lnTo>
                  <a:lnTo>
                    <a:pt x="4" y="6"/>
                  </a:lnTo>
                  <a:lnTo>
                    <a:pt x="2" y="6"/>
                  </a:lnTo>
                  <a:lnTo>
                    <a:pt x="2" y="8"/>
                  </a:lnTo>
                  <a:lnTo>
                    <a:pt x="0" y="10"/>
                  </a:lnTo>
                  <a:lnTo>
                    <a:pt x="2" y="10"/>
                  </a:lnTo>
                  <a:lnTo>
                    <a:pt x="2" y="14"/>
                  </a:lnTo>
                  <a:lnTo>
                    <a:pt x="2" y="16"/>
                  </a:lnTo>
                  <a:lnTo>
                    <a:pt x="2" y="18"/>
                  </a:lnTo>
                  <a:lnTo>
                    <a:pt x="4" y="16"/>
                  </a:lnTo>
                  <a:lnTo>
                    <a:pt x="6" y="16"/>
                  </a:lnTo>
                  <a:lnTo>
                    <a:pt x="8" y="16"/>
                  </a:lnTo>
                  <a:lnTo>
                    <a:pt x="8" y="10"/>
                  </a:lnTo>
                  <a:lnTo>
                    <a:pt x="8" y="10"/>
                  </a:lnTo>
                  <a:lnTo>
                    <a:pt x="10" y="8"/>
                  </a:lnTo>
                  <a:lnTo>
                    <a:pt x="14"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3" name="Oman">
              <a:extLst>
                <a:ext uri="{FF2B5EF4-FFF2-40B4-BE49-F238E27FC236}">
                  <a16:creationId xmlns:a16="http://schemas.microsoft.com/office/drawing/2014/main" id="{E4D31633-3644-4998-8856-4AAFBE63D69A}"/>
                </a:ext>
              </a:extLst>
            </p:cNvPr>
            <p:cNvSpPr>
              <a:spLocks noEditPoints="1"/>
            </p:cNvSpPr>
            <p:nvPr/>
          </p:nvSpPr>
          <p:spPr bwMode="auto">
            <a:xfrm>
              <a:off x="7133313" y="3774580"/>
              <a:ext cx="176075" cy="248802"/>
            </a:xfrm>
            <a:custGeom>
              <a:avLst/>
              <a:gdLst>
                <a:gd name="T0" fmla="*/ 36 w 92"/>
                <a:gd name="T1" fmla="*/ 86 h 130"/>
                <a:gd name="T2" fmla="*/ 34 w 92"/>
                <a:gd name="T3" fmla="*/ 50 h 130"/>
                <a:gd name="T4" fmla="*/ 48 w 92"/>
                <a:gd name="T5" fmla="*/ 16 h 130"/>
                <a:gd name="T6" fmla="*/ 52 w 92"/>
                <a:gd name="T7" fmla="*/ 28 h 130"/>
                <a:gd name="T8" fmla="*/ 60 w 92"/>
                <a:gd name="T9" fmla="*/ 36 h 130"/>
                <a:gd name="T10" fmla="*/ 64 w 92"/>
                <a:gd name="T11" fmla="*/ 36 h 130"/>
                <a:gd name="T12" fmla="*/ 72 w 92"/>
                <a:gd name="T13" fmla="*/ 38 h 130"/>
                <a:gd name="T14" fmla="*/ 76 w 92"/>
                <a:gd name="T15" fmla="*/ 36 h 130"/>
                <a:gd name="T16" fmla="*/ 82 w 92"/>
                <a:gd name="T17" fmla="*/ 44 h 130"/>
                <a:gd name="T18" fmla="*/ 84 w 92"/>
                <a:gd name="T19" fmla="*/ 48 h 130"/>
                <a:gd name="T20" fmla="*/ 90 w 92"/>
                <a:gd name="T21" fmla="*/ 52 h 130"/>
                <a:gd name="T22" fmla="*/ 92 w 92"/>
                <a:gd name="T23" fmla="*/ 56 h 130"/>
                <a:gd name="T24" fmla="*/ 90 w 92"/>
                <a:gd name="T25" fmla="*/ 60 h 130"/>
                <a:gd name="T26" fmla="*/ 86 w 92"/>
                <a:gd name="T27" fmla="*/ 70 h 130"/>
                <a:gd name="T28" fmla="*/ 82 w 92"/>
                <a:gd name="T29" fmla="*/ 76 h 130"/>
                <a:gd name="T30" fmla="*/ 78 w 92"/>
                <a:gd name="T31" fmla="*/ 80 h 130"/>
                <a:gd name="T32" fmla="*/ 76 w 92"/>
                <a:gd name="T33" fmla="*/ 80 h 130"/>
                <a:gd name="T34" fmla="*/ 76 w 92"/>
                <a:gd name="T35" fmla="*/ 78 h 130"/>
                <a:gd name="T36" fmla="*/ 74 w 92"/>
                <a:gd name="T37" fmla="*/ 78 h 130"/>
                <a:gd name="T38" fmla="*/ 72 w 92"/>
                <a:gd name="T39" fmla="*/ 80 h 130"/>
                <a:gd name="T40" fmla="*/ 72 w 92"/>
                <a:gd name="T41" fmla="*/ 84 h 130"/>
                <a:gd name="T42" fmla="*/ 70 w 92"/>
                <a:gd name="T43" fmla="*/ 90 h 130"/>
                <a:gd name="T44" fmla="*/ 70 w 92"/>
                <a:gd name="T45" fmla="*/ 90 h 130"/>
                <a:gd name="T46" fmla="*/ 70 w 92"/>
                <a:gd name="T47" fmla="*/ 94 h 130"/>
                <a:gd name="T48" fmla="*/ 72 w 92"/>
                <a:gd name="T49" fmla="*/ 98 h 130"/>
                <a:gd name="T50" fmla="*/ 66 w 92"/>
                <a:gd name="T51" fmla="*/ 100 h 130"/>
                <a:gd name="T52" fmla="*/ 62 w 92"/>
                <a:gd name="T53" fmla="*/ 100 h 130"/>
                <a:gd name="T54" fmla="*/ 56 w 92"/>
                <a:gd name="T55" fmla="*/ 106 h 130"/>
                <a:gd name="T56" fmla="*/ 54 w 92"/>
                <a:gd name="T57" fmla="*/ 112 h 130"/>
                <a:gd name="T58" fmla="*/ 50 w 92"/>
                <a:gd name="T59" fmla="*/ 114 h 130"/>
                <a:gd name="T60" fmla="*/ 42 w 92"/>
                <a:gd name="T61" fmla="*/ 114 h 130"/>
                <a:gd name="T62" fmla="*/ 40 w 92"/>
                <a:gd name="T63" fmla="*/ 116 h 130"/>
                <a:gd name="T64" fmla="*/ 40 w 92"/>
                <a:gd name="T65" fmla="*/ 120 h 130"/>
                <a:gd name="T66" fmla="*/ 42 w 92"/>
                <a:gd name="T67" fmla="*/ 122 h 130"/>
                <a:gd name="T68" fmla="*/ 42 w 92"/>
                <a:gd name="T69" fmla="*/ 122 h 130"/>
                <a:gd name="T70" fmla="*/ 36 w 92"/>
                <a:gd name="T71" fmla="*/ 126 h 130"/>
                <a:gd name="T72" fmla="*/ 32 w 92"/>
                <a:gd name="T73" fmla="*/ 126 h 130"/>
                <a:gd name="T74" fmla="*/ 26 w 92"/>
                <a:gd name="T75" fmla="*/ 128 h 130"/>
                <a:gd name="T76" fmla="*/ 22 w 92"/>
                <a:gd name="T77" fmla="*/ 130 h 130"/>
                <a:gd name="T78" fmla="*/ 18 w 92"/>
                <a:gd name="T79" fmla="*/ 130 h 130"/>
                <a:gd name="T80" fmla="*/ 10 w 92"/>
                <a:gd name="T81" fmla="*/ 122 h 130"/>
                <a:gd name="T82" fmla="*/ 0 w 92"/>
                <a:gd name="T83" fmla="*/ 102 h 130"/>
                <a:gd name="T84" fmla="*/ 46 w 92"/>
                <a:gd name="T85" fmla="*/ 12 h 130"/>
                <a:gd name="T86" fmla="*/ 46 w 92"/>
                <a:gd name="T87" fmla="*/ 8 h 130"/>
                <a:gd name="T88" fmla="*/ 46 w 92"/>
                <a:gd name="T89" fmla="*/ 4 h 130"/>
                <a:gd name="T90" fmla="*/ 46 w 92"/>
                <a:gd name="T91" fmla="*/ 2 h 130"/>
                <a:gd name="T92" fmla="*/ 46 w 92"/>
                <a:gd name="T93" fmla="*/ 2 h 130"/>
                <a:gd name="T94" fmla="*/ 46 w 92"/>
                <a:gd name="T95" fmla="*/ 0 h 130"/>
                <a:gd name="T96" fmla="*/ 44 w 92"/>
                <a:gd name="T97" fmla="*/ 4 h 130"/>
                <a:gd name="T98" fmla="*/ 42 w 92"/>
                <a:gd name="T99" fmla="*/ 4 h 130"/>
                <a:gd name="T100" fmla="*/ 42 w 92"/>
                <a:gd name="T101" fmla="*/ 6 h 130"/>
                <a:gd name="T102" fmla="*/ 44 w 92"/>
                <a:gd name="T103"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 h="130">
                  <a:moveTo>
                    <a:pt x="0" y="96"/>
                  </a:moveTo>
                  <a:lnTo>
                    <a:pt x="36" y="86"/>
                  </a:lnTo>
                  <a:lnTo>
                    <a:pt x="38" y="60"/>
                  </a:lnTo>
                  <a:lnTo>
                    <a:pt x="34" y="50"/>
                  </a:lnTo>
                  <a:lnTo>
                    <a:pt x="46" y="16"/>
                  </a:lnTo>
                  <a:lnTo>
                    <a:pt x="48" y="16"/>
                  </a:lnTo>
                  <a:lnTo>
                    <a:pt x="48" y="24"/>
                  </a:lnTo>
                  <a:lnTo>
                    <a:pt x="52" y="28"/>
                  </a:lnTo>
                  <a:lnTo>
                    <a:pt x="52" y="30"/>
                  </a:lnTo>
                  <a:lnTo>
                    <a:pt x="60" y="36"/>
                  </a:lnTo>
                  <a:lnTo>
                    <a:pt x="62" y="38"/>
                  </a:lnTo>
                  <a:lnTo>
                    <a:pt x="64" y="36"/>
                  </a:lnTo>
                  <a:lnTo>
                    <a:pt x="66" y="36"/>
                  </a:lnTo>
                  <a:lnTo>
                    <a:pt x="72" y="38"/>
                  </a:lnTo>
                  <a:lnTo>
                    <a:pt x="76" y="36"/>
                  </a:lnTo>
                  <a:lnTo>
                    <a:pt x="76" y="36"/>
                  </a:lnTo>
                  <a:lnTo>
                    <a:pt x="80" y="42"/>
                  </a:lnTo>
                  <a:lnTo>
                    <a:pt x="82" y="44"/>
                  </a:lnTo>
                  <a:lnTo>
                    <a:pt x="84" y="46"/>
                  </a:lnTo>
                  <a:lnTo>
                    <a:pt x="84" y="48"/>
                  </a:lnTo>
                  <a:lnTo>
                    <a:pt x="90" y="52"/>
                  </a:lnTo>
                  <a:lnTo>
                    <a:pt x="90" y="52"/>
                  </a:lnTo>
                  <a:lnTo>
                    <a:pt x="92" y="54"/>
                  </a:lnTo>
                  <a:lnTo>
                    <a:pt x="92" y="56"/>
                  </a:lnTo>
                  <a:lnTo>
                    <a:pt x="90" y="58"/>
                  </a:lnTo>
                  <a:lnTo>
                    <a:pt x="90" y="60"/>
                  </a:lnTo>
                  <a:lnTo>
                    <a:pt x="90" y="62"/>
                  </a:lnTo>
                  <a:lnTo>
                    <a:pt x="86" y="70"/>
                  </a:lnTo>
                  <a:lnTo>
                    <a:pt x="82" y="72"/>
                  </a:lnTo>
                  <a:lnTo>
                    <a:pt x="82" y="76"/>
                  </a:lnTo>
                  <a:lnTo>
                    <a:pt x="80" y="76"/>
                  </a:lnTo>
                  <a:lnTo>
                    <a:pt x="78" y="80"/>
                  </a:lnTo>
                  <a:lnTo>
                    <a:pt x="76" y="80"/>
                  </a:lnTo>
                  <a:lnTo>
                    <a:pt x="76" y="80"/>
                  </a:lnTo>
                  <a:lnTo>
                    <a:pt x="76" y="78"/>
                  </a:lnTo>
                  <a:lnTo>
                    <a:pt x="76" y="78"/>
                  </a:lnTo>
                  <a:lnTo>
                    <a:pt x="76" y="76"/>
                  </a:lnTo>
                  <a:lnTo>
                    <a:pt x="74" y="78"/>
                  </a:lnTo>
                  <a:lnTo>
                    <a:pt x="72" y="80"/>
                  </a:lnTo>
                  <a:lnTo>
                    <a:pt x="72" y="80"/>
                  </a:lnTo>
                  <a:lnTo>
                    <a:pt x="72" y="82"/>
                  </a:lnTo>
                  <a:lnTo>
                    <a:pt x="72" y="84"/>
                  </a:lnTo>
                  <a:lnTo>
                    <a:pt x="70" y="86"/>
                  </a:lnTo>
                  <a:lnTo>
                    <a:pt x="70" y="90"/>
                  </a:lnTo>
                  <a:lnTo>
                    <a:pt x="68" y="90"/>
                  </a:lnTo>
                  <a:lnTo>
                    <a:pt x="70" y="90"/>
                  </a:lnTo>
                  <a:lnTo>
                    <a:pt x="70" y="94"/>
                  </a:lnTo>
                  <a:lnTo>
                    <a:pt x="70" y="94"/>
                  </a:lnTo>
                  <a:lnTo>
                    <a:pt x="70" y="98"/>
                  </a:lnTo>
                  <a:lnTo>
                    <a:pt x="72" y="98"/>
                  </a:lnTo>
                  <a:lnTo>
                    <a:pt x="72" y="100"/>
                  </a:lnTo>
                  <a:lnTo>
                    <a:pt x="66" y="100"/>
                  </a:lnTo>
                  <a:lnTo>
                    <a:pt x="64" y="102"/>
                  </a:lnTo>
                  <a:lnTo>
                    <a:pt x="62" y="100"/>
                  </a:lnTo>
                  <a:lnTo>
                    <a:pt x="60" y="102"/>
                  </a:lnTo>
                  <a:lnTo>
                    <a:pt x="56" y="106"/>
                  </a:lnTo>
                  <a:lnTo>
                    <a:pt x="56" y="110"/>
                  </a:lnTo>
                  <a:lnTo>
                    <a:pt x="54" y="112"/>
                  </a:lnTo>
                  <a:lnTo>
                    <a:pt x="52" y="114"/>
                  </a:lnTo>
                  <a:lnTo>
                    <a:pt x="50" y="114"/>
                  </a:lnTo>
                  <a:lnTo>
                    <a:pt x="48" y="114"/>
                  </a:lnTo>
                  <a:lnTo>
                    <a:pt x="42" y="114"/>
                  </a:lnTo>
                  <a:lnTo>
                    <a:pt x="42" y="114"/>
                  </a:lnTo>
                  <a:lnTo>
                    <a:pt x="40" y="116"/>
                  </a:lnTo>
                  <a:lnTo>
                    <a:pt x="40" y="118"/>
                  </a:lnTo>
                  <a:lnTo>
                    <a:pt x="40" y="120"/>
                  </a:lnTo>
                  <a:lnTo>
                    <a:pt x="42" y="120"/>
                  </a:lnTo>
                  <a:lnTo>
                    <a:pt x="42" y="122"/>
                  </a:lnTo>
                  <a:lnTo>
                    <a:pt x="42" y="122"/>
                  </a:lnTo>
                  <a:lnTo>
                    <a:pt x="42" y="122"/>
                  </a:lnTo>
                  <a:lnTo>
                    <a:pt x="38" y="126"/>
                  </a:lnTo>
                  <a:lnTo>
                    <a:pt x="36" y="126"/>
                  </a:lnTo>
                  <a:lnTo>
                    <a:pt x="34" y="126"/>
                  </a:lnTo>
                  <a:lnTo>
                    <a:pt x="32" y="126"/>
                  </a:lnTo>
                  <a:lnTo>
                    <a:pt x="30" y="126"/>
                  </a:lnTo>
                  <a:lnTo>
                    <a:pt x="26" y="128"/>
                  </a:lnTo>
                  <a:lnTo>
                    <a:pt x="22" y="128"/>
                  </a:lnTo>
                  <a:lnTo>
                    <a:pt x="22" y="130"/>
                  </a:lnTo>
                  <a:lnTo>
                    <a:pt x="20" y="130"/>
                  </a:lnTo>
                  <a:lnTo>
                    <a:pt x="18" y="130"/>
                  </a:lnTo>
                  <a:lnTo>
                    <a:pt x="16" y="130"/>
                  </a:lnTo>
                  <a:lnTo>
                    <a:pt x="10" y="122"/>
                  </a:lnTo>
                  <a:lnTo>
                    <a:pt x="12" y="116"/>
                  </a:lnTo>
                  <a:lnTo>
                    <a:pt x="0" y="102"/>
                  </a:lnTo>
                  <a:lnTo>
                    <a:pt x="0" y="96"/>
                  </a:lnTo>
                  <a:close/>
                  <a:moveTo>
                    <a:pt x="46" y="12"/>
                  </a:moveTo>
                  <a:lnTo>
                    <a:pt x="46" y="10"/>
                  </a:lnTo>
                  <a:lnTo>
                    <a:pt x="46" y="8"/>
                  </a:lnTo>
                  <a:lnTo>
                    <a:pt x="46" y="4"/>
                  </a:lnTo>
                  <a:lnTo>
                    <a:pt x="46" y="4"/>
                  </a:lnTo>
                  <a:lnTo>
                    <a:pt x="46" y="2"/>
                  </a:lnTo>
                  <a:lnTo>
                    <a:pt x="46" y="2"/>
                  </a:lnTo>
                  <a:lnTo>
                    <a:pt x="46" y="2"/>
                  </a:lnTo>
                  <a:lnTo>
                    <a:pt x="46" y="2"/>
                  </a:lnTo>
                  <a:lnTo>
                    <a:pt x="46" y="0"/>
                  </a:lnTo>
                  <a:lnTo>
                    <a:pt x="46" y="0"/>
                  </a:lnTo>
                  <a:lnTo>
                    <a:pt x="44" y="0"/>
                  </a:lnTo>
                  <a:lnTo>
                    <a:pt x="44" y="4"/>
                  </a:lnTo>
                  <a:lnTo>
                    <a:pt x="42" y="4"/>
                  </a:lnTo>
                  <a:lnTo>
                    <a:pt x="42" y="4"/>
                  </a:lnTo>
                  <a:lnTo>
                    <a:pt x="42" y="6"/>
                  </a:lnTo>
                  <a:lnTo>
                    <a:pt x="42" y="6"/>
                  </a:lnTo>
                  <a:lnTo>
                    <a:pt x="44" y="6"/>
                  </a:lnTo>
                  <a:lnTo>
                    <a:pt x="44" y="12"/>
                  </a:lnTo>
                  <a:lnTo>
                    <a:pt x="46" y="1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4" name="Norway">
              <a:extLst>
                <a:ext uri="{FF2B5EF4-FFF2-40B4-BE49-F238E27FC236}">
                  <a16:creationId xmlns:a16="http://schemas.microsoft.com/office/drawing/2014/main" id="{9118CC46-E1AB-4AD6-9D07-47FEC67C8FC6}"/>
                </a:ext>
              </a:extLst>
            </p:cNvPr>
            <p:cNvSpPr>
              <a:spLocks noEditPoints="1"/>
            </p:cNvSpPr>
            <p:nvPr/>
          </p:nvSpPr>
          <p:spPr bwMode="auto">
            <a:xfrm>
              <a:off x="6000307" y="2323874"/>
              <a:ext cx="478465" cy="551192"/>
            </a:xfrm>
            <a:custGeom>
              <a:avLst/>
              <a:gdLst>
                <a:gd name="T0" fmla="*/ 240 w 250"/>
                <a:gd name="T1" fmla="*/ 36 h 288"/>
                <a:gd name="T2" fmla="*/ 248 w 250"/>
                <a:gd name="T3" fmla="*/ 20 h 288"/>
                <a:gd name="T4" fmla="*/ 230 w 250"/>
                <a:gd name="T5" fmla="*/ 12 h 288"/>
                <a:gd name="T6" fmla="*/ 218 w 250"/>
                <a:gd name="T7" fmla="*/ 12 h 288"/>
                <a:gd name="T8" fmla="*/ 210 w 250"/>
                <a:gd name="T9" fmla="*/ 0 h 288"/>
                <a:gd name="T10" fmla="*/ 202 w 250"/>
                <a:gd name="T11" fmla="*/ 18 h 288"/>
                <a:gd name="T12" fmla="*/ 188 w 250"/>
                <a:gd name="T13" fmla="*/ 26 h 288"/>
                <a:gd name="T14" fmla="*/ 180 w 250"/>
                <a:gd name="T15" fmla="*/ 10 h 288"/>
                <a:gd name="T16" fmla="*/ 172 w 250"/>
                <a:gd name="T17" fmla="*/ 30 h 288"/>
                <a:gd name="T18" fmla="*/ 158 w 250"/>
                <a:gd name="T19" fmla="*/ 32 h 288"/>
                <a:gd name="T20" fmla="*/ 142 w 250"/>
                <a:gd name="T21" fmla="*/ 48 h 288"/>
                <a:gd name="T22" fmla="*/ 136 w 250"/>
                <a:gd name="T23" fmla="*/ 54 h 288"/>
                <a:gd name="T24" fmla="*/ 122 w 250"/>
                <a:gd name="T25" fmla="*/ 54 h 288"/>
                <a:gd name="T26" fmla="*/ 110 w 250"/>
                <a:gd name="T27" fmla="*/ 70 h 288"/>
                <a:gd name="T28" fmla="*/ 108 w 250"/>
                <a:gd name="T29" fmla="*/ 78 h 288"/>
                <a:gd name="T30" fmla="*/ 96 w 250"/>
                <a:gd name="T31" fmla="*/ 88 h 288"/>
                <a:gd name="T32" fmla="*/ 98 w 250"/>
                <a:gd name="T33" fmla="*/ 98 h 288"/>
                <a:gd name="T34" fmla="*/ 84 w 250"/>
                <a:gd name="T35" fmla="*/ 112 h 288"/>
                <a:gd name="T36" fmla="*/ 84 w 250"/>
                <a:gd name="T37" fmla="*/ 122 h 288"/>
                <a:gd name="T38" fmla="*/ 78 w 250"/>
                <a:gd name="T39" fmla="*/ 138 h 288"/>
                <a:gd name="T40" fmla="*/ 64 w 250"/>
                <a:gd name="T41" fmla="*/ 154 h 288"/>
                <a:gd name="T42" fmla="*/ 50 w 250"/>
                <a:gd name="T43" fmla="*/ 174 h 288"/>
                <a:gd name="T44" fmla="*/ 68 w 250"/>
                <a:gd name="T45" fmla="*/ 172 h 288"/>
                <a:gd name="T46" fmla="*/ 44 w 250"/>
                <a:gd name="T47" fmla="*/ 180 h 288"/>
                <a:gd name="T48" fmla="*/ 38 w 250"/>
                <a:gd name="T49" fmla="*/ 190 h 288"/>
                <a:gd name="T50" fmla="*/ 28 w 250"/>
                <a:gd name="T51" fmla="*/ 194 h 288"/>
                <a:gd name="T52" fmla="*/ 22 w 250"/>
                <a:gd name="T53" fmla="*/ 204 h 288"/>
                <a:gd name="T54" fmla="*/ 4 w 250"/>
                <a:gd name="T55" fmla="*/ 206 h 288"/>
                <a:gd name="T56" fmla="*/ 6 w 250"/>
                <a:gd name="T57" fmla="*/ 220 h 288"/>
                <a:gd name="T58" fmla="*/ 18 w 250"/>
                <a:gd name="T59" fmla="*/ 222 h 288"/>
                <a:gd name="T60" fmla="*/ 22 w 250"/>
                <a:gd name="T61" fmla="*/ 228 h 288"/>
                <a:gd name="T62" fmla="*/ 6 w 250"/>
                <a:gd name="T63" fmla="*/ 236 h 288"/>
                <a:gd name="T64" fmla="*/ 22 w 250"/>
                <a:gd name="T65" fmla="*/ 240 h 288"/>
                <a:gd name="T66" fmla="*/ 10 w 250"/>
                <a:gd name="T67" fmla="*/ 256 h 288"/>
                <a:gd name="T68" fmla="*/ 18 w 250"/>
                <a:gd name="T69" fmla="*/ 270 h 288"/>
                <a:gd name="T70" fmla="*/ 28 w 250"/>
                <a:gd name="T71" fmla="*/ 288 h 288"/>
                <a:gd name="T72" fmla="*/ 52 w 250"/>
                <a:gd name="T73" fmla="*/ 266 h 288"/>
                <a:gd name="T74" fmla="*/ 60 w 250"/>
                <a:gd name="T75" fmla="*/ 258 h 288"/>
                <a:gd name="T76" fmla="*/ 76 w 250"/>
                <a:gd name="T77" fmla="*/ 268 h 288"/>
                <a:gd name="T78" fmla="*/ 78 w 250"/>
                <a:gd name="T79" fmla="*/ 202 h 288"/>
                <a:gd name="T80" fmla="*/ 94 w 250"/>
                <a:gd name="T81" fmla="*/ 122 h 288"/>
                <a:gd name="T82" fmla="*/ 126 w 250"/>
                <a:gd name="T83" fmla="*/ 74 h 288"/>
                <a:gd name="T84" fmla="*/ 148 w 250"/>
                <a:gd name="T85" fmla="*/ 56 h 288"/>
                <a:gd name="T86" fmla="*/ 190 w 250"/>
                <a:gd name="T87" fmla="*/ 60 h 288"/>
                <a:gd name="T88" fmla="*/ 218 w 250"/>
                <a:gd name="T89" fmla="*/ 28 h 288"/>
                <a:gd name="T90" fmla="*/ 8 w 250"/>
                <a:gd name="T91" fmla="*/ 248 h 288"/>
                <a:gd name="T92" fmla="*/ 2 w 250"/>
                <a:gd name="T93" fmla="*/ 242 h 288"/>
                <a:gd name="T94" fmla="*/ 12 w 250"/>
                <a:gd name="T95" fmla="*/ 202 h 288"/>
                <a:gd name="T96" fmla="*/ 38 w 250"/>
                <a:gd name="T97" fmla="*/ 178 h 288"/>
                <a:gd name="T98" fmla="*/ 66 w 250"/>
                <a:gd name="T99" fmla="*/ 152 h 288"/>
                <a:gd name="T100" fmla="*/ 90 w 250"/>
                <a:gd name="T101" fmla="*/ 100 h 288"/>
                <a:gd name="T102" fmla="*/ 92 w 250"/>
                <a:gd name="T103" fmla="*/ 68 h 288"/>
                <a:gd name="T104" fmla="*/ 96 w 250"/>
                <a:gd name="T105" fmla="*/ 58 h 288"/>
                <a:gd name="T106" fmla="*/ 96 w 250"/>
                <a:gd name="T107" fmla="*/ 72 h 288"/>
                <a:gd name="T108" fmla="*/ 114 w 250"/>
                <a:gd name="T109" fmla="*/ 58 h 288"/>
                <a:gd name="T110" fmla="*/ 120 w 250"/>
                <a:gd name="T111" fmla="*/ 42 h 288"/>
                <a:gd name="T112" fmla="*/ 130 w 250"/>
                <a:gd name="T113" fmla="*/ 28 h 288"/>
                <a:gd name="T114" fmla="*/ 136 w 250"/>
                <a:gd name="T115" fmla="*/ 28 h 288"/>
                <a:gd name="T116" fmla="*/ 166 w 250"/>
                <a:gd name="T117" fmla="*/ 24 h 288"/>
                <a:gd name="T118" fmla="*/ 178 w 250"/>
                <a:gd name="T119" fmla="*/ 14 h 288"/>
                <a:gd name="T120" fmla="*/ 192 w 250"/>
                <a:gd name="T1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0" h="288">
                  <a:moveTo>
                    <a:pt x="232" y="52"/>
                  </a:moveTo>
                  <a:lnTo>
                    <a:pt x="232" y="50"/>
                  </a:lnTo>
                  <a:lnTo>
                    <a:pt x="234" y="46"/>
                  </a:lnTo>
                  <a:lnTo>
                    <a:pt x="236" y="44"/>
                  </a:lnTo>
                  <a:lnTo>
                    <a:pt x="240" y="42"/>
                  </a:lnTo>
                  <a:lnTo>
                    <a:pt x="242" y="40"/>
                  </a:lnTo>
                  <a:lnTo>
                    <a:pt x="240" y="36"/>
                  </a:lnTo>
                  <a:lnTo>
                    <a:pt x="244" y="36"/>
                  </a:lnTo>
                  <a:lnTo>
                    <a:pt x="246" y="38"/>
                  </a:lnTo>
                  <a:lnTo>
                    <a:pt x="246" y="36"/>
                  </a:lnTo>
                  <a:lnTo>
                    <a:pt x="246" y="34"/>
                  </a:lnTo>
                  <a:lnTo>
                    <a:pt x="246" y="34"/>
                  </a:lnTo>
                  <a:lnTo>
                    <a:pt x="244" y="32"/>
                  </a:lnTo>
                  <a:lnTo>
                    <a:pt x="244" y="32"/>
                  </a:lnTo>
                  <a:lnTo>
                    <a:pt x="242" y="32"/>
                  </a:lnTo>
                  <a:lnTo>
                    <a:pt x="242" y="34"/>
                  </a:lnTo>
                  <a:lnTo>
                    <a:pt x="242" y="34"/>
                  </a:lnTo>
                  <a:lnTo>
                    <a:pt x="240" y="32"/>
                  </a:lnTo>
                  <a:lnTo>
                    <a:pt x="240" y="32"/>
                  </a:lnTo>
                  <a:lnTo>
                    <a:pt x="240" y="32"/>
                  </a:lnTo>
                  <a:lnTo>
                    <a:pt x="240" y="36"/>
                  </a:lnTo>
                  <a:lnTo>
                    <a:pt x="238" y="34"/>
                  </a:lnTo>
                  <a:lnTo>
                    <a:pt x="238" y="34"/>
                  </a:lnTo>
                  <a:lnTo>
                    <a:pt x="236" y="34"/>
                  </a:lnTo>
                  <a:lnTo>
                    <a:pt x="236" y="36"/>
                  </a:lnTo>
                  <a:lnTo>
                    <a:pt x="234" y="34"/>
                  </a:lnTo>
                  <a:lnTo>
                    <a:pt x="234" y="32"/>
                  </a:lnTo>
                  <a:lnTo>
                    <a:pt x="234" y="30"/>
                  </a:lnTo>
                  <a:lnTo>
                    <a:pt x="232" y="28"/>
                  </a:lnTo>
                  <a:lnTo>
                    <a:pt x="230" y="28"/>
                  </a:lnTo>
                  <a:lnTo>
                    <a:pt x="230" y="28"/>
                  </a:lnTo>
                  <a:lnTo>
                    <a:pt x="228" y="28"/>
                  </a:lnTo>
                  <a:lnTo>
                    <a:pt x="224" y="28"/>
                  </a:lnTo>
                  <a:lnTo>
                    <a:pt x="224" y="26"/>
                  </a:lnTo>
                  <a:lnTo>
                    <a:pt x="224" y="24"/>
                  </a:lnTo>
                  <a:lnTo>
                    <a:pt x="228" y="26"/>
                  </a:lnTo>
                  <a:lnTo>
                    <a:pt x="230" y="26"/>
                  </a:lnTo>
                  <a:lnTo>
                    <a:pt x="232" y="26"/>
                  </a:lnTo>
                  <a:lnTo>
                    <a:pt x="238" y="26"/>
                  </a:lnTo>
                  <a:lnTo>
                    <a:pt x="240" y="26"/>
                  </a:lnTo>
                  <a:lnTo>
                    <a:pt x="244" y="20"/>
                  </a:lnTo>
                  <a:lnTo>
                    <a:pt x="248" y="20"/>
                  </a:lnTo>
                  <a:lnTo>
                    <a:pt x="250" y="18"/>
                  </a:lnTo>
                  <a:lnTo>
                    <a:pt x="250" y="18"/>
                  </a:lnTo>
                  <a:lnTo>
                    <a:pt x="248" y="16"/>
                  </a:lnTo>
                  <a:lnTo>
                    <a:pt x="248" y="16"/>
                  </a:lnTo>
                  <a:lnTo>
                    <a:pt x="246" y="14"/>
                  </a:lnTo>
                  <a:lnTo>
                    <a:pt x="244" y="16"/>
                  </a:lnTo>
                  <a:lnTo>
                    <a:pt x="240" y="14"/>
                  </a:lnTo>
                  <a:lnTo>
                    <a:pt x="240" y="14"/>
                  </a:lnTo>
                  <a:lnTo>
                    <a:pt x="238" y="14"/>
                  </a:lnTo>
                  <a:lnTo>
                    <a:pt x="236" y="14"/>
                  </a:lnTo>
                  <a:lnTo>
                    <a:pt x="236" y="14"/>
                  </a:lnTo>
                  <a:lnTo>
                    <a:pt x="238" y="14"/>
                  </a:lnTo>
                  <a:lnTo>
                    <a:pt x="238" y="12"/>
                  </a:lnTo>
                  <a:lnTo>
                    <a:pt x="236" y="10"/>
                  </a:lnTo>
                  <a:lnTo>
                    <a:pt x="236" y="10"/>
                  </a:lnTo>
                  <a:lnTo>
                    <a:pt x="234" y="10"/>
                  </a:lnTo>
                  <a:lnTo>
                    <a:pt x="232" y="12"/>
                  </a:lnTo>
                  <a:lnTo>
                    <a:pt x="230" y="12"/>
                  </a:lnTo>
                  <a:lnTo>
                    <a:pt x="230" y="10"/>
                  </a:lnTo>
                  <a:lnTo>
                    <a:pt x="230" y="10"/>
                  </a:lnTo>
                  <a:lnTo>
                    <a:pt x="230" y="12"/>
                  </a:lnTo>
                  <a:lnTo>
                    <a:pt x="228" y="12"/>
                  </a:lnTo>
                  <a:lnTo>
                    <a:pt x="228" y="12"/>
                  </a:lnTo>
                  <a:lnTo>
                    <a:pt x="230" y="10"/>
                  </a:lnTo>
                  <a:lnTo>
                    <a:pt x="230" y="8"/>
                  </a:lnTo>
                  <a:lnTo>
                    <a:pt x="226" y="6"/>
                  </a:lnTo>
                  <a:lnTo>
                    <a:pt x="224" y="6"/>
                  </a:lnTo>
                  <a:lnTo>
                    <a:pt x="224" y="8"/>
                  </a:lnTo>
                  <a:lnTo>
                    <a:pt x="222" y="12"/>
                  </a:lnTo>
                  <a:lnTo>
                    <a:pt x="222" y="12"/>
                  </a:lnTo>
                  <a:lnTo>
                    <a:pt x="220" y="14"/>
                  </a:lnTo>
                  <a:lnTo>
                    <a:pt x="222" y="16"/>
                  </a:lnTo>
                  <a:lnTo>
                    <a:pt x="222" y="18"/>
                  </a:lnTo>
                  <a:lnTo>
                    <a:pt x="220" y="20"/>
                  </a:lnTo>
                  <a:lnTo>
                    <a:pt x="220" y="18"/>
                  </a:lnTo>
                  <a:lnTo>
                    <a:pt x="218" y="16"/>
                  </a:lnTo>
                  <a:lnTo>
                    <a:pt x="218" y="18"/>
                  </a:lnTo>
                  <a:lnTo>
                    <a:pt x="216" y="18"/>
                  </a:lnTo>
                  <a:lnTo>
                    <a:pt x="214" y="18"/>
                  </a:lnTo>
                  <a:lnTo>
                    <a:pt x="216" y="16"/>
                  </a:lnTo>
                  <a:lnTo>
                    <a:pt x="216" y="14"/>
                  </a:lnTo>
                  <a:lnTo>
                    <a:pt x="218" y="12"/>
                  </a:lnTo>
                  <a:lnTo>
                    <a:pt x="218" y="12"/>
                  </a:lnTo>
                  <a:lnTo>
                    <a:pt x="216" y="12"/>
                  </a:lnTo>
                  <a:lnTo>
                    <a:pt x="214" y="14"/>
                  </a:lnTo>
                  <a:lnTo>
                    <a:pt x="214" y="14"/>
                  </a:lnTo>
                  <a:lnTo>
                    <a:pt x="214" y="12"/>
                  </a:lnTo>
                  <a:lnTo>
                    <a:pt x="216" y="10"/>
                  </a:lnTo>
                  <a:lnTo>
                    <a:pt x="216" y="10"/>
                  </a:lnTo>
                  <a:lnTo>
                    <a:pt x="214" y="10"/>
                  </a:lnTo>
                  <a:lnTo>
                    <a:pt x="212" y="8"/>
                  </a:lnTo>
                  <a:lnTo>
                    <a:pt x="214" y="8"/>
                  </a:lnTo>
                  <a:lnTo>
                    <a:pt x="216" y="8"/>
                  </a:lnTo>
                  <a:lnTo>
                    <a:pt x="218" y="8"/>
                  </a:lnTo>
                  <a:lnTo>
                    <a:pt x="220" y="4"/>
                  </a:lnTo>
                  <a:lnTo>
                    <a:pt x="218" y="2"/>
                  </a:lnTo>
                  <a:lnTo>
                    <a:pt x="216" y="4"/>
                  </a:lnTo>
                  <a:lnTo>
                    <a:pt x="216" y="2"/>
                  </a:lnTo>
                  <a:lnTo>
                    <a:pt x="216" y="0"/>
                  </a:lnTo>
                  <a:lnTo>
                    <a:pt x="216" y="0"/>
                  </a:lnTo>
                  <a:lnTo>
                    <a:pt x="214" y="0"/>
                  </a:lnTo>
                  <a:lnTo>
                    <a:pt x="212" y="0"/>
                  </a:lnTo>
                  <a:lnTo>
                    <a:pt x="210" y="0"/>
                  </a:lnTo>
                  <a:lnTo>
                    <a:pt x="210" y="2"/>
                  </a:lnTo>
                  <a:lnTo>
                    <a:pt x="210" y="2"/>
                  </a:lnTo>
                  <a:lnTo>
                    <a:pt x="210" y="4"/>
                  </a:lnTo>
                  <a:lnTo>
                    <a:pt x="210" y="6"/>
                  </a:lnTo>
                  <a:lnTo>
                    <a:pt x="208" y="6"/>
                  </a:lnTo>
                  <a:lnTo>
                    <a:pt x="208" y="4"/>
                  </a:lnTo>
                  <a:lnTo>
                    <a:pt x="206" y="4"/>
                  </a:lnTo>
                  <a:lnTo>
                    <a:pt x="204" y="6"/>
                  </a:lnTo>
                  <a:lnTo>
                    <a:pt x="206" y="6"/>
                  </a:lnTo>
                  <a:lnTo>
                    <a:pt x="208" y="6"/>
                  </a:lnTo>
                  <a:lnTo>
                    <a:pt x="208" y="8"/>
                  </a:lnTo>
                  <a:lnTo>
                    <a:pt x="208" y="8"/>
                  </a:lnTo>
                  <a:lnTo>
                    <a:pt x="206" y="10"/>
                  </a:lnTo>
                  <a:lnTo>
                    <a:pt x="206" y="12"/>
                  </a:lnTo>
                  <a:lnTo>
                    <a:pt x="206" y="12"/>
                  </a:lnTo>
                  <a:lnTo>
                    <a:pt x="206" y="14"/>
                  </a:lnTo>
                  <a:lnTo>
                    <a:pt x="206" y="14"/>
                  </a:lnTo>
                  <a:lnTo>
                    <a:pt x="204" y="16"/>
                  </a:lnTo>
                  <a:lnTo>
                    <a:pt x="206" y="18"/>
                  </a:lnTo>
                  <a:lnTo>
                    <a:pt x="204" y="18"/>
                  </a:lnTo>
                  <a:lnTo>
                    <a:pt x="202" y="18"/>
                  </a:lnTo>
                  <a:lnTo>
                    <a:pt x="202" y="18"/>
                  </a:lnTo>
                  <a:lnTo>
                    <a:pt x="202" y="20"/>
                  </a:lnTo>
                  <a:lnTo>
                    <a:pt x="200" y="20"/>
                  </a:lnTo>
                  <a:lnTo>
                    <a:pt x="200" y="18"/>
                  </a:lnTo>
                  <a:lnTo>
                    <a:pt x="202" y="14"/>
                  </a:lnTo>
                  <a:lnTo>
                    <a:pt x="200" y="14"/>
                  </a:lnTo>
                  <a:lnTo>
                    <a:pt x="200" y="12"/>
                  </a:lnTo>
                  <a:lnTo>
                    <a:pt x="202" y="10"/>
                  </a:lnTo>
                  <a:lnTo>
                    <a:pt x="202" y="6"/>
                  </a:lnTo>
                  <a:lnTo>
                    <a:pt x="200" y="6"/>
                  </a:lnTo>
                  <a:lnTo>
                    <a:pt x="200" y="6"/>
                  </a:lnTo>
                  <a:lnTo>
                    <a:pt x="196" y="12"/>
                  </a:lnTo>
                  <a:lnTo>
                    <a:pt x="196" y="14"/>
                  </a:lnTo>
                  <a:lnTo>
                    <a:pt x="192" y="18"/>
                  </a:lnTo>
                  <a:lnTo>
                    <a:pt x="192" y="20"/>
                  </a:lnTo>
                  <a:lnTo>
                    <a:pt x="192" y="22"/>
                  </a:lnTo>
                  <a:lnTo>
                    <a:pt x="192" y="24"/>
                  </a:lnTo>
                  <a:lnTo>
                    <a:pt x="190" y="28"/>
                  </a:lnTo>
                  <a:lnTo>
                    <a:pt x="188" y="28"/>
                  </a:lnTo>
                  <a:lnTo>
                    <a:pt x="188" y="28"/>
                  </a:lnTo>
                  <a:lnTo>
                    <a:pt x="188" y="26"/>
                  </a:lnTo>
                  <a:lnTo>
                    <a:pt x="190" y="22"/>
                  </a:lnTo>
                  <a:lnTo>
                    <a:pt x="188" y="20"/>
                  </a:lnTo>
                  <a:lnTo>
                    <a:pt x="190" y="18"/>
                  </a:lnTo>
                  <a:lnTo>
                    <a:pt x="188" y="16"/>
                  </a:lnTo>
                  <a:lnTo>
                    <a:pt x="192" y="12"/>
                  </a:lnTo>
                  <a:lnTo>
                    <a:pt x="192" y="10"/>
                  </a:lnTo>
                  <a:lnTo>
                    <a:pt x="194" y="10"/>
                  </a:lnTo>
                  <a:lnTo>
                    <a:pt x="194" y="8"/>
                  </a:lnTo>
                  <a:lnTo>
                    <a:pt x="190" y="8"/>
                  </a:lnTo>
                  <a:lnTo>
                    <a:pt x="190" y="6"/>
                  </a:lnTo>
                  <a:lnTo>
                    <a:pt x="188" y="6"/>
                  </a:lnTo>
                  <a:lnTo>
                    <a:pt x="188" y="8"/>
                  </a:lnTo>
                  <a:lnTo>
                    <a:pt x="188" y="10"/>
                  </a:lnTo>
                  <a:lnTo>
                    <a:pt x="188" y="8"/>
                  </a:lnTo>
                  <a:lnTo>
                    <a:pt x="186" y="6"/>
                  </a:lnTo>
                  <a:lnTo>
                    <a:pt x="184" y="6"/>
                  </a:lnTo>
                  <a:lnTo>
                    <a:pt x="182" y="6"/>
                  </a:lnTo>
                  <a:lnTo>
                    <a:pt x="182" y="10"/>
                  </a:lnTo>
                  <a:lnTo>
                    <a:pt x="182" y="12"/>
                  </a:lnTo>
                  <a:lnTo>
                    <a:pt x="180" y="10"/>
                  </a:lnTo>
                  <a:lnTo>
                    <a:pt x="180" y="10"/>
                  </a:lnTo>
                  <a:lnTo>
                    <a:pt x="178" y="10"/>
                  </a:lnTo>
                  <a:lnTo>
                    <a:pt x="178" y="12"/>
                  </a:lnTo>
                  <a:lnTo>
                    <a:pt x="182" y="14"/>
                  </a:lnTo>
                  <a:lnTo>
                    <a:pt x="182" y="14"/>
                  </a:lnTo>
                  <a:lnTo>
                    <a:pt x="182" y="16"/>
                  </a:lnTo>
                  <a:lnTo>
                    <a:pt x="180" y="14"/>
                  </a:lnTo>
                  <a:lnTo>
                    <a:pt x="178" y="16"/>
                  </a:lnTo>
                  <a:lnTo>
                    <a:pt x="178" y="18"/>
                  </a:lnTo>
                  <a:lnTo>
                    <a:pt x="180" y="18"/>
                  </a:lnTo>
                  <a:lnTo>
                    <a:pt x="178" y="20"/>
                  </a:lnTo>
                  <a:lnTo>
                    <a:pt x="176" y="18"/>
                  </a:lnTo>
                  <a:lnTo>
                    <a:pt x="176" y="18"/>
                  </a:lnTo>
                  <a:lnTo>
                    <a:pt x="174" y="20"/>
                  </a:lnTo>
                  <a:lnTo>
                    <a:pt x="172" y="20"/>
                  </a:lnTo>
                  <a:lnTo>
                    <a:pt x="172" y="22"/>
                  </a:lnTo>
                  <a:lnTo>
                    <a:pt x="174" y="22"/>
                  </a:lnTo>
                  <a:lnTo>
                    <a:pt x="170" y="24"/>
                  </a:lnTo>
                  <a:lnTo>
                    <a:pt x="170" y="26"/>
                  </a:lnTo>
                  <a:lnTo>
                    <a:pt x="172" y="28"/>
                  </a:lnTo>
                  <a:lnTo>
                    <a:pt x="170" y="28"/>
                  </a:lnTo>
                  <a:lnTo>
                    <a:pt x="172" y="30"/>
                  </a:lnTo>
                  <a:lnTo>
                    <a:pt x="174" y="30"/>
                  </a:lnTo>
                  <a:lnTo>
                    <a:pt x="172" y="32"/>
                  </a:lnTo>
                  <a:lnTo>
                    <a:pt x="170" y="32"/>
                  </a:lnTo>
                  <a:lnTo>
                    <a:pt x="168" y="28"/>
                  </a:lnTo>
                  <a:lnTo>
                    <a:pt x="168" y="28"/>
                  </a:lnTo>
                  <a:lnTo>
                    <a:pt x="168" y="26"/>
                  </a:lnTo>
                  <a:lnTo>
                    <a:pt x="166" y="26"/>
                  </a:lnTo>
                  <a:lnTo>
                    <a:pt x="164" y="26"/>
                  </a:lnTo>
                  <a:lnTo>
                    <a:pt x="162" y="26"/>
                  </a:lnTo>
                  <a:lnTo>
                    <a:pt x="158" y="22"/>
                  </a:lnTo>
                  <a:lnTo>
                    <a:pt x="156" y="22"/>
                  </a:lnTo>
                  <a:lnTo>
                    <a:pt x="156" y="24"/>
                  </a:lnTo>
                  <a:lnTo>
                    <a:pt x="154" y="22"/>
                  </a:lnTo>
                  <a:lnTo>
                    <a:pt x="154" y="24"/>
                  </a:lnTo>
                  <a:lnTo>
                    <a:pt x="150" y="24"/>
                  </a:lnTo>
                  <a:lnTo>
                    <a:pt x="150" y="26"/>
                  </a:lnTo>
                  <a:lnTo>
                    <a:pt x="154" y="28"/>
                  </a:lnTo>
                  <a:lnTo>
                    <a:pt x="154" y="28"/>
                  </a:lnTo>
                  <a:lnTo>
                    <a:pt x="156" y="30"/>
                  </a:lnTo>
                  <a:lnTo>
                    <a:pt x="160" y="30"/>
                  </a:lnTo>
                  <a:lnTo>
                    <a:pt x="158" y="32"/>
                  </a:lnTo>
                  <a:lnTo>
                    <a:pt x="158" y="34"/>
                  </a:lnTo>
                  <a:lnTo>
                    <a:pt x="160" y="38"/>
                  </a:lnTo>
                  <a:lnTo>
                    <a:pt x="160" y="38"/>
                  </a:lnTo>
                  <a:lnTo>
                    <a:pt x="158" y="38"/>
                  </a:lnTo>
                  <a:lnTo>
                    <a:pt x="156" y="34"/>
                  </a:lnTo>
                  <a:lnTo>
                    <a:pt x="154" y="34"/>
                  </a:lnTo>
                  <a:lnTo>
                    <a:pt x="154" y="32"/>
                  </a:lnTo>
                  <a:lnTo>
                    <a:pt x="152" y="34"/>
                  </a:lnTo>
                  <a:lnTo>
                    <a:pt x="150" y="36"/>
                  </a:lnTo>
                  <a:lnTo>
                    <a:pt x="150" y="34"/>
                  </a:lnTo>
                  <a:lnTo>
                    <a:pt x="148" y="34"/>
                  </a:lnTo>
                  <a:lnTo>
                    <a:pt x="148" y="36"/>
                  </a:lnTo>
                  <a:lnTo>
                    <a:pt x="146" y="38"/>
                  </a:lnTo>
                  <a:lnTo>
                    <a:pt x="146" y="40"/>
                  </a:lnTo>
                  <a:lnTo>
                    <a:pt x="148" y="42"/>
                  </a:lnTo>
                  <a:lnTo>
                    <a:pt x="150" y="44"/>
                  </a:lnTo>
                  <a:lnTo>
                    <a:pt x="148" y="42"/>
                  </a:lnTo>
                  <a:lnTo>
                    <a:pt x="148" y="42"/>
                  </a:lnTo>
                  <a:lnTo>
                    <a:pt x="146" y="44"/>
                  </a:lnTo>
                  <a:lnTo>
                    <a:pt x="144" y="46"/>
                  </a:lnTo>
                  <a:lnTo>
                    <a:pt x="142" y="48"/>
                  </a:lnTo>
                  <a:lnTo>
                    <a:pt x="142" y="48"/>
                  </a:lnTo>
                  <a:lnTo>
                    <a:pt x="144" y="46"/>
                  </a:lnTo>
                  <a:lnTo>
                    <a:pt x="142" y="44"/>
                  </a:lnTo>
                  <a:lnTo>
                    <a:pt x="144" y="40"/>
                  </a:lnTo>
                  <a:lnTo>
                    <a:pt x="144" y="34"/>
                  </a:lnTo>
                  <a:lnTo>
                    <a:pt x="142" y="34"/>
                  </a:lnTo>
                  <a:lnTo>
                    <a:pt x="140" y="40"/>
                  </a:lnTo>
                  <a:lnTo>
                    <a:pt x="140" y="42"/>
                  </a:lnTo>
                  <a:lnTo>
                    <a:pt x="140" y="44"/>
                  </a:lnTo>
                  <a:lnTo>
                    <a:pt x="138" y="46"/>
                  </a:lnTo>
                  <a:lnTo>
                    <a:pt x="138" y="44"/>
                  </a:lnTo>
                  <a:lnTo>
                    <a:pt x="138" y="42"/>
                  </a:lnTo>
                  <a:lnTo>
                    <a:pt x="138" y="38"/>
                  </a:lnTo>
                  <a:lnTo>
                    <a:pt x="136" y="38"/>
                  </a:lnTo>
                  <a:lnTo>
                    <a:pt x="134" y="38"/>
                  </a:lnTo>
                  <a:lnTo>
                    <a:pt x="132" y="42"/>
                  </a:lnTo>
                  <a:lnTo>
                    <a:pt x="134" y="44"/>
                  </a:lnTo>
                  <a:lnTo>
                    <a:pt x="134" y="46"/>
                  </a:lnTo>
                  <a:lnTo>
                    <a:pt x="136" y="48"/>
                  </a:lnTo>
                  <a:lnTo>
                    <a:pt x="138" y="50"/>
                  </a:lnTo>
                  <a:lnTo>
                    <a:pt x="136" y="54"/>
                  </a:lnTo>
                  <a:lnTo>
                    <a:pt x="134" y="50"/>
                  </a:lnTo>
                  <a:lnTo>
                    <a:pt x="132" y="48"/>
                  </a:lnTo>
                  <a:lnTo>
                    <a:pt x="130" y="44"/>
                  </a:lnTo>
                  <a:lnTo>
                    <a:pt x="130" y="44"/>
                  </a:lnTo>
                  <a:lnTo>
                    <a:pt x="126" y="44"/>
                  </a:lnTo>
                  <a:lnTo>
                    <a:pt x="126" y="46"/>
                  </a:lnTo>
                  <a:lnTo>
                    <a:pt x="130" y="48"/>
                  </a:lnTo>
                  <a:lnTo>
                    <a:pt x="132" y="48"/>
                  </a:lnTo>
                  <a:lnTo>
                    <a:pt x="132" y="50"/>
                  </a:lnTo>
                  <a:lnTo>
                    <a:pt x="130" y="50"/>
                  </a:lnTo>
                  <a:lnTo>
                    <a:pt x="128" y="50"/>
                  </a:lnTo>
                  <a:lnTo>
                    <a:pt x="130" y="52"/>
                  </a:lnTo>
                  <a:lnTo>
                    <a:pt x="126" y="52"/>
                  </a:lnTo>
                  <a:lnTo>
                    <a:pt x="126" y="48"/>
                  </a:lnTo>
                  <a:lnTo>
                    <a:pt x="126" y="48"/>
                  </a:lnTo>
                  <a:lnTo>
                    <a:pt x="126" y="46"/>
                  </a:lnTo>
                  <a:lnTo>
                    <a:pt x="124" y="48"/>
                  </a:lnTo>
                  <a:lnTo>
                    <a:pt x="124" y="50"/>
                  </a:lnTo>
                  <a:lnTo>
                    <a:pt x="124" y="52"/>
                  </a:lnTo>
                  <a:lnTo>
                    <a:pt x="124" y="54"/>
                  </a:lnTo>
                  <a:lnTo>
                    <a:pt x="122" y="54"/>
                  </a:lnTo>
                  <a:lnTo>
                    <a:pt x="120" y="54"/>
                  </a:lnTo>
                  <a:lnTo>
                    <a:pt x="118" y="56"/>
                  </a:lnTo>
                  <a:lnTo>
                    <a:pt x="118" y="56"/>
                  </a:lnTo>
                  <a:lnTo>
                    <a:pt x="120" y="56"/>
                  </a:lnTo>
                  <a:lnTo>
                    <a:pt x="122" y="58"/>
                  </a:lnTo>
                  <a:lnTo>
                    <a:pt x="120" y="58"/>
                  </a:lnTo>
                  <a:lnTo>
                    <a:pt x="118" y="60"/>
                  </a:lnTo>
                  <a:lnTo>
                    <a:pt x="120" y="60"/>
                  </a:lnTo>
                  <a:lnTo>
                    <a:pt x="118" y="62"/>
                  </a:lnTo>
                  <a:lnTo>
                    <a:pt x="116" y="62"/>
                  </a:lnTo>
                  <a:lnTo>
                    <a:pt x="116" y="62"/>
                  </a:lnTo>
                  <a:lnTo>
                    <a:pt x="118" y="64"/>
                  </a:lnTo>
                  <a:lnTo>
                    <a:pt x="116" y="64"/>
                  </a:lnTo>
                  <a:lnTo>
                    <a:pt x="114" y="62"/>
                  </a:lnTo>
                  <a:lnTo>
                    <a:pt x="112" y="62"/>
                  </a:lnTo>
                  <a:lnTo>
                    <a:pt x="112" y="64"/>
                  </a:lnTo>
                  <a:lnTo>
                    <a:pt x="112" y="66"/>
                  </a:lnTo>
                  <a:lnTo>
                    <a:pt x="112" y="66"/>
                  </a:lnTo>
                  <a:lnTo>
                    <a:pt x="110" y="68"/>
                  </a:lnTo>
                  <a:lnTo>
                    <a:pt x="108" y="70"/>
                  </a:lnTo>
                  <a:lnTo>
                    <a:pt x="110" y="70"/>
                  </a:lnTo>
                  <a:lnTo>
                    <a:pt x="116" y="68"/>
                  </a:lnTo>
                  <a:lnTo>
                    <a:pt x="116" y="70"/>
                  </a:lnTo>
                  <a:lnTo>
                    <a:pt x="118" y="68"/>
                  </a:lnTo>
                  <a:lnTo>
                    <a:pt x="120" y="68"/>
                  </a:lnTo>
                  <a:lnTo>
                    <a:pt x="120" y="70"/>
                  </a:lnTo>
                  <a:lnTo>
                    <a:pt x="118" y="72"/>
                  </a:lnTo>
                  <a:lnTo>
                    <a:pt x="118" y="74"/>
                  </a:lnTo>
                  <a:lnTo>
                    <a:pt x="118" y="76"/>
                  </a:lnTo>
                  <a:lnTo>
                    <a:pt x="116" y="74"/>
                  </a:lnTo>
                  <a:lnTo>
                    <a:pt x="116" y="72"/>
                  </a:lnTo>
                  <a:lnTo>
                    <a:pt x="114" y="74"/>
                  </a:lnTo>
                  <a:lnTo>
                    <a:pt x="114" y="72"/>
                  </a:lnTo>
                  <a:lnTo>
                    <a:pt x="112" y="72"/>
                  </a:lnTo>
                  <a:lnTo>
                    <a:pt x="112" y="72"/>
                  </a:lnTo>
                  <a:lnTo>
                    <a:pt x="112" y="74"/>
                  </a:lnTo>
                  <a:lnTo>
                    <a:pt x="110" y="74"/>
                  </a:lnTo>
                  <a:lnTo>
                    <a:pt x="108" y="74"/>
                  </a:lnTo>
                  <a:lnTo>
                    <a:pt x="110" y="74"/>
                  </a:lnTo>
                  <a:lnTo>
                    <a:pt x="110" y="76"/>
                  </a:lnTo>
                  <a:lnTo>
                    <a:pt x="110" y="76"/>
                  </a:lnTo>
                  <a:lnTo>
                    <a:pt x="108" y="78"/>
                  </a:lnTo>
                  <a:lnTo>
                    <a:pt x="108" y="80"/>
                  </a:lnTo>
                  <a:lnTo>
                    <a:pt x="108" y="82"/>
                  </a:lnTo>
                  <a:lnTo>
                    <a:pt x="108" y="80"/>
                  </a:lnTo>
                  <a:lnTo>
                    <a:pt x="108" y="76"/>
                  </a:lnTo>
                  <a:lnTo>
                    <a:pt x="106" y="76"/>
                  </a:lnTo>
                  <a:lnTo>
                    <a:pt x="104" y="76"/>
                  </a:lnTo>
                  <a:lnTo>
                    <a:pt x="102" y="76"/>
                  </a:lnTo>
                  <a:lnTo>
                    <a:pt x="102" y="76"/>
                  </a:lnTo>
                  <a:lnTo>
                    <a:pt x="102" y="74"/>
                  </a:lnTo>
                  <a:lnTo>
                    <a:pt x="100" y="74"/>
                  </a:lnTo>
                  <a:lnTo>
                    <a:pt x="98" y="76"/>
                  </a:lnTo>
                  <a:lnTo>
                    <a:pt x="100" y="78"/>
                  </a:lnTo>
                  <a:lnTo>
                    <a:pt x="104" y="78"/>
                  </a:lnTo>
                  <a:lnTo>
                    <a:pt x="106" y="80"/>
                  </a:lnTo>
                  <a:lnTo>
                    <a:pt x="104" y="82"/>
                  </a:lnTo>
                  <a:lnTo>
                    <a:pt x="100" y="82"/>
                  </a:lnTo>
                  <a:lnTo>
                    <a:pt x="98" y="82"/>
                  </a:lnTo>
                  <a:lnTo>
                    <a:pt x="98" y="82"/>
                  </a:lnTo>
                  <a:lnTo>
                    <a:pt x="96" y="84"/>
                  </a:lnTo>
                  <a:lnTo>
                    <a:pt x="98" y="84"/>
                  </a:lnTo>
                  <a:lnTo>
                    <a:pt x="96" y="88"/>
                  </a:lnTo>
                  <a:lnTo>
                    <a:pt x="98" y="86"/>
                  </a:lnTo>
                  <a:lnTo>
                    <a:pt x="100" y="84"/>
                  </a:lnTo>
                  <a:lnTo>
                    <a:pt x="102" y="84"/>
                  </a:lnTo>
                  <a:lnTo>
                    <a:pt x="104" y="86"/>
                  </a:lnTo>
                  <a:lnTo>
                    <a:pt x="100" y="86"/>
                  </a:lnTo>
                  <a:lnTo>
                    <a:pt x="100" y="88"/>
                  </a:lnTo>
                  <a:lnTo>
                    <a:pt x="100" y="90"/>
                  </a:lnTo>
                  <a:lnTo>
                    <a:pt x="104" y="92"/>
                  </a:lnTo>
                  <a:lnTo>
                    <a:pt x="104" y="94"/>
                  </a:lnTo>
                  <a:lnTo>
                    <a:pt x="102" y="92"/>
                  </a:lnTo>
                  <a:lnTo>
                    <a:pt x="100" y="92"/>
                  </a:lnTo>
                  <a:lnTo>
                    <a:pt x="98" y="90"/>
                  </a:lnTo>
                  <a:lnTo>
                    <a:pt x="96" y="90"/>
                  </a:lnTo>
                  <a:lnTo>
                    <a:pt x="96" y="92"/>
                  </a:lnTo>
                  <a:lnTo>
                    <a:pt x="98" y="94"/>
                  </a:lnTo>
                  <a:lnTo>
                    <a:pt x="94" y="94"/>
                  </a:lnTo>
                  <a:lnTo>
                    <a:pt x="92" y="96"/>
                  </a:lnTo>
                  <a:lnTo>
                    <a:pt x="92" y="96"/>
                  </a:lnTo>
                  <a:lnTo>
                    <a:pt x="94" y="98"/>
                  </a:lnTo>
                  <a:lnTo>
                    <a:pt x="98" y="96"/>
                  </a:lnTo>
                  <a:lnTo>
                    <a:pt x="98" y="98"/>
                  </a:lnTo>
                  <a:lnTo>
                    <a:pt x="100" y="98"/>
                  </a:lnTo>
                  <a:lnTo>
                    <a:pt x="100" y="98"/>
                  </a:lnTo>
                  <a:lnTo>
                    <a:pt x="102" y="100"/>
                  </a:lnTo>
                  <a:lnTo>
                    <a:pt x="102" y="102"/>
                  </a:lnTo>
                  <a:lnTo>
                    <a:pt x="98" y="98"/>
                  </a:lnTo>
                  <a:lnTo>
                    <a:pt x="96" y="98"/>
                  </a:lnTo>
                  <a:lnTo>
                    <a:pt x="96" y="100"/>
                  </a:lnTo>
                  <a:lnTo>
                    <a:pt x="92" y="100"/>
                  </a:lnTo>
                  <a:lnTo>
                    <a:pt x="92" y="102"/>
                  </a:lnTo>
                  <a:lnTo>
                    <a:pt x="90" y="104"/>
                  </a:lnTo>
                  <a:lnTo>
                    <a:pt x="90" y="102"/>
                  </a:lnTo>
                  <a:lnTo>
                    <a:pt x="86" y="104"/>
                  </a:lnTo>
                  <a:lnTo>
                    <a:pt x="84" y="104"/>
                  </a:lnTo>
                  <a:lnTo>
                    <a:pt x="84" y="106"/>
                  </a:lnTo>
                  <a:lnTo>
                    <a:pt x="86" y="106"/>
                  </a:lnTo>
                  <a:lnTo>
                    <a:pt x="88" y="108"/>
                  </a:lnTo>
                  <a:lnTo>
                    <a:pt x="86" y="108"/>
                  </a:lnTo>
                  <a:lnTo>
                    <a:pt x="84" y="108"/>
                  </a:lnTo>
                  <a:lnTo>
                    <a:pt x="84" y="108"/>
                  </a:lnTo>
                  <a:lnTo>
                    <a:pt x="86" y="110"/>
                  </a:lnTo>
                  <a:lnTo>
                    <a:pt x="84" y="112"/>
                  </a:lnTo>
                  <a:lnTo>
                    <a:pt x="84" y="110"/>
                  </a:lnTo>
                  <a:lnTo>
                    <a:pt x="82" y="110"/>
                  </a:lnTo>
                  <a:lnTo>
                    <a:pt x="82" y="110"/>
                  </a:lnTo>
                  <a:lnTo>
                    <a:pt x="84" y="112"/>
                  </a:lnTo>
                  <a:lnTo>
                    <a:pt x="82" y="112"/>
                  </a:lnTo>
                  <a:lnTo>
                    <a:pt x="84" y="114"/>
                  </a:lnTo>
                  <a:lnTo>
                    <a:pt x="84" y="114"/>
                  </a:lnTo>
                  <a:lnTo>
                    <a:pt x="84" y="116"/>
                  </a:lnTo>
                  <a:lnTo>
                    <a:pt x="82" y="116"/>
                  </a:lnTo>
                  <a:lnTo>
                    <a:pt x="80" y="114"/>
                  </a:lnTo>
                  <a:lnTo>
                    <a:pt x="80" y="116"/>
                  </a:lnTo>
                  <a:lnTo>
                    <a:pt x="80" y="118"/>
                  </a:lnTo>
                  <a:lnTo>
                    <a:pt x="82" y="118"/>
                  </a:lnTo>
                  <a:lnTo>
                    <a:pt x="84" y="118"/>
                  </a:lnTo>
                  <a:lnTo>
                    <a:pt x="84" y="120"/>
                  </a:lnTo>
                  <a:lnTo>
                    <a:pt x="86" y="120"/>
                  </a:lnTo>
                  <a:lnTo>
                    <a:pt x="88" y="120"/>
                  </a:lnTo>
                  <a:lnTo>
                    <a:pt x="86" y="122"/>
                  </a:lnTo>
                  <a:lnTo>
                    <a:pt x="86" y="122"/>
                  </a:lnTo>
                  <a:lnTo>
                    <a:pt x="84" y="122"/>
                  </a:lnTo>
                  <a:lnTo>
                    <a:pt x="84" y="122"/>
                  </a:lnTo>
                  <a:lnTo>
                    <a:pt x="80" y="122"/>
                  </a:lnTo>
                  <a:lnTo>
                    <a:pt x="78" y="124"/>
                  </a:lnTo>
                  <a:lnTo>
                    <a:pt x="78" y="124"/>
                  </a:lnTo>
                  <a:lnTo>
                    <a:pt x="80" y="124"/>
                  </a:lnTo>
                  <a:lnTo>
                    <a:pt x="82" y="126"/>
                  </a:lnTo>
                  <a:lnTo>
                    <a:pt x="82" y="128"/>
                  </a:lnTo>
                  <a:lnTo>
                    <a:pt x="82" y="130"/>
                  </a:lnTo>
                  <a:lnTo>
                    <a:pt x="80" y="128"/>
                  </a:lnTo>
                  <a:lnTo>
                    <a:pt x="80" y="128"/>
                  </a:lnTo>
                  <a:lnTo>
                    <a:pt x="78" y="128"/>
                  </a:lnTo>
                  <a:lnTo>
                    <a:pt x="78" y="130"/>
                  </a:lnTo>
                  <a:lnTo>
                    <a:pt x="78" y="132"/>
                  </a:lnTo>
                  <a:lnTo>
                    <a:pt x="80" y="132"/>
                  </a:lnTo>
                  <a:lnTo>
                    <a:pt x="80" y="134"/>
                  </a:lnTo>
                  <a:lnTo>
                    <a:pt x="78" y="134"/>
                  </a:lnTo>
                  <a:lnTo>
                    <a:pt x="78" y="132"/>
                  </a:lnTo>
                  <a:lnTo>
                    <a:pt x="76" y="134"/>
                  </a:lnTo>
                  <a:lnTo>
                    <a:pt x="76" y="136"/>
                  </a:lnTo>
                  <a:lnTo>
                    <a:pt x="78" y="136"/>
                  </a:lnTo>
                  <a:lnTo>
                    <a:pt x="78" y="136"/>
                  </a:lnTo>
                  <a:lnTo>
                    <a:pt x="78" y="138"/>
                  </a:lnTo>
                  <a:lnTo>
                    <a:pt x="76" y="136"/>
                  </a:lnTo>
                  <a:lnTo>
                    <a:pt x="74" y="138"/>
                  </a:lnTo>
                  <a:lnTo>
                    <a:pt x="74" y="140"/>
                  </a:lnTo>
                  <a:lnTo>
                    <a:pt x="76" y="140"/>
                  </a:lnTo>
                  <a:lnTo>
                    <a:pt x="76" y="142"/>
                  </a:lnTo>
                  <a:lnTo>
                    <a:pt x="76" y="144"/>
                  </a:lnTo>
                  <a:lnTo>
                    <a:pt x="78" y="144"/>
                  </a:lnTo>
                  <a:lnTo>
                    <a:pt x="78" y="142"/>
                  </a:lnTo>
                  <a:lnTo>
                    <a:pt x="80" y="142"/>
                  </a:lnTo>
                  <a:lnTo>
                    <a:pt x="78" y="144"/>
                  </a:lnTo>
                  <a:lnTo>
                    <a:pt x="78" y="144"/>
                  </a:lnTo>
                  <a:lnTo>
                    <a:pt x="76" y="146"/>
                  </a:lnTo>
                  <a:lnTo>
                    <a:pt x="74" y="146"/>
                  </a:lnTo>
                  <a:lnTo>
                    <a:pt x="72" y="148"/>
                  </a:lnTo>
                  <a:lnTo>
                    <a:pt x="72" y="148"/>
                  </a:lnTo>
                  <a:lnTo>
                    <a:pt x="70" y="150"/>
                  </a:lnTo>
                  <a:lnTo>
                    <a:pt x="68" y="150"/>
                  </a:lnTo>
                  <a:lnTo>
                    <a:pt x="70" y="152"/>
                  </a:lnTo>
                  <a:lnTo>
                    <a:pt x="70" y="152"/>
                  </a:lnTo>
                  <a:lnTo>
                    <a:pt x="66" y="152"/>
                  </a:lnTo>
                  <a:lnTo>
                    <a:pt x="64" y="154"/>
                  </a:lnTo>
                  <a:lnTo>
                    <a:pt x="66" y="156"/>
                  </a:lnTo>
                  <a:lnTo>
                    <a:pt x="68" y="156"/>
                  </a:lnTo>
                  <a:lnTo>
                    <a:pt x="66" y="158"/>
                  </a:lnTo>
                  <a:lnTo>
                    <a:pt x="64" y="160"/>
                  </a:lnTo>
                  <a:lnTo>
                    <a:pt x="64" y="160"/>
                  </a:lnTo>
                  <a:lnTo>
                    <a:pt x="62" y="158"/>
                  </a:lnTo>
                  <a:lnTo>
                    <a:pt x="62" y="156"/>
                  </a:lnTo>
                  <a:lnTo>
                    <a:pt x="60" y="158"/>
                  </a:lnTo>
                  <a:lnTo>
                    <a:pt x="60" y="158"/>
                  </a:lnTo>
                  <a:lnTo>
                    <a:pt x="60" y="160"/>
                  </a:lnTo>
                  <a:lnTo>
                    <a:pt x="58" y="160"/>
                  </a:lnTo>
                  <a:lnTo>
                    <a:pt x="58" y="162"/>
                  </a:lnTo>
                  <a:lnTo>
                    <a:pt x="58" y="162"/>
                  </a:lnTo>
                  <a:lnTo>
                    <a:pt x="56" y="162"/>
                  </a:lnTo>
                  <a:lnTo>
                    <a:pt x="56" y="164"/>
                  </a:lnTo>
                  <a:lnTo>
                    <a:pt x="56" y="166"/>
                  </a:lnTo>
                  <a:lnTo>
                    <a:pt x="52" y="168"/>
                  </a:lnTo>
                  <a:lnTo>
                    <a:pt x="54" y="168"/>
                  </a:lnTo>
                  <a:lnTo>
                    <a:pt x="52" y="170"/>
                  </a:lnTo>
                  <a:lnTo>
                    <a:pt x="52" y="172"/>
                  </a:lnTo>
                  <a:lnTo>
                    <a:pt x="50" y="174"/>
                  </a:lnTo>
                  <a:lnTo>
                    <a:pt x="50" y="174"/>
                  </a:lnTo>
                  <a:lnTo>
                    <a:pt x="52" y="174"/>
                  </a:lnTo>
                  <a:lnTo>
                    <a:pt x="54" y="174"/>
                  </a:lnTo>
                  <a:lnTo>
                    <a:pt x="54" y="174"/>
                  </a:lnTo>
                  <a:lnTo>
                    <a:pt x="52" y="176"/>
                  </a:lnTo>
                  <a:lnTo>
                    <a:pt x="52" y="178"/>
                  </a:lnTo>
                  <a:lnTo>
                    <a:pt x="52" y="180"/>
                  </a:lnTo>
                  <a:lnTo>
                    <a:pt x="56" y="178"/>
                  </a:lnTo>
                  <a:lnTo>
                    <a:pt x="58" y="178"/>
                  </a:lnTo>
                  <a:lnTo>
                    <a:pt x="62" y="174"/>
                  </a:lnTo>
                  <a:lnTo>
                    <a:pt x="62" y="174"/>
                  </a:lnTo>
                  <a:lnTo>
                    <a:pt x="60" y="174"/>
                  </a:lnTo>
                  <a:lnTo>
                    <a:pt x="62" y="172"/>
                  </a:lnTo>
                  <a:lnTo>
                    <a:pt x="62" y="168"/>
                  </a:lnTo>
                  <a:lnTo>
                    <a:pt x="64" y="168"/>
                  </a:lnTo>
                  <a:lnTo>
                    <a:pt x="64" y="168"/>
                  </a:lnTo>
                  <a:lnTo>
                    <a:pt x="66" y="168"/>
                  </a:lnTo>
                  <a:lnTo>
                    <a:pt x="68" y="168"/>
                  </a:lnTo>
                  <a:lnTo>
                    <a:pt x="64" y="170"/>
                  </a:lnTo>
                  <a:lnTo>
                    <a:pt x="64" y="172"/>
                  </a:lnTo>
                  <a:lnTo>
                    <a:pt x="68" y="172"/>
                  </a:lnTo>
                  <a:lnTo>
                    <a:pt x="66" y="174"/>
                  </a:lnTo>
                  <a:lnTo>
                    <a:pt x="64" y="174"/>
                  </a:lnTo>
                  <a:lnTo>
                    <a:pt x="62" y="178"/>
                  </a:lnTo>
                  <a:lnTo>
                    <a:pt x="64" y="180"/>
                  </a:lnTo>
                  <a:lnTo>
                    <a:pt x="62" y="180"/>
                  </a:lnTo>
                  <a:lnTo>
                    <a:pt x="62" y="182"/>
                  </a:lnTo>
                  <a:lnTo>
                    <a:pt x="60" y="182"/>
                  </a:lnTo>
                  <a:lnTo>
                    <a:pt x="58" y="180"/>
                  </a:lnTo>
                  <a:lnTo>
                    <a:pt x="56" y="180"/>
                  </a:lnTo>
                  <a:lnTo>
                    <a:pt x="54" y="182"/>
                  </a:lnTo>
                  <a:lnTo>
                    <a:pt x="54" y="184"/>
                  </a:lnTo>
                  <a:lnTo>
                    <a:pt x="52" y="186"/>
                  </a:lnTo>
                  <a:lnTo>
                    <a:pt x="50" y="186"/>
                  </a:lnTo>
                  <a:lnTo>
                    <a:pt x="52" y="184"/>
                  </a:lnTo>
                  <a:lnTo>
                    <a:pt x="52" y="184"/>
                  </a:lnTo>
                  <a:lnTo>
                    <a:pt x="52" y="182"/>
                  </a:lnTo>
                  <a:lnTo>
                    <a:pt x="52" y="180"/>
                  </a:lnTo>
                  <a:lnTo>
                    <a:pt x="50" y="178"/>
                  </a:lnTo>
                  <a:lnTo>
                    <a:pt x="48" y="178"/>
                  </a:lnTo>
                  <a:lnTo>
                    <a:pt x="48" y="180"/>
                  </a:lnTo>
                  <a:lnTo>
                    <a:pt x="44" y="180"/>
                  </a:lnTo>
                  <a:lnTo>
                    <a:pt x="44" y="180"/>
                  </a:lnTo>
                  <a:lnTo>
                    <a:pt x="48" y="180"/>
                  </a:lnTo>
                  <a:lnTo>
                    <a:pt x="44" y="184"/>
                  </a:lnTo>
                  <a:lnTo>
                    <a:pt x="42" y="182"/>
                  </a:lnTo>
                  <a:lnTo>
                    <a:pt x="40" y="182"/>
                  </a:lnTo>
                  <a:lnTo>
                    <a:pt x="38" y="184"/>
                  </a:lnTo>
                  <a:lnTo>
                    <a:pt x="40" y="186"/>
                  </a:lnTo>
                  <a:lnTo>
                    <a:pt x="42" y="184"/>
                  </a:lnTo>
                  <a:lnTo>
                    <a:pt x="42" y="186"/>
                  </a:lnTo>
                  <a:lnTo>
                    <a:pt x="40" y="186"/>
                  </a:lnTo>
                  <a:lnTo>
                    <a:pt x="38" y="188"/>
                  </a:lnTo>
                  <a:lnTo>
                    <a:pt x="36" y="188"/>
                  </a:lnTo>
                  <a:lnTo>
                    <a:pt x="36" y="188"/>
                  </a:lnTo>
                  <a:lnTo>
                    <a:pt x="36" y="188"/>
                  </a:lnTo>
                  <a:lnTo>
                    <a:pt x="38" y="190"/>
                  </a:lnTo>
                  <a:lnTo>
                    <a:pt x="40" y="190"/>
                  </a:lnTo>
                  <a:lnTo>
                    <a:pt x="40" y="192"/>
                  </a:lnTo>
                  <a:lnTo>
                    <a:pt x="42" y="192"/>
                  </a:lnTo>
                  <a:lnTo>
                    <a:pt x="42" y="194"/>
                  </a:lnTo>
                  <a:lnTo>
                    <a:pt x="38" y="192"/>
                  </a:lnTo>
                  <a:lnTo>
                    <a:pt x="38" y="190"/>
                  </a:lnTo>
                  <a:lnTo>
                    <a:pt x="36" y="190"/>
                  </a:lnTo>
                  <a:lnTo>
                    <a:pt x="34" y="188"/>
                  </a:lnTo>
                  <a:lnTo>
                    <a:pt x="34" y="188"/>
                  </a:lnTo>
                  <a:lnTo>
                    <a:pt x="32" y="188"/>
                  </a:lnTo>
                  <a:lnTo>
                    <a:pt x="32" y="190"/>
                  </a:lnTo>
                  <a:lnTo>
                    <a:pt x="34" y="192"/>
                  </a:lnTo>
                  <a:lnTo>
                    <a:pt x="36" y="194"/>
                  </a:lnTo>
                  <a:lnTo>
                    <a:pt x="38" y="194"/>
                  </a:lnTo>
                  <a:lnTo>
                    <a:pt x="40" y="196"/>
                  </a:lnTo>
                  <a:lnTo>
                    <a:pt x="38" y="196"/>
                  </a:lnTo>
                  <a:lnTo>
                    <a:pt x="34" y="194"/>
                  </a:lnTo>
                  <a:lnTo>
                    <a:pt x="30" y="190"/>
                  </a:lnTo>
                  <a:lnTo>
                    <a:pt x="30" y="192"/>
                  </a:lnTo>
                  <a:lnTo>
                    <a:pt x="28" y="190"/>
                  </a:lnTo>
                  <a:lnTo>
                    <a:pt x="26" y="190"/>
                  </a:lnTo>
                  <a:lnTo>
                    <a:pt x="24" y="188"/>
                  </a:lnTo>
                  <a:lnTo>
                    <a:pt x="22" y="190"/>
                  </a:lnTo>
                  <a:lnTo>
                    <a:pt x="24" y="192"/>
                  </a:lnTo>
                  <a:lnTo>
                    <a:pt x="22" y="194"/>
                  </a:lnTo>
                  <a:lnTo>
                    <a:pt x="24" y="194"/>
                  </a:lnTo>
                  <a:lnTo>
                    <a:pt x="28" y="194"/>
                  </a:lnTo>
                  <a:lnTo>
                    <a:pt x="28" y="194"/>
                  </a:lnTo>
                  <a:lnTo>
                    <a:pt x="26" y="196"/>
                  </a:lnTo>
                  <a:lnTo>
                    <a:pt x="28" y="196"/>
                  </a:lnTo>
                  <a:lnTo>
                    <a:pt x="30" y="194"/>
                  </a:lnTo>
                  <a:lnTo>
                    <a:pt x="32" y="194"/>
                  </a:lnTo>
                  <a:lnTo>
                    <a:pt x="32" y="196"/>
                  </a:lnTo>
                  <a:lnTo>
                    <a:pt x="28" y="198"/>
                  </a:lnTo>
                  <a:lnTo>
                    <a:pt x="26" y="200"/>
                  </a:lnTo>
                  <a:lnTo>
                    <a:pt x="24" y="200"/>
                  </a:lnTo>
                  <a:lnTo>
                    <a:pt x="22" y="196"/>
                  </a:lnTo>
                  <a:lnTo>
                    <a:pt x="22" y="196"/>
                  </a:lnTo>
                  <a:lnTo>
                    <a:pt x="20" y="198"/>
                  </a:lnTo>
                  <a:lnTo>
                    <a:pt x="18" y="196"/>
                  </a:lnTo>
                  <a:lnTo>
                    <a:pt x="16" y="196"/>
                  </a:lnTo>
                  <a:lnTo>
                    <a:pt x="16" y="196"/>
                  </a:lnTo>
                  <a:lnTo>
                    <a:pt x="14" y="198"/>
                  </a:lnTo>
                  <a:lnTo>
                    <a:pt x="14" y="198"/>
                  </a:lnTo>
                  <a:lnTo>
                    <a:pt x="18" y="198"/>
                  </a:lnTo>
                  <a:lnTo>
                    <a:pt x="20" y="200"/>
                  </a:lnTo>
                  <a:lnTo>
                    <a:pt x="24" y="202"/>
                  </a:lnTo>
                  <a:lnTo>
                    <a:pt x="22" y="204"/>
                  </a:lnTo>
                  <a:lnTo>
                    <a:pt x="24" y="206"/>
                  </a:lnTo>
                  <a:lnTo>
                    <a:pt x="22" y="206"/>
                  </a:lnTo>
                  <a:lnTo>
                    <a:pt x="22" y="206"/>
                  </a:lnTo>
                  <a:lnTo>
                    <a:pt x="22" y="202"/>
                  </a:lnTo>
                  <a:lnTo>
                    <a:pt x="20" y="202"/>
                  </a:lnTo>
                  <a:lnTo>
                    <a:pt x="16" y="202"/>
                  </a:lnTo>
                  <a:lnTo>
                    <a:pt x="18" y="204"/>
                  </a:lnTo>
                  <a:lnTo>
                    <a:pt x="18" y="204"/>
                  </a:lnTo>
                  <a:lnTo>
                    <a:pt x="14" y="202"/>
                  </a:lnTo>
                  <a:lnTo>
                    <a:pt x="12" y="206"/>
                  </a:lnTo>
                  <a:lnTo>
                    <a:pt x="14" y="208"/>
                  </a:lnTo>
                  <a:lnTo>
                    <a:pt x="12" y="208"/>
                  </a:lnTo>
                  <a:lnTo>
                    <a:pt x="12" y="208"/>
                  </a:lnTo>
                  <a:lnTo>
                    <a:pt x="10" y="206"/>
                  </a:lnTo>
                  <a:lnTo>
                    <a:pt x="8" y="206"/>
                  </a:lnTo>
                  <a:lnTo>
                    <a:pt x="8" y="208"/>
                  </a:lnTo>
                  <a:lnTo>
                    <a:pt x="8" y="208"/>
                  </a:lnTo>
                  <a:lnTo>
                    <a:pt x="6" y="206"/>
                  </a:lnTo>
                  <a:lnTo>
                    <a:pt x="4" y="204"/>
                  </a:lnTo>
                  <a:lnTo>
                    <a:pt x="2" y="206"/>
                  </a:lnTo>
                  <a:lnTo>
                    <a:pt x="4" y="206"/>
                  </a:lnTo>
                  <a:lnTo>
                    <a:pt x="6" y="208"/>
                  </a:lnTo>
                  <a:lnTo>
                    <a:pt x="4" y="210"/>
                  </a:lnTo>
                  <a:lnTo>
                    <a:pt x="6" y="210"/>
                  </a:lnTo>
                  <a:lnTo>
                    <a:pt x="8" y="210"/>
                  </a:lnTo>
                  <a:lnTo>
                    <a:pt x="12" y="210"/>
                  </a:lnTo>
                  <a:lnTo>
                    <a:pt x="14" y="212"/>
                  </a:lnTo>
                  <a:lnTo>
                    <a:pt x="18" y="212"/>
                  </a:lnTo>
                  <a:lnTo>
                    <a:pt x="18" y="212"/>
                  </a:lnTo>
                  <a:lnTo>
                    <a:pt x="20" y="212"/>
                  </a:lnTo>
                  <a:lnTo>
                    <a:pt x="18" y="214"/>
                  </a:lnTo>
                  <a:lnTo>
                    <a:pt x="16" y="214"/>
                  </a:lnTo>
                  <a:lnTo>
                    <a:pt x="14" y="214"/>
                  </a:lnTo>
                  <a:lnTo>
                    <a:pt x="10" y="212"/>
                  </a:lnTo>
                  <a:lnTo>
                    <a:pt x="8" y="212"/>
                  </a:lnTo>
                  <a:lnTo>
                    <a:pt x="6" y="212"/>
                  </a:lnTo>
                  <a:lnTo>
                    <a:pt x="4" y="214"/>
                  </a:lnTo>
                  <a:lnTo>
                    <a:pt x="2" y="214"/>
                  </a:lnTo>
                  <a:lnTo>
                    <a:pt x="2" y="216"/>
                  </a:lnTo>
                  <a:lnTo>
                    <a:pt x="6" y="216"/>
                  </a:lnTo>
                  <a:lnTo>
                    <a:pt x="4" y="218"/>
                  </a:lnTo>
                  <a:lnTo>
                    <a:pt x="6" y="220"/>
                  </a:lnTo>
                  <a:lnTo>
                    <a:pt x="8" y="218"/>
                  </a:lnTo>
                  <a:lnTo>
                    <a:pt x="10" y="218"/>
                  </a:lnTo>
                  <a:lnTo>
                    <a:pt x="8" y="220"/>
                  </a:lnTo>
                  <a:lnTo>
                    <a:pt x="6" y="220"/>
                  </a:lnTo>
                  <a:lnTo>
                    <a:pt x="4" y="220"/>
                  </a:lnTo>
                  <a:lnTo>
                    <a:pt x="4" y="220"/>
                  </a:lnTo>
                  <a:lnTo>
                    <a:pt x="2" y="222"/>
                  </a:lnTo>
                  <a:lnTo>
                    <a:pt x="4" y="222"/>
                  </a:lnTo>
                  <a:lnTo>
                    <a:pt x="6" y="222"/>
                  </a:lnTo>
                  <a:lnTo>
                    <a:pt x="4" y="222"/>
                  </a:lnTo>
                  <a:lnTo>
                    <a:pt x="2" y="222"/>
                  </a:lnTo>
                  <a:lnTo>
                    <a:pt x="4" y="224"/>
                  </a:lnTo>
                  <a:lnTo>
                    <a:pt x="4" y="224"/>
                  </a:lnTo>
                  <a:lnTo>
                    <a:pt x="6" y="226"/>
                  </a:lnTo>
                  <a:lnTo>
                    <a:pt x="8" y="226"/>
                  </a:lnTo>
                  <a:lnTo>
                    <a:pt x="10" y="226"/>
                  </a:lnTo>
                  <a:lnTo>
                    <a:pt x="14" y="224"/>
                  </a:lnTo>
                  <a:lnTo>
                    <a:pt x="16" y="226"/>
                  </a:lnTo>
                  <a:lnTo>
                    <a:pt x="16" y="226"/>
                  </a:lnTo>
                  <a:lnTo>
                    <a:pt x="18" y="224"/>
                  </a:lnTo>
                  <a:lnTo>
                    <a:pt x="18" y="222"/>
                  </a:lnTo>
                  <a:lnTo>
                    <a:pt x="20" y="222"/>
                  </a:lnTo>
                  <a:lnTo>
                    <a:pt x="20" y="224"/>
                  </a:lnTo>
                  <a:lnTo>
                    <a:pt x="22" y="224"/>
                  </a:lnTo>
                  <a:lnTo>
                    <a:pt x="26" y="222"/>
                  </a:lnTo>
                  <a:lnTo>
                    <a:pt x="26" y="222"/>
                  </a:lnTo>
                  <a:lnTo>
                    <a:pt x="26" y="224"/>
                  </a:lnTo>
                  <a:lnTo>
                    <a:pt x="24" y="224"/>
                  </a:lnTo>
                  <a:lnTo>
                    <a:pt x="28" y="226"/>
                  </a:lnTo>
                  <a:lnTo>
                    <a:pt x="28" y="224"/>
                  </a:lnTo>
                  <a:lnTo>
                    <a:pt x="28" y="222"/>
                  </a:lnTo>
                  <a:lnTo>
                    <a:pt x="30" y="220"/>
                  </a:lnTo>
                  <a:lnTo>
                    <a:pt x="30" y="222"/>
                  </a:lnTo>
                  <a:lnTo>
                    <a:pt x="30" y="224"/>
                  </a:lnTo>
                  <a:lnTo>
                    <a:pt x="30" y="226"/>
                  </a:lnTo>
                  <a:lnTo>
                    <a:pt x="26" y="228"/>
                  </a:lnTo>
                  <a:lnTo>
                    <a:pt x="24" y="228"/>
                  </a:lnTo>
                  <a:lnTo>
                    <a:pt x="26" y="230"/>
                  </a:lnTo>
                  <a:lnTo>
                    <a:pt x="24" y="230"/>
                  </a:lnTo>
                  <a:lnTo>
                    <a:pt x="22" y="230"/>
                  </a:lnTo>
                  <a:lnTo>
                    <a:pt x="22" y="230"/>
                  </a:lnTo>
                  <a:lnTo>
                    <a:pt x="22" y="228"/>
                  </a:lnTo>
                  <a:lnTo>
                    <a:pt x="22" y="226"/>
                  </a:lnTo>
                  <a:lnTo>
                    <a:pt x="20" y="226"/>
                  </a:lnTo>
                  <a:lnTo>
                    <a:pt x="18" y="228"/>
                  </a:lnTo>
                  <a:lnTo>
                    <a:pt x="18" y="230"/>
                  </a:lnTo>
                  <a:lnTo>
                    <a:pt x="16" y="228"/>
                  </a:lnTo>
                  <a:lnTo>
                    <a:pt x="14" y="228"/>
                  </a:lnTo>
                  <a:lnTo>
                    <a:pt x="10" y="228"/>
                  </a:lnTo>
                  <a:lnTo>
                    <a:pt x="10" y="228"/>
                  </a:lnTo>
                  <a:lnTo>
                    <a:pt x="6" y="228"/>
                  </a:lnTo>
                  <a:lnTo>
                    <a:pt x="4" y="228"/>
                  </a:lnTo>
                  <a:lnTo>
                    <a:pt x="2" y="228"/>
                  </a:lnTo>
                  <a:lnTo>
                    <a:pt x="2" y="228"/>
                  </a:lnTo>
                  <a:lnTo>
                    <a:pt x="4" y="230"/>
                  </a:lnTo>
                  <a:lnTo>
                    <a:pt x="2" y="230"/>
                  </a:lnTo>
                  <a:lnTo>
                    <a:pt x="4" y="232"/>
                  </a:lnTo>
                  <a:lnTo>
                    <a:pt x="6" y="232"/>
                  </a:lnTo>
                  <a:lnTo>
                    <a:pt x="6" y="230"/>
                  </a:lnTo>
                  <a:lnTo>
                    <a:pt x="8" y="230"/>
                  </a:lnTo>
                  <a:lnTo>
                    <a:pt x="6" y="232"/>
                  </a:lnTo>
                  <a:lnTo>
                    <a:pt x="6" y="234"/>
                  </a:lnTo>
                  <a:lnTo>
                    <a:pt x="6" y="236"/>
                  </a:lnTo>
                  <a:lnTo>
                    <a:pt x="4" y="234"/>
                  </a:lnTo>
                  <a:lnTo>
                    <a:pt x="4" y="236"/>
                  </a:lnTo>
                  <a:lnTo>
                    <a:pt x="6" y="238"/>
                  </a:lnTo>
                  <a:lnTo>
                    <a:pt x="10" y="234"/>
                  </a:lnTo>
                  <a:lnTo>
                    <a:pt x="12" y="236"/>
                  </a:lnTo>
                  <a:lnTo>
                    <a:pt x="10" y="236"/>
                  </a:lnTo>
                  <a:lnTo>
                    <a:pt x="12" y="238"/>
                  </a:lnTo>
                  <a:lnTo>
                    <a:pt x="8" y="240"/>
                  </a:lnTo>
                  <a:lnTo>
                    <a:pt x="8" y="240"/>
                  </a:lnTo>
                  <a:lnTo>
                    <a:pt x="10" y="242"/>
                  </a:lnTo>
                  <a:lnTo>
                    <a:pt x="10" y="242"/>
                  </a:lnTo>
                  <a:lnTo>
                    <a:pt x="10" y="244"/>
                  </a:lnTo>
                  <a:lnTo>
                    <a:pt x="10" y="246"/>
                  </a:lnTo>
                  <a:lnTo>
                    <a:pt x="10" y="246"/>
                  </a:lnTo>
                  <a:lnTo>
                    <a:pt x="12" y="244"/>
                  </a:lnTo>
                  <a:lnTo>
                    <a:pt x="14" y="244"/>
                  </a:lnTo>
                  <a:lnTo>
                    <a:pt x="16" y="240"/>
                  </a:lnTo>
                  <a:lnTo>
                    <a:pt x="20" y="238"/>
                  </a:lnTo>
                  <a:lnTo>
                    <a:pt x="22" y="238"/>
                  </a:lnTo>
                  <a:lnTo>
                    <a:pt x="24" y="238"/>
                  </a:lnTo>
                  <a:lnTo>
                    <a:pt x="22" y="240"/>
                  </a:lnTo>
                  <a:lnTo>
                    <a:pt x="20" y="242"/>
                  </a:lnTo>
                  <a:lnTo>
                    <a:pt x="20" y="244"/>
                  </a:lnTo>
                  <a:lnTo>
                    <a:pt x="20" y="246"/>
                  </a:lnTo>
                  <a:lnTo>
                    <a:pt x="18" y="244"/>
                  </a:lnTo>
                  <a:lnTo>
                    <a:pt x="18" y="242"/>
                  </a:lnTo>
                  <a:lnTo>
                    <a:pt x="16" y="242"/>
                  </a:lnTo>
                  <a:lnTo>
                    <a:pt x="16" y="244"/>
                  </a:lnTo>
                  <a:lnTo>
                    <a:pt x="14" y="244"/>
                  </a:lnTo>
                  <a:lnTo>
                    <a:pt x="16" y="246"/>
                  </a:lnTo>
                  <a:lnTo>
                    <a:pt x="14" y="248"/>
                  </a:lnTo>
                  <a:lnTo>
                    <a:pt x="14" y="248"/>
                  </a:lnTo>
                  <a:lnTo>
                    <a:pt x="12" y="250"/>
                  </a:lnTo>
                  <a:lnTo>
                    <a:pt x="14" y="250"/>
                  </a:lnTo>
                  <a:lnTo>
                    <a:pt x="16" y="250"/>
                  </a:lnTo>
                  <a:lnTo>
                    <a:pt x="18" y="252"/>
                  </a:lnTo>
                  <a:lnTo>
                    <a:pt x="16" y="252"/>
                  </a:lnTo>
                  <a:lnTo>
                    <a:pt x="14" y="254"/>
                  </a:lnTo>
                  <a:lnTo>
                    <a:pt x="14" y="256"/>
                  </a:lnTo>
                  <a:lnTo>
                    <a:pt x="12" y="254"/>
                  </a:lnTo>
                  <a:lnTo>
                    <a:pt x="10" y="254"/>
                  </a:lnTo>
                  <a:lnTo>
                    <a:pt x="10" y="256"/>
                  </a:lnTo>
                  <a:lnTo>
                    <a:pt x="10" y="254"/>
                  </a:lnTo>
                  <a:lnTo>
                    <a:pt x="8" y="254"/>
                  </a:lnTo>
                  <a:lnTo>
                    <a:pt x="6" y="258"/>
                  </a:lnTo>
                  <a:lnTo>
                    <a:pt x="6" y="260"/>
                  </a:lnTo>
                  <a:lnTo>
                    <a:pt x="10" y="264"/>
                  </a:lnTo>
                  <a:lnTo>
                    <a:pt x="10" y="262"/>
                  </a:lnTo>
                  <a:lnTo>
                    <a:pt x="12" y="262"/>
                  </a:lnTo>
                  <a:lnTo>
                    <a:pt x="14" y="262"/>
                  </a:lnTo>
                  <a:lnTo>
                    <a:pt x="12" y="260"/>
                  </a:lnTo>
                  <a:lnTo>
                    <a:pt x="14" y="258"/>
                  </a:lnTo>
                  <a:lnTo>
                    <a:pt x="16" y="260"/>
                  </a:lnTo>
                  <a:lnTo>
                    <a:pt x="16" y="260"/>
                  </a:lnTo>
                  <a:lnTo>
                    <a:pt x="16" y="262"/>
                  </a:lnTo>
                  <a:lnTo>
                    <a:pt x="16" y="264"/>
                  </a:lnTo>
                  <a:lnTo>
                    <a:pt x="14" y="264"/>
                  </a:lnTo>
                  <a:lnTo>
                    <a:pt x="16" y="268"/>
                  </a:lnTo>
                  <a:lnTo>
                    <a:pt x="16" y="268"/>
                  </a:lnTo>
                  <a:lnTo>
                    <a:pt x="20" y="266"/>
                  </a:lnTo>
                  <a:lnTo>
                    <a:pt x="22" y="268"/>
                  </a:lnTo>
                  <a:lnTo>
                    <a:pt x="18" y="268"/>
                  </a:lnTo>
                  <a:lnTo>
                    <a:pt x="18" y="270"/>
                  </a:lnTo>
                  <a:lnTo>
                    <a:pt x="18" y="272"/>
                  </a:lnTo>
                  <a:lnTo>
                    <a:pt x="18" y="272"/>
                  </a:lnTo>
                  <a:lnTo>
                    <a:pt x="14" y="270"/>
                  </a:lnTo>
                  <a:lnTo>
                    <a:pt x="12" y="270"/>
                  </a:lnTo>
                  <a:lnTo>
                    <a:pt x="10" y="268"/>
                  </a:lnTo>
                  <a:lnTo>
                    <a:pt x="8" y="268"/>
                  </a:lnTo>
                  <a:lnTo>
                    <a:pt x="8" y="270"/>
                  </a:lnTo>
                  <a:lnTo>
                    <a:pt x="8" y="272"/>
                  </a:lnTo>
                  <a:lnTo>
                    <a:pt x="10" y="278"/>
                  </a:lnTo>
                  <a:lnTo>
                    <a:pt x="14" y="278"/>
                  </a:lnTo>
                  <a:lnTo>
                    <a:pt x="16" y="280"/>
                  </a:lnTo>
                  <a:lnTo>
                    <a:pt x="22" y="282"/>
                  </a:lnTo>
                  <a:lnTo>
                    <a:pt x="22" y="284"/>
                  </a:lnTo>
                  <a:lnTo>
                    <a:pt x="22" y="284"/>
                  </a:lnTo>
                  <a:lnTo>
                    <a:pt x="22" y="286"/>
                  </a:lnTo>
                  <a:lnTo>
                    <a:pt x="24" y="286"/>
                  </a:lnTo>
                  <a:lnTo>
                    <a:pt x="24" y="282"/>
                  </a:lnTo>
                  <a:lnTo>
                    <a:pt x="24" y="282"/>
                  </a:lnTo>
                  <a:lnTo>
                    <a:pt x="26" y="284"/>
                  </a:lnTo>
                  <a:lnTo>
                    <a:pt x="26" y="284"/>
                  </a:lnTo>
                  <a:lnTo>
                    <a:pt x="28" y="288"/>
                  </a:lnTo>
                  <a:lnTo>
                    <a:pt x="30" y="286"/>
                  </a:lnTo>
                  <a:lnTo>
                    <a:pt x="30" y="286"/>
                  </a:lnTo>
                  <a:lnTo>
                    <a:pt x="32" y="286"/>
                  </a:lnTo>
                  <a:lnTo>
                    <a:pt x="36" y="284"/>
                  </a:lnTo>
                  <a:lnTo>
                    <a:pt x="36" y="284"/>
                  </a:lnTo>
                  <a:lnTo>
                    <a:pt x="38" y="282"/>
                  </a:lnTo>
                  <a:lnTo>
                    <a:pt x="38" y="282"/>
                  </a:lnTo>
                  <a:lnTo>
                    <a:pt x="38" y="284"/>
                  </a:lnTo>
                  <a:lnTo>
                    <a:pt x="40" y="284"/>
                  </a:lnTo>
                  <a:lnTo>
                    <a:pt x="44" y="280"/>
                  </a:lnTo>
                  <a:lnTo>
                    <a:pt x="44" y="278"/>
                  </a:lnTo>
                  <a:lnTo>
                    <a:pt x="42" y="276"/>
                  </a:lnTo>
                  <a:lnTo>
                    <a:pt x="46" y="278"/>
                  </a:lnTo>
                  <a:lnTo>
                    <a:pt x="48" y="276"/>
                  </a:lnTo>
                  <a:lnTo>
                    <a:pt x="48" y="274"/>
                  </a:lnTo>
                  <a:lnTo>
                    <a:pt x="50" y="274"/>
                  </a:lnTo>
                  <a:lnTo>
                    <a:pt x="48" y="272"/>
                  </a:lnTo>
                  <a:lnTo>
                    <a:pt x="50" y="270"/>
                  </a:lnTo>
                  <a:lnTo>
                    <a:pt x="52" y="270"/>
                  </a:lnTo>
                  <a:lnTo>
                    <a:pt x="54" y="268"/>
                  </a:lnTo>
                  <a:lnTo>
                    <a:pt x="52" y="266"/>
                  </a:lnTo>
                  <a:lnTo>
                    <a:pt x="52" y="264"/>
                  </a:lnTo>
                  <a:lnTo>
                    <a:pt x="50" y="262"/>
                  </a:lnTo>
                  <a:lnTo>
                    <a:pt x="48" y="260"/>
                  </a:lnTo>
                  <a:lnTo>
                    <a:pt x="48" y="258"/>
                  </a:lnTo>
                  <a:lnTo>
                    <a:pt x="50" y="260"/>
                  </a:lnTo>
                  <a:lnTo>
                    <a:pt x="52" y="262"/>
                  </a:lnTo>
                  <a:lnTo>
                    <a:pt x="52" y="266"/>
                  </a:lnTo>
                  <a:lnTo>
                    <a:pt x="54" y="266"/>
                  </a:lnTo>
                  <a:lnTo>
                    <a:pt x="56" y="266"/>
                  </a:lnTo>
                  <a:lnTo>
                    <a:pt x="54" y="268"/>
                  </a:lnTo>
                  <a:lnTo>
                    <a:pt x="56" y="270"/>
                  </a:lnTo>
                  <a:lnTo>
                    <a:pt x="58" y="268"/>
                  </a:lnTo>
                  <a:lnTo>
                    <a:pt x="58" y="266"/>
                  </a:lnTo>
                  <a:lnTo>
                    <a:pt x="56" y="266"/>
                  </a:lnTo>
                  <a:lnTo>
                    <a:pt x="58" y="264"/>
                  </a:lnTo>
                  <a:lnTo>
                    <a:pt x="60" y="266"/>
                  </a:lnTo>
                  <a:lnTo>
                    <a:pt x="60" y="268"/>
                  </a:lnTo>
                  <a:lnTo>
                    <a:pt x="62" y="264"/>
                  </a:lnTo>
                  <a:lnTo>
                    <a:pt x="64" y="262"/>
                  </a:lnTo>
                  <a:lnTo>
                    <a:pt x="62" y="260"/>
                  </a:lnTo>
                  <a:lnTo>
                    <a:pt x="60" y="258"/>
                  </a:lnTo>
                  <a:lnTo>
                    <a:pt x="60" y="258"/>
                  </a:lnTo>
                  <a:lnTo>
                    <a:pt x="62" y="256"/>
                  </a:lnTo>
                  <a:lnTo>
                    <a:pt x="62" y="256"/>
                  </a:lnTo>
                  <a:lnTo>
                    <a:pt x="62" y="256"/>
                  </a:lnTo>
                  <a:lnTo>
                    <a:pt x="64" y="254"/>
                  </a:lnTo>
                  <a:lnTo>
                    <a:pt x="62" y="252"/>
                  </a:lnTo>
                  <a:lnTo>
                    <a:pt x="62" y="250"/>
                  </a:lnTo>
                  <a:lnTo>
                    <a:pt x="64" y="250"/>
                  </a:lnTo>
                  <a:lnTo>
                    <a:pt x="66" y="250"/>
                  </a:lnTo>
                  <a:lnTo>
                    <a:pt x="64" y="252"/>
                  </a:lnTo>
                  <a:lnTo>
                    <a:pt x="64" y="256"/>
                  </a:lnTo>
                  <a:lnTo>
                    <a:pt x="64" y="258"/>
                  </a:lnTo>
                  <a:lnTo>
                    <a:pt x="66" y="260"/>
                  </a:lnTo>
                  <a:lnTo>
                    <a:pt x="66" y="262"/>
                  </a:lnTo>
                  <a:lnTo>
                    <a:pt x="68" y="264"/>
                  </a:lnTo>
                  <a:lnTo>
                    <a:pt x="72" y="264"/>
                  </a:lnTo>
                  <a:lnTo>
                    <a:pt x="72" y="264"/>
                  </a:lnTo>
                  <a:lnTo>
                    <a:pt x="72" y="266"/>
                  </a:lnTo>
                  <a:lnTo>
                    <a:pt x="74" y="268"/>
                  </a:lnTo>
                  <a:lnTo>
                    <a:pt x="76" y="270"/>
                  </a:lnTo>
                  <a:lnTo>
                    <a:pt x="76" y="268"/>
                  </a:lnTo>
                  <a:lnTo>
                    <a:pt x="76" y="260"/>
                  </a:lnTo>
                  <a:lnTo>
                    <a:pt x="74" y="256"/>
                  </a:lnTo>
                  <a:lnTo>
                    <a:pt x="76" y="254"/>
                  </a:lnTo>
                  <a:lnTo>
                    <a:pt x="76" y="254"/>
                  </a:lnTo>
                  <a:lnTo>
                    <a:pt x="76" y="250"/>
                  </a:lnTo>
                  <a:lnTo>
                    <a:pt x="76" y="250"/>
                  </a:lnTo>
                  <a:lnTo>
                    <a:pt x="80" y="250"/>
                  </a:lnTo>
                  <a:lnTo>
                    <a:pt x="82" y="248"/>
                  </a:lnTo>
                  <a:lnTo>
                    <a:pt x="80" y="244"/>
                  </a:lnTo>
                  <a:lnTo>
                    <a:pt x="82" y="240"/>
                  </a:lnTo>
                  <a:lnTo>
                    <a:pt x="80" y="238"/>
                  </a:lnTo>
                  <a:lnTo>
                    <a:pt x="80" y="232"/>
                  </a:lnTo>
                  <a:lnTo>
                    <a:pt x="78" y="228"/>
                  </a:lnTo>
                  <a:lnTo>
                    <a:pt x="78" y="226"/>
                  </a:lnTo>
                  <a:lnTo>
                    <a:pt x="84" y="224"/>
                  </a:lnTo>
                  <a:lnTo>
                    <a:pt x="84" y="220"/>
                  </a:lnTo>
                  <a:lnTo>
                    <a:pt x="84" y="218"/>
                  </a:lnTo>
                  <a:lnTo>
                    <a:pt x="80" y="212"/>
                  </a:lnTo>
                  <a:lnTo>
                    <a:pt x="78" y="210"/>
                  </a:lnTo>
                  <a:lnTo>
                    <a:pt x="78" y="206"/>
                  </a:lnTo>
                  <a:lnTo>
                    <a:pt x="78" y="202"/>
                  </a:lnTo>
                  <a:lnTo>
                    <a:pt x="78" y="196"/>
                  </a:lnTo>
                  <a:lnTo>
                    <a:pt x="76" y="194"/>
                  </a:lnTo>
                  <a:lnTo>
                    <a:pt x="76" y="190"/>
                  </a:lnTo>
                  <a:lnTo>
                    <a:pt x="76" y="184"/>
                  </a:lnTo>
                  <a:lnTo>
                    <a:pt x="74" y="178"/>
                  </a:lnTo>
                  <a:lnTo>
                    <a:pt x="76" y="172"/>
                  </a:lnTo>
                  <a:lnTo>
                    <a:pt x="78" y="166"/>
                  </a:lnTo>
                  <a:lnTo>
                    <a:pt x="82" y="166"/>
                  </a:lnTo>
                  <a:lnTo>
                    <a:pt x="84" y="166"/>
                  </a:lnTo>
                  <a:lnTo>
                    <a:pt x="88" y="166"/>
                  </a:lnTo>
                  <a:lnTo>
                    <a:pt x="90" y="164"/>
                  </a:lnTo>
                  <a:lnTo>
                    <a:pt x="90" y="158"/>
                  </a:lnTo>
                  <a:lnTo>
                    <a:pt x="90" y="156"/>
                  </a:lnTo>
                  <a:lnTo>
                    <a:pt x="90" y="154"/>
                  </a:lnTo>
                  <a:lnTo>
                    <a:pt x="94" y="144"/>
                  </a:lnTo>
                  <a:lnTo>
                    <a:pt x="94" y="138"/>
                  </a:lnTo>
                  <a:lnTo>
                    <a:pt x="94" y="132"/>
                  </a:lnTo>
                  <a:lnTo>
                    <a:pt x="96" y="128"/>
                  </a:lnTo>
                  <a:lnTo>
                    <a:pt x="96" y="126"/>
                  </a:lnTo>
                  <a:lnTo>
                    <a:pt x="94" y="124"/>
                  </a:lnTo>
                  <a:lnTo>
                    <a:pt x="94" y="122"/>
                  </a:lnTo>
                  <a:lnTo>
                    <a:pt x="98" y="118"/>
                  </a:lnTo>
                  <a:lnTo>
                    <a:pt x="102" y="118"/>
                  </a:lnTo>
                  <a:lnTo>
                    <a:pt x="104" y="116"/>
                  </a:lnTo>
                  <a:lnTo>
                    <a:pt x="104" y="114"/>
                  </a:lnTo>
                  <a:lnTo>
                    <a:pt x="108" y="108"/>
                  </a:lnTo>
                  <a:lnTo>
                    <a:pt x="112" y="104"/>
                  </a:lnTo>
                  <a:lnTo>
                    <a:pt x="112" y="100"/>
                  </a:lnTo>
                  <a:lnTo>
                    <a:pt x="112" y="96"/>
                  </a:lnTo>
                  <a:lnTo>
                    <a:pt x="110" y="96"/>
                  </a:lnTo>
                  <a:lnTo>
                    <a:pt x="110" y="90"/>
                  </a:lnTo>
                  <a:lnTo>
                    <a:pt x="112" y="88"/>
                  </a:lnTo>
                  <a:lnTo>
                    <a:pt x="112" y="86"/>
                  </a:lnTo>
                  <a:lnTo>
                    <a:pt x="114" y="84"/>
                  </a:lnTo>
                  <a:lnTo>
                    <a:pt x="116" y="82"/>
                  </a:lnTo>
                  <a:lnTo>
                    <a:pt x="118" y="78"/>
                  </a:lnTo>
                  <a:lnTo>
                    <a:pt x="120" y="76"/>
                  </a:lnTo>
                  <a:lnTo>
                    <a:pt x="122" y="78"/>
                  </a:lnTo>
                  <a:lnTo>
                    <a:pt x="124" y="80"/>
                  </a:lnTo>
                  <a:lnTo>
                    <a:pt x="126" y="78"/>
                  </a:lnTo>
                  <a:lnTo>
                    <a:pt x="126" y="76"/>
                  </a:lnTo>
                  <a:lnTo>
                    <a:pt x="126" y="74"/>
                  </a:lnTo>
                  <a:lnTo>
                    <a:pt x="126" y="74"/>
                  </a:lnTo>
                  <a:lnTo>
                    <a:pt x="126" y="72"/>
                  </a:lnTo>
                  <a:lnTo>
                    <a:pt x="128" y="70"/>
                  </a:lnTo>
                  <a:lnTo>
                    <a:pt x="126" y="68"/>
                  </a:lnTo>
                  <a:lnTo>
                    <a:pt x="126" y="66"/>
                  </a:lnTo>
                  <a:lnTo>
                    <a:pt x="130" y="66"/>
                  </a:lnTo>
                  <a:lnTo>
                    <a:pt x="134" y="66"/>
                  </a:lnTo>
                  <a:lnTo>
                    <a:pt x="138" y="66"/>
                  </a:lnTo>
                  <a:lnTo>
                    <a:pt x="140" y="68"/>
                  </a:lnTo>
                  <a:lnTo>
                    <a:pt x="142" y="68"/>
                  </a:lnTo>
                  <a:lnTo>
                    <a:pt x="144" y="70"/>
                  </a:lnTo>
                  <a:lnTo>
                    <a:pt x="146" y="70"/>
                  </a:lnTo>
                  <a:lnTo>
                    <a:pt x="146" y="70"/>
                  </a:lnTo>
                  <a:lnTo>
                    <a:pt x="146" y="68"/>
                  </a:lnTo>
                  <a:lnTo>
                    <a:pt x="146" y="64"/>
                  </a:lnTo>
                  <a:lnTo>
                    <a:pt x="146" y="62"/>
                  </a:lnTo>
                  <a:lnTo>
                    <a:pt x="148" y="60"/>
                  </a:lnTo>
                  <a:lnTo>
                    <a:pt x="148" y="58"/>
                  </a:lnTo>
                  <a:lnTo>
                    <a:pt x="144" y="56"/>
                  </a:lnTo>
                  <a:lnTo>
                    <a:pt x="144" y="54"/>
                  </a:lnTo>
                  <a:lnTo>
                    <a:pt x="148" y="56"/>
                  </a:lnTo>
                  <a:lnTo>
                    <a:pt x="150" y="54"/>
                  </a:lnTo>
                  <a:lnTo>
                    <a:pt x="152" y="54"/>
                  </a:lnTo>
                  <a:lnTo>
                    <a:pt x="152" y="54"/>
                  </a:lnTo>
                  <a:lnTo>
                    <a:pt x="152" y="54"/>
                  </a:lnTo>
                  <a:lnTo>
                    <a:pt x="152" y="54"/>
                  </a:lnTo>
                  <a:lnTo>
                    <a:pt x="154" y="54"/>
                  </a:lnTo>
                  <a:lnTo>
                    <a:pt x="154" y="52"/>
                  </a:lnTo>
                  <a:lnTo>
                    <a:pt x="154" y="48"/>
                  </a:lnTo>
                  <a:lnTo>
                    <a:pt x="154" y="48"/>
                  </a:lnTo>
                  <a:lnTo>
                    <a:pt x="158" y="48"/>
                  </a:lnTo>
                  <a:lnTo>
                    <a:pt x="160" y="50"/>
                  </a:lnTo>
                  <a:lnTo>
                    <a:pt x="164" y="56"/>
                  </a:lnTo>
                  <a:lnTo>
                    <a:pt x="166" y="58"/>
                  </a:lnTo>
                  <a:lnTo>
                    <a:pt x="168" y="60"/>
                  </a:lnTo>
                  <a:lnTo>
                    <a:pt x="170" y="62"/>
                  </a:lnTo>
                  <a:lnTo>
                    <a:pt x="176" y="62"/>
                  </a:lnTo>
                  <a:lnTo>
                    <a:pt x="180" y="60"/>
                  </a:lnTo>
                  <a:lnTo>
                    <a:pt x="182" y="58"/>
                  </a:lnTo>
                  <a:lnTo>
                    <a:pt x="184" y="58"/>
                  </a:lnTo>
                  <a:lnTo>
                    <a:pt x="188" y="60"/>
                  </a:lnTo>
                  <a:lnTo>
                    <a:pt x="190" y="60"/>
                  </a:lnTo>
                  <a:lnTo>
                    <a:pt x="192" y="58"/>
                  </a:lnTo>
                  <a:lnTo>
                    <a:pt x="194" y="56"/>
                  </a:lnTo>
                  <a:lnTo>
                    <a:pt x="196" y="56"/>
                  </a:lnTo>
                  <a:lnTo>
                    <a:pt x="198" y="56"/>
                  </a:lnTo>
                  <a:lnTo>
                    <a:pt x="200" y="54"/>
                  </a:lnTo>
                  <a:lnTo>
                    <a:pt x="200" y="52"/>
                  </a:lnTo>
                  <a:lnTo>
                    <a:pt x="200" y="50"/>
                  </a:lnTo>
                  <a:lnTo>
                    <a:pt x="198" y="46"/>
                  </a:lnTo>
                  <a:lnTo>
                    <a:pt x="200" y="40"/>
                  </a:lnTo>
                  <a:lnTo>
                    <a:pt x="200" y="38"/>
                  </a:lnTo>
                  <a:lnTo>
                    <a:pt x="198" y="36"/>
                  </a:lnTo>
                  <a:lnTo>
                    <a:pt x="200" y="36"/>
                  </a:lnTo>
                  <a:lnTo>
                    <a:pt x="202" y="34"/>
                  </a:lnTo>
                  <a:lnTo>
                    <a:pt x="202" y="32"/>
                  </a:lnTo>
                  <a:lnTo>
                    <a:pt x="204" y="30"/>
                  </a:lnTo>
                  <a:lnTo>
                    <a:pt x="208" y="30"/>
                  </a:lnTo>
                  <a:lnTo>
                    <a:pt x="210" y="30"/>
                  </a:lnTo>
                  <a:lnTo>
                    <a:pt x="210" y="30"/>
                  </a:lnTo>
                  <a:lnTo>
                    <a:pt x="212" y="28"/>
                  </a:lnTo>
                  <a:lnTo>
                    <a:pt x="216" y="28"/>
                  </a:lnTo>
                  <a:lnTo>
                    <a:pt x="218" y="28"/>
                  </a:lnTo>
                  <a:lnTo>
                    <a:pt x="222" y="32"/>
                  </a:lnTo>
                  <a:lnTo>
                    <a:pt x="224" y="34"/>
                  </a:lnTo>
                  <a:lnTo>
                    <a:pt x="226" y="34"/>
                  </a:lnTo>
                  <a:lnTo>
                    <a:pt x="230" y="36"/>
                  </a:lnTo>
                  <a:lnTo>
                    <a:pt x="230" y="38"/>
                  </a:lnTo>
                  <a:lnTo>
                    <a:pt x="234" y="40"/>
                  </a:lnTo>
                  <a:lnTo>
                    <a:pt x="234" y="42"/>
                  </a:lnTo>
                  <a:lnTo>
                    <a:pt x="230" y="46"/>
                  </a:lnTo>
                  <a:lnTo>
                    <a:pt x="232" y="52"/>
                  </a:lnTo>
                  <a:close/>
                  <a:moveTo>
                    <a:pt x="10" y="264"/>
                  </a:moveTo>
                  <a:lnTo>
                    <a:pt x="12" y="266"/>
                  </a:lnTo>
                  <a:lnTo>
                    <a:pt x="10" y="266"/>
                  </a:lnTo>
                  <a:lnTo>
                    <a:pt x="10" y="264"/>
                  </a:lnTo>
                  <a:close/>
                  <a:moveTo>
                    <a:pt x="4" y="250"/>
                  </a:moveTo>
                  <a:lnTo>
                    <a:pt x="6" y="250"/>
                  </a:lnTo>
                  <a:lnTo>
                    <a:pt x="8" y="252"/>
                  </a:lnTo>
                  <a:lnTo>
                    <a:pt x="6" y="254"/>
                  </a:lnTo>
                  <a:lnTo>
                    <a:pt x="4" y="250"/>
                  </a:lnTo>
                  <a:close/>
                  <a:moveTo>
                    <a:pt x="8" y="246"/>
                  </a:moveTo>
                  <a:lnTo>
                    <a:pt x="8" y="248"/>
                  </a:lnTo>
                  <a:lnTo>
                    <a:pt x="8" y="248"/>
                  </a:lnTo>
                  <a:lnTo>
                    <a:pt x="8" y="246"/>
                  </a:lnTo>
                  <a:close/>
                  <a:moveTo>
                    <a:pt x="8" y="244"/>
                  </a:moveTo>
                  <a:lnTo>
                    <a:pt x="6" y="248"/>
                  </a:lnTo>
                  <a:lnTo>
                    <a:pt x="4" y="246"/>
                  </a:lnTo>
                  <a:lnTo>
                    <a:pt x="8" y="244"/>
                  </a:lnTo>
                  <a:close/>
                  <a:moveTo>
                    <a:pt x="2" y="236"/>
                  </a:moveTo>
                  <a:lnTo>
                    <a:pt x="2" y="234"/>
                  </a:lnTo>
                  <a:lnTo>
                    <a:pt x="2" y="232"/>
                  </a:lnTo>
                  <a:lnTo>
                    <a:pt x="2" y="232"/>
                  </a:lnTo>
                  <a:lnTo>
                    <a:pt x="2" y="236"/>
                  </a:lnTo>
                  <a:lnTo>
                    <a:pt x="2" y="236"/>
                  </a:lnTo>
                  <a:close/>
                  <a:moveTo>
                    <a:pt x="2" y="238"/>
                  </a:moveTo>
                  <a:lnTo>
                    <a:pt x="4" y="238"/>
                  </a:lnTo>
                  <a:lnTo>
                    <a:pt x="2" y="238"/>
                  </a:lnTo>
                  <a:lnTo>
                    <a:pt x="2" y="238"/>
                  </a:lnTo>
                  <a:close/>
                  <a:moveTo>
                    <a:pt x="6" y="240"/>
                  </a:moveTo>
                  <a:lnTo>
                    <a:pt x="8" y="242"/>
                  </a:lnTo>
                  <a:lnTo>
                    <a:pt x="8" y="244"/>
                  </a:lnTo>
                  <a:lnTo>
                    <a:pt x="6" y="240"/>
                  </a:lnTo>
                  <a:close/>
                  <a:moveTo>
                    <a:pt x="2" y="244"/>
                  </a:moveTo>
                  <a:lnTo>
                    <a:pt x="2" y="242"/>
                  </a:lnTo>
                  <a:lnTo>
                    <a:pt x="4" y="240"/>
                  </a:lnTo>
                  <a:lnTo>
                    <a:pt x="2" y="244"/>
                  </a:lnTo>
                  <a:close/>
                  <a:moveTo>
                    <a:pt x="2" y="228"/>
                  </a:moveTo>
                  <a:lnTo>
                    <a:pt x="0" y="230"/>
                  </a:lnTo>
                  <a:lnTo>
                    <a:pt x="0" y="230"/>
                  </a:lnTo>
                  <a:lnTo>
                    <a:pt x="2" y="230"/>
                  </a:lnTo>
                  <a:lnTo>
                    <a:pt x="2" y="228"/>
                  </a:lnTo>
                  <a:close/>
                  <a:moveTo>
                    <a:pt x="0" y="212"/>
                  </a:moveTo>
                  <a:lnTo>
                    <a:pt x="4" y="212"/>
                  </a:lnTo>
                  <a:lnTo>
                    <a:pt x="2" y="214"/>
                  </a:lnTo>
                  <a:lnTo>
                    <a:pt x="0" y="212"/>
                  </a:lnTo>
                  <a:close/>
                  <a:moveTo>
                    <a:pt x="2" y="208"/>
                  </a:moveTo>
                  <a:lnTo>
                    <a:pt x="4" y="208"/>
                  </a:lnTo>
                  <a:lnTo>
                    <a:pt x="2" y="210"/>
                  </a:lnTo>
                  <a:lnTo>
                    <a:pt x="2" y="208"/>
                  </a:lnTo>
                  <a:close/>
                  <a:moveTo>
                    <a:pt x="8" y="202"/>
                  </a:moveTo>
                  <a:lnTo>
                    <a:pt x="8" y="204"/>
                  </a:lnTo>
                  <a:lnTo>
                    <a:pt x="6" y="204"/>
                  </a:lnTo>
                  <a:lnTo>
                    <a:pt x="8" y="202"/>
                  </a:lnTo>
                  <a:close/>
                  <a:moveTo>
                    <a:pt x="10" y="200"/>
                  </a:moveTo>
                  <a:lnTo>
                    <a:pt x="12" y="202"/>
                  </a:lnTo>
                  <a:lnTo>
                    <a:pt x="14" y="202"/>
                  </a:lnTo>
                  <a:lnTo>
                    <a:pt x="10" y="204"/>
                  </a:lnTo>
                  <a:lnTo>
                    <a:pt x="10" y="200"/>
                  </a:lnTo>
                  <a:close/>
                  <a:moveTo>
                    <a:pt x="32" y="186"/>
                  </a:moveTo>
                  <a:lnTo>
                    <a:pt x="34" y="182"/>
                  </a:lnTo>
                  <a:lnTo>
                    <a:pt x="36" y="186"/>
                  </a:lnTo>
                  <a:lnTo>
                    <a:pt x="34" y="186"/>
                  </a:lnTo>
                  <a:lnTo>
                    <a:pt x="32" y="186"/>
                  </a:lnTo>
                  <a:close/>
                  <a:moveTo>
                    <a:pt x="34" y="182"/>
                  </a:moveTo>
                  <a:lnTo>
                    <a:pt x="34" y="182"/>
                  </a:lnTo>
                  <a:lnTo>
                    <a:pt x="32" y="182"/>
                  </a:lnTo>
                  <a:lnTo>
                    <a:pt x="30" y="180"/>
                  </a:lnTo>
                  <a:lnTo>
                    <a:pt x="32" y="180"/>
                  </a:lnTo>
                  <a:lnTo>
                    <a:pt x="34" y="182"/>
                  </a:lnTo>
                  <a:close/>
                  <a:moveTo>
                    <a:pt x="36" y="176"/>
                  </a:moveTo>
                  <a:lnTo>
                    <a:pt x="40" y="174"/>
                  </a:lnTo>
                  <a:lnTo>
                    <a:pt x="40" y="174"/>
                  </a:lnTo>
                  <a:lnTo>
                    <a:pt x="38" y="176"/>
                  </a:lnTo>
                  <a:lnTo>
                    <a:pt x="36" y="176"/>
                  </a:lnTo>
                  <a:close/>
                  <a:moveTo>
                    <a:pt x="36" y="180"/>
                  </a:moveTo>
                  <a:lnTo>
                    <a:pt x="38" y="178"/>
                  </a:lnTo>
                  <a:lnTo>
                    <a:pt x="40" y="178"/>
                  </a:lnTo>
                  <a:lnTo>
                    <a:pt x="40" y="176"/>
                  </a:lnTo>
                  <a:lnTo>
                    <a:pt x="42" y="176"/>
                  </a:lnTo>
                  <a:lnTo>
                    <a:pt x="44" y="178"/>
                  </a:lnTo>
                  <a:lnTo>
                    <a:pt x="42" y="180"/>
                  </a:lnTo>
                  <a:lnTo>
                    <a:pt x="40" y="180"/>
                  </a:lnTo>
                  <a:lnTo>
                    <a:pt x="38" y="180"/>
                  </a:lnTo>
                  <a:lnTo>
                    <a:pt x="36" y="180"/>
                  </a:lnTo>
                  <a:close/>
                  <a:moveTo>
                    <a:pt x="68" y="146"/>
                  </a:moveTo>
                  <a:lnTo>
                    <a:pt x="68" y="144"/>
                  </a:lnTo>
                  <a:lnTo>
                    <a:pt x="72" y="144"/>
                  </a:lnTo>
                  <a:lnTo>
                    <a:pt x="70" y="146"/>
                  </a:lnTo>
                  <a:lnTo>
                    <a:pt x="68" y="146"/>
                  </a:lnTo>
                  <a:close/>
                  <a:moveTo>
                    <a:pt x="66" y="152"/>
                  </a:moveTo>
                  <a:lnTo>
                    <a:pt x="64" y="150"/>
                  </a:lnTo>
                  <a:lnTo>
                    <a:pt x="62" y="150"/>
                  </a:lnTo>
                  <a:lnTo>
                    <a:pt x="64" y="148"/>
                  </a:lnTo>
                  <a:lnTo>
                    <a:pt x="68" y="148"/>
                  </a:lnTo>
                  <a:lnTo>
                    <a:pt x="70" y="148"/>
                  </a:lnTo>
                  <a:lnTo>
                    <a:pt x="66" y="150"/>
                  </a:lnTo>
                  <a:lnTo>
                    <a:pt x="66" y="152"/>
                  </a:lnTo>
                  <a:close/>
                  <a:moveTo>
                    <a:pt x="70" y="132"/>
                  </a:moveTo>
                  <a:lnTo>
                    <a:pt x="72" y="132"/>
                  </a:lnTo>
                  <a:lnTo>
                    <a:pt x="72" y="134"/>
                  </a:lnTo>
                  <a:lnTo>
                    <a:pt x="70" y="134"/>
                  </a:lnTo>
                  <a:lnTo>
                    <a:pt x="70" y="132"/>
                  </a:lnTo>
                  <a:lnTo>
                    <a:pt x="70" y="132"/>
                  </a:lnTo>
                  <a:close/>
                  <a:moveTo>
                    <a:pt x="76" y="126"/>
                  </a:moveTo>
                  <a:lnTo>
                    <a:pt x="78" y="126"/>
                  </a:lnTo>
                  <a:lnTo>
                    <a:pt x="80" y="126"/>
                  </a:lnTo>
                  <a:lnTo>
                    <a:pt x="76" y="128"/>
                  </a:lnTo>
                  <a:lnTo>
                    <a:pt x="76" y="126"/>
                  </a:lnTo>
                  <a:close/>
                  <a:moveTo>
                    <a:pt x="74" y="122"/>
                  </a:moveTo>
                  <a:lnTo>
                    <a:pt x="76" y="120"/>
                  </a:lnTo>
                  <a:lnTo>
                    <a:pt x="78" y="122"/>
                  </a:lnTo>
                  <a:lnTo>
                    <a:pt x="76" y="126"/>
                  </a:lnTo>
                  <a:lnTo>
                    <a:pt x="74" y="122"/>
                  </a:lnTo>
                  <a:close/>
                  <a:moveTo>
                    <a:pt x="90" y="100"/>
                  </a:moveTo>
                  <a:lnTo>
                    <a:pt x="90" y="98"/>
                  </a:lnTo>
                  <a:lnTo>
                    <a:pt x="92" y="98"/>
                  </a:lnTo>
                  <a:lnTo>
                    <a:pt x="90" y="102"/>
                  </a:lnTo>
                  <a:lnTo>
                    <a:pt x="90" y="100"/>
                  </a:lnTo>
                  <a:close/>
                  <a:moveTo>
                    <a:pt x="74" y="88"/>
                  </a:moveTo>
                  <a:lnTo>
                    <a:pt x="76" y="88"/>
                  </a:lnTo>
                  <a:lnTo>
                    <a:pt x="76" y="90"/>
                  </a:lnTo>
                  <a:lnTo>
                    <a:pt x="74" y="90"/>
                  </a:lnTo>
                  <a:lnTo>
                    <a:pt x="74" y="88"/>
                  </a:lnTo>
                  <a:close/>
                  <a:moveTo>
                    <a:pt x="78" y="82"/>
                  </a:moveTo>
                  <a:lnTo>
                    <a:pt x="76" y="84"/>
                  </a:lnTo>
                  <a:lnTo>
                    <a:pt x="76" y="82"/>
                  </a:lnTo>
                  <a:lnTo>
                    <a:pt x="78" y="78"/>
                  </a:lnTo>
                  <a:lnTo>
                    <a:pt x="78" y="82"/>
                  </a:lnTo>
                  <a:close/>
                  <a:moveTo>
                    <a:pt x="80" y="80"/>
                  </a:moveTo>
                  <a:lnTo>
                    <a:pt x="80" y="78"/>
                  </a:lnTo>
                  <a:lnTo>
                    <a:pt x="80" y="76"/>
                  </a:lnTo>
                  <a:lnTo>
                    <a:pt x="82" y="76"/>
                  </a:lnTo>
                  <a:lnTo>
                    <a:pt x="80" y="80"/>
                  </a:lnTo>
                  <a:close/>
                  <a:moveTo>
                    <a:pt x="88" y="74"/>
                  </a:moveTo>
                  <a:lnTo>
                    <a:pt x="88" y="76"/>
                  </a:lnTo>
                  <a:lnTo>
                    <a:pt x="84" y="80"/>
                  </a:lnTo>
                  <a:lnTo>
                    <a:pt x="84" y="76"/>
                  </a:lnTo>
                  <a:lnTo>
                    <a:pt x="88" y="74"/>
                  </a:lnTo>
                  <a:close/>
                  <a:moveTo>
                    <a:pt x="92" y="68"/>
                  </a:moveTo>
                  <a:lnTo>
                    <a:pt x="92" y="66"/>
                  </a:lnTo>
                  <a:lnTo>
                    <a:pt x="96" y="68"/>
                  </a:lnTo>
                  <a:lnTo>
                    <a:pt x="92" y="68"/>
                  </a:lnTo>
                  <a:close/>
                  <a:moveTo>
                    <a:pt x="94" y="70"/>
                  </a:moveTo>
                  <a:lnTo>
                    <a:pt x="94" y="74"/>
                  </a:lnTo>
                  <a:lnTo>
                    <a:pt x="92" y="74"/>
                  </a:lnTo>
                  <a:lnTo>
                    <a:pt x="90" y="76"/>
                  </a:lnTo>
                  <a:lnTo>
                    <a:pt x="90" y="72"/>
                  </a:lnTo>
                  <a:lnTo>
                    <a:pt x="94" y="70"/>
                  </a:lnTo>
                  <a:close/>
                  <a:moveTo>
                    <a:pt x="96" y="58"/>
                  </a:moveTo>
                  <a:lnTo>
                    <a:pt x="98" y="60"/>
                  </a:lnTo>
                  <a:lnTo>
                    <a:pt x="98" y="64"/>
                  </a:lnTo>
                  <a:lnTo>
                    <a:pt x="94" y="66"/>
                  </a:lnTo>
                  <a:lnTo>
                    <a:pt x="92" y="64"/>
                  </a:lnTo>
                  <a:lnTo>
                    <a:pt x="96" y="62"/>
                  </a:lnTo>
                  <a:lnTo>
                    <a:pt x="94" y="62"/>
                  </a:lnTo>
                  <a:lnTo>
                    <a:pt x="92" y="64"/>
                  </a:lnTo>
                  <a:lnTo>
                    <a:pt x="90" y="62"/>
                  </a:lnTo>
                  <a:lnTo>
                    <a:pt x="92" y="60"/>
                  </a:lnTo>
                  <a:lnTo>
                    <a:pt x="94" y="62"/>
                  </a:lnTo>
                  <a:lnTo>
                    <a:pt x="96" y="58"/>
                  </a:lnTo>
                  <a:lnTo>
                    <a:pt x="94" y="58"/>
                  </a:lnTo>
                  <a:lnTo>
                    <a:pt x="96" y="58"/>
                  </a:lnTo>
                  <a:close/>
                  <a:moveTo>
                    <a:pt x="98" y="58"/>
                  </a:moveTo>
                  <a:lnTo>
                    <a:pt x="98" y="58"/>
                  </a:lnTo>
                  <a:lnTo>
                    <a:pt x="98" y="54"/>
                  </a:lnTo>
                  <a:lnTo>
                    <a:pt x="102" y="52"/>
                  </a:lnTo>
                  <a:lnTo>
                    <a:pt x="102" y="50"/>
                  </a:lnTo>
                  <a:lnTo>
                    <a:pt x="104" y="48"/>
                  </a:lnTo>
                  <a:lnTo>
                    <a:pt x="106" y="50"/>
                  </a:lnTo>
                  <a:lnTo>
                    <a:pt x="102" y="52"/>
                  </a:lnTo>
                  <a:lnTo>
                    <a:pt x="102" y="56"/>
                  </a:lnTo>
                  <a:lnTo>
                    <a:pt x="98" y="58"/>
                  </a:lnTo>
                  <a:close/>
                  <a:moveTo>
                    <a:pt x="108" y="60"/>
                  </a:moveTo>
                  <a:lnTo>
                    <a:pt x="110" y="64"/>
                  </a:lnTo>
                  <a:lnTo>
                    <a:pt x="106" y="68"/>
                  </a:lnTo>
                  <a:lnTo>
                    <a:pt x="104" y="70"/>
                  </a:lnTo>
                  <a:lnTo>
                    <a:pt x="102" y="72"/>
                  </a:lnTo>
                  <a:lnTo>
                    <a:pt x="100" y="70"/>
                  </a:lnTo>
                  <a:lnTo>
                    <a:pt x="100" y="68"/>
                  </a:lnTo>
                  <a:lnTo>
                    <a:pt x="98" y="72"/>
                  </a:lnTo>
                  <a:lnTo>
                    <a:pt x="96" y="72"/>
                  </a:lnTo>
                  <a:lnTo>
                    <a:pt x="98" y="70"/>
                  </a:lnTo>
                  <a:lnTo>
                    <a:pt x="98" y="68"/>
                  </a:lnTo>
                  <a:lnTo>
                    <a:pt x="98" y="66"/>
                  </a:lnTo>
                  <a:lnTo>
                    <a:pt x="100" y="64"/>
                  </a:lnTo>
                  <a:lnTo>
                    <a:pt x="100" y="62"/>
                  </a:lnTo>
                  <a:lnTo>
                    <a:pt x="102" y="58"/>
                  </a:lnTo>
                  <a:lnTo>
                    <a:pt x="100" y="64"/>
                  </a:lnTo>
                  <a:lnTo>
                    <a:pt x="102" y="66"/>
                  </a:lnTo>
                  <a:lnTo>
                    <a:pt x="104" y="62"/>
                  </a:lnTo>
                  <a:lnTo>
                    <a:pt x="108" y="62"/>
                  </a:lnTo>
                  <a:lnTo>
                    <a:pt x="106" y="60"/>
                  </a:lnTo>
                  <a:lnTo>
                    <a:pt x="106" y="58"/>
                  </a:lnTo>
                  <a:lnTo>
                    <a:pt x="108" y="60"/>
                  </a:lnTo>
                  <a:close/>
                  <a:moveTo>
                    <a:pt x="106" y="58"/>
                  </a:moveTo>
                  <a:lnTo>
                    <a:pt x="106" y="56"/>
                  </a:lnTo>
                  <a:lnTo>
                    <a:pt x="108" y="56"/>
                  </a:lnTo>
                  <a:lnTo>
                    <a:pt x="110" y="58"/>
                  </a:lnTo>
                  <a:lnTo>
                    <a:pt x="110" y="60"/>
                  </a:lnTo>
                  <a:lnTo>
                    <a:pt x="106" y="58"/>
                  </a:lnTo>
                  <a:close/>
                  <a:moveTo>
                    <a:pt x="114" y="62"/>
                  </a:moveTo>
                  <a:lnTo>
                    <a:pt x="114" y="58"/>
                  </a:lnTo>
                  <a:lnTo>
                    <a:pt x="116" y="60"/>
                  </a:lnTo>
                  <a:lnTo>
                    <a:pt x="114" y="62"/>
                  </a:lnTo>
                  <a:close/>
                  <a:moveTo>
                    <a:pt x="122" y="48"/>
                  </a:moveTo>
                  <a:lnTo>
                    <a:pt x="122" y="50"/>
                  </a:lnTo>
                  <a:lnTo>
                    <a:pt x="122" y="52"/>
                  </a:lnTo>
                  <a:lnTo>
                    <a:pt x="120" y="52"/>
                  </a:lnTo>
                  <a:lnTo>
                    <a:pt x="118" y="54"/>
                  </a:lnTo>
                  <a:lnTo>
                    <a:pt x="116" y="54"/>
                  </a:lnTo>
                  <a:lnTo>
                    <a:pt x="114" y="56"/>
                  </a:lnTo>
                  <a:lnTo>
                    <a:pt x="114" y="56"/>
                  </a:lnTo>
                  <a:lnTo>
                    <a:pt x="114" y="54"/>
                  </a:lnTo>
                  <a:lnTo>
                    <a:pt x="112" y="54"/>
                  </a:lnTo>
                  <a:lnTo>
                    <a:pt x="114" y="50"/>
                  </a:lnTo>
                  <a:lnTo>
                    <a:pt x="112" y="50"/>
                  </a:lnTo>
                  <a:lnTo>
                    <a:pt x="112" y="48"/>
                  </a:lnTo>
                  <a:lnTo>
                    <a:pt x="116" y="48"/>
                  </a:lnTo>
                  <a:lnTo>
                    <a:pt x="112" y="46"/>
                  </a:lnTo>
                  <a:lnTo>
                    <a:pt x="114" y="44"/>
                  </a:lnTo>
                  <a:lnTo>
                    <a:pt x="116" y="44"/>
                  </a:lnTo>
                  <a:lnTo>
                    <a:pt x="116" y="42"/>
                  </a:lnTo>
                  <a:lnTo>
                    <a:pt x="120" y="42"/>
                  </a:lnTo>
                  <a:lnTo>
                    <a:pt x="120" y="44"/>
                  </a:lnTo>
                  <a:lnTo>
                    <a:pt x="122" y="46"/>
                  </a:lnTo>
                  <a:lnTo>
                    <a:pt x="122" y="48"/>
                  </a:lnTo>
                  <a:close/>
                  <a:moveTo>
                    <a:pt x="122" y="40"/>
                  </a:moveTo>
                  <a:lnTo>
                    <a:pt x="126" y="40"/>
                  </a:lnTo>
                  <a:lnTo>
                    <a:pt x="126" y="38"/>
                  </a:lnTo>
                  <a:lnTo>
                    <a:pt x="128" y="38"/>
                  </a:lnTo>
                  <a:lnTo>
                    <a:pt x="130" y="36"/>
                  </a:lnTo>
                  <a:lnTo>
                    <a:pt x="132" y="40"/>
                  </a:lnTo>
                  <a:lnTo>
                    <a:pt x="130" y="42"/>
                  </a:lnTo>
                  <a:lnTo>
                    <a:pt x="130" y="42"/>
                  </a:lnTo>
                  <a:lnTo>
                    <a:pt x="126" y="42"/>
                  </a:lnTo>
                  <a:lnTo>
                    <a:pt x="124" y="44"/>
                  </a:lnTo>
                  <a:lnTo>
                    <a:pt x="122" y="40"/>
                  </a:lnTo>
                  <a:close/>
                  <a:moveTo>
                    <a:pt x="132" y="28"/>
                  </a:moveTo>
                  <a:lnTo>
                    <a:pt x="132" y="26"/>
                  </a:lnTo>
                  <a:lnTo>
                    <a:pt x="134" y="24"/>
                  </a:lnTo>
                  <a:lnTo>
                    <a:pt x="132" y="28"/>
                  </a:lnTo>
                  <a:close/>
                  <a:moveTo>
                    <a:pt x="128" y="32"/>
                  </a:moveTo>
                  <a:lnTo>
                    <a:pt x="128" y="28"/>
                  </a:lnTo>
                  <a:lnTo>
                    <a:pt x="130" y="28"/>
                  </a:lnTo>
                  <a:lnTo>
                    <a:pt x="130" y="30"/>
                  </a:lnTo>
                  <a:lnTo>
                    <a:pt x="128" y="32"/>
                  </a:lnTo>
                  <a:lnTo>
                    <a:pt x="128" y="32"/>
                  </a:lnTo>
                  <a:close/>
                  <a:moveTo>
                    <a:pt x="136" y="36"/>
                  </a:moveTo>
                  <a:lnTo>
                    <a:pt x="136" y="34"/>
                  </a:lnTo>
                  <a:lnTo>
                    <a:pt x="138" y="36"/>
                  </a:lnTo>
                  <a:lnTo>
                    <a:pt x="136" y="36"/>
                  </a:lnTo>
                  <a:close/>
                  <a:moveTo>
                    <a:pt x="134" y="36"/>
                  </a:moveTo>
                  <a:lnTo>
                    <a:pt x="134" y="36"/>
                  </a:lnTo>
                  <a:lnTo>
                    <a:pt x="132" y="36"/>
                  </a:lnTo>
                  <a:lnTo>
                    <a:pt x="128" y="34"/>
                  </a:lnTo>
                  <a:lnTo>
                    <a:pt x="134" y="30"/>
                  </a:lnTo>
                  <a:lnTo>
                    <a:pt x="134" y="32"/>
                  </a:lnTo>
                  <a:lnTo>
                    <a:pt x="136" y="32"/>
                  </a:lnTo>
                  <a:lnTo>
                    <a:pt x="136" y="32"/>
                  </a:lnTo>
                  <a:lnTo>
                    <a:pt x="134" y="34"/>
                  </a:lnTo>
                  <a:lnTo>
                    <a:pt x="134" y="36"/>
                  </a:lnTo>
                  <a:close/>
                  <a:moveTo>
                    <a:pt x="140" y="30"/>
                  </a:moveTo>
                  <a:lnTo>
                    <a:pt x="140" y="30"/>
                  </a:lnTo>
                  <a:lnTo>
                    <a:pt x="138" y="30"/>
                  </a:lnTo>
                  <a:lnTo>
                    <a:pt x="136" y="28"/>
                  </a:lnTo>
                  <a:lnTo>
                    <a:pt x="136" y="24"/>
                  </a:lnTo>
                  <a:lnTo>
                    <a:pt x="138" y="24"/>
                  </a:lnTo>
                  <a:lnTo>
                    <a:pt x="138" y="26"/>
                  </a:lnTo>
                  <a:lnTo>
                    <a:pt x="140" y="28"/>
                  </a:lnTo>
                  <a:lnTo>
                    <a:pt x="140" y="30"/>
                  </a:lnTo>
                  <a:close/>
                  <a:moveTo>
                    <a:pt x="148" y="34"/>
                  </a:moveTo>
                  <a:lnTo>
                    <a:pt x="146" y="32"/>
                  </a:lnTo>
                  <a:lnTo>
                    <a:pt x="144" y="30"/>
                  </a:lnTo>
                  <a:lnTo>
                    <a:pt x="144" y="26"/>
                  </a:lnTo>
                  <a:lnTo>
                    <a:pt x="146" y="26"/>
                  </a:lnTo>
                  <a:lnTo>
                    <a:pt x="148" y="28"/>
                  </a:lnTo>
                  <a:lnTo>
                    <a:pt x="148" y="30"/>
                  </a:lnTo>
                  <a:lnTo>
                    <a:pt x="148" y="32"/>
                  </a:lnTo>
                  <a:lnTo>
                    <a:pt x="148" y="34"/>
                  </a:lnTo>
                  <a:close/>
                  <a:moveTo>
                    <a:pt x="166" y="24"/>
                  </a:moveTo>
                  <a:lnTo>
                    <a:pt x="164" y="24"/>
                  </a:lnTo>
                  <a:lnTo>
                    <a:pt x="162" y="22"/>
                  </a:lnTo>
                  <a:lnTo>
                    <a:pt x="162" y="20"/>
                  </a:lnTo>
                  <a:lnTo>
                    <a:pt x="166" y="20"/>
                  </a:lnTo>
                  <a:lnTo>
                    <a:pt x="166" y="22"/>
                  </a:lnTo>
                  <a:lnTo>
                    <a:pt x="166" y="24"/>
                  </a:lnTo>
                  <a:close/>
                  <a:moveTo>
                    <a:pt x="170" y="22"/>
                  </a:moveTo>
                  <a:lnTo>
                    <a:pt x="166" y="18"/>
                  </a:lnTo>
                  <a:lnTo>
                    <a:pt x="170" y="14"/>
                  </a:lnTo>
                  <a:lnTo>
                    <a:pt x="172" y="18"/>
                  </a:lnTo>
                  <a:lnTo>
                    <a:pt x="170" y="20"/>
                  </a:lnTo>
                  <a:lnTo>
                    <a:pt x="170" y="22"/>
                  </a:lnTo>
                  <a:close/>
                  <a:moveTo>
                    <a:pt x="164" y="18"/>
                  </a:moveTo>
                  <a:lnTo>
                    <a:pt x="162" y="18"/>
                  </a:lnTo>
                  <a:lnTo>
                    <a:pt x="158" y="16"/>
                  </a:lnTo>
                  <a:lnTo>
                    <a:pt x="158" y="14"/>
                  </a:lnTo>
                  <a:lnTo>
                    <a:pt x="160" y="14"/>
                  </a:lnTo>
                  <a:lnTo>
                    <a:pt x="162" y="14"/>
                  </a:lnTo>
                  <a:lnTo>
                    <a:pt x="164" y="14"/>
                  </a:lnTo>
                  <a:lnTo>
                    <a:pt x="164" y="12"/>
                  </a:lnTo>
                  <a:lnTo>
                    <a:pt x="166" y="14"/>
                  </a:lnTo>
                  <a:lnTo>
                    <a:pt x="170" y="10"/>
                  </a:lnTo>
                  <a:lnTo>
                    <a:pt x="170" y="12"/>
                  </a:lnTo>
                  <a:lnTo>
                    <a:pt x="164" y="18"/>
                  </a:lnTo>
                  <a:close/>
                  <a:moveTo>
                    <a:pt x="172" y="12"/>
                  </a:moveTo>
                  <a:lnTo>
                    <a:pt x="176" y="12"/>
                  </a:lnTo>
                  <a:lnTo>
                    <a:pt x="178" y="14"/>
                  </a:lnTo>
                  <a:lnTo>
                    <a:pt x="176" y="16"/>
                  </a:lnTo>
                  <a:lnTo>
                    <a:pt x="174" y="16"/>
                  </a:lnTo>
                  <a:lnTo>
                    <a:pt x="174" y="14"/>
                  </a:lnTo>
                  <a:lnTo>
                    <a:pt x="172" y="12"/>
                  </a:lnTo>
                  <a:close/>
                  <a:moveTo>
                    <a:pt x="178" y="6"/>
                  </a:moveTo>
                  <a:lnTo>
                    <a:pt x="178" y="8"/>
                  </a:lnTo>
                  <a:lnTo>
                    <a:pt x="176" y="8"/>
                  </a:lnTo>
                  <a:lnTo>
                    <a:pt x="176" y="6"/>
                  </a:lnTo>
                  <a:lnTo>
                    <a:pt x="178" y="6"/>
                  </a:lnTo>
                  <a:lnTo>
                    <a:pt x="178" y="6"/>
                  </a:lnTo>
                  <a:close/>
                  <a:moveTo>
                    <a:pt x="184" y="2"/>
                  </a:moveTo>
                  <a:lnTo>
                    <a:pt x="182" y="2"/>
                  </a:lnTo>
                  <a:lnTo>
                    <a:pt x="182" y="0"/>
                  </a:lnTo>
                  <a:lnTo>
                    <a:pt x="184" y="0"/>
                  </a:lnTo>
                  <a:lnTo>
                    <a:pt x="184" y="2"/>
                  </a:lnTo>
                  <a:close/>
                  <a:moveTo>
                    <a:pt x="188" y="4"/>
                  </a:moveTo>
                  <a:lnTo>
                    <a:pt x="188" y="2"/>
                  </a:lnTo>
                  <a:lnTo>
                    <a:pt x="188" y="2"/>
                  </a:lnTo>
                  <a:lnTo>
                    <a:pt x="190" y="2"/>
                  </a:lnTo>
                  <a:lnTo>
                    <a:pt x="190" y="2"/>
                  </a:lnTo>
                  <a:lnTo>
                    <a:pt x="192" y="0"/>
                  </a:lnTo>
                  <a:lnTo>
                    <a:pt x="192" y="0"/>
                  </a:lnTo>
                  <a:lnTo>
                    <a:pt x="194" y="0"/>
                  </a:lnTo>
                  <a:lnTo>
                    <a:pt x="192" y="4"/>
                  </a:lnTo>
                  <a:lnTo>
                    <a:pt x="196" y="4"/>
                  </a:lnTo>
                  <a:lnTo>
                    <a:pt x="196" y="6"/>
                  </a:lnTo>
                  <a:lnTo>
                    <a:pt x="192" y="6"/>
                  </a:lnTo>
                  <a:lnTo>
                    <a:pt x="190" y="4"/>
                  </a:lnTo>
                  <a:lnTo>
                    <a:pt x="188"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5" name="North Macedonia">
              <a:extLst>
                <a:ext uri="{FF2B5EF4-FFF2-40B4-BE49-F238E27FC236}">
                  <a16:creationId xmlns:a16="http://schemas.microsoft.com/office/drawing/2014/main" id="{31935CF6-7F00-415B-8B42-1395B25BB63E}"/>
                </a:ext>
              </a:extLst>
            </p:cNvPr>
            <p:cNvSpPr>
              <a:spLocks/>
            </p:cNvSpPr>
            <p:nvPr/>
          </p:nvSpPr>
          <p:spPr bwMode="auto">
            <a:xfrm>
              <a:off x="6367768" y="3357359"/>
              <a:ext cx="61244" cy="45933"/>
            </a:xfrm>
            <a:custGeom>
              <a:avLst/>
              <a:gdLst>
                <a:gd name="T0" fmla="*/ 22 w 32"/>
                <a:gd name="T1" fmla="*/ 0 h 24"/>
                <a:gd name="T2" fmla="*/ 28 w 32"/>
                <a:gd name="T3" fmla="*/ 2 h 24"/>
                <a:gd name="T4" fmla="*/ 30 w 32"/>
                <a:gd name="T5" fmla="*/ 8 h 24"/>
                <a:gd name="T6" fmla="*/ 32 w 32"/>
                <a:gd name="T7" fmla="*/ 12 h 24"/>
                <a:gd name="T8" fmla="*/ 32 w 32"/>
                <a:gd name="T9" fmla="*/ 14 h 24"/>
                <a:gd name="T10" fmla="*/ 30 w 32"/>
                <a:gd name="T11" fmla="*/ 16 h 24"/>
                <a:gd name="T12" fmla="*/ 28 w 32"/>
                <a:gd name="T13" fmla="*/ 16 h 24"/>
                <a:gd name="T14" fmla="*/ 24 w 32"/>
                <a:gd name="T15" fmla="*/ 18 h 24"/>
                <a:gd name="T16" fmla="*/ 18 w 32"/>
                <a:gd name="T17" fmla="*/ 16 h 24"/>
                <a:gd name="T18" fmla="*/ 16 w 32"/>
                <a:gd name="T19" fmla="*/ 18 h 24"/>
                <a:gd name="T20" fmla="*/ 16 w 32"/>
                <a:gd name="T21" fmla="*/ 20 h 24"/>
                <a:gd name="T22" fmla="*/ 12 w 32"/>
                <a:gd name="T23" fmla="*/ 20 h 24"/>
                <a:gd name="T24" fmla="*/ 8 w 32"/>
                <a:gd name="T25" fmla="*/ 24 h 24"/>
                <a:gd name="T26" fmla="*/ 8 w 32"/>
                <a:gd name="T27" fmla="*/ 24 h 24"/>
                <a:gd name="T28" fmla="*/ 4 w 32"/>
                <a:gd name="T29" fmla="*/ 22 h 24"/>
                <a:gd name="T30" fmla="*/ 4 w 32"/>
                <a:gd name="T31" fmla="*/ 20 h 24"/>
                <a:gd name="T32" fmla="*/ 2 w 32"/>
                <a:gd name="T33" fmla="*/ 16 h 24"/>
                <a:gd name="T34" fmla="*/ 0 w 32"/>
                <a:gd name="T35" fmla="*/ 12 h 24"/>
                <a:gd name="T36" fmla="*/ 2 w 32"/>
                <a:gd name="T37" fmla="*/ 8 h 24"/>
                <a:gd name="T38" fmla="*/ 2 w 32"/>
                <a:gd name="T39" fmla="*/ 8 h 24"/>
                <a:gd name="T40" fmla="*/ 2 w 32"/>
                <a:gd name="T41" fmla="*/ 6 h 24"/>
                <a:gd name="T42" fmla="*/ 2 w 32"/>
                <a:gd name="T43" fmla="*/ 4 h 24"/>
                <a:gd name="T44" fmla="*/ 6 w 32"/>
                <a:gd name="T45" fmla="*/ 2 h 24"/>
                <a:gd name="T46" fmla="*/ 8 w 32"/>
                <a:gd name="T47" fmla="*/ 2 h 24"/>
                <a:gd name="T48" fmla="*/ 10 w 32"/>
                <a:gd name="T49" fmla="*/ 0 h 24"/>
                <a:gd name="T50" fmla="*/ 14 w 32"/>
                <a:gd name="T51" fmla="*/ 0 h 24"/>
                <a:gd name="T52" fmla="*/ 18 w 32"/>
                <a:gd name="T53" fmla="*/ 0 h 24"/>
                <a:gd name="T54" fmla="*/ 20 w 32"/>
                <a:gd name="T55" fmla="*/ 0 h 24"/>
                <a:gd name="T56" fmla="*/ 22 w 32"/>
                <a:gd name="T5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24">
                  <a:moveTo>
                    <a:pt x="22" y="0"/>
                  </a:moveTo>
                  <a:lnTo>
                    <a:pt x="28" y="2"/>
                  </a:lnTo>
                  <a:lnTo>
                    <a:pt x="30" y="8"/>
                  </a:lnTo>
                  <a:lnTo>
                    <a:pt x="32" y="12"/>
                  </a:lnTo>
                  <a:lnTo>
                    <a:pt x="32" y="14"/>
                  </a:lnTo>
                  <a:lnTo>
                    <a:pt x="30" y="16"/>
                  </a:lnTo>
                  <a:lnTo>
                    <a:pt x="28" y="16"/>
                  </a:lnTo>
                  <a:lnTo>
                    <a:pt x="24" y="18"/>
                  </a:lnTo>
                  <a:lnTo>
                    <a:pt x="18" y="16"/>
                  </a:lnTo>
                  <a:lnTo>
                    <a:pt x="16" y="18"/>
                  </a:lnTo>
                  <a:lnTo>
                    <a:pt x="16" y="20"/>
                  </a:lnTo>
                  <a:lnTo>
                    <a:pt x="12" y="20"/>
                  </a:lnTo>
                  <a:lnTo>
                    <a:pt x="8" y="24"/>
                  </a:lnTo>
                  <a:lnTo>
                    <a:pt x="8" y="24"/>
                  </a:lnTo>
                  <a:lnTo>
                    <a:pt x="4" y="22"/>
                  </a:lnTo>
                  <a:lnTo>
                    <a:pt x="4" y="20"/>
                  </a:lnTo>
                  <a:lnTo>
                    <a:pt x="2" y="16"/>
                  </a:lnTo>
                  <a:lnTo>
                    <a:pt x="0" y="12"/>
                  </a:lnTo>
                  <a:lnTo>
                    <a:pt x="2" y="8"/>
                  </a:lnTo>
                  <a:lnTo>
                    <a:pt x="2" y="8"/>
                  </a:lnTo>
                  <a:lnTo>
                    <a:pt x="2" y="6"/>
                  </a:lnTo>
                  <a:lnTo>
                    <a:pt x="2" y="4"/>
                  </a:lnTo>
                  <a:lnTo>
                    <a:pt x="6" y="2"/>
                  </a:lnTo>
                  <a:lnTo>
                    <a:pt x="8" y="2"/>
                  </a:lnTo>
                  <a:lnTo>
                    <a:pt x="10" y="0"/>
                  </a:lnTo>
                  <a:lnTo>
                    <a:pt x="14" y="0"/>
                  </a:lnTo>
                  <a:lnTo>
                    <a:pt x="18" y="0"/>
                  </a:lnTo>
                  <a:lnTo>
                    <a:pt x="20" y="0"/>
                  </a:lnTo>
                  <a:lnTo>
                    <a:pt x="2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6" name="Nigeria">
              <a:extLst>
                <a:ext uri="{FF2B5EF4-FFF2-40B4-BE49-F238E27FC236}">
                  <a16:creationId xmlns:a16="http://schemas.microsoft.com/office/drawing/2014/main" id="{18D8D2B7-1358-4FDA-B71F-CC411F658CBA}"/>
                </a:ext>
              </a:extLst>
            </p:cNvPr>
            <p:cNvSpPr>
              <a:spLocks/>
            </p:cNvSpPr>
            <p:nvPr/>
          </p:nvSpPr>
          <p:spPr bwMode="auto">
            <a:xfrm>
              <a:off x="5988824" y="4092281"/>
              <a:ext cx="267941" cy="229663"/>
            </a:xfrm>
            <a:custGeom>
              <a:avLst/>
              <a:gdLst>
                <a:gd name="T0" fmla="*/ 132 w 140"/>
                <a:gd name="T1" fmla="*/ 8 h 120"/>
                <a:gd name="T2" fmla="*/ 124 w 140"/>
                <a:gd name="T3" fmla="*/ 4 h 120"/>
                <a:gd name="T4" fmla="*/ 120 w 140"/>
                <a:gd name="T5" fmla="*/ 6 h 120"/>
                <a:gd name="T6" fmla="*/ 116 w 140"/>
                <a:gd name="T7" fmla="*/ 8 h 120"/>
                <a:gd name="T8" fmla="*/ 110 w 140"/>
                <a:gd name="T9" fmla="*/ 10 h 120"/>
                <a:gd name="T10" fmla="*/ 98 w 140"/>
                <a:gd name="T11" fmla="*/ 6 h 120"/>
                <a:gd name="T12" fmla="*/ 84 w 140"/>
                <a:gd name="T13" fmla="*/ 8 h 120"/>
                <a:gd name="T14" fmla="*/ 76 w 140"/>
                <a:gd name="T15" fmla="*/ 14 h 120"/>
                <a:gd name="T16" fmla="*/ 66 w 140"/>
                <a:gd name="T17" fmla="*/ 10 h 120"/>
                <a:gd name="T18" fmla="*/ 60 w 140"/>
                <a:gd name="T19" fmla="*/ 6 h 120"/>
                <a:gd name="T20" fmla="*/ 54 w 140"/>
                <a:gd name="T21" fmla="*/ 8 h 120"/>
                <a:gd name="T22" fmla="*/ 50 w 140"/>
                <a:gd name="T23" fmla="*/ 10 h 120"/>
                <a:gd name="T24" fmla="*/ 44 w 140"/>
                <a:gd name="T25" fmla="*/ 6 h 120"/>
                <a:gd name="T26" fmla="*/ 36 w 140"/>
                <a:gd name="T27" fmla="*/ 2 h 120"/>
                <a:gd name="T28" fmla="*/ 30 w 140"/>
                <a:gd name="T29" fmla="*/ 0 h 120"/>
                <a:gd name="T30" fmla="*/ 24 w 140"/>
                <a:gd name="T31" fmla="*/ 0 h 120"/>
                <a:gd name="T32" fmla="*/ 18 w 140"/>
                <a:gd name="T33" fmla="*/ 2 h 120"/>
                <a:gd name="T34" fmla="*/ 14 w 140"/>
                <a:gd name="T35" fmla="*/ 4 h 120"/>
                <a:gd name="T36" fmla="*/ 14 w 140"/>
                <a:gd name="T37" fmla="*/ 8 h 120"/>
                <a:gd name="T38" fmla="*/ 14 w 140"/>
                <a:gd name="T39" fmla="*/ 12 h 120"/>
                <a:gd name="T40" fmla="*/ 8 w 140"/>
                <a:gd name="T41" fmla="*/ 16 h 120"/>
                <a:gd name="T42" fmla="*/ 10 w 140"/>
                <a:gd name="T43" fmla="*/ 22 h 120"/>
                <a:gd name="T44" fmla="*/ 10 w 140"/>
                <a:gd name="T45" fmla="*/ 26 h 120"/>
                <a:gd name="T46" fmla="*/ 14 w 140"/>
                <a:gd name="T47" fmla="*/ 32 h 120"/>
                <a:gd name="T48" fmla="*/ 14 w 140"/>
                <a:gd name="T49" fmla="*/ 42 h 120"/>
                <a:gd name="T50" fmla="*/ 10 w 140"/>
                <a:gd name="T51" fmla="*/ 44 h 120"/>
                <a:gd name="T52" fmla="*/ 10 w 140"/>
                <a:gd name="T53" fmla="*/ 48 h 120"/>
                <a:gd name="T54" fmla="*/ 6 w 140"/>
                <a:gd name="T55" fmla="*/ 54 h 120"/>
                <a:gd name="T56" fmla="*/ 2 w 140"/>
                <a:gd name="T57" fmla="*/ 58 h 120"/>
                <a:gd name="T58" fmla="*/ 0 w 140"/>
                <a:gd name="T59" fmla="*/ 62 h 120"/>
                <a:gd name="T60" fmla="*/ 0 w 140"/>
                <a:gd name="T61" fmla="*/ 68 h 120"/>
                <a:gd name="T62" fmla="*/ 0 w 140"/>
                <a:gd name="T63" fmla="*/ 72 h 120"/>
                <a:gd name="T64" fmla="*/ 0 w 140"/>
                <a:gd name="T65" fmla="*/ 80 h 120"/>
                <a:gd name="T66" fmla="*/ 0 w 140"/>
                <a:gd name="T67" fmla="*/ 90 h 120"/>
                <a:gd name="T68" fmla="*/ 8 w 140"/>
                <a:gd name="T69" fmla="*/ 92 h 120"/>
                <a:gd name="T70" fmla="*/ 26 w 140"/>
                <a:gd name="T71" fmla="*/ 108 h 120"/>
                <a:gd name="T72" fmla="*/ 28 w 140"/>
                <a:gd name="T73" fmla="*/ 116 h 120"/>
                <a:gd name="T74" fmla="*/ 48 w 140"/>
                <a:gd name="T75" fmla="*/ 120 h 120"/>
                <a:gd name="T76" fmla="*/ 58 w 140"/>
                <a:gd name="T77" fmla="*/ 118 h 120"/>
                <a:gd name="T78" fmla="*/ 64 w 140"/>
                <a:gd name="T79" fmla="*/ 114 h 120"/>
                <a:gd name="T80" fmla="*/ 68 w 140"/>
                <a:gd name="T81" fmla="*/ 116 h 120"/>
                <a:gd name="T82" fmla="*/ 72 w 140"/>
                <a:gd name="T83" fmla="*/ 108 h 120"/>
                <a:gd name="T84" fmla="*/ 74 w 140"/>
                <a:gd name="T85" fmla="*/ 102 h 120"/>
                <a:gd name="T86" fmla="*/ 78 w 140"/>
                <a:gd name="T87" fmla="*/ 96 h 120"/>
                <a:gd name="T88" fmla="*/ 82 w 140"/>
                <a:gd name="T89" fmla="*/ 90 h 120"/>
                <a:gd name="T90" fmla="*/ 86 w 140"/>
                <a:gd name="T91" fmla="*/ 86 h 120"/>
                <a:gd name="T92" fmla="*/ 92 w 140"/>
                <a:gd name="T93" fmla="*/ 88 h 120"/>
                <a:gd name="T94" fmla="*/ 98 w 140"/>
                <a:gd name="T95" fmla="*/ 94 h 120"/>
                <a:gd name="T96" fmla="*/ 104 w 140"/>
                <a:gd name="T97" fmla="*/ 90 h 120"/>
                <a:gd name="T98" fmla="*/ 106 w 140"/>
                <a:gd name="T99" fmla="*/ 86 h 120"/>
                <a:gd name="T100" fmla="*/ 108 w 140"/>
                <a:gd name="T101" fmla="*/ 80 h 120"/>
                <a:gd name="T102" fmla="*/ 112 w 140"/>
                <a:gd name="T103" fmla="*/ 72 h 120"/>
                <a:gd name="T104" fmla="*/ 118 w 140"/>
                <a:gd name="T105" fmla="*/ 66 h 120"/>
                <a:gd name="T106" fmla="*/ 120 w 140"/>
                <a:gd name="T107" fmla="*/ 56 h 120"/>
                <a:gd name="T108" fmla="*/ 126 w 140"/>
                <a:gd name="T109" fmla="*/ 52 h 120"/>
                <a:gd name="T110" fmla="*/ 126 w 140"/>
                <a:gd name="T111" fmla="*/ 44 h 120"/>
                <a:gd name="T112" fmla="*/ 132 w 140"/>
                <a:gd name="T113" fmla="*/ 36 h 120"/>
                <a:gd name="T114" fmla="*/ 136 w 140"/>
                <a:gd name="T115" fmla="*/ 34 h 120"/>
                <a:gd name="T116" fmla="*/ 140 w 140"/>
                <a:gd name="T117" fmla="*/ 28 h 120"/>
                <a:gd name="T118" fmla="*/ 138 w 140"/>
                <a:gd name="T119" fmla="*/ 22 h 120"/>
                <a:gd name="T120" fmla="*/ 136 w 140"/>
                <a:gd name="T121" fmla="*/ 16 h 120"/>
                <a:gd name="T122" fmla="*/ 134 w 140"/>
                <a:gd name="T123" fmla="*/ 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 h="120">
                  <a:moveTo>
                    <a:pt x="134" y="10"/>
                  </a:moveTo>
                  <a:lnTo>
                    <a:pt x="134" y="10"/>
                  </a:lnTo>
                  <a:lnTo>
                    <a:pt x="132" y="8"/>
                  </a:lnTo>
                  <a:lnTo>
                    <a:pt x="128" y="4"/>
                  </a:lnTo>
                  <a:lnTo>
                    <a:pt x="126" y="2"/>
                  </a:lnTo>
                  <a:lnTo>
                    <a:pt x="124" y="4"/>
                  </a:lnTo>
                  <a:lnTo>
                    <a:pt x="124" y="6"/>
                  </a:lnTo>
                  <a:lnTo>
                    <a:pt x="122" y="6"/>
                  </a:lnTo>
                  <a:lnTo>
                    <a:pt x="120" y="6"/>
                  </a:lnTo>
                  <a:lnTo>
                    <a:pt x="118" y="6"/>
                  </a:lnTo>
                  <a:lnTo>
                    <a:pt x="118" y="8"/>
                  </a:lnTo>
                  <a:lnTo>
                    <a:pt x="116" y="8"/>
                  </a:lnTo>
                  <a:lnTo>
                    <a:pt x="114" y="10"/>
                  </a:lnTo>
                  <a:lnTo>
                    <a:pt x="112" y="12"/>
                  </a:lnTo>
                  <a:lnTo>
                    <a:pt x="110" y="10"/>
                  </a:lnTo>
                  <a:lnTo>
                    <a:pt x="106" y="10"/>
                  </a:lnTo>
                  <a:lnTo>
                    <a:pt x="102" y="8"/>
                  </a:lnTo>
                  <a:lnTo>
                    <a:pt x="98" y="6"/>
                  </a:lnTo>
                  <a:lnTo>
                    <a:pt x="94" y="8"/>
                  </a:lnTo>
                  <a:lnTo>
                    <a:pt x="88" y="8"/>
                  </a:lnTo>
                  <a:lnTo>
                    <a:pt x="84" y="8"/>
                  </a:lnTo>
                  <a:lnTo>
                    <a:pt x="82" y="12"/>
                  </a:lnTo>
                  <a:lnTo>
                    <a:pt x="78" y="14"/>
                  </a:lnTo>
                  <a:lnTo>
                    <a:pt x="76" y="14"/>
                  </a:lnTo>
                  <a:lnTo>
                    <a:pt x="72" y="12"/>
                  </a:lnTo>
                  <a:lnTo>
                    <a:pt x="70" y="12"/>
                  </a:lnTo>
                  <a:lnTo>
                    <a:pt x="66" y="10"/>
                  </a:lnTo>
                  <a:lnTo>
                    <a:pt x="62" y="8"/>
                  </a:lnTo>
                  <a:lnTo>
                    <a:pt x="62" y="8"/>
                  </a:lnTo>
                  <a:lnTo>
                    <a:pt x="60" y="6"/>
                  </a:lnTo>
                  <a:lnTo>
                    <a:pt x="58" y="6"/>
                  </a:lnTo>
                  <a:lnTo>
                    <a:pt x="58" y="6"/>
                  </a:lnTo>
                  <a:lnTo>
                    <a:pt x="54" y="8"/>
                  </a:lnTo>
                  <a:lnTo>
                    <a:pt x="52" y="8"/>
                  </a:lnTo>
                  <a:lnTo>
                    <a:pt x="50" y="8"/>
                  </a:lnTo>
                  <a:lnTo>
                    <a:pt x="50" y="10"/>
                  </a:lnTo>
                  <a:lnTo>
                    <a:pt x="48" y="10"/>
                  </a:lnTo>
                  <a:lnTo>
                    <a:pt x="46" y="8"/>
                  </a:lnTo>
                  <a:lnTo>
                    <a:pt x="44" y="6"/>
                  </a:lnTo>
                  <a:lnTo>
                    <a:pt x="42" y="4"/>
                  </a:lnTo>
                  <a:lnTo>
                    <a:pt x="38" y="2"/>
                  </a:lnTo>
                  <a:lnTo>
                    <a:pt x="36" y="2"/>
                  </a:lnTo>
                  <a:lnTo>
                    <a:pt x="36" y="0"/>
                  </a:lnTo>
                  <a:lnTo>
                    <a:pt x="32" y="0"/>
                  </a:lnTo>
                  <a:lnTo>
                    <a:pt x="30" y="0"/>
                  </a:lnTo>
                  <a:lnTo>
                    <a:pt x="28" y="0"/>
                  </a:lnTo>
                  <a:lnTo>
                    <a:pt x="28" y="0"/>
                  </a:lnTo>
                  <a:lnTo>
                    <a:pt x="24" y="0"/>
                  </a:lnTo>
                  <a:lnTo>
                    <a:pt x="22" y="0"/>
                  </a:lnTo>
                  <a:lnTo>
                    <a:pt x="20" y="0"/>
                  </a:lnTo>
                  <a:lnTo>
                    <a:pt x="18" y="2"/>
                  </a:lnTo>
                  <a:lnTo>
                    <a:pt x="16" y="2"/>
                  </a:lnTo>
                  <a:lnTo>
                    <a:pt x="16" y="2"/>
                  </a:lnTo>
                  <a:lnTo>
                    <a:pt x="14" y="4"/>
                  </a:lnTo>
                  <a:lnTo>
                    <a:pt x="12" y="6"/>
                  </a:lnTo>
                  <a:lnTo>
                    <a:pt x="14" y="8"/>
                  </a:lnTo>
                  <a:lnTo>
                    <a:pt x="14" y="8"/>
                  </a:lnTo>
                  <a:lnTo>
                    <a:pt x="12" y="8"/>
                  </a:lnTo>
                  <a:lnTo>
                    <a:pt x="14" y="12"/>
                  </a:lnTo>
                  <a:lnTo>
                    <a:pt x="14" y="12"/>
                  </a:lnTo>
                  <a:lnTo>
                    <a:pt x="14" y="14"/>
                  </a:lnTo>
                  <a:lnTo>
                    <a:pt x="12" y="14"/>
                  </a:lnTo>
                  <a:lnTo>
                    <a:pt x="8" y="16"/>
                  </a:lnTo>
                  <a:lnTo>
                    <a:pt x="10" y="18"/>
                  </a:lnTo>
                  <a:lnTo>
                    <a:pt x="8" y="20"/>
                  </a:lnTo>
                  <a:lnTo>
                    <a:pt x="10" y="22"/>
                  </a:lnTo>
                  <a:lnTo>
                    <a:pt x="12" y="22"/>
                  </a:lnTo>
                  <a:lnTo>
                    <a:pt x="12" y="24"/>
                  </a:lnTo>
                  <a:lnTo>
                    <a:pt x="10" y="26"/>
                  </a:lnTo>
                  <a:lnTo>
                    <a:pt x="8" y="28"/>
                  </a:lnTo>
                  <a:lnTo>
                    <a:pt x="10" y="30"/>
                  </a:lnTo>
                  <a:lnTo>
                    <a:pt x="14" y="32"/>
                  </a:lnTo>
                  <a:lnTo>
                    <a:pt x="14" y="36"/>
                  </a:lnTo>
                  <a:lnTo>
                    <a:pt x="14" y="40"/>
                  </a:lnTo>
                  <a:lnTo>
                    <a:pt x="14" y="42"/>
                  </a:lnTo>
                  <a:lnTo>
                    <a:pt x="12" y="42"/>
                  </a:lnTo>
                  <a:lnTo>
                    <a:pt x="10" y="44"/>
                  </a:lnTo>
                  <a:lnTo>
                    <a:pt x="10" y="44"/>
                  </a:lnTo>
                  <a:lnTo>
                    <a:pt x="12" y="48"/>
                  </a:lnTo>
                  <a:lnTo>
                    <a:pt x="12" y="48"/>
                  </a:lnTo>
                  <a:lnTo>
                    <a:pt x="10" y="48"/>
                  </a:lnTo>
                  <a:lnTo>
                    <a:pt x="8" y="50"/>
                  </a:lnTo>
                  <a:lnTo>
                    <a:pt x="8" y="52"/>
                  </a:lnTo>
                  <a:lnTo>
                    <a:pt x="6" y="54"/>
                  </a:lnTo>
                  <a:lnTo>
                    <a:pt x="6" y="56"/>
                  </a:lnTo>
                  <a:lnTo>
                    <a:pt x="4" y="58"/>
                  </a:lnTo>
                  <a:lnTo>
                    <a:pt x="2" y="58"/>
                  </a:lnTo>
                  <a:lnTo>
                    <a:pt x="0" y="58"/>
                  </a:lnTo>
                  <a:lnTo>
                    <a:pt x="0" y="60"/>
                  </a:lnTo>
                  <a:lnTo>
                    <a:pt x="0" y="62"/>
                  </a:lnTo>
                  <a:lnTo>
                    <a:pt x="0" y="64"/>
                  </a:lnTo>
                  <a:lnTo>
                    <a:pt x="0" y="68"/>
                  </a:lnTo>
                  <a:lnTo>
                    <a:pt x="0" y="68"/>
                  </a:lnTo>
                  <a:lnTo>
                    <a:pt x="0" y="70"/>
                  </a:lnTo>
                  <a:lnTo>
                    <a:pt x="0" y="70"/>
                  </a:lnTo>
                  <a:lnTo>
                    <a:pt x="0" y="72"/>
                  </a:lnTo>
                  <a:lnTo>
                    <a:pt x="0" y="74"/>
                  </a:lnTo>
                  <a:lnTo>
                    <a:pt x="0" y="76"/>
                  </a:lnTo>
                  <a:lnTo>
                    <a:pt x="0" y="80"/>
                  </a:lnTo>
                  <a:lnTo>
                    <a:pt x="0" y="82"/>
                  </a:lnTo>
                  <a:lnTo>
                    <a:pt x="0" y="84"/>
                  </a:lnTo>
                  <a:lnTo>
                    <a:pt x="0" y="90"/>
                  </a:lnTo>
                  <a:lnTo>
                    <a:pt x="0" y="92"/>
                  </a:lnTo>
                  <a:lnTo>
                    <a:pt x="6" y="94"/>
                  </a:lnTo>
                  <a:lnTo>
                    <a:pt x="8" y="92"/>
                  </a:lnTo>
                  <a:lnTo>
                    <a:pt x="18" y="98"/>
                  </a:lnTo>
                  <a:lnTo>
                    <a:pt x="22" y="102"/>
                  </a:lnTo>
                  <a:lnTo>
                    <a:pt x="26" y="108"/>
                  </a:lnTo>
                  <a:lnTo>
                    <a:pt x="26" y="112"/>
                  </a:lnTo>
                  <a:lnTo>
                    <a:pt x="28" y="112"/>
                  </a:lnTo>
                  <a:lnTo>
                    <a:pt x="28" y="116"/>
                  </a:lnTo>
                  <a:lnTo>
                    <a:pt x="32" y="120"/>
                  </a:lnTo>
                  <a:lnTo>
                    <a:pt x="36" y="120"/>
                  </a:lnTo>
                  <a:lnTo>
                    <a:pt x="48" y="120"/>
                  </a:lnTo>
                  <a:lnTo>
                    <a:pt x="50" y="120"/>
                  </a:lnTo>
                  <a:lnTo>
                    <a:pt x="52" y="120"/>
                  </a:lnTo>
                  <a:lnTo>
                    <a:pt x="58" y="118"/>
                  </a:lnTo>
                  <a:lnTo>
                    <a:pt x="60" y="118"/>
                  </a:lnTo>
                  <a:lnTo>
                    <a:pt x="64" y="118"/>
                  </a:lnTo>
                  <a:lnTo>
                    <a:pt x="64" y="114"/>
                  </a:lnTo>
                  <a:lnTo>
                    <a:pt x="68" y="116"/>
                  </a:lnTo>
                  <a:lnTo>
                    <a:pt x="68" y="116"/>
                  </a:lnTo>
                  <a:lnTo>
                    <a:pt x="68" y="116"/>
                  </a:lnTo>
                  <a:lnTo>
                    <a:pt x="68" y="114"/>
                  </a:lnTo>
                  <a:lnTo>
                    <a:pt x="72" y="112"/>
                  </a:lnTo>
                  <a:lnTo>
                    <a:pt x="72" y="108"/>
                  </a:lnTo>
                  <a:lnTo>
                    <a:pt x="72" y="106"/>
                  </a:lnTo>
                  <a:lnTo>
                    <a:pt x="72" y="102"/>
                  </a:lnTo>
                  <a:lnTo>
                    <a:pt x="74" y="102"/>
                  </a:lnTo>
                  <a:lnTo>
                    <a:pt x="74" y="100"/>
                  </a:lnTo>
                  <a:lnTo>
                    <a:pt x="76" y="98"/>
                  </a:lnTo>
                  <a:lnTo>
                    <a:pt x="78" y="96"/>
                  </a:lnTo>
                  <a:lnTo>
                    <a:pt x="78" y="94"/>
                  </a:lnTo>
                  <a:lnTo>
                    <a:pt x="82" y="92"/>
                  </a:lnTo>
                  <a:lnTo>
                    <a:pt x="82" y="90"/>
                  </a:lnTo>
                  <a:lnTo>
                    <a:pt x="82" y="88"/>
                  </a:lnTo>
                  <a:lnTo>
                    <a:pt x="86" y="88"/>
                  </a:lnTo>
                  <a:lnTo>
                    <a:pt x="86" y="86"/>
                  </a:lnTo>
                  <a:lnTo>
                    <a:pt x="88" y="88"/>
                  </a:lnTo>
                  <a:lnTo>
                    <a:pt x="90" y="88"/>
                  </a:lnTo>
                  <a:lnTo>
                    <a:pt x="92" y="88"/>
                  </a:lnTo>
                  <a:lnTo>
                    <a:pt x="94" y="90"/>
                  </a:lnTo>
                  <a:lnTo>
                    <a:pt x="96" y="92"/>
                  </a:lnTo>
                  <a:lnTo>
                    <a:pt x="98" y="94"/>
                  </a:lnTo>
                  <a:lnTo>
                    <a:pt x="98" y="94"/>
                  </a:lnTo>
                  <a:lnTo>
                    <a:pt x="102" y="92"/>
                  </a:lnTo>
                  <a:lnTo>
                    <a:pt x="104" y="90"/>
                  </a:lnTo>
                  <a:lnTo>
                    <a:pt x="104" y="88"/>
                  </a:lnTo>
                  <a:lnTo>
                    <a:pt x="104" y="88"/>
                  </a:lnTo>
                  <a:lnTo>
                    <a:pt x="106" y="86"/>
                  </a:lnTo>
                  <a:lnTo>
                    <a:pt x="108" y="84"/>
                  </a:lnTo>
                  <a:lnTo>
                    <a:pt x="108" y="82"/>
                  </a:lnTo>
                  <a:lnTo>
                    <a:pt x="108" y="80"/>
                  </a:lnTo>
                  <a:lnTo>
                    <a:pt x="112" y="76"/>
                  </a:lnTo>
                  <a:lnTo>
                    <a:pt x="112" y="74"/>
                  </a:lnTo>
                  <a:lnTo>
                    <a:pt x="112" y="72"/>
                  </a:lnTo>
                  <a:lnTo>
                    <a:pt x="112" y="70"/>
                  </a:lnTo>
                  <a:lnTo>
                    <a:pt x="116" y="66"/>
                  </a:lnTo>
                  <a:lnTo>
                    <a:pt x="118" y="66"/>
                  </a:lnTo>
                  <a:lnTo>
                    <a:pt x="118" y="62"/>
                  </a:lnTo>
                  <a:lnTo>
                    <a:pt x="120" y="60"/>
                  </a:lnTo>
                  <a:lnTo>
                    <a:pt x="120" y="56"/>
                  </a:lnTo>
                  <a:lnTo>
                    <a:pt x="122" y="56"/>
                  </a:lnTo>
                  <a:lnTo>
                    <a:pt x="124" y="54"/>
                  </a:lnTo>
                  <a:lnTo>
                    <a:pt x="126" y="52"/>
                  </a:lnTo>
                  <a:lnTo>
                    <a:pt x="126" y="50"/>
                  </a:lnTo>
                  <a:lnTo>
                    <a:pt x="126" y="46"/>
                  </a:lnTo>
                  <a:lnTo>
                    <a:pt x="126" y="44"/>
                  </a:lnTo>
                  <a:lnTo>
                    <a:pt x="128" y="42"/>
                  </a:lnTo>
                  <a:lnTo>
                    <a:pt x="130" y="38"/>
                  </a:lnTo>
                  <a:lnTo>
                    <a:pt x="132" y="36"/>
                  </a:lnTo>
                  <a:lnTo>
                    <a:pt x="132" y="36"/>
                  </a:lnTo>
                  <a:lnTo>
                    <a:pt x="134" y="34"/>
                  </a:lnTo>
                  <a:lnTo>
                    <a:pt x="136" y="34"/>
                  </a:lnTo>
                  <a:lnTo>
                    <a:pt x="138" y="32"/>
                  </a:lnTo>
                  <a:lnTo>
                    <a:pt x="140" y="30"/>
                  </a:lnTo>
                  <a:lnTo>
                    <a:pt x="140" y="28"/>
                  </a:lnTo>
                  <a:lnTo>
                    <a:pt x="140" y="26"/>
                  </a:lnTo>
                  <a:lnTo>
                    <a:pt x="140" y="24"/>
                  </a:lnTo>
                  <a:lnTo>
                    <a:pt x="138" y="22"/>
                  </a:lnTo>
                  <a:lnTo>
                    <a:pt x="136" y="22"/>
                  </a:lnTo>
                  <a:lnTo>
                    <a:pt x="136" y="20"/>
                  </a:lnTo>
                  <a:lnTo>
                    <a:pt x="136" y="16"/>
                  </a:lnTo>
                  <a:lnTo>
                    <a:pt x="136" y="14"/>
                  </a:lnTo>
                  <a:lnTo>
                    <a:pt x="134" y="10"/>
                  </a:lnTo>
                  <a:lnTo>
                    <a:pt x="134" y="1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7" name="Niger">
              <a:extLst>
                <a:ext uri="{FF2B5EF4-FFF2-40B4-BE49-F238E27FC236}">
                  <a16:creationId xmlns:a16="http://schemas.microsoft.com/office/drawing/2014/main" id="{DC28EFAD-40B1-4861-9171-9459A0459862}"/>
                </a:ext>
              </a:extLst>
            </p:cNvPr>
            <p:cNvSpPr>
              <a:spLocks/>
            </p:cNvSpPr>
            <p:nvPr/>
          </p:nvSpPr>
          <p:spPr bwMode="auto">
            <a:xfrm>
              <a:off x="5927580" y="3862618"/>
              <a:ext cx="359806" cy="279424"/>
            </a:xfrm>
            <a:custGeom>
              <a:avLst/>
              <a:gdLst>
                <a:gd name="T0" fmla="*/ 40 w 188"/>
                <a:gd name="T1" fmla="*/ 142 h 146"/>
                <a:gd name="T2" fmla="*/ 34 w 188"/>
                <a:gd name="T3" fmla="*/ 138 h 146"/>
                <a:gd name="T4" fmla="*/ 28 w 188"/>
                <a:gd name="T5" fmla="*/ 138 h 146"/>
                <a:gd name="T6" fmla="*/ 26 w 188"/>
                <a:gd name="T7" fmla="*/ 140 h 146"/>
                <a:gd name="T8" fmla="*/ 22 w 188"/>
                <a:gd name="T9" fmla="*/ 136 h 146"/>
                <a:gd name="T10" fmla="*/ 24 w 188"/>
                <a:gd name="T11" fmla="*/ 132 h 146"/>
                <a:gd name="T12" fmla="*/ 22 w 188"/>
                <a:gd name="T13" fmla="*/ 130 h 146"/>
                <a:gd name="T14" fmla="*/ 16 w 188"/>
                <a:gd name="T15" fmla="*/ 132 h 146"/>
                <a:gd name="T16" fmla="*/ 12 w 188"/>
                <a:gd name="T17" fmla="*/ 124 h 146"/>
                <a:gd name="T18" fmla="*/ 0 w 188"/>
                <a:gd name="T19" fmla="*/ 112 h 146"/>
                <a:gd name="T20" fmla="*/ 2 w 188"/>
                <a:gd name="T21" fmla="*/ 106 h 146"/>
                <a:gd name="T22" fmla="*/ 4 w 188"/>
                <a:gd name="T23" fmla="*/ 106 h 146"/>
                <a:gd name="T24" fmla="*/ 16 w 188"/>
                <a:gd name="T25" fmla="*/ 104 h 146"/>
                <a:gd name="T26" fmla="*/ 28 w 188"/>
                <a:gd name="T27" fmla="*/ 102 h 146"/>
                <a:gd name="T28" fmla="*/ 34 w 188"/>
                <a:gd name="T29" fmla="*/ 100 h 146"/>
                <a:gd name="T30" fmla="*/ 44 w 188"/>
                <a:gd name="T31" fmla="*/ 94 h 146"/>
                <a:gd name="T32" fmla="*/ 46 w 188"/>
                <a:gd name="T33" fmla="*/ 88 h 146"/>
                <a:gd name="T34" fmla="*/ 48 w 188"/>
                <a:gd name="T35" fmla="*/ 76 h 146"/>
                <a:gd name="T36" fmla="*/ 68 w 188"/>
                <a:gd name="T37" fmla="*/ 48 h 146"/>
                <a:gd name="T38" fmla="*/ 138 w 188"/>
                <a:gd name="T39" fmla="*/ 0 h 146"/>
                <a:gd name="T40" fmla="*/ 162 w 188"/>
                <a:gd name="T41" fmla="*/ 6 h 146"/>
                <a:gd name="T42" fmla="*/ 174 w 188"/>
                <a:gd name="T43" fmla="*/ 4 h 146"/>
                <a:gd name="T44" fmla="*/ 180 w 188"/>
                <a:gd name="T45" fmla="*/ 24 h 146"/>
                <a:gd name="T46" fmla="*/ 188 w 188"/>
                <a:gd name="T47" fmla="*/ 36 h 146"/>
                <a:gd name="T48" fmla="*/ 186 w 188"/>
                <a:gd name="T49" fmla="*/ 42 h 146"/>
                <a:gd name="T50" fmla="*/ 182 w 188"/>
                <a:gd name="T51" fmla="*/ 84 h 146"/>
                <a:gd name="T52" fmla="*/ 162 w 188"/>
                <a:gd name="T53" fmla="*/ 106 h 146"/>
                <a:gd name="T54" fmla="*/ 158 w 188"/>
                <a:gd name="T55" fmla="*/ 106 h 146"/>
                <a:gd name="T56" fmla="*/ 160 w 188"/>
                <a:gd name="T57" fmla="*/ 122 h 146"/>
                <a:gd name="T58" fmla="*/ 156 w 188"/>
                <a:gd name="T59" fmla="*/ 124 h 146"/>
                <a:gd name="T60" fmla="*/ 154 w 188"/>
                <a:gd name="T61" fmla="*/ 126 h 146"/>
                <a:gd name="T62" fmla="*/ 150 w 188"/>
                <a:gd name="T63" fmla="*/ 126 h 146"/>
                <a:gd name="T64" fmla="*/ 148 w 188"/>
                <a:gd name="T65" fmla="*/ 128 h 146"/>
                <a:gd name="T66" fmla="*/ 144 w 188"/>
                <a:gd name="T67" fmla="*/ 130 h 146"/>
                <a:gd name="T68" fmla="*/ 138 w 188"/>
                <a:gd name="T69" fmla="*/ 130 h 146"/>
                <a:gd name="T70" fmla="*/ 130 w 188"/>
                <a:gd name="T71" fmla="*/ 126 h 146"/>
                <a:gd name="T72" fmla="*/ 120 w 188"/>
                <a:gd name="T73" fmla="*/ 128 h 146"/>
                <a:gd name="T74" fmla="*/ 114 w 188"/>
                <a:gd name="T75" fmla="*/ 132 h 146"/>
                <a:gd name="T76" fmla="*/ 108 w 188"/>
                <a:gd name="T77" fmla="*/ 134 h 146"/>
                <a:gd name="T78" fmla="*/ 102 w 188"/>
                <a:gd name="T79" fmla="*/ 132 h 146"/>
                <a:gd name="T80" fmla="*/ 94 w 188"/>
                <a:gd name="T81" fmla="*/ 128 h 146"/>
                <a:gd name="T82" fmla="*/ 92 w 188"/>
                <a:gd name="T83" fmla="*/ 126 h 146"/>
                <a:gd name="T84" fmla="*/ 90 w 188"/>
                <a:gd name="T85" fmla="*/ 126 h 146"/>
                <a:gd name="T86" fmla="*/ 84 w 188"/>
                <a:gd name="T87" fmla="*/ 128 h 146"/>
                <a:gd name="T88" fmla="*/ 82 w 188"/>
                <a:gd name="T89" fmla="*/ 130 h 146"/>
                <a:gd name="T90" fmla="*/ 78 w 188"/>
                <a:gd name="T91" fmla="*/ 128 h 146"/>
                <a:gd name="T92" fmla="*/ 74 w 188"/>
                <a:gd name="T93" fmla="*/ 124 h 146"/>
                <a:gd name="T94" fmla="*/ 68 w 188"/>
                <a:gd name="T95" fmla="*/ 122 h 146"/>
                <a:gd name="T96" fmla="*/ 64 w 188"/>
                <a:gd name="T97" fmla="*/ 120 h 146"/>
                <a:gd name="T98" fmla="*/ 60 w 188"/>
                <a:gd name="T99" fmla="*/ 120 h 146"/>
                <a:gd name="T100" fmla="*/ 56 w 188"/>
                <a:gd name="T101" fmla="*/ 120 h 146"/>
                <a:gd name="T102" fmla="*/ 52 w 188"/>
                <a:gd name="T103" fmla="*/ 120 h 146"/>
                <a:gd name="T104" fmla="*/ 48 w 188"/>
                <a:gd name="T105" fmla="*/ 122 h 146"/>
                <a:gd name="T106" fmla="*/ 46 w 188"/>
                <a:gd name="T107" fmla="*/ 124 h 146"/>
                <a:gd name="T108" fmla="*/ 46 w 188"/>
                <a:gd name="T109" fmla="*/ 128 h 146"/>
                <a:gd name="T110" fmla="*/ 44 w 188"/>
                <a:gd name="T111" fmla="*/ 128 h 146"/>
                <a:gd name="T112" fmla="*/ 46 w 188"/>
                <a:gd name="T113" fmla="*/ 132 h 146"/>
                <a:gd name="T114" fmla="*/ 44 w 188"/>
                <a:gd name="T115" fmla="*/ 134 h 146"/>
                <a:gd name="T116" fmla="*/ 42 w 188"/>
                <a:gd name="T117" fmla="*/ 138 h 146"/>
                <a:gd name="T118" fmla="*/ 42 w 188"/>
                <a:gd name="T119" fmla="*/ 142 h 146"/>
                <a:gd name="T120" fmla="*/ 44 w 188"/>
                <a:gd name="T121"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146">
                  <a:moveTo>
                    <a:pt x="42" y="146"/>
                  </a:moveTo>
                  <a:lnTo>
                    <a:pt x="40" y="142"/>
                  </a:lnTo>
                  <a:lnTo>
                    <a:pt x="36" y="142"/>
                  </a:lnTo>
                  <a:lnTo>
                    <a:pt x="34" y="138"/>
                  </a:lnTo>
                  <a:lnTo>
                    <a:pt x="30" y="134"/>
                  </a:lnTo>
                  <a:lnTo>
                    <a:pt x="28" y="138"/>
                  </a:lnTo>
                  <a:lnTo>
                    <a:pt x="30" y="138"/>
                  </a:lnTo>
                  <a:lnTo>
                    <a:pt x="26" y="140"/>
                  </a:lnTo>
                  <a:lnTo>
                    <a:pt x="26" y="140"/>
                  </a:lnTo>
                  <a:lnTo>
                    <a:pt x="22" y="136"/>
                  </a:lnTo>
                  <a:lnTo>
                    <a:pt x="24" y="134"/>
                  </a:lnTo>
                  <a:lnTo>
                    <a:pt x="24" y="132"/>
                  </a:lnTo>
                  <a:lnTo>
                    <a:pt x="22" y="130"/>
                  </a:lnTo>
                  <a:lnTo>
                    <a:pt x="22" y="130"/>
                  </a:lnTo>
                  <a:lnTo>
                    <a:pt x="20" y="128"/>
                  </a:lnTo>
                  <a:lnTo>
                    <a:pt x="16" y="132"/>
                  </a:lnTo>
                  <a:lnTo>
                    <a:pt x="12" y="128"/>
                  </a:lnTo>
                  <a:lnTo>
                    <a:pt x="12" y="124"/>
                  </a:lnTo>
                  <a:lnTo>
                    <a:pt x="0" y="116"/>
                  </a:lnTo>
                  <a:lnTo>
                    <a:pt x="0" y="112"/>
                  </a:lnTo>
                  <a:lnTo>
                    <a:pt x="0" y="110"/>
                  </a:lnTo>
                  <a:lnTo>
                    <a:pt x="2" y="106"/>
                  </a:lnTo>
                  <a:lnTo>
                    <a:pt x="2" y="104"/>
                  </a:lnTo>
                  <a:lnTo>
                    <a:pt x="4" y="106"/>
                  </a:lnTo>
                  <a:lnTo>
                    <a:pt x="14" y="104"/>
                  </a:lnTo>
                  <a:lnTo>
                    <a:pt x="16" y="104"/>
                  </a:lnTo>
                  <a:lnTo>
                    <a:pt x="20" y="102"/>
                  </a:lnTo>
                  <a:lnTo>
                    <a:pt x="28" y="102"/>
                  </a:lnTo>
                  <a:lnTo>
                    <a:pt x="32" y="100"/>
                  </a:lnTo>
                  <a:lnTo>
                    <a:pt x="34" y="100"/>
                  </a:lnTo>
                  <a:lnTo>
                    <a:pt x="38" y="98"/>
                  </a:lnTo>
                  <a:lnTo>
                    <a:pt x="44" y="94"/>
                  </a:lnTo>
                  <a:lnTo>
                    <a:pt x="46" y="92"/>
                  </a:lnTo>
                  <a:lnTo>
                    <a:pt x="46" y="88"/>
                  </a:lnTo>
                  <a:lnTo>
                    <a:pt x="48" y="86"/>
                  </a:lnTo>
                  <a:lnTo>
                    <a:pt x="48" y="76"/>
                  </a:lnTo>
                  <a:lnTo>
                    <a:pt x="48" y="52"/>
                  </a:lnTo>
                  <a:lnTo>
                    <a:pt x="68" y="48"/>
                  </a:lnTo>
                  <a:lnTo>
                    <a:pt x="82" y="34"/>
                  </a:lnTo>
                  <a:lnTo>
                    <a:pt x="138" y="0"/>
                  </a:lnTo>
                  <a:lnTo>
                    <a:pt x="160" y="4"/>
                  </a:lnTo>
                  <a:lnTo>
                    <a:pt x="162" y="6"/>
                  </a:lnTo>
                  <a:lnTo>
                    <a:pt x="172" y="2"/>
                  </a:lnTo>
                  <a:lnTo>
                    <a:pt x="174" y="4"/>
                  </a:lnTo>
                  <a:lnTo>
                    <a:pt x="180" y="20"/>
                  </a:lnTo>
                  <a:lnTo>
                    <a:pt x="180" y="24"/>
                  </a:lnTo>
                  <a:lnTo>
                    <a:pt x="178" y="26"/>
                  </a:lnTo>
                  <a:lnTo>
                    <a:pt x="188" y="36"/>
                  </a:lnTo>
                  <a:lnTo>
                    <a:pt x="186" y="40"/>
                  </a:lnTo>
                  <a:lnTo>
                    <a:pt x="186" y="42"/>
                  </a:lnTo>
                  <a:lnTo>
                    <a:pt x="182" y="66"/>
                  </a:lnTo>
                  <a:lnTo>
                    <a:pt x="182" y="84"/>
                  </a:lnTo>
                  <a:lnTo>
                    <a:pt x="162" y="104"/>
                  </a:lnTo>
                  <a:lnTo>
                    <a:pt x="162" y="106"/>
                  </a:lnTo>
                  <a:lnTo>
                    <a:pt x="160" y="106"/>
                  </a:lnTo>
                  <a:lnTo>
                    <a:pt x="158" y="106"/>
                  </a:lnTo>
                  <a:lnTo>
                    <a:pt x="158" y="108"/>
                  </a:lnTo>
                  <a:lnTo>
                    <a:pt x="160" y="122"/>
                  </a:lnTo>
                  <a:lnTo>
                    <a:pt x="158" y="122"/>
                  </a:lnTo>
                  <a:lnTo>
                    <a:pt x="156" y="124"/>
                  </a:lnTo>
                  <a:lnTo>
                    <a:pt x="156" y="126"/>
                  </a:lnTo>
                  <a:lnTo>
                    <a:pt x="154" y="126"/>
                  </a:lnTo>
                  <a:lnTo>
                    <a:pt x="152" y="126"/>
                  </a:lnTo>
                  <a:lnTo>
                    <a:pt x="150" y="126"/>
                  </a:lnTo>
                  <a:lnTo>
                    <a:pt x="150" y="128"/>
                  </a:lnTo>
                  <a:lnTo>
                    <a:pt x="148" y="128"/>
                  </a:lnTo>
                  <a:lnTo>
                    <a:pt x="146" y="128"/>
                  </a:lnTo>
                  <a:lnTo>
                    <a:pt x="144" y="130"/>
                  </a:lnTo>
                  <a:lnTo>
                    <a:pt x="142" y="130"/>
                  </a:lnTo>
                  <a:lnTo>
                    <a:pt x="138" y="130"/>
                  </a:lnTo>
                  <a:lnTo>
                    <a:pt x="134" y="128"/>
                  </a:lnTo>
                  <a:lnTo>
                    <a:pt x="130" y="126"/>
                  </a:lnTo>
                  <a:lnTo>
                    <a:pt x="126" y="128"/>
                  </a:lnTo>
                  <a:lnTo>
                    <a:pt x="120" y="128"/>
                  </a:lnTo>
                  <a:lnTo>
                    <a:pt x="116" y="128"/>
                  </a:lnTo>
                  <a:lnTo>
                    <a:pt x="114" y="132"/>
                  </a:lnTo>
                  <a:lnTo>
                    <a:pt x="110" y="134"/>
                  </a:lnTo>
                  <a:lnTo>
                    <a:pt x="108" y="134"/>
                  </a:lnTo>
                  <a:lnTo>
                    <a:pt x="104" y="132"/>
                  </a:lnTo>
                  <a:lnTo>
                    <a:pt x="102" y="132"/>
                  </a:lnTo>
                  <a:lnTo>
                    <a:pt x="98" y="130"/>
                  </a:lnTo>
                  <a:lnTo>
                    <a:pt x="94" y="128"/>
                  </a:lnTo>
                  <a:lnTo>
                    <a:pt x="94" y="128"/>
                  </a:lnTo>
                  <a:lnTo>
                    <a:pt x="92" y="126"/>
                  </a:lnTo>
                  <a:lnTo>
                    <a:pt x="90" y="126"/>
                  </a:lnTo>
                  <a:lnTo>
                    <a:pt x="90" y="126"/>
                  </a:lnTo>
                  <a:lnTo>
                    <a:pt x="86" y="128"/>
                  </a:lnTo>
                  <a:lnTo>
                    <a:pt x="84" y="128"/>
                  </a:lnTo>
                  <a:lnTo>
                    <a:pt x="82" y="128"/>
                  </a:lnTo>
                  <a:lnTo>
                    <a:pt x="82" y="130"/>
                  </a:lnTo>
                  <a:lnTo>
                    <a:pt x="80" y="130"/>
                  </a:lnTo>
                  <a:lnTo>
                    <a:pt x="78" y="128"/>
                  </a:lnTo>
                  <a:lnTo>
                    <a:pt x="76" y="126"/>
                  </a:lnTo>
                  <a:lnTo>
                    <a:pt x="74" y="124"/>
                  </a:lnTo>
                  <a:lnTo>
                    <a:pt x="70" y="122"/>
                  </a:lnTo>
                  <a:lnTo>
                    <a:pt x="68" y="122"/>
                  </a:lnTo>
                  <a:lnTo>
                    <a:pt x="68" y="120"/>
                  </a:lnTo>
                  <a:lnTo>
                    <a:pt x="64" y="120"/>
                  </a:lnTo>
                  <a:lnTo>
                    <a:pt x="62" y="120"/>
                  </a:lnTo>
                  <a:lnTo>
                    <a:pt x="60" y="120"/>
                  </a:lnTo>
                  <a:lnTo>
                    <a:pt x="60" y="120"/>
                  </a:lnTo>
                  <a:lnTo>
                    <a:pt x="56" y="120"/>
                  </a:lnTo>
                  <a:lnTo>
                    <a:pt x="54" y="120"/>
                  </a:lnTo>
                  <a:lnTo>
                    <a:pt x="52" y="120"/>
                  </a:lnTo>
                  <a:lnTo>
                    <a:pt x="50" y="122"/>
                  </a:lnTo>
                  <a:lnTo>
                    <a:pt x="48" y="122"/>
                  </a:lnTo>
                  <a:lnTo>
                    <a:pt x="48" y="122"/>
                  </a:lnTo>
                  <a:lnTo>
                    <a:pt x="46" y="124"/>
                  </a:lnTo>
                  <a:lnTo>
                    <a:pt x="44" y="126"/>
                  </a:lnTo>
                  <a:lnTo>
                    <a:pt x="46" y="128"/>
                  </a:lnTo>
                  <a:lnTo>
                    <a:pt x="46" y="128"/>
                  </a:lnTo>
                  <a:lnTo>
                    <a:pt x="44" y="128"/>
                  </a:lnTo>
                  <a:lnTo>
                    <a:pt x="46" y="132"/>
                  </a:lnTo>
                  <a:lnTo>
                    <a:pt x="46" y="132"/>
                  </a:lnTo>
                  <a:lnTo>
                    <a:pt x="46" y="134"/>
                  </a:lnTo>
                  <a:lnTo>
                    <a:pt x="44" y="134"/>
                  </a:lnTo>
                  <a:lnTo>
                    <a:pt x="40" y="136"/>
                  </a:lnTo>
                  <a:lnTo>
                    <a:pt x="42" y="138"/>
                  </a:lnTo>
                  <a:lnTo>
                    <a:pt x="40" y="140"/>
                  </a:lnTo>
                  <a:lnTo>
                    <a:pt x="42" y="142"/>
                  </a:lnTo>
                  <a:lnTo>
                    <a:pt x="44" y="142"/>
                  </a:lnTo>
                  <a:lnTo>
                    <a:pt x="44" y="144"/>
                  </a:lnTo>
                  <a:lnTo>
                    <a:pt x="42" y="14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8" name="Netherlands">
              <a:extLst>
                <a:ext uri="{FF2B5EF4-FFF2-40B4-BE49-F238E27FC236}">
                  <a16:creationId xmlns:a16="http://schemas.microsoft.com/office/drawing/2014/main" id="{978502A8-12C0-4C82-ADCC-C91903A9CA7D}"/>
                </a:ext>
              </a:extLst>
            </p:cNvPr>
            <p:cNvSpPr>
              <a:spLocks noEditPoints="1"/>
            </p:cNvSpPr>
            <p:nvPr/>
          </p:nvSpPr>
          <p:spPr bwMode="auto">
            <a:xfrm>
              <a:off x="5977341" y="3024347"/>
              <a:ext cx="84210" cy="76554"/>
            </a:xfrm>
            <a:custGeom>
              <a:avLst/>
              <a:gdLst>
                <a:gd name="T0" fmla="*/ 30 w 44"/>
                <a:gd name="T1" fmla="*/ 38 h 40"/>
                <a:gd name="T2" fmla="*/ 30 w 44"/>
                <a:gd name="T3" fmla="*/ 30 h 40"/>
                <a:gd name="T4" fmla="*/ 32 w 44"/>
                <a:gd name="T5" fmla="*/ 26 h 40"/>
                <a:gd name="T6" fmla="*/ 40 w 44"/>
                <a:gd name="T7" fmla="*/ 26 h 40"/>
                <a:gd name="T8" fmla="*/ 40 w 44"/>
                <a:gd name="T9" fmla="*/ 22 h 40"/>
                <a:gd name="T10" fmla="*/ 42 w 44"/>
                <a:gd name="T11" fmla="*/ 18 h 40"/>
                <a:gd name="T12" fmla="*/ 42 w 44"/>
                <a:gd name="T13" fmla="*/ 16 h 40"/>
                <a:gd name="T14" fmla="*/ 38 w 44"/>
                <a:gd name="T15" fmla="*/ 14 h 40"/>
                <a:gd name="T16" fmla="*/ 42 w 44"/>
                <a:gd name="T17" fmla="*/ 12 h 40"/>
                <a:gd name="T18" fmla="*/ 42 w 44"/>
                <a:gd name="T19" fmla="*/ 10 h 40"/>
                <a:gd name="T20" fmla="*/ 44 w 44"/>
                <a:gd name="T21" fmla="*/ 6 h 40"/>
                <a:gd name="T22" fmla="*/ 44 w 44"/>
                <a:gd name="T23" fmla="*/ 4 h 40"/>
                <a:gd name="T24" fmla="*/ 40 w 44"/>
                <a:gd name="T25" fmla="*/ 2 h 40"/>
                <a:gd name="T26" fmla="*/ 34 w 44"/>
                <a:gd name="T27" fmla="*/ 0 h 40"/>
                <a:gd name="T28" fmla="*/ 30 w 44"/>
                <a:gd name="T29" fmla="*/ 2 h 40"/>
                <a:gd name="T30" fmla="*/ 26 w 44"/>
                <a:gd name="T31" fmla="*/ 2 h 40"/>
                <a:gd name="T32" fmla="*/ 18 w 44"/>
                <a:gd name="T33" fmla="*/ 8 h 40"/>
                <a:gd name="T34" fmla="*/ 14 w 44"/>
                <a:gd name="T35" fmla="*/ 8 h 40"/>
                <a:gd name="T36" fmla="*/ 12 w 44"/>
                <a:gd name="T37" fmla="*/ 14 h 40"/>
                <a:gd name="T38" fmla="*/ 12 w 44"/>
                <a:gd name="T39" fmla="*/ 18 h 40"/>
                <a:gd name="T40" fmla="*/ 10 w 44"/>
                <a:gd name="T41" fmla="*/ 22 h 40"/>
                <a:gd name="T42" fmla="*/ 8 w 44"/>
                <a:gd name="T43" fmla="*/ 26 h 40"/>
                <a:gd name="T44" fmla="*/ 14 w 44"/>
                <a:gd name="T45" fmla="*/ 30 h 40"/>
                <a:gd name="T46" fmla="*/ 10 w 44"/>
                <a:gd name="T47" fmla="*/ 30 h 40"/>
                <a:gd name="T48" fmla="*/ 10 w 44"/>
                <a:gd name="T49" fmla="*/ 32 h 40"/>
                <a:gd name="T50" fmla="*/ 12 w 44"/>
                <a:gd name="T51" fmla="*/ 34 h 40"/>
                <a:gd name="T52" fmla="*/ 6 w 44"/>
                <a:gd name="T53" fmla="*/ 32 h 40"/>
                <a:gd name="T54" fmla="*/ 2 w 44"/>
                <a:gd name="T55" fmla="*/ 32 h 40"/>
                <a:gd name="T56" fmla="*/ 6 w 44"/>
                <a:gd name="T57" fmla="*/ 32 h 40"/>
                <a:gd name="T58" fmla="*/ 8 w 44"/>
                <a:gd name="T59" fmla="*/ 34 h 40"/>
                <a:gd name="T60" fmla="*/ 8 w 44"/>
                <a:gd name="T61" fmla="*/ 34 h 40"/>
                <a:gd name="T62" fmla="*/ 4 w 44"/>
                <a:gd name="T63" fmla="*/ 34 h 40"/>
                <a:gd name="T64" fmla="*/ 0 w 44"/>
                <a:gd name="T65" fmla="*/ 34 h 40"/>
                <a:gd name="T66" fmla="*/ 4 w 44"/>
                <a:gd name="T67" fmla="*/ 36 h 40"/>
                <a:gd name="T68" fmla="*/ 6 w 44"/>
                <a:gd name="T69" fmla="*/ 38 h 40"/>
                <a:gd name="T70" fmla="*/ 10 w 44"/>
                <a:gd name="T71" fmla="*/ 36 h 40"/>
                <a:gd name="T72" fmla="*/ 12 w 44"/>
                <a:gd name="T73" fmla="*/ 34 h 40"/>
                <a:gd name="T74" fmla="*/ 18 w 44"/>
                <a:gd name="T75" fmla="*/ 34 h 40"/>
                <a:gd name="T76" fmla="*/ 20 w 44"/>
                <a:gd name="T77" fmla="*/ 34 h 40"/>
                <a:gd name="T78" fmla="*/ 26 w 44"/>
                <a:gd name="T79" fmla="*/ 36 h 40"/>
                <a:gd name="T80" fmla="*/ 26 w 44"/>
                <a:gd name="T81" fmla="*/ 40 h 40"/>
                <a:gd name="T82" fmla="*/ 6 w 44"/>
                <a:gd name="T83" fmla="*/ 30 h 40"/>
                <a:gd name="T84" fmla="*/ 8 w 44"/>
                <a:gd name="T85" fmla="*/ 30 h 40"/>
                <a:gd name="T86" fmla="*/ 6 w 44"/>
                <a:gd name="T87" fmla="*/ 30 h 40"/>
                <a:gd name="T88" fmla="*/ 6 w 44"/>
                <a:gd name="T89" fmla="*/ 28 h 40"/>
                <a:gd name="T90" fmla="*/ 10 w 44"/>
                <a:gd name="T91" fmla="*/ 28 h 40"/>
                <a:gd name="T92" fmla="*/ 8 w 44"/>
                <a:gd name="T93" fmla="*/ 28 h 40"/>
                <a:gd name="T94" fmla="*/ 6 w 44"/>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40">
                  <a:moveTo>
                    <a:pt x="28" y="40"/>
                  </a:moveTo>
                  <a:lnTo>
                    <a:pt x="30" y="38"/>
                  </a:lnTo>
                  <a:lnTo>
                    <a:pt x="30" y="34"/>
                  </a:lnTo>
                  <a:lnTo>
                    <a:pt x="30" y="30"/>
                  </a:lnTo>
                  <a:lnTo>
                    <a:pt x="32" y="28"/>
                  </a:lnTo>
                  <a:lnTo>
                    <a:pt x="32" y="26"/>
                  </a:lnTo>
                  <a:lnTo>
                    <a:pt x="36" y="24"/>
                  </a:lnTo>
                  <a:lnTo>
                    <a:pt x="40" y="26"/>
                  </a:lnTo>
                  <a:lnTo>
                    <a:pt x="42" y="24"/>
                  </a:lnTo>
                  <a:lnTo>
                    <a:pt x="40" y="22"/>
                  </a:lnTo>
                  <a:lnTo>
                    <a:pt x="42" y="22"/>
                  </a:lnTo>
                  <a:lnTo>
                    <a:pt x="42" y="18"/>
                  </a:lnTo>
                  <a:lnTo>
                    <a:pt x="42" y="16"/>
                  </a:lnTo>
                  <a:lnTo>
                    <a:pt x="42" y="16"/>
                  </a:lnTo>
                  <a:lnTo>
                    <a:pt x="38" y="16"/>
                  </a:lnTo>
                  <a:lnTo>
                    <a:pt x="38" y="14"/>
                  </a:lnTo>
                  <a:lnTo>
                    <a:pt x="38" y="12"/>
                  </a:lnTo>
                  <a:lnTo>
                    <a:pt x="42" y="12"/>
                  </a:lnTo>
                  <a:lnTo>
                    <a:pt x="42" y="12"/>
                  </a:lnTo>
                  <a:lnTo>
                    <a:pt x="42" y="10"/>
                  </a:lnTo>
                  <a:lnTo>
                    <a:pt x="44" y="8"/>
                  </a:lnTo>
                  <a:lnTo>
                    <a:pt x="44" y="6"/>
                  </a:lnTo>
                  <a:lnTo>
                    <a:pt x="44" y="4"/>
                  </a:lnTo>
                  <a:lnTo>
                    <a:pt x="44" y="4"/>
                  </a:lnTo>
                  <a:lnTo>
                    <a:pt x="42" y="4"/>
                  </a:lnTo>
                  <a:lnTo>
                    <a:pt x="40" y="2"/>
                  </a:lnTo>
                  <a:lnTo>
                    <a:pt x="38" y="0"/>
                  </a:lnTo>
                  <a:lnTo>
                    <a:pt x="34" y="0"/>
                  </a:lnTo>
                  <a:lnTo>
                    <a:pt x="32" y="2"/>
                  </a:lnTo>
                  <a:lnTo>
                    <a:pt x="30" y="2"/>
                  </a:lnTo>
                  <a:lnTo>
                    <a:pt x="28" y="2"/>
                  </a:lnTo>
                  <a:lnTo>
                    <a:pt x="26" y="2"/>
                  </a:lnTo>
                  <a:lnTo>
                    <a:pt x="22" y="6"/>
                  </a:lnTo>
                  <a:lnTo>
                    <a:pt x="18" y="8"/>
                  </a:lnTo>
                  <a:lnTo>
                    <a:pt x="16" y="8"/>
                  </a:lnTo>
                  <a:lnTo>
                    <a:pt x="14" y="8"/>
                  </a:lnTo>
                  <a:lnTo>
                    <a:pt x="14" y="12"/>
                  </a:lnTo>
                  <a:lnTo>
                    <a:pt x="12" y="14"/>
                  </a:lnTo>
                  <a:lnTo>
                    <a:pt x="12" y="16"/>
                  </a:lnTo>
                  <a:lnTo>
                    <a:pt x="12" y="18"/>
                  </a:lnTo>
                  <a:lnTo>
                    <a:pt x="10" y="22"/>
                  </a:lnTo>
                  <a:lnTo>
                    <a:pt x="10" y="22"/>
                  </a:lnTo>
                  <a:lnTo>
                    <a:pt x="8" y="24"/>
                  </a:lnTo>
                  <a:lnTo>
                    <a:pt x="8" y="26"/>
                  </a:lnTo>
                  <a:lnTo>
                    <a:pt x="12" y="28"/>
                  </a:lnTo>
                  <a:lnTo>
                    <a:pt x="14" y="30"/>
                  </a:lnTo>
                  <a:lnTo>
                    <a:pt x="10" y="30"/>
                  </a:lnTo>
                  <a:lnTo>
                    <a:pt x="10" y="30"/>
                  </a:lnTo>
                  <a:lnTo>
                    <a:pt x="8" y="30"/>
                  </a:lnTo>
                  <a:lnTo>
                    <a:pt x="10" y="32"/>
                  </a:lnTo>
                  <a:lnTo>
                    <a:pt x="12" y="32"/>
                  </a:lnTo>
                  <a:lnTo>
                    <a:pt x="12" y="34"/>
                  </a:lnTo>
                  <a:lnTo>
                    <a:pt x="8" y="34"/>
                  </a:lnTo>
                  <a:lnTo>
                    <a:pt x="6" y="32"/>
                  </a:lnTo>
                  <a:lnTo>
                    <a:pt x="6" y="30"/>
                  </a:lnTo>
                  <a:lnTo>
                    <a:pt x="2" y="32"/>
                  </a:lnTo>
                  <a:lnTo>
                    <a:pt x="4" y="32"/>
                  </a:lnTo>
                  <a:lnTo>
                    <a:pt x="6" y="32"/>
                  </a:lnTo>
                  <a:lnTo>
                    <a:pt x="6" y="34"/>
                  </a:lnTo>
                  <a:lnTo>
                    <a:pt x="8" y="34"/>
                  </a:lnTo>
                  <a:lnTo>
                    <a:pt x="10" y="36"/>
                  </a:lnTo>
                  <a:lnTo>
                    <a:pt x="8" y="34"/>
                  </a:lnTo>
                  <a:lnTo>
                    <a:pt x="6" y="36"/>
                  </a:lnTo>
                  <a:lnTo>
                    <a:pt x="4" y="34"/>
                  </a:lnTo>
                  <a:lnTo>
                    <a:pt x="0" y="34"/>
                  </a:lnTo>
                  <a:lnTo>
                    <a:pt x="0" y="34"/>
                  </a:lnTo>
                  <a:lnTo>
                    <a:pt x="2" y="34"/>
                  </a:lnTo>
                  <a:lnTo>
                    <a:pt x="4" y="36"/>
                  </a:lnTo>
                  <a:lnTo>
                    <a:pt x="6" y="36"/>
                  </a:lnTo>
                  <a:lnTo>
                    <a:pt x="6" y="38"/>
                  </a:lnTo>
                  <a:lnTo>
                    <a:pt x="8" y="36"/>
                  </a:lnTo>
                  <a:lnTo>
                    <a:pt x="10" y="36"/>
                  </a:lnTo>
                  <a:lnTo>
                    <a:pt x="10" y="36"/>
                  </a:lnTo>
                  <a:lnTo>
                    <a:pt x="12" y="34"/>
                  </a:lnTo>
                  <a:lnTo>
                    <a:pt x="14" y="34"/>
                  </a:lnTo>
                  <a:lnTo>
                    <a:pt x="18" y="34"/>
                  </a:lnTo>
                  <a:lnTo>
                    <a:pt x="20" y="34"/>
                  </a:lnTo>
                  <a:lnTo>
                    <a:pt x="20" y="34"/>
                  </a:lnTo>
                  <a:lnTo>
                    <a:pt x="22" y="36"/>
                  </a:lnTo>
                  <a:lnTo>
                    <a:pt x="26" y="36"/>
                  </a:lnTo>
                  <a:lnTo>
                    <a:pt x="26" y="38"/>
                  </a:lnTo>
                  <a:lnTo>
                    <a:pt x="26" y="40"/>
                  </a:lnTo>
                  <a:lnTo>
                    <a:pt x="28" y="40"/>
                  </a:lnTo>
                  <a:close/>
                  <a:moveTo>
                    <a:pt x="6" y="30"/>
                  </a:moveTo>
                  <a:lnTo>
                    <a:pt x="6" y="30"/>
                  </a:lnTo>
                  <a:lnTo>
                    <a:pt x="8" y="30"/>
                  </a:lnTo>
                  <a:lnTo>
                    <a:pt x="6" y="30"/>
                  </a:lnTo>
                  <a:lnTo>
                    <a:pt x="6" y="30"/>
                  </a:lnTo>
                  <a:lnTo>
                    <a:pt x="6" y="30"/>
                  </a:lnTo>
                  <a:close/>
                  <a:moveTo>
                    <a:pt x="6" y="28"/>
                  </a:moveTo>
                  <a:lnTo>
                    <a:pt x="8" y="28"/>
                  </a:lnTo>
                  <a:lnTo>
                    <a:pt x="10" y="28"/>
                  </a:lnTo>
                  <a:lnTo>
                    <a:pt x="10" y="30"/>
                  </a:lnTo>
                  <a:lnTo>
                    <a:pt x="8" y="28"/>
                  </a:lnTo>
                  <a:lnTo>
                    <a:pt x="8" y="28"/>
                  </a:lnTo>
                  <a:lnTo>
                    <a:pt x="6" y="28"/>
                  </a:lnTo>
                  <a:lnTo>
                    <a:pt x="6" y="2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69" name="Namibia">
              <a:extLst>
                <a:ext uri="{FF2B5EF4-FFF2-40B4-BE49-F238E27FC236}">
                  <a16:creationId xmlns:a16="http://schemas.microsoft.com/office/drawing/2014/main" id="{38045AFD-A410-4225-9552-0345E39808B5}"/>
                </a:ext>
              </a:extLst>
            </p:cNvPr>
            <p:cNvSpPr>
              <a:spLocks/>
            </p:cNvSpPr>
            <p:nvPr/>
          </p:nvSpPr>
          <p:spPr bwMode="auto">
            <a:xfrm>
              <a:off x="6184038" y="4827203"/>
              <a:ext cx="317701" cy="298562"/>
            </a:xfrm>
            <a:custGeom>
              <a:avLst/>
              <a:gdLst>
                <a:gd name="T0" fmla="*/ 100 w 166"/>
                <a:gd name="T1" fmla="*/ 64 h 156"/>
                <a:gd name="T2" fmla="*/ 124 w 166"/>
                <a:gd name="T3" fmla="*/ 20 h 156"/>
                <a:gd name="T4" fmla="*/ 140 w 166"/>
                <a:gd name="T5" fmla="*/ 16 h 156"/>
                <a:gd name="T6" fmla="*/ 142 w 166"/>
                <a:gd name="T7" fmla="*/ 18 h 156"/>
                <a:gd name="T8" fmla="*/ 142 w 166"/>
                <a:gd name="T9" fmla="*/ 22 h 156"/>
                <a:gd name="T10" fmla="*/ 150 w 166"/>
                <a:gd name="T11" fmla="*/ 16 h 156"/>
                <a:gd name="T12" fmla="*/ 156 w 166"/>
                <a:gd name="T13" fmla="*/ 14 h 156"/>
                <a:gd name="T14" fmla="*/ 162 w 166"/>
                <a:gd name="T15" fmla="*/ 12 h 156"/>
                <a:gd name="T16" fmla="*/ 162 w 166"/>
                <a:gd name="T17" fmla="*/ 8 h 156"/>
                <a:gd name="T18" fmla="*/ 160 w 166"/>
                <a:gd name="T19" fmla="*/ 8 h 156"/>
                <a:gd name="T20" fmla="*/ 156 w 166"/>
                <a:gd name="T21" fmla="*/ 8 h 156"/>
                <a:gd name="T22" fmla="*/ 122 w 166"/>
                <a:gd name="T23" fmla="*/ 14 h 156"/>
                <a:gd name="T24" fmla="*/ 120 w 166"/>
                <a:gd name="T25" fmla="*/ 14 h 156"/>
                <a:gd name="T26" fmla="*/ 118 w 166"/>
                <a:gd name="T27" fmla="*/ 14 h 156"/>
                <a:gd name="T28" fmla="*/ 114 w 166"/>
                <a:gd name="T29" fmla="*/ 14 h 156"/>
                <a:gd name="T30" fmla="*/ 110 w 166"/>
                <a:gd name="T31" fmla="*/ 14 h 156"/>
                <a:gd name="T32" fmla="*/ 104 w 166"/>
                <a:gd name="T33" fmla="*/ 12 h 156"/>
                <a:gd name="T34" fmla="*/ 102 w 166"/>
                <a:gd name="T35" fmla="*/ 12 h 156"/>
                <a:gd name="T36" fmla="*/ 94 w 166"/>
                <a:gd name="T37" fmla="*/ 14 h 156"/>
                <a:gd name="T38" fmla="*/ 92 w 166"/>
                <a:gd name="T39" fmla="*/ 12 h 156"/>
                <a:gd name="T40" fmla="*/ 84 w 166"/>
                <a:gd name="T41" fmla="*/ 10 h 156"/>
                <a:gd name="T42" fmla="*/ 82 w 166"/>
                <a:gd name="T43" fmla="*/ 6 h 156"/>
                <a:gd name="T44" fmla="*/ 34 w 166"/>
                <a:gd name="T45" fmla="*/ 6 h 156"/>
                <a:gd name="T46" fmla="*/ 30 w 166"/>
                <a:gd name="T47" fmla="*/ 8 h 156"/>
                <a:gd name="T48" fmla="*/ 24 w 166"/>
                <a:gd name="T49" fmla="*/ 4 h 156"/>
                <a:gd name="T50" fmla="*/ 22 w 166"/>
                <a:gd name="T51" fmla="*/ 2 h 156"/>
                <a:gd name="T52" fmla="*/ 18 w 166"/>
                <a:gd name="T53" fmla="*/ 2 h 156"/>
                <a:gd name="T54" fmla="*/ 14 w 166"/>
                <a:gd name="T55" fmla="*/ 0 h 156"/>
                <a:gd name="T56" fmla="*/ 10 w 166"/>
                <a:gd name="T57" fmla="*/ 6 h 156"/>
                <a:gd name="T58" fmla="*/ 4 w 166"/>
                <a:gd name="T59" fmla="*/ 4 h 156"/>
                <a:gd name="T60" fmla="*/ 2 w 166"/>
                <a:gd name="T61" fmla="*/ 6 h 156"/>
                <a:gd name="T62" fmla="*/ 0 w 166"/>
                <a:gd name="T63" fmla="*/ 16 h 156"/>
                <a:gd name="T64" fmla="*/ 18 w 166"/>
                <a:gd name="T65" fmla="*/ 44 h 156"/>
                <a:gd name="T66" fmla="*/ 24 w 166"/>
                <a:gd name="T67" fmla="*/ 62 h 156"/>
                <a:gd name="T68" fmla="*/ 30 w 166"/>
                <a:gd name="T69" fmla="*/ 76 h 156"/>
                <a:gd name="T70" fmla="*/ 36 w 166"/>
                <a:gd name="T71" fmla="*/ 102 h 156"/>
                <a:gd name="T72" fmla="*/ 34 w 166"/>
                <a:gd name="T73" fmla="*/ 112 h 156"/>
                <a:gd name="T74" fmla="*/ 38 w 166"/>
                <a:gd name="T75" fmla="*/ 122 h 156"/>
                <a:gd name="T76" fmla="*/ 38 w 166"/>
                <a:gd name="T77" fmla="*/ 126 h 156"/>
                <a:gd name="T78" fmla="*/ 42 w 166"/>
                <a:gd name="T79" fmla="*/ 138 h 156"/>
                <a:gd name="T80" fmla="*/ 50 w 166"/>
                <a:gd name="T81" fmla="*/ 148 h 156"/>
                <a:gd name="T82" fmla="*/ 58 w 166"/>
                <a:gd name="T83" fmla="*/ 148 h 156"/>
                <a:gd name="T84" fmla="*/ 58 w 166"/>
                <a:gd name="T85" fmla="*/ 144 h 156"/>
                <a:gd name="T86" fmla="*/ 66 w 166"/>
                <a:gd name="T87" fmla="*/ 146 h 156"/>
                <a:gd name="T88" fmla="*/ 70 w 166"/>
                <a:gd name="T89" fmla="*/ 152 h 156"/>
                <a:gd name="T90" fmla="*/ 76 w 166"/>
                <a:gd name="T91" fmla="*/ 154 h 156"/>
                <a:gd name="T92" fmla="*/ 80 w 166"/>
                <a:gd name="T93" fmla="*/ 154 h 156"/>
                <a:gd name="T94" fmla="*/ 86 w 166"/>
                <a:gd name="T95" fmla="*/ 156 h 156"/>
                <a:gd name="T96" fmla="*/ 88 w 166"/>
                <a:gd name="T97" fmla="*/ 152 h 156"/>
                <a:gd name="T98" fmla="*/ 96 w 166"/>
                <a:gd name="T99" fmla="*/ 148 h 156"/>
                <a:gd name="T100" fmla="*/ 100 w 166"/>
                <a:gd name="T101" fmla="*/ 10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156">
                  <a:moveTo>
                    <a:pt x="100" y="104"/>
                  </a:moveTo>
                  <a:lnTo>
                    <a:pt x="100" y="104"/>
                  </a:lnTo>
                  <a:lnTo>
                    <a:pt x="100" y="64"/>
                  </a:lnTo>
                  <a:lnTo>
                    <a:pt x="112" y="64"/>
                  </a:lnTo>
                  <a:lnTo>
                    <a:pt x="114" y="20"/>
                  </a:lnTo>
                  <a:lnTo>
                    <a:pt x="124" y="20"/>
                  </a:lnTo>
                  <a:lnTo>
                    <a:pt x="134" y="18"/>
                  </a:lnTo>
                  <a:lnTo>
                    <a:pt x="138" y="16"/>
                  </a:lnTo>
                  <a:lnTo>
                    <a:pt x="140" y="16"/>
                  </a:lnTo>
                  <a:lnTo>
                    <a:pt x="142" y="16"/>
                  </a:lnTo>
                  <a:lnTo>
                    <a:pt x="142" y="16"/>
                  </a:lnTo>
                  <a:lnTo>
                    <a:pt x="142" y="18"/>
                  </a:lnTo>
                  <a:lnTo>
                    <a:pt x="144" y="20"/>
                  </a:lnTo>
                  <a:lnTo>
                    <a:pt x="142" y="20"/>
                  </a:lnTo>
                  <a:lnTo>
                    <a:pt x="142" y="22"/>
                  </a:lnTo>
                  <a:lnTo>
                    <a:pt x="144" y="22"/>
                  </a:lnTo>
                  <a:lnTo>
                    <a:pt x="148" y="20"/>
                  </a:lnTo>
                  <a:lnTo>
                    <a:pt x="150" y="16"/>
                  </a:lnTo>
                  <a:lnTo>
                    <a:pt x="152" y="14"/>
                  </a:lnTo>
                  <a:lnTo>
                    <a:pt x="156" y="14"/>
                  </a:lnTo>
                  <a:lnTo>
                    <a:pt x="156" y="14"/>
                  </a:lnTo>
                  <a:lnTo>
                    <a:pt x="156" y="14"/>
                  </a:lnTo>
                  <a:lnTo>
                    <a:pt x="158" y="14"/>
                  </a:lnTo>
                  <a:lnTo>
                    <a:pt x="162" y="12"/>
                  </a:lnTo>
                  <a:lnTo>
                    <a:pt x="166" y="12"/>
                  </a:lnTo>
                  <a:lnTo>
                    <a:pt x="164" y="10"/>
                  </a:lnTo>
                  <a:lnTo>
                    <a:pt x="162" y="8"/>
                  </a:lnTo>
                  <a:lnTo>
                    <a:pt x="162" y="8"/>
                  </a:lnTo>
                  <a:lnTo>
                    <a:pt x="162" y="8"/>
                  </a:lnTo>
                  <a:lnTo>
                    <a:pt x="160" y="8"/>
                  </a:lnTo>
                  <a:lnTo>
                    <a:pt x="160" y="8"/>
                  </a:lnTo>
                  <a:lnTo>
                    <a:pt x="158" y="8"/>
                  </a:lnTo>
                  <a:lnTo>
                    <a:pt x="156" y="8"/>
                  </a:lnTo>
                  <a:lnTo>
                    <a:pt x="154" y="8"/>
                  </a:lnTo>
                  <a:lnTo>
                    <a:pt x="124" y="14"/>
                  </a:lnTo>
                  <a:lnTo>
                    <a:pt x="122" y="14"/>
                  </a:lnTo>
                  <a:lnTo>
                    <a:pt x="122" y="14"/>
                  </a:lnTo>
                  <a:lnTo>
                    <a:pt x="120" y="14"/>
                  </a:lnTo>
                  <a:lnTo>
                    <a:pt x="120" y="14"/>
                  </a:lnTo>
                  <a:lnTo>
                    <a:pt x="120" y="14"/>
                  </a:lnTo>
                  <a:lnTo>
                    <a:pt x="118" y="14"/>
                  </a:lnTo>
                  <a:lnTo>
                    <a:pt x="118" y="14"/>
                  </a:lnTo>
                  <a:lnTo>
                    <a:pt x="116" y="14"/>
                  </a:lnTo>
                  <a:lnTo>
                    <a:pt x="116" y="14"/>
                  </a:lnTo>
                  <a:lnTo>
                    <a:pt x="114" y="14"/>
                  </a:lnTo>
                  <a:lnTo>
                    <a:pt x="114" y="14"/>
                  </a:lnTo>
                  <a:lnTo>
                    <a:pt x="114" y="14"/>
                  </a:lnTo>
                  <a:lnTo>
                    <a:pt x="110" y="14"/>
                  </a:lnTo>
                  <a:lnTo>
                    <a:pt x="108" y="14"/>
                  </a:lnTo>
                  <a:lnTo>
                    <a:pt x="106" y="12"/>
                  </a:lnTo>
                  <a:lnTo>
                    <a:pt x="104" y="12"/>
                  </a:lnTo>
                  <a:lnTo>
                    <a:pt x="104" y="10"/>
                  </a:lnTo>
                  <a:lnTo>
                    <a:pt x="104" y="12"/>
                  </a:lnTo>
                  <a:lnTo>
                    <a:pt x="102" y="12"/>
                  </a:lnTo>
                  <a:lnTo>
                    <a:pt x="98" y="12"/>
                  </a:lnTo>
                  <a:lnTo>
                    <a:pt x="96" y="12"/>
                  </a:lnTo>
                  <a:lnTo>
                    <a:pt x="94" y="14"/>
                  </a:lnTo>
                  <a:lnTo>
                    <a:pt x="94" y="12"/>
                  </a:lnTo>
                  <a:lnTo>
                    <a:pt x="92" y="12"/>
                  </a:lnTo>
                  <a:lnTo>
                    <a:pt x="92" y="12"/>
                  </a:lnTo>
                  <a:lnTo>
                    <a:pt x="90" y="12"/>
                  </a:lnTo>
                  <a:lnTo>
                    <a:pt x="86" y="12"/>
                  </a:lnTo>
                  <a:lnTo>
                    <a:pt x="84" y="10"/>
                  </a:lnTo>
                  <a:lnTo>
                    <a:pt x="84" y="8"/>
                  </a:lnTo>
                  <a:lnTo>
                    <a:pt x="82" y="6"/>
                  </a:lnTo>
                  <a:lnTo>
                    <a:pt x="82" y="6"/>
                  </a:lnTo>
                  <a:lnTo>
                    <a:pt x="36" y="6"/>
                  </a:lnTo>
                  <a:lnTo>
                    <a:pt x="34" y="6"/>
                  </a:lnTo>
                  <a:lnTo>
                    <a:pt x="34" y="6"/>
                  </a:lnTo>
                  <a:lnTo>
                    <a:pt x="32" y="6"/>
                  </a:lnTo>
                  <a:lnTo>
                    <a:pt x="30" y="6"/>
                  </a:lnTo>
                  <a:lnTo>
                    <a:pt x="30" y="8"/>
                  </a:lnTo>
                  <a:lnTo>
                    <a:pt x="26" y="6"/>
                  </a:lnTo>
                  <a:lnTo>
                    <a:pt x="24" y="4"/>
                  </a:lnTo>
                  <a:lnTo>
                    <a:pt x="24" y="4"/>
                  </a:lnTo>
                  <a:lnTo>
                    <a:pt x="24" y="4"/>
                  </a:lnTo>
                  <a:lnTo>
                    <a:pt x="22" y="2"/>
                  </a:lnTo>
                  <a:lnTo>
                    <a:pt x="22" y="2"/>
                  </a:lnTo>
                  <a:lnTo>
                    <a:pt x="20" y="0"/>
                  </a:lnTo>
                  <a:lnTo>
                    <a:pt x="18" y="0"/>
                  </a:lnTo>
                  <a:lnTo>
                    <a:pt x="18" y="2"/>
                  </a:lnTo>
                  <a:lnTo>
                    <a:pt x="18" y="2"/>
                  </a:lnTo>
                  <a:lnTo>
                    <a:pt x="16" y="0"/>
                  </a:lnTo>
                  <a:lnTo>
                    <a:pt x="14" y="0"/>
                  </a:lnTo>
                  <a:lnTo>
                    <a:pt x="10" y="4"/>
                  </a:lnTo>
                  <a:lnTo>
                    <a:pt x="10" y="6"/>
                  </a:lnTo>
                  <a:lnTo>
                    <a:pt x="10" y="6"/>
                  </a:lnTo>
                  <a:lnTo>
                    <a:pt x="8" y="4"/>
                  </a:lnTo>
                  <a:lnTo>
                    <a:pt x="4" y="4"/>
                  </a:lnTo>
                  <a:lnTo>
                    <a:pt x="4" y="4"/>
                  </a:lnTo>
                  <a:lnTo>
                    <a:pt x="4" y="6"/>
                  </a:lnTo>
                  <a:lnTo>
                    <a:pt x="2" y="6"/>
                  </a:lnTo>
                  <a:lnTo>
                    <a:pt x="2" y="6"/>
                  </a:lnTo>
                  <a:lnTo>
                    <a:pt x="0" y="6"/>
                  </a:lnTo>
                  <a:lnTo>
                    <a:pt x="0" y="6"/>
                  </a:lnTo>
                  <a:lnTo>
                    <a:pt x="0" y="16"/>
                  </a:lnTo>
                  <a:lnTo>
                    <a:pt x="8" y="24"/>
                  </a:lnTo>
                  <a:lnTo>
                    <a:pt x="12" y="30"/>
                  </a:lnTo>
                  <a:lnTo>
                    <a:pt x="18" y="44"/>
                  </a:lnTo>
                  <a:lnTo>
                    <a:pt x="18" y="50"/>
                  </a:lnTo>
                  <a:lnTo>
                    <a:pt x="24" y="58"/>
                  </a:lnTo>
                  <a:lnTo>
                    <a:pt x="24" y="62"/>
                  </a:lnTo>
                  <a:lnTo>
                    <a:pt x="30" y="70"/>
                  </a:lnTo>
                  <a:lnTo>
                    <a:pt x="30" y="76"/>
                  </a:lnTo>
                  <a:lnTo>
                    <a:pt x="30" y="76"/>
                  </a:lnTo>
                  <a:lnTo>
                    <a:pt x="32" y="82"/>
                  </a:lnTo>
                  <a:lnTo>
                    <a:pt x="32" y="92"/>
                  </a:lnTo>
                  <a:lnTo>
                    <a:pt x="36" y="102"/>
                  </a:lnTo>
                  <a:lnTo>
                    <a:pt x="36" y="108"/>
                  </a:lnTo>
                  <a:lnTo>
                    <a:pt x="36" y="110"/>
                  </a:lnTo>
                  <a:lnTo>
                    <a:pt x="34" y="112"/>
                  </a:lnTo>
                  <a:lnTo>
                    <a:pt x="36" y="114"/>
                  </a:lnTo>
                  <a:lnTo>
                    <a:pt x="38" y="120"/>
                  </a:lnTo>
                  <a:lnTo>
                    <a:pt x="38" y="122"/>
                  </a:lnTo>
                  <a:lnTo>
                    <a:pt x="40" y="124"/>
                  </a:lnTo>
                  <a:lnTo>
                    <a:pt x="38" y="124"/>
                  </a:lnTo>
                  <a:lnTo>
                    <a:pt x="38" y="126"/>
                  </a:lnTo>
                  <a:lnTo>
                    <a:pt x="40" y="130"/>
                  </a:lnTo>
                  <a:lnTo>
                    <a:pt x="40" y="134"/>
                  </a:lnTo>
                  <a:lnTo>
                    <a:pt x="42" y="138"/>
                  </a:lnTo>
                  <a:lnTo>
                    <a:pt x="46" y="142"/>
                  </a:lnTo>
                  <a:lnTo>
                    <a:pt x="48" y="146"/>
                  </a:lnTo>
                  <a:lnTo>
                    <a:pt x="50" y="148"/>
                  </a:lnTo>
                  <a:lnTo>
                    <a:pt x="54" y="150"/>
                  </a:lnTo>
                  <a:lnTo>
                    <a:pt x="56" y="150"/>
                  </a:lnTo>
                  <a:lnTo>
                    <a:pt x="58" y="148"/>
                  </a:lnTo>
                  <a:lnTo>
                    <a:pt x="58" y="148"/>
                  </a:lnTo>
                  <a:lnTo>
                    <a:pt x="58" y="146"/>
                  </a:lnTo>
                  <a:lnTo>
                    <a:pt x="58" y="144"/>
                  </a:lnTo>
                  <a:lnTo>
                    <a:pt x="62" y="144"/>
                  </a:lnTo>
                  <a:lnTo>
                    <a:pt x="62" y="146"/>
                  </a:lnTo>
                  <a:lnTo>
                    <a:pt x="66" y="146"/>
                  </a:lnTo>
                  <a:lnTo>
                    <a:pt x="64" y="148"/>
                  </a:lnTo>
                  <a:lnTo>
                    <a:pt x="66" y="152"/>
                  </a:lnTo>
                  <a:lnTo>
                    <a:pt x="70" y="152"/>
                  </a:lnTo>
                  <a:lnTo>
                    <a:pt x="72" y="154"/>
                  </a:lnTo>
                  <a:lnTo>
                    <a:pt x="74" y="154"/>
                  </a:lnTo>
                  <a:lnTo>
                    <a:pt x="76" y="154"/>
                  </a:lnTo>
                  <a:lnTo>
                    <a:pt x="78" y="154"/>
                  </a:lnTo>
                  <a:lnTo>
                    <a:pt x="80" y="154"/>
                  </a:lnTo>
                  <a:lnTo>
                    <a:pt x="80" y="154"/>
                  </a:lnTo>
                  <a:lnTo>
                    <a:pt x="82" y="156"/>
                  </a:lnTo>
                  <a:lnTo>
                    <a:pt x="84" y="156"/>
                  </a:lnTo>
                  <a:lnTo>
                    <a:pt x="86" y="156"/>
                  </a:lnTo>
                  <a:lnTo>
                    <a:pt x="86" y="154"/>
                  </a:lnTo>
                  <a:lnTo>
                    <a:pt x="86" y="152"/>
                  </a:lnTo>
                  <a:lnTo>
                    <a:pt x="88" y="152"/>
                  </a:lnTo>
                  <a:lnTo>
                    <a:pt x="88" y="150"/>
                  </a:lnTo>
                  <a:lnTo>
                    <a:pt x="92" y="148"/>
                  </a:lnTo>
                  <a:lnTo>
                    <a:pt x="96" y="148"/>
                  </a:lnTo>
                  <a:lnTo>
                    <a:pt x="98" y="148"/>
                  </a:lnTo>
                  <a:lnTo>
                    <a:pt x="100" y="104"/>
                  </a:lnTo>
                  <a:lnTo>
                    <a:pt x="100" y="10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0" name="Mozambique">
              <a:extLst>
                <a:ext uri="{FF2B5EF4-FFF2-40B4-BE49-F238E27FC236}">
                  <a16:creationId xmlns:a16="http://schemas.microsoft.com/office/drawing/2014/main" id="{1CEBA421-5A8F-490A-B01F-2EB4F2AA3FD2}"/>
                </a:ext>
              </a:extLst>
            </p:cNvPr>
            <p:cNvSpPr>
              <a:spLocks/>
            </p:cNvSpPr>
            <p:nvPr/>
          </p:nvSpPr>
          <p:spPr bwMode="auto">
            <a:xfrm>
              <a:off x="6624226" y="4674094"/>
              <a:ext cx="244974" cy="394255"/>
            </a:xfrm>
            <a:custGeom>
              <a:avLst/>
              <a:gdLst>
                <a:gd name="T0" fmla="*/ 24 w 128"/>
                <a:gd name="T1" fmla="*/ 128 h 206"/>
                <a:gd name="T2" fmla="*/ 26 w 128"/>
                <a:gd name="T3" fmla="*/ 122 h 206"/>
                <a:gd name="T4" fmla="*/ 28 w 128"/>
                <a:gd name="T5" fmla="*/ 112 h 206"/>
                <a:gd name="T6" fmla="*/ 28 w 128"/>
                <a:gd name="T7" fmla="*/ 106 h 206"/>
                <a:gd name="T8" fmla="*/ 30 w 128"/>
                <a:gd name="T9" fmla="*/ 98 h 206"/>
                <a:gd name="T10" fmla="*/ 30 w 128"/>
                <a:gd name="T11" fmla="*/ 88 h 206"/>
                <a:gd name="T12" fmla="*/ 32 w 128"/>
                <a:gd name="T13" fmla="*/ 80 h 206"/>
                <a:gd name="T14" fmla="*/ 20 w 128"/>
                <a:gd name="T15" fmla="*/ 74 h 206"/>
                <a:gd name="T16" fmla="*/ 8 w 128"/>
                <a:gd name="T17" fmla="*/ 72 h 206"/>
                <a:gd name="T18" fmla="*/ 0 w 128"/>
                <a:gd name="T19" fmla="*/ 60 h 206"/>
                <a:gd name="T20" fmla="*/ 24 w 128"/>
                <a:gd name="T21" fmla="*/ 50 h 206"/>
                <a:gd name="T22" fmla="*/ 38 w 128"/>
                <a:gd name="T23" fmla="*/ 48 h 206"/>
                <a:gd name="T24" fmla="*/ 44 w 128"/>
                <a:gd name="T25" fmla="*/ 50 h 206"/>
                <a:gd name="T26" fmla="*/ 52 w 128"/>
                <a:gd name="T27" fmla="*/ 56 h 206"/>
                <a:gd name="T28" fmla="*/ 48 w 128"/>
                <a:gd name="T29" fmla="*/ 68 h 206"/>
                <a:gd name="T30" fmla="*/ 56 w 128"/>
                <a:gd name="T31" fmla="*/ 78 h 206"/>
                <a:gd name="T32" fmla="*/ 60 w 128"/>
                <a:gd name="T33" fmla="*/ 84 h 206"/>
                <a:gd name="T34" fmla="*/ 62 w 128"/>
                <a:gd name="T35" fmla="*/ 72 h 206"/>
                <a:gd name="T36" fmla="*/ 66 w 128"/>
                <a:gd name="T37" fmla="*/ 62 h 206"/>
                <a:gd name="T38" fmla="*/ 68 w 128"/>
                <a:gd name="T39" fmla="*/ 58 h 206"/>
                <a:gd name="T40" fmla="*/ 64 w 128"/>
                <a:gd name="T41" fmla="*/ 46 h 206"/>
                <a:gd name="T42" fmla="*/ 56 w 128"/>
                <a:gd name="T43" fmla="*/ 38 h 206"/>
                <a:gd name="T44" fmla="*/ 68 w 128"/>
                <a:gd name="T45" fmla="*/ 12 h 206"/>
                <a:gd name="T46" fmla="*/ 72 w 128"/>
                <a:gd name="T47" fmla="*/ 14 h 206"/>
                <a:gd name="T48" fmla="*/ 82 w 128"/>
                <a:gd name="T49" fmla="*/ 14 h 206"/>
                <a:gd name="T50" fmla="*/ 86 w 128"/>
                <a:gd name="T51" fmla="*/ 14 h 206"/>
                <a:gd name="T52" fmla="*/ 94 w 128"/>
                <a:gd name="T53" fmla="*/ 10 h 206"/>
                <a:gd name="T54" fmla="*/ 104 w 128"/>
                <a:gd name="T55" fmla="*/ 10 h 206"/>
                <a:gd name="T56" fmla="*/ 114 w 128"/>
                <a:gd name="T57" fmla="*/ 8 h 206"/>
                <a:gd name="T58" fmla="*/ 124 w 128"/>
                <a:gd name="T59" fmla="*/ 2 h 206"/>
                <a:gd name="T60" fmla="*/ 128 w 128"/>
                <a:gd name="T61" fmla="*/ 4 h 206"/>
                <a:gd name="T62" fmla="*/ 126 w 128"/>
                <a:gd name="T63" fmla="*/ 12 h 206"/>
                <a:gd name="T64" fmla="*/ 126 w 128"/>
                <a:gd name="T65" fmla="*/ 22 h 206"/>
                <a:gd name="T66" fmla="*/ 126 w 128"/>
                <a:gd name="T67" fmla="*/ 32 h 206"/>
                <a:gd name="T68" fmla="*/ 124 w 128"/>
                <a:gd name="T69" fmla="*/ 46 h 206"/>
                <a:gd name="T70" fmla="*/ 128 w 128"/>
                <a:gd name="T71" fmla="*/ 52 h 206"/>
                <a:gd name="T72" fmla="*/ 124 w 128"/>
                <a:gd name="T73" fmla="*/ 58 h 206"/>
                <a:gd name="T74" fmla="*/ 124 w 128"/>
                <a:gd name="T75" fmla="*/ 60 h 206"/>
                <a:gd name="T76" fmla="*/ 118 w 128"/>
                <a:gd name="T77" fmla="*/ 72 h 206"/>
                <a:gd name="T78" fmla="*/ 106 w 128"/>
                <a:gd name="T79" fmla="*/ 80 h 206"/>
                <a:gd name="T80" fmla="*/ 86 w 128"/>
                <a:gd name="T81" fmla="*/ 90 h 206"/>
                <a:gd name="T82" fmla="*/ 80 w 128"/>
                <a:gd name="T83" fmla="*/ 94 h 206"/>
                <a:gd name="T84" fmla="*/ 72 w 128"/>
                <a:gd name="T85" fmla="*/ 104 h 206"/>
                <a:gd name="T86" fmla="*/ 60 w 128"/>
                <a:gd name="T87" fmla="*/ 110 h 206"/>
                <a:gd name="T88" fmla="*/ 52 w 128"/>
                <a:gd name="T89" fmla="*/ 116 h 206"/>
                <a:gd name="T90" fmla="*/ 50 w 128"/>
                <a:gd name="T91" fmla="*/ 120 h 206"/>
                <a:gd name="T92" fmla="*/ 52 w 128"/>
                <a:gd name="T93" fmla="*/ 132 h 206"/>
                <a:gd name="T94" fmla="*/ 56 w 128"/>
                <a:gd name="T95" fmla="*/ 148 h 206"/>
                <a:gd name="T96" fmla="*/ 58 w 128"/>
                <a:gd name="T97" fmla="*/ 148 h 206"/>
                <a:gd name="T98" fmla="*/ 58 w 128"/>
                <a:gd name="T99" fmla="*/ 156 h 206"/>
                <a:gd name="T100" fmla="*/ 54 w 128"/>
                <a:gd name="T101" fmla="*/ 166 h 206"/>
                <a:gd name="T102" fmla="*/ 56 w 128"/>
                <a:gd name="T103" fmla="*/ 174 h 206"/>
                <a:gd name="T104" fmla="*/ 24 w 128"/>
                <a:gd name="T105" fmla="*/ 190 h 206"/>
                <a:gd name="T106" fmla="*/ 18 w 128"/>
                <a:gd name="T107" fmla="*/ 196 h 206"/>
                <a:gd name="T108" fmla="*/ 24 w 128"/>
                <a:gd name="T109" fmla="*/ 200 h 206"/>
                <a:gd name="T110" fmla="*/ 24 w 128"/>
                <a:gd name="T111" fmla="*/ 204 h 206"/>
                <a:gd name="T112" fmla="*/ 16 w 128"/>
                <a:gd name="T113" fmla="*/ 206 h 206"/>
                <a:gd name="T114" fmla="*/ 14 w 128"/>
                <a:gd name="T115" fmla="*/ 198 h 206"/>
                <a:gd name="T116" fmla="*/ 14 w 128"/>
                <a:gd name="T117" fmla="*/ 186 h 206"/>
                <a:gd name="T118" fmla="*/ 12 w 128"/>
                <a:gd name="T119" fmla="*/ 168 h 206"/>
                <a:gd name="T120" fmla="*/ 8 w 128"/>
                <a:gd name="T121" fmla="*/ 15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8" h="206">
                  <a:moveTo>
                    <a:pt x="8" y="152"/>
                  </a:moveTo>
                  <a:lnTo>
                    <a:pt x="22" y="138"/>
                  </a:lnTo>
                  <a:lnTo>
                    <a:pt x="22" y="134"/>
                  </a:lnTo>
                  <a:lnTo>
                    <a:pt x="24" y="132"/>
                  </a:lnTo>
                  <a:lnTo>
                    <a:pt x="24" y="128"/>
                  </a:lnTo>
                  <a:lnTo>
                    <a:pt x="24" y="128"/>
                  </a:lnTo>
                  <a:lnTo>
                    <a:pt x="24" y="126"/>
                  </a:lnTo>
                  <a:lnTo>
                    <a:pt x="24" y="124"/>
                  </a:lnTo>
                  <a:lnTo>
                    <a:pt x="26" y="124"/>
                  </a:lnTo>
                  <a:lnTo>
                    <a:pt x="26" y="122"/>
                  </a:lnTo>
                  <a:lnTo>
                    <a:pt x="28" y="120"/>
                  </a:lnTo>
                  <a:lnTo>
                    <a:pt x="30" y="118"/>
                  </a:lnTo>
                  <a:lnTo>
                    <a:pt x="30" y="116"/>
                  </a:lnTo>
                  <a:lnTo>
                    <a:pt x="28" y="114"/>
                  </a:lnTo>
                  <a:lnTo>
                    <a:pt x="28" y="112"/>
                  </a:lnTo>
                  <a:lnTo>
                    <a:pt x="30" y="112"/>
                  </a:lnTo>
                  <a:lnTo>
                    <a:pt x="30" y="110"/>
                  </a:lnTo>
                  <a:lnTo>
                    <a:pt x="26" y="108"/>
                  </a:lnTo>
                  <a:lnTo>
                    <a:pt x="26" y="106"/>
                  </a:lnTo>
                  <a:lnTo>
                    <a:pt x="28" y="106"/>
                  </a:lnTo>
                  <a:lnTo>
                    <a:pt x="28" y="104"/>
                  </a:lnTo>
                  <a:lnTo>
                    <a:pt x="28" y="102"/>
                  </a:lnTo>
                  <a:lnTo>
                    <a:pt x="30" y="100"/>
                  </a:lnTo>
                  <a:lnTo>
                    <a:pt x="32" y="98"/>
                  </a:lnTo>
                  <a:lnTo>
                    <a:pt x="30" y="98"/>
                  </a:lnTo>
                  <a:lnTo>
                    <a:pt x="28" y="98"/>
                  </a:lnTo>
                  <a:lnTo>
                    <a:pt x="30" y="96"/>
                  </a:lnTo>
                  <a:lnTo>
                    <a:pt x="30" y="92"/>
                  </a:lnTo>
                  <a:lnTo>
                    <a:pt x="30" y="90"/>
                  </a:lnTo>
                  <a:lnTo>
                    <a:pt x="30" y="88"/>
                  </a:lnTo>
                  <a:lnTo>
                    <a:pt x="30" y="86"/>
                  </a:lnTo>
                  <a:lnTo>
                    <a:pt x="30" y="86"/>
                  </a:lnTo>
                  <a:lnTo>
                    <a:pt x="30" y="84"/>
                  </a:lnTo>
                  <a:lnTo>
                    <a:pt x="32" y="82"/>
                  </a:lnTo>
                  <a:lnTo>
                    <a:pt x="32" y="80"/>
                  </a:lnTo>
                  <a:lnTo>
                    <a:pt x="30" y="80"/>
                  </a:lnTo>
                  <a:lnTo>
                    <a:pt x="28" y="78"/>
                  </a:lnTo>
                  <a:lnTo>
                    <a:pt x="26" y="76"/>
                  </a:lnTo>
                  <a:lnTo>
                    <a:pt x="22" y="76"/>
                  </a:lnTo>
                  <a:lnTo>
                    <a:pt x="20" y="74"/>
                  </a:lnTo>
                  <a:lnTo>
                    <a:pt x="18" y="72"/>
                  </a:lnTo>
                  <a:lnTo>
                    <a:pt x="14" y="70"/>
                  </a:lnTo>
                  <a:lnTo>
                    <a:pt x="10" y="70"/>
                  </a:lnTo>
                  <a:lnTo>
                    <a:pt x="10" y="70"/>
                  </a:lnTo>
                  <a:lnTo>
                    <a:pt x="8" y="72"/>
                  </a:lnTo>
                  <a:lnTo>
                    <a:pt x="8" y="70"/>
                  </a:lnTo>
                  <a:lnTo>
                    <a:pt x="6" y="70"/>
                  </a:lnTo>
                  <a:lnTo>
                    <a:pt x="2" y="70"/>
                  </a:lnTo>
                  <a:lnTo>
                    <a:pt x="2" y="64"/>
                  </a:lnTo>
                  <a:lnTo>
                    <a:pt x="0" y="60"/>
                  </a:lnTo>
                  <a:lnTo>
                    <a:pt x="2" y="58"/>
                  </a:lnTo>
                  <a:lnTo>
                    <a:pt x="6" y="56"/>
                  </a:lnTo>
                  <a:lnTo>
                    <a:pt x="8" y="56"/>
                  </a:lnTo>
                  <a:lnTo>
                    <a:pt x="22" y="50"/>
                  </a:lnTo>
                  <a:lnTo>
                    <a:pt x="24" y="50"/>
                  </a:lnTo>
                  <a:lnTo>
                    <a:pt x="30" y="46"/>
                  </a:lnTo>
                  <a:lnTo>
                    <a:pt x="34" y="46"/>
                  </a:lnTo>
                  <a:lnTo>
                    <a:pt x="38" y="44"/>
                  </a:lnTo>
                  <a:lnTo>
                    <a:pt x="38" y="46"/>
                  </a:lnTo>
                  <a:lnTo>
                    <a:pt x="38" y="48"/>
                  </a:lnTo>
                  <a:lnTo>
                    <a:pt x="40" y="48"/>
                  </a:lnTo>
                  <a:lnTo>
                    <a:pt x="40" y="50"/>
                  </a:lnTo>
                  <a:lnTo>
                    <a:pt x="42" y="52"/>
                  </a:lnTo>
                  <a:lnTo>
                    <a:pt x="44" y="50"/>
                  </a:lnTo>
                  <a:lnTo>
                    <a:pt x="44" y="50"/>
                  </a:lnTo>
                  <a:lnTo>
                    <a:pt x="46" y="50"/>
                  </a:lnTo>
                  <a:lnTo>
                    <a:pt x="48" y="50"/>
                  </a:lnTo>
                  <a:lnTo>
                    <a:pt x="52" y="50"/>
                  </a:lnTo>
                  <a:lnTo>
                    <a:pt x="52" y="52"/>
                  </a:lnTo>
                  <a:lnTo>
                    <a:pt x="52" y="56"/>
                  </a:lnTo>
                  <a:lnTo>
                    <a:pt x="52" y="58"/>
                  </a:lnTo>
                  <a:lnTo>
                    <a:pt x="50" y="60"/>
                  </a:lnTo>
                  <a:lnTo>
                    <a:pt x="50" y="64"/>
                  </a:lnTo>
                  <a:lnTo>
                    <a:pt x="48" y="66"/>
                  </a:lnTo>
                  <a:lnTo>
                    <a:pt x="48" y="68"/>
                  </a:lnTo>
                  <a:lnTo>
                    <a:pt x="50" y="72"/>
                  </a:lnTo>
                  <a:lnTo>
                    <a:pt x="50" y="72"/>
                  </a:lnTo>
                  <a:lnTo>
                    <a:pt x="52" y="76"/>
                  </a:lnTo>
                  <a:lnTo>
                    <a:pt x="54" y="78"/>
                  </a:lnTo>
                  <a:lnTo>
                    <a:pt x="56" y="78"/>
                  </a:lnTo>
                  <a:lnTo>
                    <a:pt x="56" y="80"/>
                  </a:lnTo>
                  <a:lnTo>
                    <a:pt x="58" y="82"/>
                  </a:lnTo>
                  <a:lnTo>
                    <a:pt x="58" y="84"/>
                  </a:lnTo>
                  <a:lnTo>
                    <a:pt x="58" y="86"/>
                  </a:lnTo>
                  <a:lnTo>
                    <a:pt x="60" y="84"/>
                  </a:lnTo>
                  <a:lnTo>
                    <a:pt x="60" y="82"/>
                  </a:lnTo>
                  <a:lnTo>
                    <a:pt x="60" y="80"/>
                  </a:lnTo>
                  <a:lnTo>
                    <a:pt x="62" y="76"/>
                  </a:lnTo>
                  <a:lnTo>
                    <a:pt x="62" y="74"/>
                  </a:lnTo>
                  <a:lnTo>
                    <a:pt x="62" y="72"/>
                  </a:lnTo>
                  <a:lnTo>
                    <a:pt x="64" y="70"/>
                  </a:lnTo>
                  <a:lnTo>
                    <a:pt x="66" y="70"/>
                  </a:lnTo>
                  <a:lnTo>
                    <a:pt x="68" y="68"/>
                  </a:lnTo>
                  <a:lnTo>
                    <a:pt x="68" y="62"/>
                  </a:lnTo>
                  <a:lnTo>
                    <a:pt x="66" y="62"/>
                  </a:lnTo>
                  <a:lnTo>
                    <a:pt x="66" y="60"/>
                  </a:lnTo>
                  <a:lnTo>
                    <a:pt x="66" y="58"/>
                  </a:lnTo>
                  <a:lnTo>
                    <a:pt x="66" y="58"/>
                  </a:lnTo>
                  <a:lnTo>
                    <a:pt x="68" y="58"/>
                  </a:lnTo>
                  <a:lnTo>
                    <a:pt x="68" y="58"/>
                  </a:lnTo>
                  <a:lnTo>
                    <a:pt x="70" y="56"/>
                  </a:lnTo>
                  <a:lnTo>
                    <a:pt x="70" y="54"/>
                  </a:lnTo>
                  <a:lnTo>
                    <a:pt x="70" y="54"/>
                  </a:lnTo>
                  <a:lnTo>
                    <a:pt x="68" y="50"/>
                  </a:lnTo>
                  <a:lnTo>
                    <a:pt x="64" y="46"/>
                  </a:lnTo>
                  <a:lnTo>
                    <a:pt x="64" y="44"/>
                  </a:lnTo>
                  <a:lnTo>
                    <a:pt x="60" y="40"/>
                  </a:lnTo>
                  <a:lnTo>
                    <a:pt x="58" y="40"/>
                  </a:lnTo>
                  <a:lnTo>
                    <a:pt x="58" y="38"/>
                  </a:lnTo>
                  <a:lnTo>
                    <a:pt x="56" y="38"/>
                  </a:lnTo>
                  <a:lnTo>
                    <a:pt x="52" y="36"/>
                  </a:lnTo>
                  <a:lnTo>
                    <a:pt x="50" y="24"/>
                  </a:lnTo>
                  <a:lnTo>
                    <a:pt x="54" y="12"/>
                  </a:lnTo>
                  <a:lnTo>
                    <a:pt x="64" y="12"/>
                  </a:lnTo>
                  <a:lnTo>
                    <a:pt x="68" y="12"/>
                  </a:lnTo>
                  <a:lnTo>
                    <a:pt x="68" y="12"/>
                  </a:lnTo>
                  <a:lnTo>
                    <a:pt x="70" y="10"/>
                  </a:lnTo>
                  <a:lnTo>
                    <a:pt x="70" y="12"/>
                  </a:lnTo>
                  <a:lnTo>
                    <a:pt x="72" y="12"/>
                  </a:lnTo>
                  <a:lnTo>
                    <a:pt x="72" y="14"/>
                  </a:lnTo>
                  <a:lnTo>
                    <a:pt x="74" y="14"/>
                  </a:lnTo>
                  <a:lnTo>
                    <a:pt x="76" y="16"/>
                  </a:lnTo>
                  <a:lnTo>
                    <a:pt x="76" y="16"/>
                  </a:lnTo>
                  <a:lnTo>
                    <a:pt x="78" y="16"/>
                  </a:lnTo>
                  <a:lnTo>
                    <a:pt x="82" y="14"/>
                  </a:lnTo>
                  <a:lnTo>
                    <a:pt x="82" y="12"/>
                  </a:lnTo>
                  <a:lnTo>
                    <a:pt x="84" y="12"/>
                  </a:lnTo>
                  <a:lnTo>
                    <a:pt x="86" y="12"/>
                  </a:lnTo>
                  <a:lnTo>
                    <a:pt x="86" y="14"/>
                  </a:lnTo>
                  <a:lnTo>
                    <a:pt x="86" y="14"/>
                  </a:lnTo>
                  <a:lnTo>
                    <a:pt x="88" y="14"/>
                  </a:lnTo>
                  <a:lnTo>
                    <a:pt x="92" y="14"/>
                  </a:lnTo>
                  <a:lnTo>
                    <a:pt x="94" y="14"/>
                  </a:lnTo>
                  <a:lnTo>
                    <a:pt x="96" y="12"/>
                  </a:lnTo>
                  <a:lnTo>
                    <a:pt x="94" y="10"/>
                  </a:lnTo>
                  <a:lnTo>
                    <a:pt x="96" y="10"/>
                  </a:lnTo>
                  <a:lnTo>
                    <a:pt x="98" y="10"/>
                  </a:lnTo>
                  <a:lnTo>
                    <a:pt x="100" y="10"/>
                  </a:lnTo>
                  <a:lnTo>
                    <a:pt x="102" y="10"/>
                  </a:lnTo>
                  <a:lnTo>
                    <a:pt x="104" y="10"/>
                  </a:lnTo>
                  <a:lnTo>
                    <a:pt x="104" y="10"/>
                  </a:lnTo>
                  <a:lnTo>
                    <a:pt x="110" y="8"/>
                  </a:lnTo>
                  <a:lnTo>
                    <a:pt x="112" y="10"/>
                  </a:lnTo>
                  <a:lnTo>
                    <a:pt x="114" y="8"/>
                  </a:lnTo>
                  <a:lnTo>
                    <a:pt x="114" y="8"/>
                  </a:lnTo>
                  <a:lnTo>
                    <a:pt x="116" y="6"/>
                  </a:lnTo>
                  <a:lnTo>
                    <a:pt x="118" y="4"/>
                  </a:lnTo>
                  <a:lnTo>
                    <a:pt x="120" y="4"/>
                  </a:lnTo>
                  <a:lnTo>
                    <a:pt x="122" y="2"/>
                  </a:lnTo>
                  <a:lnTo>
                    <a:pt x="124" y="2"/>
                  </a:lnTo>
                  <a:lnTo>
                    <a:pt x="126" y="2"/>
                  </a:lnTo>
                  <a:lnTo>
                    <a:pt x="128" y="0"/>
                  </a:lnTo>
                  <a:lnTo>
                    <a:pt x="128" y="0"/>
                  </a:lnTo>
                  <a:lnTo>
                    <a:pt x="128" y="2"/>
                  </a:lnTo>
                  <a:lnTo>
                    <a:pt x="128" y="4"/>
                  </a:lnTo>
                  <a:lnTo>
                    <a:pt x="128" y="6"/>
                  </a:lnTo>
                  <a:lnTo>
                    <a:pt x="128" y="6"/>
                  </a:lnTo>
                  <a:lnTo>
                    <a:pt x="126" y="10"/>
                  </a:lnTo>
                  <a:lnTo>
                    <a:pt x="126" y="10"/>
                  </a:lnTo>
                  <a:lnTo>
                    <a:pt x="126" y="12"/>
                  </a:lnTo>
                  <a:lnTo>
                    <a:pt x="126" y="12"/>
                  </a:lnTo>
                  <a:lnTo>
                    <a:pt x="126" y="14"/>
                  </a:lnTo>
                  <a:lnTo>
                    <a:pt x="126" y="18"/>
                  </a:lnTo>
                  <a:lnTo>
                    <a:pt x="128" y="20"/>
                  </a:lnTo>
                  <a:lnTo>
                    <a:pt x="126" y="22"/>
                  </a:lnTo>
                  <a:lnTo>
                    <a:pt x="126" y="24"/>
                  </a:lnTo>
                  <a:lnTo>
                    <a:pt x="128" y="24"/>
                  </a:lnTo>
                  <a:lnTo>
                    <a:pt x="128" y="28"/>
                  </a:lnTo>
                  <a:lnTo>
                    <a:pt x="126" y="30"/>
                  </a:lnTo>
                  <a:lnTo>
                    <a:pt x="126" y="32"/>
                  </a:lnTo>
                  <a:lnTo>
                    <a:pt x="126" y="38"/>
                  </a:lnTo>
                  <a:lnTo>
                    <a:pt x="126" y="38"/>
                  </a:lnTo>
                  <a:lnTo>
                    <a:pt x="126" y="40"/>
                  </a:lnTo>
                  <a:lnTo>
                    <a:pt x="126" y="46"/>
                  </a:lnTo>
                  <a:lnTo>
                    <a:pt x="124" y="46"/>
                  </a:lnTo>
                  <a:lnTo>
                    <a:pt x="124" y="46"/>
                  </a:lnTo>
                  <a:lnTo>
                    <a:pt x="124" y="48"/>
                  </a:lnTo>
                  <a:lnTo>
                    <a:pt x="128" y="48"/>
                  </a:lnTo>
                  <a:lnTo>
                    <a:pt x="128" y="48"/>
                  </a:lnTo>
                  <a:lnTo>
                    <a:pt x="128" y="52"/>
                  </a:lnTo>
                  <a:lnTo>
                    <a:pt x="128" y="54"/>
                  </a:lnTo>
                  <a:lnTo>
                    <a:pt x="126" y="54"/>
                  </a:lnTo>
                  <a:lnTo>
                    <a:pt x="126" y="56"/>
                  </a:lnTo>
                  <a:lnTo>
                    <a:pt x="126" y="58"/>
                  </a:lnTo>
                  <a:lnTo>
                    <a:pt x="124" y="58"/>
                  </a:lnTo>
                  <a:lnTo>
                    <a:pt x="122" y="58"/>
                  </a:lnTo>
                  <a:lnTo>
                    <a:pt x="124" y="60"/>
                  </a:lnTo>
                  <a:lnTo>
                    <a:pt x="124" y="58"/>
                  </a:lnTo>
                  <a:lnTo>
                    <a:pt x="126" y="60"/>
                  </a:lnTo>
                  <a:lnTo>
                    <a:pt x="124" y="60"/>
                  </a:lnTo>
                  <a:lnTo>
                    <a:pt x="124" y="64"/>
                  </a:lnTo>
                  <a:lnTo>
                    <a:pt x="122" y="64"/>
                  </a:lnTo>
                  <a:lnTo>
                    <a:pt x="120" y="68"/>
                  </a:lnTo>
                  <a:lnTo>
                    <a:pt x="120" y="68"/>
                  </a:lnTo>
                  <a:lnTo>
                    <a:pt x="118" y="72"/>
                  </a:lnTo>
                  <a:lnTo>
                    <a:pt x="116" y="72"/>
                  </a:lnTo>
                  <a:lnTo>
                    <a:pt x="116" y="74"/>
                  </a:lnTo>
                  <a:lnTo>
                    <a:pt x="108" y="80"/>
                  </a:lnTo>
                  <a:lnTo>
                    <a:pt x="106" y="80"/>
                  </a:lnTo>
                  <a:lnTo>
                    <a:pt x="106" y="80"/>
                  </a:lnTo>
                  <a:lnTo>
                    <a:pt x="98" y="86"/>
                  </a:lnTo>
                  <a:lnTo>
                    <a:pt x="94" y="84"/>
                  </a:lnTo>
                  <a:lnTo>
                    <a:pt x="94" y="86"/>
                  </a:lnTo>
                  <a:lnTo>
                    <a:pt x="92" y="86"/>
                  </a:lnTo>
                  <a:lnTo>
                    <a:pt x="86" y="90"/>
                  </a:lnTo>
                  <a:lnTo>
                    <a:pt x="84" y="90"/>
                  </a:lnTo>
                  <a:lnTo>
                    <a:pt x="84" y="92"/>
                  </a:lnTo>
                  <a:lnTo>
                    <a:pt x="82" y="94"/>
                  </a:lnTo>
                  <a:lnTo>
                    <a:pt x="80" y="96"/>
                  </a:lnTo>
                  <a:lnTo>
                    <a:pt x="80" y="94"/>
                  </a:lnTo>
                  <a:lnTo>
                    <a:pt x="78" y="96"/>
                  </a:lnTo>
                  <a:lnTo>
                    <a:pt x="78" y="98"/>
                  </a:lnTo>
                  <a:lnTo>
                    <a:pt x="78" y="100"/>
                  </a:lnTo>
                  <a:lnTo>
                    <a:pt x="72" y="102"/>
                  </a:lnTo>
                  <a:lnTo>
                    <a:pt x="72" y="104"/>
                  </a:lnTo>
                  <a:lnTo>
                    <a:pt x="70" y="104"/>
                  </a:lnTo>
                  <a:lnTo>
                    <a:pt x="70" y="104"/>
                  </a:lnTo>
                  <a:lnTo>
                    <a:pt x="70" y="106"/>
                  </a:lnTo>
                  <a:lnTo>
                    <a:pt x="66" y="106"/>
                  </a:lnTo>
                  <a:lnTo>
                    <a:pt x="60" y="110"/>
                  </a:lnTo>
                  <a:lnTo>
                    <a:pt x="60" y="114"/>
                  </a:lnTo>
                  <a:lnTo>
                    <a:pt x="58" y="114"/>
                  </a:lnTo>
                  <a:lnTo>
                    <a:pt x="56" y="114"/>
                  </a:lnTo>
                  <a:lnTo>
                    <a:pt x="54" y="116"/>
                  </a:lnTo>
                  <a:lnTo>
                    <a:pt x="52" y="116"/>
                  </a:lnTo>
                  <a:lnTo>
                    <a:pt x="50" y="116"/>
                  </a:lnTo>
                  <a:lnTo>
                    <a:pt x="50" y="116"/>
                  </a:lnTo>
                  <a:lnTo>
                    <a:pt x="52" y="118"/>
                  </a:lnTo>
                  <a:lnTo>
                    <a:pt x="52" y="120"/>
                  </a:lnTo>
                  <a:lnTo>
                    <a:pt x="50" y="120"/>
                  </a:lnTo>
                  <a:lnTo>
                    <a:pt x="50" y="122"/>
                  </a:lnTo>
                  <a:lnTo>
                    <a:pt x="50" y="124"/>
                  </a:lnTo>
                  <a:lnTo>
                    <a:pt x="54" y="130"/>
                  </a:lnTo>
                  <a:lnTo>
                    <a:pt x="54" y="132"/>
                  </a:lnTo>
                  <a:lnTo>
                    <a:pt x="52" y="132"/>
                  </a:lnTo>
                  <a:lnTo>
                    <a:pt x="52" y="134"/>
                  </a:lnTo>
                  <a:lnTo>
                    <a:pt x="54" y="134"/>
                  </a:lnTo>
                  <a:lnTo>
                    <a:pt x="54" y="138"/>
                  </a:lnTo>
                  <a:lnTo>
                    <a:pt x="56" y="142"/>
                  </a:lnTo>
                  <a:lnTo>
                    <a:pt x="56" y="148"/>
                  </a:lnTo>
                  <a:lnTo>
                    <a:pt x="56" y="152"/>
                  </a:lnTo>
                  <a:lnTo>
                    <a:pt x="58" y="150"/>
                  </a:lnTo>
                  <a:lnTo>
                    <a:pt x="58" y="148"/>
                  </a:lnTo>
                  <a:lnTo>
                    <a:pt x="58" y="146"/>
                  </a:lnTo>
                  <a:lnTo>
                    <a:pt x="58" y="148"/>
                  </a:lnTo>
                  <a:lnTo>
                    <a:pt x="58" y="148"/>
                  </a:lnTo>
                  <a:lnTo>
                    <a:pt x="58" y="152"/>
                  </a:lnTo>
                  <a:lnTo>
                    <a:pt x="58" y="154"/>
                  </a:lnTo>
                  <a:lnTo>
                    <a:pt x="58" y="156"/>
                  </a:lnTo>
                  <a:lnTo>
                    <a:pt x="58" y="156"/>
                  </a:lnTo>
                  <a:lnTo>
                    <a:pt x="56" y="160"/>
                  </a:lnTo>
                  <a:lnTo>
                    <a:pt x="56" y="162"/>
                  </a:lnTo>
                  <a:lnTo>
                    <a:pt x="56" y="164"/>
                  </a:lnTo>
                  <a:lnTo>
                    <a:pt x="56" y="166"/>
                  </a:lnTo>
                  <a:lnTo>
                    <a:pt x="54" y="166"/>
                  </a:lnTo>
                  <a:lnTo>
                    <a:pt x="56" y="170"/>
                  </a:lnTo>
                  <a:lnTo>
                    <a:pt x="58" y="168"/>
                  </a:lnTo>
                  <a:lnTo>
                    <a:pt x="58" y="170"/>
                  </a:lnTo>
                  <a:lnTo>
                    <a:pt x="56" y="172"/>
                  </a:lnTo>
                  <a:lnTo>
                    <a:pt x="56" y="174"/>
                  </a:lnTo>
                  <a:lnTo>
                    <a:pt x="50" y="180"/>
                  </a:lnTo>
                  <a:lnTo>
                    <a:pt x="42" y="184"/>
                  </a:lnTo>
                  <a:lnTo>
                    <a:pt x="32" y="186"/>
                  </a:lnTo>
                  <a:lnTo>
                    <a:pt x="28" y="190"/>
                  </a:lnTo>
                  <a:lnTo>
                    <a:pt x="24" y="190"/>
                  </a:lnTo>
                  <a:lnTo>
                    <a:pt x="24" y="192"/>
                  </a:lnTo>
                  <a:lnTo>
                    <a:pt x="22" y="192"/>
                  </a:lnTo>
                  <a:lnTo>
                    <a:pt x="22" y="196"/>
                  </a:lnTo>
                  <a:lnTo>
                    <a:pt x="20" y="196"/>
                  </a:lnTo>
                  <a:lnTo>
                    <a:pt x="18" y="196"/>
                  </a:lnTo>
                  <a:lnTo>
                    <a:pt x="20" y="198"/>
                  </a:lnTo>
                  <a:lnTo>
                    <a:pt x="20" y="200"/>
                  </a:lnTo>
                  <a:lnTo>
                    <a:pt x="20" y="202"/>
                  </a:lnTo>
                  <a:lnTo>
                    <a:pt x="22" y="200"/>
                  </a:lnTo>
                  <a:lnTo>
                    <a:pt x="24" y="200"/>
                  </a:lnTo>
                  <a:lnTo>
                    <a:pt x="24" y="198"/>
                  </a:lnTo>
                  <a:lnTo>
                    <a:pt x="24" y="198"/>
                  </a:lnTo>
                  <a:lnTo>
                    <a:pt x="24" y="200"/>
                  </a:lnTo>
                  <a:lnTo>
                    <a:pt x="24" y="204"/>
                  </a:lnTo>
                  <a:lnTo>
                    <a:pt x="24" y="204"/>
                  </a:lnTo>
                  <a:lnTo>
                    <a:pt x="24" y="206"/>
                  </a:lnTo>
                  <a:lnTo>
                    <a:pt x="20" y="206"/>
                  </a:lnTo>
                  <a:lnTo>
                    <a:pt x="16" y="206"/>
                  </a:lnTo>
                  <a:lnTo>
                    <a:pt x="16" y="206"/>
                  </a:lnTo>
                  <a:lnTo>
                    <a:pt x="16" y="206"/>
                  </a:lnTo>
                  <a:lnTo>
                    <a:pt x="16" y="204"/>
                  </a:lnTo>
                  <a:lnTo>
                    <a:pt x="16" y="202"/>
                  </a:lnTo>
                  <a:lnTo>
                    <a:pt x="16" y="200"/>
                  </a:lnTo>
                  <a:lnTo>
                    <a:pt x="16" y="200"/>
                  </a:lnTo>
                  <a:lnTo>
                    <a:pt x="14" y="198"/>
                  </a:lnTo>
                  <a:lnTo>
                    <a:pt x="12" y="198"/>
                  </a:lnTo>
                  <a:lnTo>
                    <a:pt x="12" y="196"/>
                  </a:lnTo>
                  <a:lnTo>
                    <a:pt x="12" y="192"/>
                  </a:lnTo>
                  <a:lnTo>
                    <a:pt x="12" y="190"/>
                  </a:lnTo>
                  <a:lnTo>
                    <a:pt x="14" y="186"/>
                  </a:lnTo>
                  <a:lnTo>
                    <a:pt x="14" y="176"/>
                  </a:lnTo>
                  <a:lnTo>
                    <a:pt x="12" y="172"/>
                  </a:lnTo>
                  <a:lnTo>
                    <a:pt x="12" y="170"/>
                  </a:lnTo>
                  <a:lnTo>
                    <a:pt x="12" y="168"/>
                  </a:lnTo>
                  <a:lnTo>
                    <a:pt x="12" y="168"/>
                  </a:lnTo>
                  <a:lnTo>
                    <a:pt x="12" y="162"/>
                  </a:lnTo>
                  <a:lnTo>
                    <a:pt x="10" y="158"/>
                  </a:lnTo>
                  <a:lnTo>
                    <a:pt x="10" y="156"/>
                  </a:lnTo>
                  <a:lnTo>
                    <a:pt x="10" y="152"/>
                  </a:lnTo>
                  <a:lnTo>
                    <a:pt x="8" y="15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1" name="Morocco">
              <a:extLst>
                <a:ext uri="{FF2B5EF4-FFF2-40B4-BE49-F238E27FC236}">
                  <a16:creationId xmlns:a16="http://schemas.microsoft.com/office/drawing/2014/main" id="{8E4A924C-7354-488C-8011-B5F952410373}"/>
                </a:ext>
              </a:extLst>
            </p:cNvPr>
            <p:cNvSpPr>
              <a:spLocks/>
            </p:cNvSpPr>
            <p:nvPr/>
          </p:nvSpPr>
          <p:spPr bwMode="auto">
            <a:xfrm>
              <a:off x="5625190" y="3537261"/>
              <a:ext cx="271768" cy="218180"/>
            </a:xfrm>
            <a:custGeom>
              <a:avLst/>
              <a:gdLst>
                <a:gd name="T0" fmla="*/ 50 w 142"/>
                <a:gd name="T1" fmla="*/ 104 h 114"/>
                <a:gd name="T2" fmla="*/ 58 w 142"/>
                <a:gd name="T3" fmla="*/ 96 h 114"/>
                <a:gd name="T4" fmla="*/ 68 w 142"/>
                <a:gd name="T5" fmla="*/ 92 h 114"/>
                <a:gd name="T6" fmla="*/ 74 w 142"/>
                <a:gd name="T7" fmla="*/ 92 h 114"/>
                <a:gd name="T8" fmla="*/ 84 w 142"/>
                <a:gd name="T9" fmla="*/ 90 h 114"/>
                <a:gd name="T10" fmla="*/ 106 w 142"/>
                <a:gd name="T11" fmla="*/ 76 h 114"/>
                <a:gd name="T12" fmla="*/ 116 w 142"/>
                <a:gd name="T13" fmla="*/ 68 h 114"/>
                <a:gd name="T14" fmla="*/ 116 w 142"/>
                <a:gd name="T15" fmla="*/ 62 h 114"/>
                <a:gd name="T16" fmla="*/ 122 w 142"/>
                <a:gd name="T17" fmla="*/ 54 h 114"/>
                <a:gd name="T18" fmla="*/ 140 w 142"/>
                <a:gd name="T19" fmla="*/ 54 h 114"/>
                <a:gd name="T20" fmla="*/ 142 w 142"/>
                <a:gd name="T21" fmla="*/ 52 h 114"/>
                <a:gd name="T22" fmla="*/ 142 w 142"/>
                <a:gd name="T23" fmla="*/ 48 h 114"/>
                <a:gd name="T24" fmla="*/ 140 w 142"/>
                <a:gd name="T25" fmla="*/ 46 h 114"/>
                <a:gd name="T26" fmla="*/ 136 w 142"/>
                <a:gd name="T27" fmla="*/ 42 h 114"/>
                <a:gd name="T28" fmla="*/ 134 w 142"/>
                <a:gd name="T29" fmla="*/ 30 h 114"/>
                <a:gd name="T30" fmla="*/ 134 w 142"/>
                <a:gd name="T31" fmla="*/ 24 h 114"/>
                <a:gd name="T32" fmla="*/ 132 w 142"/>
                <a:gd name="T33" fmla="*/ 18 h 114"/>
                <a:gd name="T34" fmla="*/ 132 w 142"/>
                <a:gd name="T35" fmla="*/ 14 h 114"/>
                <a:gd name="T36" fmla="*/ 130 w 142"/>
                <a:gd name="T37" fmla="*/ 12 h 114"/>
                <a:gd name="T38" fmla="*/ 120 w 142"/>
                <a:gd name="T39" fmla="*/ 12 h 114"/>
                <a:gd name="T40" fmla="*/ 118 w 142"/>
                <a:gd name="T41" fmla="*/ 8 h 114"/>
                <a:gd name="T42" fmla="*/ 118 w 142"/>
                <a:gd name="T43" fmla="*/ 6 h 114"/>
                <a:gd name="T44" fmla="*/ 112 w 142"/>
                <a:gd name="T45" fmla="*/ 10 h 114"/>
                <a:gd name="T46" fmla="*/ 106 w 142"/>
                <a:gd name="T47" fmla="*/ 10 h 114"/>
                <a:gd name="T48" fmla="*/ 100 w 142"/>
                <a:gd name="T49" fmla="*/ 12 h 114"/>
                <a:gd name="T50" fmla="*/ 94 w 142"/>
                <a:gd name="T51" fmla="*/ 6 h 114"/>
                <a:gd name="T52" fmla="*/ 92 w 142"/>
                <a:gd name="T53" fmla="*/ 4 h 114"/>
                <a:gd name="T54" fmla="*/ 92 w 142"/>
                <a:gd name="T55" fmla="*/ 2 h 114"/>
                <a:gd name="T56" fmla="*/ 88 w 142"/>
                <a:gd name="T57" fmla="*/ 2 h 114"/>
                <a:gd name="T58" fmla="*/ 86 w 142"/>
                <a:gd name="T59" fmla="*/ 2 h 114"/>
                <a:gd name="T60" fmla="*/ 82 w 142"/>
                <a:gd name="T61" fmla="*/ 12 h 114"/>
                <a:gd name="T62" fmla="*/ 80 w 142"/>
                <a:gd name="T63" fmla="*/ 20 h 114"/>
                <a:gd name="T64" fmla="*/ 72 w 142"/>
                <a:gd name="T65" fmla="*/ 28 h 114"/>
                <a:gd name="T66" fmla="*/ 68 w 142"/>
                <a:gd name="T67" fmla="*/ 30 h 114"/>
                <a:gd name="T68" fmla="*/ 60 w 142"/>
                <a:gd name="T69" fmla="*/ 36 h 114"/>
                <a:gd name="T70" fmla="*/ 54 w 142"/>
                <a:gd name="T71" fmla="*/ 40 h 114"/>
                <a:gd name="T72" fmla="*/ 50 w 142"/>
                <a:gd name="T73" fmla="*/ 42 h 114"/>
                <a:gd name="T74" fmla="*/ 46 w 142"/>
                <a:gd name="T75" fmla="*/ 52 h 114"/>
                <a:gd name="T76" fmla="*/ 40 w 142"/>
                <a:gd name="T77" fmla="*/ 58 h 114"/>
                <a:gd name="T78" fmla="*/ 38 w 142"/>
                <a:gd name="T79" fmla="*/ 68 h 114"/>
                <a:gd name="T80" fmla="*/ 38 w 142"/>
                <a:gd name="T81" fmla="*/ 76 h 114"/>
                <a:gd name="T82" fmla="*/ 40 w 142"/>
                <a:gd name="T83" fmla="*/ 80 h 114"/>
                <a:gd name="T84" fmla="*/ 32 w 142"/>
                <a:gd name="T85" fmla="*/ 92 h 114"/>
                <a:gd name="T86" fmla="*/ 28 w 142"/>
                <a:gd name="T87" fmla="*/ 98 h 114"/>
                <a:gd name="T88" fmla="*/ 16 w 142"/>
                <a:gd name="T89" fmla="*/ 106 h 114"/>
                <a:gd name="T90" fmla="*/ 0 w 142"/>
                <a:gd name="T91" fmla="*/ 114 h 114"/>
                <a:gd name="T92" fmla="*/ 50 w 142"/>
                <a:gd name="T9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 h="114">
                  <a:moveTo>
                    <a:pt x="50" y="114"/>
                  </a:moveTo>
                  <a:lnTo>
                    <a:pt x="50" y="104"/>
                  </a:lnTo>
                  <a:lnTo>
                    <a:pt x="56" y="100"/>
                  </a:lnTo>
                  <a:lnTo>
                    <a:pt x="58" y="96"/>
                  </a:lnTo>
                  <a:lnTo>
                    <a:pt x="62" y="94"/>
                  </a:lnTo>
                  <a:lnTo>
                    <a:pt x="68" y="92"/>
                  </a:lnTo>
                  <a:lnTo>
                    <a:pt x="72" y="92"/>
                  </a:lnTo>
                  <a:lnTo>
                    <a:pt x="74" y="92"/>
                  </a:lnTo>
                  <a:lnTo>
                    <a:pt x="78" y="92"/>
                  </a:lnTo>
                  <a:lnTo>
                    <a:pt x="84" y="90"/>
                  </a:lnTo>
                  <a:lnTo>
                    <a:pt x="94" y="84"/>
                  </a:lnTo>
                  <a:lnTo>
                    <a:pt x="106" y="76"/>
                  </a:lnTo>
                  <a:lnTo>
                    <a:pt x="114" y="72"/>
                  </a:lnTo>
                  <a:lnTo>
                    <a:pt x="116" y="68"/>
                  </a:lnTo>
                  <a:lnTo>
                    <a:pt x="116" y="64"/>
                  </a:lnTo>
                  <a:lnTo>
                    <a:pt x="116" y="62"/>
                  </a:lnTo>
                  <a:lnTo>
                    <a:pt x="120" y="60"/>
                  </a:lnTo>
                  <a:lnTo>
                    <a:pt x="122" y="54"/>
                  </a:lnTo>
                  <a:lnTo>
                    <a:pt x="126" y="54"/>
                  </a:lnTo>
                  <a:lnTo>
                    <a:pt x="140" y="54"/>
                  </a:lnTo>
                  <a:lnTo>
                    <a:pt x="142" y="52"/>
                  </a:lnTo>
                  <a:lnTo>
                    <a:pt x="142" y="52"/>
                  </a:lnTo>
                  <a:lnTo>
                    <a:pt x="142" y="48"/>
                  </a:lnTo>
                  <a:lnTo>
                    <a:pt x="142" y="48"/>
                  </a:lnTo>
                  <a:lnTo>
                    <a:pt x="140" y="48"/>
                  </a:lnTo>
                  <a:lnTo>
                    <a:pt x="140" y="46"/>
                  </a:lnTo>
                  <a:lnTo>
                    <a:pt x="138" y="46"/>
                  </a:lnTo>
                  <a:lnTo>
                    <a:pt x="136" y="42"/>
                  </a:lnTo>
                  <a:lnTo>
                    <a:pt x="134" y="40"/>
                  </a:lnTo>
                  <a:lnTo>
                    <a:pt x="134" y="30"/>
                  </a:lnTo>
                  <a:lnTo>
                    <a:pt x="134" y="28"/>
                  </a:lnTo>
                  <a:lnTo>
                    <a:pt x="134" y="24"/>
                  </a:lnTo>
                  <a:lnTo>
                    <a:pt x="134" y="20"/>
                  </a:lnTo>
                  <a:lnTo>
                    <a:pt x="132" y="18"/>
                  </a:lnTo>
                  <a:lnTo>
                    <a:pt x="132" y="16"/>
                  </a:lnTo>
                  <a:lnTo>
                    <a:pt x="132" y="14"/>
                  </a:lnTo>
                  <a:lnTo>
                    <a:pt x="130" y="12"/>
                  </a:lnTo>
                  <a:lnTo>
                    <a:pt x="130" y="12"/>
                  </a:lnTo>
                  <a:lnTo>
                    <a:pt x="128" y="12"/>
                  </a:lnTo>
                  <a:lnTo>
                    <a:pt x="120" y="12"/>
                  </a:lnTo>
                  <a:lnTo>
                    <a:pt x="120" y="10"/>
                  </a:lnTo>
                  <a:lnTo>
                    <a:pt x="118" y="8"/>
                  </a:lnTo>
                  <a:lnTo>
                    <a:pt x="118" y="6"/>
                  </a:lnTo>
                  <a:lnTo>
                    <a:pt x="118" y="6"/>
                  </a:lnTo>
                  <a:lnTo>
                    <a:pt x="116" y="10"/>
                  </a:lnTo>
                  <a:lnTo>
                    <a:pt x="112" y="10"/>
                  </a:lnTo>
                  <a:lnTo>
                    <a:pt x="108" y="10"/>
                  </a:lnTo>
                  <a:lnTo>
                    <a:pt x="106" y="10"/>
                  </a:lnTo>
                  <a:lnTo>
                    <a:pt x="104" y="10"/>
                  </a:lnTo>
                  <a:lnTo>
                    <a:pt x="100" y="12"/>
                  </a:lnTo>
                  <a:lnTo>
                    <a:pt x="96" y="10"/>
                  </a:lnTo>
                  <a:lnTo>
                    <a:pt x="94" y="6"/>
                  </a:lnTo>
                  <a:lnTo>
                    <a:pt x="92" y="6"/>
                  </a:lnTo>
                  <a:lnTo>
                    <a:pt x="92" y="4"/>
                  </a:lnTo>
                  <a:lnTo>
                    <a:pt x="92" y="2"/>
                  </a:lnTo>
                  <a:lnTo>
                    <a:pt x="92" y="2"/>
                  </a:lnTo>
                  <a:lnTo>
                    <a:pt x="92" y="0"/>
                  </a:lnTo>
                  <a:lnTo>
                    <a:pt x="88" y="2"/>
                  </a:lnTo>
                  <a:lnTo>
                    <a:pt x="88" y="2"/>
                  </a:lnTo>
                  <a:lnTo>
                    <a:pt x="86" y="2"/>
                  </a:lnTo>
                  <a:lnTo>
                    <a:pt x="84" y="6"/>
                  </a:lnTo>
                  <a:lnTo>
                    <a:pt x="82" y="12"/>
                  </a:lnTo>
                  <a:lnTo>
                    <a:pt x="80" y="16"/>
                  </a:lnTo>
                  <a:lnTo>
                    <a:pt x="80" y="20"/>
                  </a:lnTo>
                  <a:lnTo>
                    <a:pt x="78" y="24"/>
                  </a:lnTo>
                  <a:lnTo>
                    <a:pt x="72" y="28"/>
                  </a:lnTo>
                  <a:lnTo>
                    <a:pt x="72" y="28"/>
                  </a:lnTo>
                  <a:lnTo>
                    <a:pt x="68" y="30"/>
                  </a:lnTo>
                  <a:lnTo>
                    <a:pt x="64" y="32"/>
                  </a:lnTo>
                  <a:lnTo>
                    <a:pt x="60" y="36"/>
                  </a:lnTo>
                  <a:lnTo>
                    <a:pt x="60" y="36"/>
                  </a:lnTo>
                  <a:lnTo>
                    <a:pt x="54" y="40"/>
                  </a:lnTo>
                  <a:lnTo>
                    <a:pt x="52" y="40"/>
                  </a:lnTo>
                  <a:lnTo>
                    <a:pt x="50" y="42"/>
                  </a:lnTo>
                  <a:lnTo>
                    <a:pt x="44" y="48"/>
                  </a:lnTo>
                  <a:lnTo>
                    <a:pt x="46" y="52"/>
                  </a:lnTo>
                  <a:lnTo>
                    <a:pt x="46" y="54"/>
                  </a:lnTo>
                  <a:lnTo>
                    <a:pt x="40" y="58"/>
                  </a:lnTo>
                  <a:lnTo>
                    <a:pt x="38" y="64"/>
                  </a:lnTo>
                  <a:lnTo>
                    <a:pt x="38" y="68"/>
                  </a:lnTo>
                  <a:lnTo>
                    <a:pt x="40" y="72"/>
                  </a:lnTo>
                  <a:lnTo>
                    <a:pt x="38" y="76"/>
                  </a:lnTo>
                  <a:lnTo>
                    <a:pt x="38" y="78"/>
                  </a:lnTo>
                  <a:lnTo>
                    <a:pt x="40" y="80"/>
                  </a:lnTo>
                  <a:lnTo>
                    <a:pt x="40" y="82"/>
                  </a:lnTo>
                  <a:lnTo>
                    <a:pt x="32" y="92"/>
                  </a:lnTo>
                  <a:lnTo>
                    <a:pt x="30" y="96"/>
                  </a:lnTo>
                  <a:lnTo>
                    <a:pt x="28" y="98"/>
                  </a:lnTo>
                  <a:lnTo>
                    <a:pt x="24" y="98"/>
                  </a:lnTo>
                  <a:lnTo>
                    <a:pt x="16" y="106"/>
                  </a:lnTo>
                  <a:lnTo>
                    <a:pt x="2" y="110"/>
                  </a:lnTo>
                  <a:lnTo>
                    <a:pt x="0" y="114"/>
                  </a:lnTo>
                  <a:lnTo>
                    <a:pt x="50" y="114"/>
                  </a:lnTo>
                  <a:lnTo>
                    <a:pt x="50" y="114"/>
                  </a:lnTo>
                  <a:lnTo>
                    <a:pt x="50" y="1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2" name="Montenegro">
              <a:extLst>
                <a:ext uri="{FF2B5EF4-FFF2-40B4-BE49-F238E27FC236}">
                  <a16:creationId xmlns:a16="http://schemas.microsoft.com/office/drawing/2014/main" id="{A6D75402-0ACD-4B09-920E-A7E5A49B5E09}"/>
                </a:ext>
              </a:extLst>
            </p:cNvPr>
            <p:cNvSpPr>
              <a:spLocks/>
            </p:cNvSpPr>
            <p:nvPr/>
          </p:nvSpPr>
          <p:spPr bwMode="auto">
            <a:xfrm>
              <a:off x="6318008" y="3319081"/>
              <a:ext cx="42105" cy="49760"/>
            </a:xfrm>
            <a:custGeom>
              <a:avLst/>
              <a:gdLst>
                <a:gd name="T0" fmla="*/ 10 w 22"/>
                <a:gd name="T1" fmla="*/ 26 h 26"/>
                <a:gd name="T2" fmla="*/ 10 w 22"/>
                <a:gd name="T3" fmla="*/ 22 h 26"/>
                <a:gd name="T4" fmla="*/ 12 w 22"/>
                <a:gd name="T5" fmla="*/ 18 h 26"/>
                <a:gd name="T6" fmla="*/ 16 w 22"/>
                <a:gd name="T7" fmla="*/ 16 h 26"/>
                <a:gd name="T8" fmla="*/ 16 w 22"/>
                <a:gd name="T9" fmla="*/ 16 h 26"/>
                <a:gd name="T10" fmla="*/ 18 w 22"/>
                <a:gd name="T11" fmla="*/ 18 h 26"/>
                <a:gd name="T12" fmla="*/ 20 w 22"/>
                <a:gd name="T13" fmla="*/ 16 h 26"/>
                <a:gd name="T14" fmla="*/ 20 w 22"/>
                <a:gd name="T15" fmla="*/ 14 h 26"/>
                <a:gd name="T16" fmla="*/ 22 w 22"/>
                <a:gd name="T17" fmla="*/ 12 h 26"/>
                <a:gd name="T18" fmla="*/ 22 w 22"/>
                <a:gd name="T19" fmla="*/ 10 h 26"/>
                <a:gd name="T20" fmla="*/ 18 w 22"/>
                <a:gd name="T21" fmla="*/ 8 h 26"/>
                <a:gd name="T22" fmla="*/ 16 w 22"/>
                <a:gd name="T23" fmla="*/ 8 h 26"/>
                <a:gd name="T24" fmla="*/ 14 w 22"/>
                <a:gd name="T25" fmla="*/ 8 h 26"/>
                <a:gd name="T26" fmla="*/ 12 w 22"/>
                <a:gd name="T27" fmla="*/ 6 h 26"/>
                <a:gd name="T28" fmla="*/ 12 w 22"/>
                <a:gd name="T29" fmla="*/ 4 h 26"/>
                <a:gd name="T30" fmla="*/ 10 w 22"/>
                <a:gd name="T31" fmla="*/ 2 h 26"/>
                <a:gd name="T32" fmla="*/ 10 w 22"/>
                <a:gd name="T33" fmla="*/ 2 h 26"/>
                <a:gd name="T34" fmla="*/ 8 w 22"/>
                <a:gd name="T35" fmla="*/ 2 h 26"/>
                <a:gd name="T36" fmla="*/ 6 w 22"/>
                <a:gd name="T37" fmla="*/ 0 h 26"/>
                <a:gd name="T38" fmla="*/ 4 w 22"/>
                <a:gd name="T39" fmla="*/ 0 h 26"/>
                <a:gd name="T40" fmla="*/ 4 w 22"/>
                <a:gd name="T41" fmla="*/ 2 h 26"/>
                <a:gd name="T42" fmla="*/ 6 w 22"/>
                <a:gd name="T43" fmla="*/ 4 h 26"/>
                <a:gd name="T44" fmla="*/ 8 w 22"/>
                <a:gd name="T45" fmla="*/ 6 h 26"/>
                <a:gd name="T46" fmla="*/ 6 w 22"/>
                <a:gd name="T47" fmla="*/ 6 h 26"/>
                <a:gd name="T48" fmla="*/ 4 w 22"/>
                <a:gd name="T49" fmla="*/ 6 h 26"/>
                <a:gd name="T50" fmla="*/ 2 w 22"/>
                <a:gd name="T51" fmla="*/ 8 h 26"/>
                <a:gd name="T52" fmla="*/ 2 w 22"/>
                <a:gd name="T53" fmla="*/ 12 h 26"/>
                <a:gd name="T54" fmla="*/ 2 w 22"/>
                <a:gd name="T55" fmla="*/ 16 h 26"/>
                <a:gd name="T56" fmla="*/ 0 w 22"/>
                <a:gd name="T57" fmla="*/ 16 h 26"/>
                <a:gd name="T58" fmla="*/ 0 w 22"/>
                <a:gd name="T59" fmla="*/ 16 h 26"/>
                <a:gd name="T60" fmla="*/ 2 w 22"/>
                <a:gd name="T61" fmla="*/ 18 h 26"/>
                <a:gd name="T62" fmla="*/ 8 w 22"/>
                <a:gd name="T63" fmla="*/ 24 h 26"/>
                <a:gd name="T64" fmla="*/ 8 w 22"/>
                <a:gd name="T65" fmla="*/ 26 h 26"/>
                <a:gd name="T66" fmla="*/ 10 w 2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0" y="26"/>
                  </a:moveTo>
                  <a:lnTo>
                    <a:pt x="10" y="22"/>
                  </a:lnTo>
                  <a:lnTo>
                    <a:pt x="12" y="18"/>
                  </a:lnTo>
                  <a:lnTo>
                    <a:pt x="16" y="16"/>
                  </a:lnTo>
                  <a:lnTo>
                    <a:pt x="16" y="16"/>
                  </a:lnTo>
                  <a:lnTo>
                    <a:pt x="18" y="18"/>
                  </a:lnTo>
                  <a:lnTo>
                    <a:pt x="20" y="16"/>
                  </a:lnTo>
                  <a:lnTo>
                    <a:pt x="20" y="14"/>
                  </a:lnTo>
                  <a:lnTo>
                    <a:pt x="22" y="12"/>
                  </a:lnTo>
                  <a:lnTo>
                    <a:pt x="22" y="10"/>
                  </a:lnTo>
                  <a:lnTo>
                    <a:pt x="18" y="8"/>
                  </a:lnTo>
                  <a:lnTo>
                    <a:pt x="16" y="8"/>
                  </a:lnTo>
                  <a:lnTo>
                    <a:pt x="14" y="8"/>
                  </a:lnTo>
                  <a:lnTo>
                    <a:pt x="12" y="6"/>
                  </a:lnTo>
                  <a:lnTo>
                    <a:pt x="12" y="4"/>
                  </a:lnTo>
                  <a:lnTo>
                    <a:pt x="10" y="2"/>
                  </a:lnTo>
                  <a:lnTo>
                    <a:pt x="10" y="2"/>
                  </a:lnTo>
                  <a:lnTo>
                    <a:pt x="8" y="2"/>
                  </a:lnTo>
                  <a:lnTo>
                    <a:pt x="6" y="0"/>
                  </a:lnTo>
                  <a:lnTo>
                    <a:pt x="4" y="0"/>
                  </a:lnTo>
                  <a:lnTo>
                    <a:pt x="4" y="2"/>
                  </a:lnTo>
                  <a:lnTo>
                    <a:pt x="6" y="4"/>
                  </a:lnTo>
                  <a:lnTo>
                    <a:pt x="8" y="6"/>
                  </a:lnTo>
                  <a:lnTo>
                    <a:pt x="6" y="6"/>
                  </a:lnTo>
                  <a:lnTo>
                    <a:pt x="4" y="6"/>
                  </a:lnTo>
                  <a:lnTo>
                    <a:pt x="2" y="8"/>
                  </a:lnTo>
                  <a:lnTo>
                    <a:pt x="2" y="12"/>
                  </a:lnTo>
                  <a:lnTo>
                    <a:pt x="2" y="16"/>
                  </a:lnTo>
                  <a:lnTo>
                    <a:pt x="0" y="16"/>
                  </a:lnTo>
                  <a:lnTo>
                    <a:pt x="0" y="16"/>
                  </a:lnTo>
                  <a:lnTo>
                    <a:pt x="2" y="18"/>
                  </a:lnTo>
                  <a:lnTo>
                    <a:pt x="8" y="24"/>
                  </a:lnTo>
                  <a:lnTo>
                    <a:pt x="8" y="26"/>
                  </a:lnTo>
                  <a:lnTo>
                    <a:pt x="10" y="2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3" name="Moldova">
              <a:extLst>
                <a:ext uri="{FF2B5EF4-FFF2-40B4-BE49-F238E27FC236}">
                  <a16:creationId xmlns:a16="http://schemas.microsoft.com/office/drawing/2014/main" id="{069F3533-2726-4539-B5E8-C47FF2A9772D}"/>
                </a:ext>
              </a:extLst>
            </p:cNvPr>
            <p:cNvSpPr>
              <a:spLocks/>
            </p:cNvSpPr>
            <p:nvPr/>
          </p:nvSpPr>
          <p:spPr bwMode="auto">
            <a:xfrm>
              <a:off x="6482600" y="3165973"/>
              <a:ext cx="80382" cy="91865"/>
            </a:xfrm>
            <a:custGeom>
              <a:avLst/>
              <a:gdLst>
                <a:gd name="T0" fmla="*/ 0 w 42"/>
                <a:gd name="T1" fmla="*/ 8 h 48"/>
                <a:gd name="T2" fmla="*/ 0 w 42"/>
                <a:gd name="T3" fmla="*/ 6 h 48"/>
                <a:gd name="T4" fmla="*/ 0 w 42"/>
                <a:gd name="T5" fmla="*/ 4 h 48"/>
                <a:gd name="T6" fmla="*/ 0 w 42"/>
                <a:gd name="T7" fmla="*/ 2 h 48"/>
                <a:gd name="T8" fmla="*/ 2 w 42"/>
                <a:gd name="T9" fmla="*/ 2 h 48"/>
                <a:gd name="T10" fmla="*/ 4 w 42"/>
                <a:gd name="T11" fmla="*/ 2 h 48"/>
                <a:gd name="T12" fmla="*/ 6 w 42"/>
                <a:gd name="T13" fmla="*/ 2 h 48"/>
                <a:gd name="T14" fmla="*/ 6 w 42"/>
                <a:gd name="T15" fmla="*/ 2 h 48"/>
                <a:gd name="T16" fmla="*/ 8 w 42"/>
                <a:gd name="T17" fmla="*/ 2 h 48"/>
                <a:gd name="T18" fmla="*/ 10 w 42"/>
                <a:gd name="T19" fmla="*/ 0 h 48"/>
                <a:gd name="T20" fmla="*/ 12 w 42"/>
                <a:gd name="T21" fmla="*/ 4 h 48"/>
                <a:gd name="T22" fmla="*/ 14 w 42"/>
                <a:gd name="T23" fmla="*/ 4 h 48"/>
                <a:gd name="T24" fmla="*/ 18 w 42"/>
                <a:gd name="T25" fmla="*/ 6 h 48"/>
                <a:gd name="T26" fmla="*/ 22 w 42"/>
                <a:gd name="T27" fmla="*/ 6 h 48"/>
                <a:gd name="T28" fmla="*/ 24 w 42"/>
                <a:gd name="T29" fmla="*/ 6 h 48"/>
                <a:gd name="T30" fmla="*/ 24 w 42"/>
                <a:gd name="T31" fmla="*/ 6 h 48"/>
                <a:gd name="T32" fmla="*/ 28 w 42"/>
                <a:gd name="T33" fmla="*/ 10 h 48"/>
                <a:gd name="T34" fmla="*/ 32 w 42"/>
                <a:gd name="T35" fmla="*/ 12 h 48"/>
                <a:gd name="T36" fmla="*/ 32 w 42"/>
                <a:gd name="T37" fmla="*/ 16 h 48"/>
                <a:gd name="T38" fmla="*/ 32 w 42"/>
                <a:gd name="T39" fmla="*/ 18 h 48"/>
                <a:gd name="T40" fmla="*/ 34 w 42"/>
                <a:gd name="T41" fmla="*/ 20 h 48"/>
                <a:gd name="T42" fmla="*/ 34 w 42"/>
                <a:gd name="T43" fmla="*/ 22 h 48"/>
                <a:gd name="T44" fmla="*/ 38 w 42"/>
                <a:gd name="T45" fmla="*/ 24 h 48"/>
                <a:gd name="T46" fmla="*/ 42 w 42"/>
                <a:gd name="T47" fmla="*/ 26 h 48"/>
                <a:gd name="T48" fmla="*/ 42 w 42"/>
                <a:gd name="T49" fmla="*/ 28 h 48"/>
                <a:gd name="T50" fmla="*/ 42 w 42"/>
                <a:gd name="T51" fmla="*/ 30 h 48"/>
                <a:gd name="T52" fmla="*/ 42 w 42"/>
                <a:gd name="T53" fmla="*/ 32 h 48"/>
                <a:gd name="T54" fmla="*/ 42 w 42"/>
                <a:gd name="T55" fmla="*/ 34 h 48"/>
                <a:gd name="T56" fmla="*/ 40 w 42"/>
                <a:gd name="T57" fmla="*/ 34 h 48"/>
                <a:gd name="T58" fmla="*/ 36 w 42"/>
                <a:gd name="T59" fmla="*/ 32 h 48"/>
                <a:gd name="T60" fmla="*/ 34 w 42"/>
                <a:gd name="T61" fmla="*/ 32 h 48"/>
                <a:gd name="T62" fmla="*/ 32 w 42"/>
                <a:gd name="T63" fmla="*/ 34 h 48"/>
                <a:gd name="T64" fmla="*/ 32 w 42"/>
                <a:gd name="T65" fmla="*/ 38 h 48"/>
                <a:gd name="T66" fmla="*/ 32 w 42"/>
                <a:gd name="T67" fmla="*/ 40 h 48"/>
                <a:gd name="T68" fmla="*/ 30 w 42"/>
                <a:gd name="T69" fmla="*/ 40 h 48"/>
                <a:gd name="T70" fmla="*/ 28 w 42"/>
                <a:gd name="T71" fmla="*/ 46 h 48"/>
                <a:gd name="T72" fmla="*/ 28 w 42"/>
                <a:gd name="T73" fmla="*/ 46 h 48"/>
                <a:gd name="T74" fmla="*/ 26 w 42"/>
                <a:gd name="T75" fmla="*/ 46 h 48"/>
                <a:gd name="T76" fmla="*/ 24 w 42"/>
                <a:gd name="T77" fmla="*/ 48 h 48"/>
                <a:gd name="T78" fmla="*/ 24 w 42"/>
                <a:gd name="T79" fmla="*/ 48 h 48"/>
                <a:gd name="T80" fmla="*/ 22 w 42"/>
                <a:gd name="T81" fmla="*/ 44 h 48"/>
                <a:gd name="T82" fmla="*/ 22 w 42"/>
                <a:gd name="T83" fmla="*/ 32 h 48"/>
                <a:gd name="T84" fmla="*/ 20 w 42"/>
                <a:gd name="T85" fmla="*/ 28 h 48"/>
                <a:gd name="T86" fmla="*/ 20 w 42"/>
                <a:gd name="T87" fmla="*/ 26 h 48"/>
                <a:gd name="T88" fmla="*/ 14 w 42"/>
                <a:gd name="T89" fmla="*/ 20 h 48"/>
                <a:gd name="T90" fmla="*/ 12 w 42"/>
                <a:gd name="T91" fmla="*/ 18 h 48"/>
                <a:gd name="T92" fmla="*/ 8 w 42"/>
                <a:gd name="T93" fmla="*/ 14 h 48"/>
                <a:gd name="T94" fmla="*/ 6 w 42"/>
                <a:gd name="T95" fmla="*/ 8 h 48"/>
                <a:gd name="T96" fmla="*/ 0 w 42"/>
                <a:gd name="T9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 h="48">
                  <a:moveTo>
                    <a:pt x="0" y="8"/>
                  </a:moveTo>
                  <a:lnTo>
                    <a:pt x="0" y="6"/>
                  </a:lnTo>
                  <a:lnTo>
                    <a:pt x="0" y="4"/>
                  </a:lnTo>
                  <a:lnTo>
                    <a:pt x="0" y="2"/>
                  </a:lnTo>
                  <a:lnTo>
                    <a:pt x="2" y="2"/>
                  </a:lnTo>
                  <a:lnTo>
                    <a:pt x="4" y="2"/>
                  </a:lnTo>
                  <a:lnTo>
                    <a:pt x="6" y="2"/>
                  </a:lnTo>
                  <a:lnTo>
                    <a:pt x="6" y="2"/>
                  </a:lnTo>
                  <a:lnTo>
                    <a:pt x="8" y="2"/>
                  </a:lnTo>
                  <a:lnTo>
                    <a:pt x="10" y="0"/>
                  </a:lnTo>
                  <a:lnTo>
                    <a:pt x="12" y="4"/>
                  </a:lnTo>
                  <a:lnTo>
                    <a:pt x="14" y="4"/>
                  </a:lnTo>
                  <a:lnTo>
                    <a:pt x="18" y="6"/>
                  </a:lnTo>
                  <a:lnTo>
                    <a:pt x="22" y="6"/>
                  </a:lnTo>
                  <a:lnTo>
                    <a:pt x="24" y="6"/>
                  </a:lnTo>
                  <a:lnTo>
                    <a:pt x="24" y="6"/>
                  </a:lnTo>
                  <a:lnTo>
                    <a:pt x="28" y="10"/>
                  </a:lnTo>
                  <a:lnTo>
                    <a:pt x="32" y="12"/>
                  </a:lnTo>
                  <a:lnTo>
                    <a:pt x="32" y="16"/>
                  </a:lnTo>
                  <a:lnTo>
                    <a:pt x="32" y="18"/>
                  </a:lnTo>
                  <a:lnTo>
                    <a:pt x="34" y="20"/>
                  </a:lnTo>
                  <a:lnTo>
                    <a:pt x="34" y="22"/>
                  </a:lnTo>
                  <a:lnTo>
                    <a:pt x="38" y="24"/>
                  </a:lnTo>
                  <a:lnTo>
                    <a:pt x="42" y="26"/>
                  </a:lnTo>
                  <a:lnTo>
                    <a:pt x="42" y="28"/>
                  </a:lnTo>
                  <a:lnTo>
                    <a:pt x="42" y="30"/>
                  </a:lnTo>
                  <a:lnTo>
                    <a:pt x="42" y="32"/>
                  </a:lnTo>
                  <a:lnTo>
                    <a:pt x="42" y="34"/>
                  </a:lnTo>
                  <a:lnTo>
                    <a:pt x="40" y="34"/>
                  </a:lnTo>
                  <a:lnTo>
                    <a:pt x="36" y="32"/>
                  </a:lnTo>
                  <a:lnTo>
                    <a:pt x="34" y="32"/>
                  </a:lnTo>
                  <a:lnTo>
                    <a:pt x="32" y="34"/>
                  </a:lnTo>
                  <a:lnTo>
                    <a:pt x="32" y="38"/>
                  </a:lnTo>
                  <a:lnTo>
                    <a:pt x="32" y="40"/>
                  </a:lnTo>
                  <a:lnTo>
                    <a:pt x="30" y="40"/>
                  </a:lnTo>
                  <a:lnTo>
                    <a:pt x="28" y="46"/>
                  </a:lnTo>
                  <a:lnTo>
                    <a:pt x="28" y="46"/>
                  </a:lnTo>
                  <a:lnTo>
                    <a:pt x="26" y="46"/>
                  </a:lnTo>
                  <a:lnTo>
                    <a:pt x="24" y="48"/>
                  </a:lnTo>
                  <a:lnTo>
                    <a:pt x="24" y="48"/>
                  </a:lnTo>
                  <a:lnTo>
                    <a:pt x="22" y="44"/>
                  </a:lnTo>
                  <a:lnTo>
                    <a:pt x="22" y="32"/>
                  </a:lnTo>
                  <a:lnTo>
                    <a:pt x="20" y="28"/>
                  </a:lnTo>
                  <a:lnTo>
                    <a:pt x="20" y="26"/>
                  </a:lnTo>
                  <a:lnTo>
                    <a:pt x="14" y="20"/>
                  </a:lnTo>
                  <a:lnTo>
                    <a:pt x="12" y="18"/>
                  </a:lnTo>
                  <a:lnTo>
                    <a:pt x="8" y="14"/>
                  </a:lnTo>
                  <a:lnTo>
                    <a:pt x="6" y="8"/>
                  </a:lnTo>
                  <a:lnTo>
                    <a:pt x="0" y="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4" name="Mauritania">
              <a:extLst>
                <a:ext uri="{FF2B5EF4-FFF2-40B4-BE49-F238E27FC236}">
                  <a16:creationId xmlns:a16="http://schemas.microsoft.com/office/drawing/2014/main" id="{B7D52D7D-ADE6-4043-9423-AE8EBE4A3A51}"/>
                </a:ext>
              </a:extLst>
            </p:cNvPr>
            <p:cNvSpPr>
              <a:spLocks/>
            </p:cNvSpPr>
            <p:nvPr/>
          </p:nvSpPr>
          <p:spPr bwMode="auto">
            <a:xfrm>
              <a:off x="5525669" y="3763097"/>
              <a:ext cx="279424" cy="306218"/>
            </a:xfrm>
            <a:custGeom>
              <a:avLst/>
              <a:gdLst>
                <a:gd name="T0" fmla="*/ 50 w 146"/>
                <a:gd name="T1" fmla="*/ 76 h 160"/>
                <a:gd name="T2" fmla="*/ 52 w 146"/>
                <a:gd name="T3" fmla="*/ 50 h 160"/>
                <a:gd name="T4" fmla="*/ 58 w 146"/>
                <a:gd name="T5" fmla="*/ 48 h 160"/>
                <a:gd name="T6" fmla="*/ 62 w 146"/>
                <a:gd name="T7" fmla="*/ 16 h 160"/>
                <a:gd name="T8" fmla="*/ 102 w 146"/>
                <a:gd name="T9" fmla="*/ 0 h 160"/>
                <a:gd name="T10" fmla="*/ 146 w 146"/>
                <a:gd name="T11" fmla="*/ 30 h 160"/>
                <a:gd name="T12" fmla="*/ 132 w 146"/>
                <a:gd name="T13" fmla="*/ 30 h 160"/>
                <a:gd name="T14" fmla="*/ 144 w 146"/>
                <a:gd name="T15" fmla="*/ 140 h 160"/>
                <a:gd name="T16" fmla="*/ 96 w 146"/>
                <a:gd name="T17" fmla="*/ 152 h 160"/>
                <a:gd name="T18" fmla="*/ 94 w 146"/>
                <a:gd name="T19" fmla="*/ 150 h 160"/>
                <a:gd name="T20" fmla="*/ 90 w 146"/>
                <a:gd name="T21" fmla="*/ 152 h 160"/>
                <a:gd name="T22" fmla="*/ 88 w 146"/>
                <a:gd name="T23" fmla="*/ 146 h 160"/>
                <a:gd name="T24" fmla="*/ 80 w 146"/>
                <a:gd name="T25" fmla="*/ 148 h 160"/>
                <a:gd name="T26" fmla="*/ 76 w 146"/>
                <a:gd name="T27" fmla="*/ 152 h 160"/>
                <a:gd name="T28" fmla="*/ 72 w 146"/>
                <a:gd name="T29" fmla="*/ 146 h 160"/>
                <a:gd name="T30" fmla="*/ 66 w 146"/>
                <a:gd name="T31" fmla="*/ 148 h 160"/>
                <a:gd name="T32" fmla="*/ 66 w 146"/>
                <a:gd name="T33" fmla="*/ 154 h 160"/>
                <a:gd name="T34" fmla="*/ 62 w 146"/>
                <a:gd name="T35" fmla="*/ 158 h 160"/>
                <a:gd name="T36" fmla="*/ 58 w 146"/>
                <a:gd name="T37" fmla="*/ 160 h 160"/>
                <a:gd name="T38" fmla="*/ 54 w 146"/>
                <a:gd name="T39" fmla="*/ 156 h 160"/>
                <a:gd name="T40" fmla="*/ 52 w 146"/>
                <a:gd name="T41" fmla="*/ 152 h 160"/>
                <a:gd name="T42" fmla="*/ 48 w 146"/>
                <a:gd name="T43" fmla="*/ 148 h 160"/>
                <a:gd name="T44" fmla="*/ 46 w 146"/>
                <a:gd name="T45" fmla="*/ 144 h 160"/>
                <a:gd name="T46" fmla="*/ 42 w 146"/>
                <a:gd name="T47" fmla="*/ 142 h 160"/>
                <a:gd name="T48" fmla="*/ 40 w 146"/>
                <a:gd name="T49" fmla="*/ 144 h 160"/>
                <a:gd name="T50" fmla="*/ 38 w 146"/>
                <a:gd name="T51" fmla="*/ 142 h 160"/>
                <a:gd name="T52" fmla="*/ 32 w 146"/>
                <a:gd name="T53" fmla="*/ 138 h 160"/>
                <a:gd name="T54" fmla="*/ 24 w 146"/>
                <a:gd name="T55" fmla="*/ 136 h 160"/>
                <a:gd name="T56" fmla="*/ 12 w 146"/>
                <a:gd name="T57" fmla="*/ 138 h 160"/>
                <a:gd name="T58" fmla="*/ 6 w 146"/>
                <a:gd name="T59" fmla="*/ 140 h 160"/>
                <a:gd name="T60" fmla="*/ 6 w 146"/>
                <a:gd name="T61" fmla="*/ 138 h 160"/>
                <a:gd name="T62" fmla="*/ 10 w 146"/>
                <a:gd name="T63" fmla="*/ 126 h 160"/>
                <a:gd name="T64" fmla="*/ 8 w 146"/>
                <a:gd name="T65" fmla="*/ 104 h 160"/>
                <a:gd name="T66" fmla="*/ 6 w 146"/>
                <a:gd name="T67" fmla="*/ 98 h 160"/>
                <a:gd name="T68" fmla="*/ 10 w 146"/>
                <a:gd name="T69" fmla="*/ 94 h 160"/>
                <a:gd name="T70" fmla="*/ 10 w 146"/>
                <a:gd name="T71" fmla="*/ 90 h 160"/>
                <a:gd name="T72" fmla="*/ 6 w 146"/>
                <a:gd name="T73" fmla="*/ 86 h 160"/>
                <a:gd name="T74" fmla="*/ 2 w 146"/>
                <a:gd name="T75" fmla="*/ 82 h 160"/>
                <a:gd name="T76" fmla="*/ 0 w 146"/>
                <a:gd name="T77" fmla="*/ 80 h 160"/>
                <a:gd name="T78" fmla="*/ 0 w 146"/>
                <a:gd name="T79" fmla="*/ 7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60">
                  <a:moveTo>
                    <a:pt x="0" y="76"/>
                  </a:moveTo>
                  <a:lnTo>
                    <a:pt x="50" y="76"/>
                  </a:lnTo>
                  <a:lnTo>
                    <a:pt x="50" y="54"/>
                  </a:lnTo>
                  <a:lnTo>
                    <a:pt x="52" y="50"/>
                  </a:lnTo>
                  <a:lnTo>
                    <a:pt x="54" y="48"/>
                  </a:lnTo>
                  <a:lnTo>
                    <a:pt x="58" y="48"/>
                  </a:lnTo>
                  <a:lnTo>
                    <a:pt x="62" y="48"/>
                  </a:lnTo>
                  <a:lnTo>
                    <a:pt x="62" y="16"/>
                  </a:lnTo>
                  <a:lnTo>
                    <a:pt x="102" y="16"/>
                  </a:lnTo>
                  <a:lnTo>
                    <a:pt x="102" y="0"/>
                  </a:lnTo>
                  <a:lnTo>
                    <a:pt x="146" y="30"/>
                  </a:lnTo>
                  <a:lnTo>
                    <a:pt x="146" y="30"/>
                  </a:lnTo>
                  <a:lnTo>
                    <a:pt x="146" y="28"/>
                  </a:lnTo>
                  <a:lnTo>
                    <a:pt x="132" y="30"/>
                  </a:lnTo>
                  <a:lnTo>
                    <a:pt x="140" y="138"/>
                  </a:lnTo>
                  <a:lnTo>
                    <a:pt x="144" y="140"/>
                  </a:lnTo>
                  <a:lnTo>
                    <a:pt x="140" y="152"/>
                  </a:lnTo>
                  <a:lnTo>
                    <a:pt x="96" y="152"/>
                  </a:lnTo>
                  <a:lnTo>
                    <a:pt x="96" y="152"/>
                  </a:lnTo>
                  <a:lnTo>
                    <a:pt x="94" y="150"/>
                  </a:lnTo>
                  <a:lnTo>
                    <a:pt x="92" y="150"/>
                  </a:lnTo>
                  <a:lnTo>
                    <a:pt x="90" y="152"/>
                  </a:lnTo>
                  <a:lnTo>
                    <a:pt x="88" y="150"/>
                  </a:lnTo>
                  <a:lnTo>
                    <a:pt x="88" y="146"/>
                  </a:lnTo>
                  <a:lnTo>
                    <a:pt x="86" y="146"/>
                  </a:lnTo>
                  <a:lnTo>
                    <a:pt x="80" y="148"/>
                  </a:lnTo>
                  <a:lnTo>
                    <a:pt x="76" y="154"/>
                  </a:lnTo>
                  <a:lnTo>
                    <a:pt x="76" y="152"/>
                  </a:lnTo>
                  <a:lnTo>
                    <a:pt x="74" y="150"/>
                  </a:lnTo>
                  <a:lnTo>
                    <a:pt x="72" y="146"/>
                  </a:lnTo>
                  <a:lnTo>
                    <a:pt x="70" y="146"/>
                  </a:lnTo>
                  <a:lnTo>
                    <a:pt x="66" y="148"/>
                  </a:lnTo>
                  <a:lnTo>
                    <a:pt x="66" y="152"/>
                  </a:lnTo>
                  <a:lnTo>
                    <a:pt x="66" y="154"/>
                  </a:lnTo>
                  <a:lnTo>
                    <a:pt x="64" y="158"/>
                  </a:lnTo>
                  <a:lnTo>
                    <a:pt x="62" y="158"/>
                  </a:lnTo>
                  <a:lnTo>
                    <a:pt x="58" y="160"/>
                  </a:lnTo>
                  <a:lnTo>
                    <a:pt x="58" y="160"/>
                  </a:lnTo>
                  <a:lnTo>
                    <a:pt x="58" y="158"/>
                  </a:lnTo>
                  <a:lnTo>
                    <a:pt x="54" y="156"/>
                  </a:lnTo>
                  <a:lnTo>
                    <a:pt x="52" y="154"/>
                  </a:lnTo>
                  <a:lnTo>
                    <a:pt x="52" y="152"/>
                  </a:lnTo>
                  <a:lnTo>
                    <a:pt x="48" y="152"/>
                  </a:lnTo>
                  <a:lnTo>
                    <a:pt x="48" y="148"/>
                  </a:lnTo>
                  <a:lnTo>
                    <a:pt x="46" y="146"/>
                  </a:lnTo>
                  <a:lnTo>
                    <a:pt x="46" y="144"/>
                  </a:lnTo>
                  <a:lnTo>
                    <a:pt x="44" y="142"/>
                  </a:lnTo>
                  <a:lnTo>
                    <a:pt x="42" y="142"/>
                  </a:lnTo>
                  <a:lnTo>
                    <a:pt x="42" y="142"/>
                  </a:lnTo>
                  <a:lnTo>
                    <a:pt x="40" y="144"/>
                  </a:lnTo>
                  <a:lnTo>
                    <a:pt x="38" y="142"/>
                  </a:lnTo>
                  <a:lnTo>
                    <a:pt x="38" y="142"/>
                  </a:lnTo>
                  <a:lnTo>
                    <a:pt x="36" y="138"/>
                  </a:lnTo>
                  <a:lnTo>
                    <a:pt x="32" y="138"/>
                  </a:lnTo>
                  <a:lnTo>
                    <a:pt x="26" y="136"/>
                  </a:lnTo>
                  <a:lnTo>
                    <a:pt x="24" y="136"/>
                  </a:lnTo>
                  <a:lnTo>
                    <a:pt x="18" y="138"/>
                  </a:lnTo>
                  <a:lnTo>
                    <a:pt x="12" y="138"/>
                  </a:lnTo>
                  <a:lnTo>
                    <a:pt x="8" y="140"/>
                  </a:lnTo>
                  <a:lnTo>
                    <a:pt x="6" y="140"/>
                  </a:lnTo>
                  <a:lnTo>
                    <a:pt x="6" y="142"/>
                  </a:lnTo>
                  <a:lnTo>
                    <a:pt x="6" y="138"/>
                  </a:lnTo>
                  <a:lnTo>
                    <a:pt x="8" y="130"/>
                  </a:lnTo>
                  <a:lnTo>
                    <a:pt x="10" y="126"/>
                  </a:lnTo>
                  <a:lnTo>
                    <a:pt x="12" y="118"/>
                  </a:lnTo>
                  <a:lnTo>
                    <a:pt x="8" y="104"/>
                  </a:lnTo>
                  <a:lnTo>
                    <a:pt x="6" y="98"/>
                  </a:lnTo>
                  <a:lnTo>
                    <a:pt x="6" y="98"/>
                  </a:lnTo>
                  <a:lnTo>
                    <a:pt x="8" y="98"/>
                  </a:lnTo>
                  <a:lnTo>
                    <a:pt x="10" y="94"/>
                  </a:lnTo>
                  <a:lnTo>
                    <a:pt x="8" y="90"/>
                  </a:lnTo>
                  <a:lnTo>
                    <a:pt x="10" y="90"/>
                  </a:lnTo>
                  <a:lnTo>
                    <a:pt x="6" y="84"/>
                  </a:lnTo>
                  <a:lnTo>
                    <a:pt x="6" y="86"/>
                  </a:lnTo>
                  <a:lnTo>
                    <a:pt x="4" y="84"/>
                  </a:lnTo>
                  <a:lnTo>
                    <a:pt x="2" y="82"/>
                  </a:lnTo>
                  <a:lnTo>
                    <a:pt x="0" y="84"/>
                  </a:lnTo>
                  <a:lnTo>
                    <a:pt x="0" y="80"/>
                  </a:lnTo>
                  <a:lnTo>
                    <a:pt x="0" y="78"/>
                  </a:lnTo>
                  <a:lnTo>
                    <a:pt x="0" y="7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5" name="Malta">
              <a:extLst>
                <a:ext uri="{FF2B5EF4-FFF2-40B4-BE49-F238E27FC236}">
                  <a16:creationId xmlns:a16="http://schemas.microsoft.com/office/drawing/2014/main" id="{2B40F5CA-5FD4-4F33-80A5-812AF334E273}"/>
                </a:ext>
              </a:extLst>
            </p:cNvPr>
            <p:cNvSpPr>
              <a:spLocks/>
            </p:cNvSpPr>
            <p:nvPr/>
          </p:nvSpPr>
          <p:spPr bwMode="auto">
            <a:xfrm>
              <a:off x="6233798" y="3537261"/>
              <a:ext cx="7655" cy="7655"/>
            </a:xfrm>
            <a:custGeom>
              <a:avLst/>
              <a:gdLst>
                <a:gd name="T0" fmla="*/ 0 w 4"/>
                <a:gd name="T1" fmla="*/ 0 h 4"/>
                <a:gd name="T2" fmla="*/ 0 w 4"/>
                <a:gd name="T3" fmla="*/ 2 h 4"/>
                <a:gd name="T4" fmla="*/ 4 w 4"/>
                <a:gd name="T5" fmla="*/ 4 h 4"/>
                <a:gd name="T6" fmla="*/ 4 w 4"/>
                <a:gd name="T7" fmla="*/ 4 h 4"/>
                <a:gd name="T8" fmla="*/ 4 w 4"/>
                <a:gd name="T9" fmla="*/ 2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4" y="4"/>
                  </a:lnTo>
                  <a:lnTo>
                    <a:pt x="4" y="4"/>
                  </a:lnTo>
                  <a:lnTo>
                    <a:pt x="4" y="2"/>
                  </a:lnTo>
                  <a:lnTo>
                    <a:pt x="0"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6" name="Mali">
              <a:extLst>
                <a:ext uri="{FF2B5EF4-FFF2-40B4-BE49-F238E27FC236}">
                  <a16:creationId xmlns:a16="http://schemas.microsoft.com/office/drawing/2014/main" id="{0CF1EF97-07A9-485B-9CB5-E6707DA3E2A1}"/>
                </a:ext>
              </a:extLst>
            </p:cNvPr>
            <p:cNvSpPr>
              <a:spLocks/>
            </p:cNvSpPr>
            <p:nvPr/>
          </p:nvSpPr>
          <p:spPr bwMode="auto">
            <a:xfrm>
              <a:off x="5636673" y="3816685"/>
              <a:ext cx="382772" cy="359806"/>
            </a:xfrm>
            <a:custGeom>
              <a:avLst/>
              <a:gdLst>
                <a:gd name="T0" fmla="*/ 6 w 200"/>
                <a:gd name="T1" fmla="*/ 130 h 188"/>
                <a:gd name="T2" fmla="*/ 8 w 200"/>
                <a:gd name="T3" fmla="*/ 120 h 188"/>
                <a:gd name="T4" fmla="*/ 16 w 200"/>
                <a:gd name="T5" fmla="*/ 122 h 188"/>
                <a:gd name="T6" fmla="*/ 22 w 200"/>
                <a:gd name="T7" fmla="*/ 120 h 188"/>
                <a:gd name="T8" fmla="*/ 30 w 200"/>
                <a:gd name="T9" fmla="*/ 122 h 188"/>
                <a:gd name="T10" fmla="*/ 36 w 200"/>
                <a:gd name="T11" fmla="*/ 122 h 188"/>
                <a:gd name="T12" fmla="*/ 82 w 200"/>
                <a:gd name="T13" fmla="*/ 124 h 188"/>
                <a:gd name="T14" fmla="*/ 74 w 200"/>
                <a:gd name="T15" fmla="*/ 2 h 188"/>
                <a:gd name="T16" fmla="*/ 170 w 200"/>
                <a:gd name="T17" fmla="*/ 60 h 188"/>
                <a:gd name="T18" fmla="*/ 180 w 200"/>
                <a:gd name="T19" fmla="*/ 64 h 188"/>
                <a:gd name="T20" fmla="*/ 188 w 200"/>
                <a:gd name="T21" fmla="*/ 70 h 188"/>
                <a:gd name="T22" fmla="*/ 188 w 200"/>
                <a:gd name="T23" fmla="*/ 76 h 188"/>
                <a:gd name="T24" fmla="*/ 200 w 200"/>
                <a:gd name="T25" fmla="*/ 76 h 188"/>
                <a:gd name="T26" fmla="*/ 200 w 200"/>
                <a:gd name="T27" fmla="*/ 110 h 188"/>
                <a:gd name="T28" fmla="*/ 196 w 200"/>
                <a:gd name="T29" fmla="*/ 118 h 188"/>
                <a:gd name="T30" fmla="*/ 184 w 200"/>
                <a:gd name="T31" fmla="*/ 124 h 188"/>
                <a:gd name="T32" fmla="*/ 168 w 200"/>
                <a:gd name="T33" fmla="*/ 128 h 188"/>
                <a:gd name="T34" fmla="*/ 154 w 200"/>
                <a:gd name="T35" fmla="*/ 128 h 188"/>
                <a:gd name="T36" fmla="*/ 150 w 200"/>
                <a:gd name="T37" fmla="*/ 128 h 188"/>
                <a:gd name="T38" fmla="*/ 138 w 200"/>
                <a:gd name="T39" fmla="*/ 128 h 188"/>
                <a:gd name="T40" fmla="*/ 122 w 200"/>
                <a:gd name="T41" fmla="*/ 138 h 188"/>
                <a:gd name="T42" fmla="*/ 108 w 200"/>
                <a:gd name="T43" fmla="*/ 146 h 188"/>
                <a:gd name="T44" fmla="*/ 102 w 200"/>
                <a:gd name="T45" fmla="*/ 148 h 188"/>
                <a:gd name="T46" fmla="*/ 98 w 200"/>
                <a:gd name="T47" fmla="*/ 156 h 188"/>
                <a:gd name="T48" fmla="*/ 88 w 200"/>
                <a:gd name="T49" fmla="*/ 168 h 188"/>
                <a:gd name="T50" fmla="*/ 88 w 200"/>
                <a:gd name="T51" fmla="*/ 176 h 188"/>
                <a:gd name="T52" fmla="*/ 86 w 200"/>
                <a:gd name="T53" fmla="*/ 180 h 188"/>
                <a:gd name="T54" fmla="*/ 82 w 200"/>
                <a:gd name="T55" fmla="*/ 188 h 188"/>
                <a:gd name="T56" fmla="*/ 78 w 200"/>
                <a:gd name="T57" fmla="*/ 184 h 188"/>
                <a:gd name="T58" fmla="*/ 70 w 200"/>
                <a:gd name="T59" fmla="*/ 186 h 188"/>
                <a:gd name="T60" fmla="*/ 60 w 200"/>
                <a:gd name="T61" fmla="*/ 186 h 188"/>
                <a:gd name="T62" fmla="*/ 56 w 200"/>
                <a:gd name="T63" fmla="*/ 186 h 188"/>
                <a:gd name="T64" fmla="*/ 52 w 200"/>
                <a:gd name="T65" fmla="*/ 182 h 188"/>
                <a:gd name="T66" fmla="*/ 48 w 200"/>
                <a:gd name="T67" fmla="*/ 180 h 188"/>
                <a:gd name="T68" fmla="*/ 46 w 200"/>
                <a:gd name="T69" fmla="*/ 178 h 188"/>
                <a:gd name="T70" fmla="*/ 46 w 200"/>
                <a:gd name="T71" fmla="*/ 172 h 188"/>
                <a:gd name="T72" fmla="*/ 44 w 200"/>
                <a:gd name="T73" fmla="*/ 166 h 188"/>
                <a:gd name="T74" fmla="*/ 38 w 200"/>
                <a:gd name="T75" fmla="*/ 162 h 188"/>
                <a:gd name="T76" fmla="*/ 32 w 200"/>
                <a:gd name="T77" fmla="*/ 162 h 188"/>
                <a:gd name="T78" fmla="*/ 26 w 200"/>
                <a:gd name="T79" fmla="*/ 168 h 188"/>
                <a:gd name="T80" fmla="*/ 18 w 200"/>
                <a:gd name="T81" fmla="*/ 166 h 188"/>
                <a:gd name="T82" fmla="*/ 14 w 200"/>
                <a:gd name="T83" fmla="*/ 166 h 188"/>
                <a:gd name="T84" fmla="*/ 12 w 200"/>
                <a:gd name="T85" fmla="*/ 160 h 188"/>
                <a:gd name="T86" fmla="*/ 12 w 200"/>
                <a:gd name="T87" fmla="*/ 154 h 188"/>
                <a:gd name="T88" fmla="*/ 8 w 200"/>
                <a:gd name="T89" fmla="*/ 150 h 188"/>
                <a:gd name="T90" fmla="*/ 4 w 200"/>
                <a:gd name="T91" fmla="*/ 146 h 188"/>
                <a:gd name="T92" fmla="*/ 2 w 200"/>
                <a:gd name="T93" fmla="*/ 138 h 188"/>
                <a:gd name="T94" fmla="*/ 0 w 200"/>
                <a:gd name="T95" fmla="*/ 13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 h="188">
                  <a:moveTo>
                    <a:pt x="0" y="132"/>
                  </a:moveTo>
                  <a:lnTo>
                    <a:pt x="4" y="130"/>
                  </a:lnTo>
                  <a:lnTo>
                    <a:pt x="6" y="130"/>
                  </a:lnTo>
                  <a:lnTo>
                    <a:pt x="8" y="126"/>
                  </a:lnTo>
                  <a:lnTo>
                    <a:pt x="8" y="124"/>
                  </a:lnTo>
                  <a:lnTo>
                    <a:pt x="8" y="120"/>
                  </a:lnTo>
                  <a:lnTo>
                    <a:pt x="12" y="118"/>
                  </a:lnTo>
                  <a:lnTo>
                    <a:pt x="14" y="118"/>
                  </a:lnTo>
                  <a:lnTo>
                    <a:pt x="16" y="122"/>
                  </a:lnTo>
                  <a:lnTo>
                    <a:pt x="18" y="124"/>
                  </a:lnTo>
                  <a:lnTo>
                    <a:pt x="18" y="126"/>
                  </a:lnTo>
                  <a:lnTo>
                    <a:pt x="22" y="120"/>
                  </a:lnTo>
                  <a:lnTo>
                    <a:pt x="28" y="118"/>
                  </a:lnTo>
                  <a:lnTo>
                    <a:pt x="30" y="118"/>
                  </a:lnTo>
                  <a:lnTo>
                    <a:pt x="30" y="122"/>
                  </a:lnTo>
                  <a:lnTo>
                    <a:pt x="32" y="124"/>
                  </a:lnTo>
                  <a:lnTo>
                    <a:pt x="34" y="122"/>
                  </a:lnTo>
                  <a:lnTo>
                    <a:pt x="36" y="122"/>
                  </a:lnTo>
                  <a:lnTo>
                    <a:pt x="38" y="124"/>
                  </a:lnTo>
                  <a:lnTo>
                    <a:pt x="38" y="124"/>
                  </a:lnTo>
                  <a:lnTo>
                    <a:pt x="82" y="124"/>
                  </a:lnTo>
                  <a:lnTo>
                    <a:pt x="86" y="112"/>
                  </a:lnTo>
                  <a:lnTo>
                    <a:pt x="82" y="110"/>
                  </a:lnTo>
                  <a:lnTo>
                    <a:pt x="74" y="2"/>
                  </a:lnTo>
                  <a:lnTo>
                    <a:pt x="88" y="0"/>
                  </a:lnTo>
                  <a:lnTo>
                    <a:pt x="168" y="54"/>
                  </a:lnTo>
                  <a:lnTo>
                    <a:pt x="170" y="60"/>
                  </a:lnTo>
                  <a:lnTo>
                    <a:pt x="172" y="62"/>
                  </a:lnTo>
                  <a:lnTo>
                    <a:pt x="178" y="62"/>
                  </a:lnTo>
                  <a:lnTo>
                    <a:pt x="180" y="64"/>
                  </a:lnTo>
                  <a:lnTo>
                    <a:pt x="184" y="66"/>
                  </a:lnTo>
                  <a:lnTo>
                    <a:pt x="186" y="68"/>
                  </a:lnTo>
                  <a:lnTo>
                    <a:pt x="188" y="70"/>
                  </a:lnTo>
                  <a:lnTo>
                    <a:pt x="188" y="72"/>
                  </a:lnTo>
                  <a:lnTo>
                    <a:pt x="186" y="76"/>
                  </a:lnTo>
                  <a:lnTo>
                    <a:pt x="188" y="76"/>
                  </a:lnTo>
                  <a:lnTo>
                    <a:pt x="190" y="78"/>
                  </a:lnTo>
                  <a:lnTo>
                    <a:pt x="196" y="78"/>
                  </a:lnTo>
                  <a:lnTo>
                    <a:pt x="200" y="76"/>
                  </a:lnTo>
                  <a:lnTo>
                    <a:pt x="200" y="76"/>
                  </a:lnTo>
                  <a:lnTo>
                    <a:pt x="200" y="100"/>
                  </a:lnTo>
                  <a:lnTo>
                    <a:pt x="200" y="110"/>
                  </a:lnTo>
                  <a:lnTo>
                    <a:pt x="198" y="112"/>
                  </a:lnTo>
                  <a:lnTo>
                    <a:pt x="198" y="116"/>
                  </a:lnTo>
                  <a:lnTo>
                    <a:pt x="196" y="118"/>
                  </a:lnTo>
                  <a:lnTo>
                    <a:pt x="190" y="122"/>
                  </a:lnTo>
                  <a:lnTo>
                    <a:pt x="186" y="124"/>
                  </a:lnTo>
                  <a:lnTo>
                    <a:pt x="184" y="124"/>
                  </a:lnTo>
                  <a:lnTo>
                    <a:pt x="180" y="126"/>
                  </a:lnTo>
                  <a:lnTo>
                    <a:pt x="172" y="126"/>
                  </a:lnTo>
                  <a:lnTo>
                    <a:pt x="168" y="128"/>
                  </a:lnTo>
                  <a:lnTo>
                    <a:pt x="166" y="128"/>
                  </a:lnTo>
                  <a:lnTo>
                    <a:pt x="156" y="130"/>
                  </a:lnTo>
                  <a:lnTo>
                    <a:pt x="154" y="128"/>
                  </a:lnTo>
                  <a:lnTo>
                    <a:pt x="154" y="130"/>
                  </a:lnTo>
                  <a:lnTo>
                    <a:pt x="152" y="128"/>
                  </a:lnTo>
                  <a:lnTo>
                    <a:pt x="150" y="128"/>
                  </a:lnTo>
                  <a:lnTo>
                    <a:pt x="148" y="126"/>
                  </a:lnTo>
                  <a:lnTo>
                    <a:pt x="144" y="128"/>
                  </a:lnTo>
                  <a:lnTo>
                    <a:pt x="138" y="128"/>
                  </a:lnTo>
                  <a:lnTo>
                    <a:pt x="134" y="130"/>
                  </a:lnTo>
                  <a:lnTo>
                    <a:pt x="132" y="132"/>
                  </a:lnTo>
                  <a:lnTo>
                    <a:pt x="122" y="138"/>
                  </a:lnTo>
                  <a:lnTo>
                    <a:pt x="114" y="142"/>
                  </a:lnTo>
                  <a:lnTo>
                    <a:pt x="114" y="144"/>
                  </a:lnTo>
                  <a:lnTo>
                    <a:pt x="108" y="146"/>
                  </a:lnTo>
                  <a:lnTo>
                    <a:pt x="106" y="146"/>
                  </a:lnTo>
                  <a:lnTo>
                    <a:pt x="102" y="146"/>
                  </a:lnTo>
                  <a:lnTo>
                    <a:pt x="102" y="148"/>
                  </a:lnTo>
                  <a:lnTo>
                    <a:pt x="100" y="148"/>
                  </a:lnTo>
                  <a:lnTo>
                    <a:pt x="98" y="154"/>
                  </a:lnTo>
                  <a:lnTo>
                    <a:pt x="98" y="156"/>
                  </a:lnTo>
                  <a:lnTo>
                    <a:pt x="94" y="158"/>
                  </a:lnTo>
                  <a:lnTo>
                    <a:pt x="92" y="166"/>
                  </a:lnTo>
                  <a:lnTo>
                    <a:pt x="88" y="168"/>
                  </a:lnTo>
                  <a:lnTo>
                    <a:pt x="86" y="170"/>
                  </a:lnTo>
                  <a:lnTo>
                    <a:pt x="88" y="172"/>
                  </a:lnTo>
                  <a:lnTo>
                    <a:pt x="88" y="176"/>
                  </a:lnTo>
                  <a:lnTo>
                    <a:pt x="86" y="176"/>
                  </a:lnTo>
                  <a:lnTo>
                    <a:pt x="84" y="178"/>
                  </a:lnTo>
                  <a:lnTo>
                    <a:pt x="86" y="180"/>
                  </a:lnTo>
                  <a:lnTo>
                    <a:pt x="86" y="184"/>
                  </a:lnTo>
                  <a:lnTo>
                    <a:pt x="84" y="184"/>
                  </a:lnTo>
                  <a:lnTo>
                    <a:pt x="82" y="188"/>
                  </a:lnTo>
                  <a:lnTo>
                    <a:pt x="78" y="186"/>
                  </a:lnTo>
                  <a:lnTo>
                    <a:pt x="76" y="186"/>
                  </a:lnTo>
                  <a:lnTo>
                    <a:pt x="78" y="184"/>
                  </a:lnTo>
                  <a:lnTo>
                    <a:pt x="74" y="184"/>
                  </a:lnTo>
                  <a:lnTo>
                    <a:pt x="70" y="184"/>
                  </a:lnTo>
                  <a:lnTo>
                    <a:pt x="70" y="186"/>
                  </a:lnTo>
                  <a:lnTo>
                    <a:pt x="68" y="186"/>
                  </a:lnTo>
                  <a:lnTo>
                    <a:pt x="64" y="186"/>
                  </a:lnTo>
                  <a:lnTo>
                    <a:pt x="60" y="186"/>
                  </a:lnTo>
                  <a:lnTo>
                    <a:pt x="60" y="186"/>
                  </a:lnTo>
                  <a:lnTo>
                    <a:pt x="56" y="186"/>
                  </a:lnTo>
                  <a:lnTo>
                    <a:pt x="56" y="186"/>
                  </a:lnTo>
                  <a:lnTo>
                    <a:pt x="54" y="184"/>
                  </a:lnTo>
                  <a:lnTo>
                    <a:pt x="52" y="184"/>
                  </a:lnTo>
                  <a:lnTo>
                    <a:pt x="52" y="182"/>
                  </a:lnTo>
                  <a:lnTo>
                    <a:pt x="50" y="180"/>
                  </a:lnTo>
                  <a:lnTo>
                    <a:pt x="50" y="178"/>
                  </a:lnTo>
                  <a:lnTo>
                    <a:pt x="48" y="180"/>
                  </a:lnTo>
                  <a:lnTo>
                    <a:pt x="48" y="180"/>
                  </a:lnTo>
                  <a:lnTo>
                    <a:pt x="46" y="180"/>
                  </a:lnTo>
                  <a:lnTo>
                    <a:pt x="46" y="178"/>
                  </a:lnTo>
                  <a:lnTo>
                    <a:pt x="48" y="174"/>
                  </a:lnTo>
                  <a:lnTo>
                    <a:pt x="48" y="172"/>
                  </a:lnTo>
                  <a:lnTo>
                    <a:pt x="46" y="172"/>
                  </a:lnTo>
                  <a:lnTo>
                    <a:pt x="44" y="172"/>
                  </a:lnTo>
                  <a:lnTo>
                    <a:pt x="46" y="168"/>
                  </a:lnTo>
                  <a:lnTo>
                    <a:pt x="44" y="166"/>
                  </a:lnTo>
                  <a:lnTo>
                    <a:pt x="42" y="164"/>
                  </a:lnTo>
                  <a:lnTo>
                    <a:pt x="42" y="162"/>
                  </a:lnTo>
                  <a:lnTo>
                    <a:pt x="38" y="162"/>
                  </a:lnTo>
                  <a:lnTo>
                    <a:pt x="38" y="164"/>
                  </a:lnTo>
                  <a:lnTo>
                    <a:pt x="34" y="162"/>
                  </a:lnTo>
                  <a:lnTo>
                    <a:pt x="32" y="162"/>
                  </a:lnTo>
                  <a:lnTo>
                    <a:pt x="30" y="166"/>
                  </a:lnTo>
                  <a:lnTo>
                    <a:pt x="28" y="166"/>
                  </a:lnTo>
                  <a:lnTo>
                    <a:pt x="26" y="168"/>
                  </a:lnTo>
                  <a:lnTo>
                    <a:pt x="22" y="168"/>
                  </a:lnTo>
                  <a:lnTo>
                    <a:pt x="20" y="166"/>
                  </a:lnTo>
                  <a:lnTo>
                    <a:pt x="18" y="166"/>
                  </a:lnTo>
                  <a:lnTo>
                    <a:pt x="16" y="166"/>
                  </a:lnTo>
                  <a:lnTo>
                    <a:pt x="14" y="166"/>
                  </a:lnTo>
                  <a:lnTo>
                    <a:pt x="14" y="166"/>
                  </a:lnTo>
                  <a:lnTo>
                    <a:pt x="14" y="164"/>
                  </a:lnTo>
                  <a:lnTo>
                    <a:pt x="14" y="162"/>
                  </a:lnTo>
                  <a:lnTo>
                    <a:pt x="12" y="160"/>
                  </a:lnTo>
                  <a:lnTo>
                    <a:pt x="12" y="158"/>
                  </a:lnTo>
                  <a:lnTo>
                    <a:pt x="12" y="156"/>
                  </a:lnTo>
                  <a:lnTo>
                    <a:pt x="12" y="154"/>
                  </a:lnTo>
                  <a:lnTo>
                    <a:pt x="10" y="152"/>
                  </a:lnTo>
                  <a:lnTo>
                    <a:pt x="10" y="152"/>
                  </a:lnTo>
                  <a:lnTo>
                    <a:pt x="8" y="150"/>
                  </a:lnTo>
                  <a:lnTo>
                    <a:pt x="8" y="150"/>
                  </a:lnTo>
                  <a:lnTo>
                    <a:pt x="6" y="150"/>
                  </a:lnTo>
                  <a:lnTo>
                    <a:pt x="4" y="146"/>
                  </a:lnTo>
                  <a:lnTo>
                    <a:pt x="2" y="144"/>
                  </a:lnTo>
                  <a:lnTo>
                    <a:pt x="2" y="142"/>
                  </a:lnTo>
                  <a:lnTo>
                    <a:pt x="2" y="138"/>
                  </a:lnTo>
                  <a:lnTo>
                    <a:pt x="2" y="136"/>
                  </a:lnTo>
                  <a:lnTo>
                    <a:pt x="2" y="132"/>
                  </a:lnTo>
                  <a:lnTo>
                    <a:pt x="0" y="13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7" name="Malawi">
              <a:extLst>
                <a:ext uri="{FF2B5EF4-FFF2-40B4-BE49-F238E27FC236}">
                  <a16:creationId xmlns:a16="http://schemas.microsoft.com/office/drawing/2014/main" id="{9C1B7E2A-E6CC-491E-8F18-9513AB2B4477}"/>
                </a:ext>
              </a:extLst>
            </p:cNvPr>
            <p:cNvSpPr>
              <a:spLocks/>
            </p:cNvSpPr>
            <p:nvPr/>
          </p:nvSpPr>
          <p:spPr bwMode="auto">
            <a:xfrm>
              <a:off x="6681641" y="4647300"/>
              <a:ext cx="76554" cy="191386"/>
            </a:xfrm>
            <a:custGeom>
              <a:avLst/>
              <a:gdLst>
                <a:gd name="T0" fmla="*/ 6 w 40"/>
                <a:gd name="T1" fmla="*/ 0 h 100"/>
                <a:gd name="T2" fmla="*/ 8 w 40"/>
                <a:gd name="T3" fmla="*/ 2 h 100"/>
                <a:gd name="T4" fmla="*/ 10 w 40"/>
                <a:gd name="T5" fmla="*/ 2 h 100"/>
                <a:gd name="T6" fmla="*/ 12 w 40"/>
                <a:gd name="T7" fmla="*/ 2 h 100"/>
                <a:gd name="T8" fmla="*/ 14 w 40"/>
                <a:gd name="T9" fmla="*/ 2 h 100"/>
                <a:gd name="T10" fmla="*/ 14 w 40"/>
                <a:gd name="T11" fmla="*/ 4 h 100"/>
                <a:gd name="T12" fmla="*/ 20 w 40"/>
                <a:gd name="T13" fmla="*/ 10 h 100"/>
                <a:gd name="T14" fmla="*/ 20 w 40"/>
                <a:gd name="T15" fmla="*/ 36 h 100"/>
                <a:gd name="T16" fmla="*/ 22 w 40"/>
                <a:gd name="T17" fmla="*/ 50 h 100"/>
                <a:gd name="T18" fmla="*/ 28 w 40"/>
                <a:gd name="T19" fmla="*/ 52 h 100"/>
                <a:gd name="T20" fmla="*/ 30 w 40"/>
                <a:gd name="T21" fmla="*/ 54 h 100"/>
                <a:gd name="T22" fmla="*/ 34 w 40"/>
                <a:gd name="T23" fmla="*/ 60 h 100"/>
                <a:gd name="T24" fmla="*/ 40 w 40"/>
                <a:gd name="T25" fmla="*/ 68 h 100"/>
                <a:gd name="T26" fmla="*/ 40 w 40"/>
                <a:gd name="T27" fmla="*/ 70 h 100"/>
                <a:gd name="T28" fmla="*/ 38 w 40"/>
                <a:gd name="T29" fmla="*/ 72 h 100"/>
                <a:gd name="T30" fmla="*/ 36 w 40"/>
                <a:gd name="T31" fmla="*/ 72 h 100"/>
                <a:gd name="T32" fmla="*/ 36 w 40"/>
                <a:gd name="T33" fmla="*/ 76 h 100"/>
                <a:gd name="T34" fmla="*/ 38 w 40"/>
                <a:gd name="T35" fmla="*/ 82 h 100"/>
                <a:gd name="T36" fmla="*/ 34 w 40"/>
                <a:gd name="T37" fmla="*/ 84 h 100"/>
                <a:gd name="T38" fmla="*/ 32 w 40"/>
                <a:gd name="T39" fmla="*/ 88 h 100"/>
                <a:gd name="T40" fmla="*/ 30 w 40"/>
                <a:gd name="T41" fmla="*/ 94 h 100"/>
                <a:gd name="T42" fmla="*/ 30 w 40"/>
                <a:gd name="T43" fmla="*/ 98 h 100"/>
                <a:gd name="T44" fmla="*/ 28 w 40"/>
                <a:gd name="T45" fmla="*/ 98 h 100"/>
                <a:gd name="T46" fmla="*/ 26 w 40"/>
                <a:gd name="T47" fmla="*/ 94 h 100"/>
                <a:gd name="T48" fmla="*/ 24 w 40"/>
                <a:gd name="T49" fmla="*/ 92 h 100"/>
                <a:gd name="T50" fmla="*/ 20 w 40"/>
                <a:gd name="T51" fmla="*/ 86 h 100"/>
                <a:gd name="T52" fmla="*/ 18 w 40"/>
                <a:gd name="T53" fmla="*/ 82 h 100"/>
                <a:gd name="T54" fmla="*/ 20 w 40"/>
                <a:gd name="T55" fmla="*/ 78 h 100"/>
                <a:gd name="T56" fmla="*/ 22 w 40"/>
                <a:gd name="T57" fmla="*/ 72 h 100"/>
                <a:gd name="T58" fmla="*/ 22 w 40"/>
                <a:gd name="T59" fmla="*/ 66 h 100"/>
                <a:gd name="T60" fmla="*/ 18 w 40"/>
                <a:gd name="T61" fmla="*/ 64 h 100"/>
                <a:gd name="T62" fmla="*/ 14 w 40"/>
                <a:gd name="T63" fmla="*/ 64 h 100"/>
                <a:gd name="T64" fmla="*/ 12 w 40"/>
                <a:gd name="T65" fmla="*/ 66 h 100"/>
                <a:gd name="T66" fmla="*/ 10 w 40"/>
                <a:gd name="T67" fmla="*/ 62 h 100"/>
                <a:gd name="T68" fmla="*/ 8 w 40"/>
                <a:gd name="T69" fmla="*/ 60 h 100"/>
                <a:gd name="T70" fmla="*/ 4 w 40"/>
                <a:gd name="T71" fmla="*/ 60 h 100"/>
                <a:gd name="T72" fmla="*/ 2 w 40"/>
                <a:gd name="T73" fmla="*/ 56 h 100"/>
                <a:gd name="T74" fmla="*/ 0 w 40"/>
                <a:gd name="T75" fmla="*/ 52 h 100"/>
                <a:gd name="T76" fmla="*/ 4 w 40"/>
                <a:gd name="T77" fmla="*/ 50 h 100"/>
                <a:gd name="T78" fmla="*/ 4 w 40"/>
                <a:gd name="T79" fmla="*/ 46 h 100"/>
                <a:gd name="T80" fmla="*/ 4 w 40"/>
                <a:gd name="T81" fmla="*/ 44 h 100"/>
                <a:gd name="T82" fmla="*/ 6 w 40"/>
                <a:gd name="T83" fmla="*/ 42 h 100"/>
                <a:gd name="T84" fmla="*/ 10 w 40"/>
                <a:gd name="T85" fmla="*/ 38 h 100"/>
                <a:gd name="T86" fmla="*/ 10 w 40"/>
                <a:gd name="T87" fmla="*/ 38 h 100"/>
                <a:gd name="T88" fmla="*/ 10 w 40"/>
                <a:gd name="T89" fmla="*/ 36 h 100"/>
                <a:gd name="T90" fmla="*/ 10 w 40"/>
                <a:gd name="T91" fmla="*/ 34 h 100"/>
                <a:gd name="T92" fmla="*/ 8 w 40"/>
                <a:gd name="T93" fmla="*/ 30 h 100"/>
                <a:gd name="T94" fmla="*/ 10 w 40"/>
                <a:gd name="T95" fmla="*/ 28 h 100"/>
                <a:gd name="T96" fmla="*/ 8 w 40"/>
                <a:gd name="T97" fmla="*/ 24 h 100"/>
                <a:gd name="T98" fmla="*/ 12 w 40"/>
                <a:gd name="T99" fmla="*/ 18 h 100"/>
                <a:gd name="T100" fmla="*/ 12 w 40"/>
                <a:gd name="T101" fmla="*/ 16 h 100"/>
                <a:gd name="T102" fmla="*/ 12 w 40"/>
                <a:gd name="T103" fmla="*/ 12 h 100"/>
                <a:gd name="T104" fmla="*/ 8 w 40"/>
                <a:gd name="T105" fmla="*/ 10 h 100"/>
                <a:gd name="T106" fmla="*/ 10 w 40"/>
                <a:gd name="T107" fmla="*/ 6 h 100"/>
                <a:gd name="T108" fmla="*/ 6 w 40"/>
                <a:gd name="T109" fmla="*/ 4 h 100"/>
                <a:gd name="T110" fmla="*/ 6 w 40"/>
                <a:gd name="T111"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100">
                  <a:moveTo>
                    <a:pt x="4" y="0"/>
                  </a:moveTo>
                  <a:lnTo>
                    <a:pt x="6" y="0"/>
                  </a:lnTo>
                  <a:lnTo>
                    <a:pt x="6" y="0"/>
                  </a:lnTo>
                  <a:lnTo>
                    <a:pt x="8" y="2"/>
                  </a:lnTo>
                  <a:lnTo>
                    <a:pt x="8" y="2"/>
                  </a:lnTo>
                  <a:lnTo>
                    <a:pt x="10" y="2"/>
                  </a:lnTo>
                  <a:lnTo>
                    <a:pt x="10" y="2"/>
                  </a:lnTo>
                  <a:lnTo>
                    <a:pt x="12" y="2"/>
                  </a:lnTo>
                  <a:lnTo>
                    <a:pt x="12" y="2"/>
                  </a:lnTo>
                  <a:lnTo>
                    <a:pt x="14" y="2"/>
                  </a:lnTo>
                  <a:lnTo>
                    <a:pt x="14" y="4"/>
                  </a:lnTo>
                  <a:lnTo>
                    <a:pt x="14" y="4"/>
                  </a:lnTo>
                  <a:lnTo>
                    <a:pt x="16" y="6"/>
                  </a:lnTo>
                  <a:lnTo>
                    <a:pt x="20" y="10"/>
                  </a:lnTo>
                  <a:lnTo>
                    <a:pt x="20" y="14"/>
                  </a:lnTo>
                  <a:lnTo>
                    <a:pt x="20" y="36"/>
                  </a:lnTo>
                  <a:lnTo>
                    <a:pt x="20" y="38"/>
                  </a:lnTo>
                  <a:lnTo>
                    <a:pt x="22" y="50"/>
                  </a:lnTo>
                  <a:lnTo>
                    <a:pt x="26" y="52"/>
                  </a:lnTo>
                  <a:lnTo>
                    <a:pt x="28" y="52"/>
                  </a:lnTo>
                  <a:lnTo>
                    <a:pt x="28" y="54"/>
                  </a:lnTo>
                  <a:lnTo>
                    <a:pt x="30" y="54"/>
                  </a:lnTo>
                  <a:lnTo>
                    <a:pt x="34" y="58"/>
                  </a:lnTo>
                  <a:lnTo>
                    <a:pt x="34" y="60"/>
                  </a:lnTo>
                  <a:lnTo>
                    <a:pt x="38" y="64"/>
                  </a:lnTo>
                  <a:lnTo>
                    <a:pt x="40" y="68"/>
                  </a:lnTo>
                  <a:lnTo>
                    <a:pt x="40" y="68"/>
                  </a:lnTo>
                  <a:lnTo>
                    <a:pt x="40" y="70"/>
                  </a:lnTo>
                  <a:lnTo>
                    <a:pt x="38" y="72"/>
                  </a:lnTo>
                  <a:lnTo>
                    <a:pt x="38" y="72"/>
                  </a:lnTo>
                  <a:lnTo>
                    <a:pt x="36" y="72"/>
                  </a:lnTo>
                  <a:lnTo>
                    <a:pt x="36" y="72"/>
                  </a:lnTo>
                  <a:lnTo>
                    <a:pt x="36" y="74"/>
                  </a:lnTo>
                  <a:lnTo>
                    <a:pt x="36" y="76"/>
                  </a:lnTo>
                  <a:lnTo>
                    <a:pt x="38" y="76"/>
                  </a:lnTo>
                  <a:lnTo>
                    <a:pt x="38" y="82"/>
                  </a:lnTo>
                  <a:lnTo>
                    <a:pt x="36" y="84"/>
                  </a:lnTo>
                  <a:lnTo>
                    <a:pt x="34" y="84"/>
                  </a:lnTo>
                  <a:lnTo>
                    <a:pt x="32" y="86"/>
                  </a:lnTo>
                  <a:lnTo>
                    <a:pt x="32" y="88"/>
                  </a:lnTo>
                  <a:lnTo>
                    <a:pt x="32" y="90"/>
                  </a:lnTo>
                  <a:lnTo>
                    <a:pt x="30" y="94"/>
                  </a:lnTo>
                  <a:lnTo>
                    <a:pt x="30" y="96"/>
                  </a:lnTo>
                  <a:lnTo>
                    <a:pt x="30" y="98"/>
                  </a:lnTo>
                  <a:lnTo>
                    <a:pt x="28" y="100"/>
                  </a:lnTo>
                  <a:lnTo>
                    <a:pt x="28" y="98"/>
                  </a:lnTo>
                  <a:lnTo>
                    <a:pt x="28" y="96"/>
                  </a:lnTo>
                  <a:lnTo>
                    <a:pt x="26" y="94"/>
                  </a:lnTo>
                  <a:lnTo>
                    <a:pt x="26" y="92"/>
                  </a:lnTo>
                  <a:lnTo>
                    <a:pt x="24" y="92"/>
                  </a:lnTo>
                  <a:lnTo>
                    <a:pt x="22" y="90"/>
                  </a:lnTo>
                  <a:lnTo>
                    <a:pt x="20" y="86"/>
                  </a:lnTo>
                  <a:lnTo>
                    <a:pt x="20" y="86"/>
                  </a:lnTo>
                  <a:lnTo>
                    <a:pt x="18" y="82"/>
                  </a:lnTo>
                  <a:lnTo>
                    <a:pt x="18" y="80"/>
                  </a:lnTo>
                  <a:lnTo>
                    <a:pt x="20" y="78"/>
                  </a:lnTo>
                  <a:lnTo>
                    <a:pt x="20" y="74"/>
                  </a:lnTo>
                  <a:lnTo>
                    <a:pt x="22" y="72"/>
                  </a:lnTo>
                  <a:lnTo>
                    <a:pt x="22" y="70"/>
                  </a:lnTo>
                  <a:lnTo>
                    <a:pt x="22" y="66"/>
                  </a:lnTo>
                  <a:lnTo>
                    <a:pt x="22" y="64"/>
                  </a:lnTo>
                  <a:lnTo>
                    <a:pt x="18" y="64"/>
                  </a:lnTo>
                  <a:lnTo>
                    <a:pt x="16" y="64"/>
                  </a:lnTo>
                  <a:lnTo>
                    <a:pt x="14" y="64"/>
                  </a:lnTo>
                  <a:lnTo>
                    <a:pt x="14" y="64"/>
                  </a:lnTo>
                  <a:lnTo>
                    <a:pt x="12" y="66"/>
                  </a:lnTo>
                  <a:lnTo>
                    <a:pt x="10" y="64"/>
                  </a:lnTo>
                  <a:lnTo>
                    <a:pt x="10" y="62"/>
                  </a:lnTo>
                  <a:lnTo>
                    <a:pt x="8" y="62"/>
                  </a:lnTo>
                  <a:lnTo>
                    <a:pt x="8" y="60"/>
                  </a:lnTo>
                  <a:lnTo>
                    <a:pt x="8" y="58"/>
                  </a:lnTo>
                  <a:lnTo>
                    <a:pt x="4" y="60"/>
                  </a:lnTo>
                  <a:lnTo>
                    <a:pt x="4" y="58"/>
                  </a:lnTo>
                  <a:lnTo>
                    <a:pt x="2" y="56"/>
                  </a:lnTo>
                  <a:lnTo>
                    <a:pt x="2" y="54"/>
                  </a:lnTo>
                  <a:lnTo>
                    <a:pt x="0" y="52"/>
                  </a:lnTo>
                  <a:lnTo>
                    <a:pt x="2" y="52"/>
                  </a:lnTo>
                  <a:lnTo>
                    <a:pt x="4" y="50"/>
                  </a:lnTo>
                  <a:lnTo>
                    <a:pt x="4" y="48"/>
                  </a:lnTo>
                  <a:lnTo>
                    <a:pt x="4" y="46"/>
                  </a:lnTo>
                  <a:lnTo>
                    <a:pt x="4" y="46"/>
                  </a:lnTo>
                  <a:lnTo>
                    <a:pt x="4" y="44"/>
                  </a:lnTo>
                  <a:lnTo>
                    <a:pt x="4" y="44"/>
                  </a:lnTo>
                  <a:lnTo>
                    <a:pt x="6" y="42"/>
                  </a:lnTo>
                  <a:lnTo>
                    <a:pt x="8" y="40"/>
                  </a:lnTo>
                  <a:lnTo>
                    <a:pt x="10" y="38"/>
                  </a:lnTo>
                  <a:lnTo>
                    <a:pt x="10" y="38"/>
                  </a:lnTo>
                  <a:lnTo>
                    <a:pt x="10" y="38"/>
                  </a:lnTo>
                  <a:lnTo>
                    <a:pt x="10" y="38"/>
                  </a:lnTo>
                  <a:lnTo>
                    <a:pt x="10" y="36"/>
                  </a:lnTo>
                  <a:lnTo>
                    <a:pt x="8" y="34"/>
                  </a:lnTo>
                  <a:lnTo>
                    <a:pt x="10" y="34"/>
                  </a:lnTo>
                  <a:lnTo>
                    <a:pt x="10" y="32"/>
                  </a:lnTo>
                  <a:lnTo>
                    <a:pt x="8" y="30"/>
                  </a:lnTo>
                  <a:lnTo>
                    <a:pt x="10" y="28"/>
                  </a:lnTo>
                  <a:lnTo>
                    <a:pt x="10" y="28"/>
                  </a:lnTo>
                  <a:lnTo>
                    <a:pt x="8" y="26"/>
                  </a:lnTo>
                  <a:lnTo>
                    <a:pt x="8" y="24"/>
                  </a:lnTo>
                  <a:lnTo>
                    <a:pt x="8" y="22"/>
                  </a:lnTo>
                  <a:lnTo>
                    <a:pt x="12" y="18"/>
                  </a:lnTo>
                  <a:lnTo>
                    <a:pt x="12" y="18"/>
                  </a:lnTo>
                  <a:lnTo>
                    <a:pt x="12" y="16"/>
                  </a:lnTo>
                  <a:lnTo>
                    <a:pt x="12" y="14"/>
                  </a:lnTo>
                  <a:lnTo>
                    <a:pt x="12" y="12"/>
                  </a:lnTo>
                  <a:lnTo>
                    <a:pt x="8" y="10"/>
                  </a:lnTo>
                  <a:lnTo>
                    <a:pt x="8" y="10"/>
                  </a:lnTo>
                  <a:lnTo>
                    <a:pt x="10" y="6"/>
                  </a:lnTo>
                  <a:lnTo>
                    <a:pt x="10" y="6"/>
                  </a:lnTo>
                  <a:lnTo>
                    <a:pt x="8" y="6"/>
                  </a:lnTo>
                  <a:lnTo>
                    <a:pt x="6" y="4"/>
                  </a:lnTo>
                  <a:lnTo>
                    <a:pt x="6" y="2"/>
                  </a:lnTo>
                  <a:lnTo>
                    <a:pt x="6" y="2"/>
                  </a:lnTo>
                  <a:lnTo>
                    <a:pt x="4"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8" name="Malabo">
              <a:extLst>
                <a:ext uri="{FF2B5EF4-FFF2-40B4-BE49-F238E27FC236}">
                  <a16:creationId xmlns:a16="http://schemas.microsoft.com/office/drawing/2014/main" id="{7DB0A748-2043-4901-8163-586C19CCA2EE}"/>
                </a:ext>
              </a:extLst>
            </p:cNvPr>
            <p:cNvSpPr>
              <a:spLocks/>
            </p:cNvSpPr>
            <p:nvPr/>
          </p:nvSpPr>
          <p:spPr bwMode="auto">
            <a:xfrm>
              <a:off x="6111311" y="4333427"/>
              <a:ext cx="11483" cy="15311"/>
            </a:xfrm>
            <a:custGeom>
              <a:avLst/>
              <a:gdLst>
                <a:gd name="T0" fmla="*/ 0 w 6"/>
                <a:gd name="T1" fmla="*/ 8 h 8"/>
                <a:gd name="T2" fmla="*/ 0 w 6"/>
                <a:gd name="T3" fmla="*/ 6 h 8"/>
                <a:gd name="T4" fmla="*/ 2 w 6"/>
                <a:gd name="T5" fmla="*/ 6 h 8"/>
                <a:gd name="T6" fmla="*/ 4 w 6"/>
                <a:gd name="T7" fmla="*/ 2 h 8"/>
                <a:gd name="T8" fmla="*/ 6 w 6"/>
                <a:gd name="T9" fmla="*/ 0 h 8"/>
                <a:gd name="T10" fmla="*/ 6 w 6"/>
                <a:gd name="T11" fmla="*/ 0 h 8"/>
                <a:gd name="T12" fmla="*/ 6 w 6"/>
                <a:gd name="T13" fmla="*/ 4 h 8"/>
                <a:gd name="T14" fmla="*/ 6 w 6"/>
                <a:gd name="T15" fmla="*/ 8 h 8"/>
                <a:gd name="T16" fmla="*/ 2 w 6"/>
                <a:gd name="T17" fmla="*/ 8 h 8"/>
                <a:gd name="T18" fmla="*/ 0 w 6"/>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0" y="8"/>
                  </a:moveTo>
                  <a:lnTo>
                    <a:pt x="0" y="6"/>
                  </a:lnTo>
                  <a:lnTo>
                    <a:pt x="2" y="6"/>
                  </a:lnTo>
                  <a:lnTo>
                    <a:pt x="4" y="2"/>
                  </a:lnTo>
                  <a:lnTo>
                    <a:pt x="6" y="0"/>
                  </a:lnTo>
                  <a:lnTo>
                    <a:pt x="6" y="0"/>
                  </a:lnTo>
                  <a:lnTo>
                    <a:pt x="6" y="4"/>
                  </a:lnTo>
                  <a:lnTo>
                    <a:pt x="6" y="8"/>
                  </a:lnTo>
                  <a:lnTo>
                    <a:pt x="2" y="8"/>
                  </a:lnTo>
                  <a:lnTo>
                    <a:pt x="0" y="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79" name="Madagascar">
              <a:extLst>
                <a:ext uri="{FF2B5EF4-FFF2-40B4-BE49-F238E27FC236}">
                  <a16:creationId xmlns:a16="http://schemas.microsoft.com/office/drawing/2014/main" id="{CE4E0055-49C1-4F27-8BB0-56FF44FB02F4}"/>
                </a:ext>
              </a:extLst>
            </p:cNvPr>
            <p:cNvSpPr>
              <a:spLocks noEditPoints="1"/>
            </p:cNvSpPr>
            <p:nvPr/>
          </p:nvSpPr>
          <p:spPr bwMode="auto">
            <a:xfrm>
              <a:off x="6915132" y="4708544"/>
              <a:ext cx="179903" cy="336839"/>
            </a:xfrm>
            <a:custGeom>
              <a:avLst/>
              <a:gdLst>
                <a:gd name="T0" fmla="*/ 26 w 94"/>
                <a:gd name="T1" fmla="*/ 172 h 176"/>
                <a:gd name="T2" fmla="*/ 44 w 94"/>
                <a:gd name="T3" fmla="*/ 168 h 176"/>
                <a:gd name="T4" fmla="*/ 50 w 94"/>
                <a:gd name="T5" fmla="*/ 158 h 176"/>
                <a:gd name="T6" fmla="*/ 52 w 94"/>
                <a:gd name="T7" fmla="*/ 152 h 176"/>
                <a:gd name="T8" fmla="*/ 54 w 94"/>
                <a:gd name="T9" fmla="*/ 144 h 176"/>
                <a:gd name="T10" fmla="*/ 62 w 94"/>
                <a:gd name="T11" fmla="*/ 126 h 176"/>
                <a:gd name="T12" fmla="*/ 72 w 94"/>
                <a:gd name="T13" fmla="*/ 102 h 176"/>
                <a:gd name="T14" fmla="*/ 78 w 94"/>
                <a:gd name="T15" fmla="*/ 88 h 176"/>
                <a:gd name="T16" fmla="*/ 82 w 94"/>
                <a:gd name="T17" fmla="*/ 70 h 176"/>
                <a:gd name="T18" fmla="*/ 84 w 94"/>
                <a:gd name="T19" fmla="*/ 60 h 176"/>
                <a:gd name="T20" fmla="*/ 86 w 94"/>
                <a:gd name="T21" fmla="*/ 52 h 176"/>
                <a:gd name="T22" fmla="*/ 86 w 94"/>
                <a:gd name="T23" fmla="*/ 46 h 176"/>
                <a:gd name="T24" fmla="*/ 92 w 94"/>
                <a:gd name="T25" fmla="*/ 52 h 176"/>
                <a:gd name="T26" fmla="*/ 94 w 94"/>
                <a:gd name="T27" fmla="*/ 46 h 176"/>
                <a:gd name="T28" fmla="*/ 90 w 94"/>
                <a:gd name="T29" fmla="*/ 36 h 176"/>
                <a:gd name="T30" fmla="*/ 92 w 94"/>
                <a:gd name="T31" fmla="*/ 28 h 176"/>
                <a:gd name="T32" fmla="*/ 88 w 94"/>
                <a:gd name="T33" fmla="*/ 12 h 176"/>
                <a:gd name="T34" fmla="*/ 82 w 94"/>
                <a:gd name="T35" fmla="*/ 6 h 176"/>
                <a:gd name="T36" fmla="*/ 80 w 94"/>
                <a:gd name="T37" fmla="*/ 6 h 176"/>
                <a:gd name="T38" fmla="*/ 78 w 94"/>
                <a:gd name="T39" fmla="*/ 8 h 176"/>
                <a:gd name="T40" fmla="*/ 76 w 94"/>
                <a:gd name="T41" fmla="*/ 14 h 176"/>
                <a:gd name="T42" fmla="*/ 72 w 94"/>
                <a:gd name="T43" fmla="*/ 22 h 176"/>
                <a:gd name="T44" fmla="*/ 68 w 94"/>
                <a:gd name="T45" fmla="*/ 22 h 176"/>
                <a:gd name="T46" fmla="*/ 68 w 94"/>
                <a:gd name="T47" fmla="*/ 28 h 176"/>
                <a:gd name="T48" fmla="*/ 64 w 94"/>
                <a:gd name="T49" fmla="*/ 30 h 176"/>
                <a:gd name="T50" fmla="*/ 66 w 94"/>
                <a:gd name="T51" fmla="*/ 36 h 176"/>
                <a:gd name="T52" fmla="*/ 58 w 94"/>
                <a:gd name="T53" fmla="*/ 40 h 176"/>
                <a:gd name="T54" fmla="*/ 56 w 94"/>
                <a:gd name="T55" fmla="*/ 38 h 176"/>
                <a:gd name="T56" fmla="*/ 54 w 94"/>
                <a:gd name="T57" fmla="*/ 42 h 176"/>
                <a:gd name="T58" fmla="*/ 52 w 94"/>
                <a:gd name="T59" fmla="*/ 46 h 176"/>
                <a:gd name="T60" fmla="*/ 52 w 94"/>
                <a:gd name="T61" fmla="*/ 42 h 176"/>
                <a:gd name="T62" fmla="*/ 46 w 94"/>
                <a:gd name="T63" fmla="*/ 52 h 176"/>
                <a:gd name="T64" fmla="*/ 42 w 94"/>
                <a:gd name="T65" fmla="*/ 48 h 176"/>
                <a:gd name="T66" fmla="*/ 34 w 94"/>
                <a:gd name="T67" fmla="*/ 50 h 176"/>
                <a:gd name="T68" fmla="*/ 34 w 94"/>
                <a:gd name="T69" fmla="*/ 50 h 176"/>
                <a:gd name="T70" fmla="*/ 24 w 94"/>
                <a:gd name="T71" fmla="*/ 54 h 176"/>
                <a:gd name="T72" fmla="*/ 18 w 94"/>
                <a:gd name="T73" fmla="*/ 56 h 176"/>
                <a:gd name="T74" fmla="*/ 12 w 94"/>
                <a:gd name="T75" fmla="*/ 70 h 176"/>
                <a:gd name="T76" fmla="*/ 14 w 94"/>
                <a:gd name="T77" fmla="*/ 80 h 176"/>
                <a:gd name="T78" fmla="*/ 18 w 94"/>
                <a:gd name="T79" fmla="*/ 92 h 176"/>
                <a:gd name="T80" fmla="*/ 16 w 94"/>
                <a:gd name="T81" fmla="*/ 102 h 176"/>
                <a:gd name="T82" fmla="*/ 12 w 94"/>
                <a:gd name="T83" fmla="*/ 110 h 176"/>
                <a:gd name="T84" fmla="*/ 4 w 94"/>
                <a:gd name="T85" fmla="*/ 118 h 176"/>
                <a:gd name="T86" fmla="*/ 0 w 94"/>
                <a:gd name="T87" fmla="*/ 130 h 176"/>
                <a:gd name="T88" fmla="*/ 4 w 94"/>
                <a:gd name="T89" fmla="*/ 142 h 176"/>
                <a:gd name="T90" fmla="*/ 6 w 94"/>
                <a:gd name="T91" fmla="*/ 146 h 176"/>
                <a:gd name="T92" fmla="*/ 4 w 94"/>
                <a:gd name="T93" fmla="*/ 154 h 176"/>
                <a:gd name="T94" fmla="*/ 6 w 94"/>
                <a:gd name="T95" fmla="*/ 164 h 176"/>
                <a:gd name="T96" fmla="*/ 12 w 94"/>
                <a:gd name="T97" fmla="*/ 170 h 176"/>
                <a:gd name="T98" fmla="*/ 18 w 94"/>
                <a:gd name="T99" fmla="*/ 174 h 176"/>
                <a:gd name="T100" fmla="*/ 74 w 94"/>
                <a:gd name="T101" fmla="*/ 14 h 176"/>
                <a:gd name="T102" fmla="*/ 74 w 94"/>
                <a:gd name="T103" fmla="*/ 14 h 176"/>
                <a:gd name="T104" fmla="*/ 72 w 94"/>
                <a:gd name="T105" fmla="*/ 18 h 176"/>
                <a:gd name="T106" fmla="*/ 70 w 94"/>
                <a:gd name="T107" fmla="*/ 16 h 176"/>
                <a:gd name="T108" fmla="*/ 68 w 94"/>
                <a:gd name="T109" fmla="*/ 18 h 176"/>
                <a:gd name="T110" fmla="*/ 86 w 94"/>
                <a:gd name="T111" fmla="*/ 62 h 176"/>
                <a:gd name="T112" fmla="*/ 88 w 94"/>
                <a:gd name="T113" fmla="*/ 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76">
                  <a:moveTo>
                    <a:pt x="20" y="176"/>
                  </a:moveTo>
                  <a:lnTo>
                    <a:pt x="22" y="174"/>
                  </a:lnTo>
                  <a:lnTo>
                    <a:pt x="24" y="174"/>
                  </a:lnTo>
                  <a:lnTo>
                    <a:pt x="26" y="172"/>
                  </a:lnTo>
                  <a:lnTo>
                    <a:pt x="30" y="170"/>
                  </a:lnTo>
                  <a:lnTo>
                    <a:pt x="38" y="170"/>
                  </a:lnTo>
                  <a:lnTo>
                    <a:pt x="40" y="170"/>
                  </a:lnTo>
                  <a:lnTo>
                    <a:pt x="44" y="168"/>
                  </a:lnTo>
                  <a:lnTo>
                    <a:pt x="44" y="166"/>
                  </a:lnTo>
                  <a:lnTo>
                    <a:pt x="46" y="166"/>
                  </a:lnTo>
                  <a:lnTo>
                    <a:pt x="48" y="162"/>
                  </a:lnTo>
                  <a:lnTo>
                    <a:pt x="50" y="158"/>
                  </a:lnTo>
                  <a:lnTo>
                    <a:pt x="50" y="158"/>
                  </a:lnTo>
                  <a:lnTo>
                    <a:pt x="52" y="156"/>
                  </a:lnTo>
                  <a:lnTo>
                    <a:pt x="52" y="152"/>
                  </a:lnTo>
                  <a:lnTo>
                    <a:pt x="52" y="152"/>
                  </a:lnTo>
                  <a:lnTo>
                    <a:pt x="52" y="150"/>
                  </a:lnTo>
                  <a:lnTo>
                    <a:pt x="54" y="146"/>
                  </a:lnTo>
                  <a:lnTo>
                    <a:pt x="54" y="144"/>
                  </a:lnTo>
                  <a:lnTo>
                    <a:pt x="54" y="144"/>
                  </a:lnTo>
                  <a:lnTo>
                    <a:pt x="58" y="142"/>
                  </a:lnTo>
                  <a:lnTo>
                    <a:pt x="58" y="134"/>
                  </a:lnTo>
                  <a:lnTo>
                    <a:pt x="60" y="128"/>
                  </a:lnTo>
                  <a:lnTo>
                    <a:pt x="62" y="126"/>
                  </a:lnTo>
                  <a:lnTo>
                    <a:pt x="64" y="122"/>
                  </a:lnTo>
                  <a:lnTo>
                    <a:pt x="66" y="116"/>
                  </a:lnTo>
                  <a:lnTo>
                    <a:pt x="70" y="106"/>
                  </a:lnTo>
                  <a:lnTo>
                    <a:pt x="72" y="102"/>
                  </a:lnTo>
                  <a:lnTo>
                    <a:pt x="72" y="98"/>
                  </a:lnTo>
                  <a:lnTo>
                    <a:pt x="74" y="94"/>
                  </a:lnTo>
                  <a:lnTo>
                    <a:pt x="74" y="92"/>
                  </a:lnTo>
                  <a:lnTo>
                    <a:pt x="78" y="88"/>
                  </a:lnTo>
                  <a:lnTo>
                    <a:pt x="80" y="80"/>
                  </a:lnTo>
                  <a:lnTo>
                    <a:pt x="80" y="76"/>
                  </a:lnTo>
                  <a:lnTo>
                    <a:pt x="82" y="74"/>
                  </a:lnTo>
                  <a:lnTo>
                    <a:pt x="82" y="70"/>
                  </a:lnTo>
                  <a:lnTo>
                    <a:pt x="80" y="68"/>
                  </a:lnTo>
                  <a:lnTo>
                    <a:pt x="82" y="66"/>
                  </a:lnTo>
                  <a:lnTo>
                    <a:pt x="84" y="62"/>
                  </a:lnTo>
                  <a:lnTo>
                    <a:pt x="84" y="60"/>
                  </a:lnTo>
                  <a:lnTo>
                    <a:pt x="86" y="58"/>
                  </a:lnTo>
                  <a:lnTo>
                    <a:pt x="86" y="56"/>
                  </a:lnTo>
                  <a:lnTo>
                    <a:pt x="84" y="54"/>
                  </a:lnTo>
                  <a:lnTo>
                    <a:pt x="86" y="52"/>
                  </a:lnTo>
                  <a:lnTo>
                    <a:pt x="86" y="50"/>
                  </a:lnTo>
                  <a:lnTo>
                    <a:pt x="84" y="48"/>
                  </a:lnTo>
                  <a:lnTo>
                    <a:pt x="84" y="46"/>
                  </a:lnTo>
                  <a:lnTo>
                    <a:pt x="86" y="46"/>
                  </a:lnTo>
                  <a:lnTo>
                    <a:pt x="86" y="46"/>
                  </a:lnTo>
                  <a:lnTo>
                    <a:pt x="88" y="48"/>
                  </a:lnTo>
                  <a:lnTo>
                    <a:pt x="90" y="52"/>
                  </a:lnTo>
                  <a:lnTo>
                    <a:pt x="92" y="52"/>
                  </a:lnTo>
                  <a:lnTo>
                    <a:pt x="92" y="50"/>
                  </a:lnTo>
                  <a:lnTo>
                    <a:pt x="92" y="48"/>
                  </a:lnTo>
                  <a:lnTo>
                    <a:pt x="92" y="48"/>
                  </a:lnTo>
                  <a:lnTo>
                    <a:pt x="94" y="46"/>
                  </a:lnTo>
                  <a:lnTo>
                    <a:pt x="94" y="44"/>
                  </a:lnTo>
                  <a:lnTo>
                    <a:pt x="94" y="42"/>
                  </a:lnTo>
                  <a:lnTo>
                    <a:pt x="92" y="38"/>
                  </a:lnTo>
                  <a:lnTo>
                    <a:pt x="90" y="36"/>
                  </a:lnTo>
                  <a:lnTo>
                    <a:pt x="92" y="34"/>
                  </a:lnTo>
                  <a:lnTo>
                    <a:pt x="92" y="32"/>
                  </a:lnTo>
                  <a:lnTo>
                    <a:pt x="90" y="28"/>
                  </a:lnTo>
                  <a:lnTo>
                    <a:pt x="92" y="28"/>
                  </a:lnTo>
                  <a:lnTo>
                    <a:pt x="92" y="22"/>
                  </a:lnTo>
                  <a:lnTo>
                    <a:pt x="90" y="20"/>
                  </a:lnTo>
                  <a:lnTo>
                    <a:pt x="90" y="14"/>
                  </a:lnTo>
                  <a:lnTo>
                    <a:pt x="88" y="12"/>
                  </a:lnTo>
                  <a:lnTo>
                    <a:pt x="88" y="12"/>
                  </a:lnTo>
                  <a:lnTo>
                    <a:pt x="86" y="10"/>
                  </a:lnTo>
                  <a:lnTo>
                    <a:pt x="86" y="6"/>
                  </a:lnTo>
                  <a:lnTo>
                    <a:pt x="82" y="6"/>
                  </a:lnTo>
                  <a:lnTo>
                    <a:pt x="84" y="4"/>
                  </a:lnTo>
                  <a:lnTo>
                    <a:pt x="84" y="0"/>
                  </a:lnTo>
                  <a:lnTo>
                    <a:pt x="80" y="4"/>
                  </a:lnTo>
                  <a:lnTo>
                    <a:pt x="80" y="6"/>
                  </a:lnTo>
                  <a:lnTo>
                    <a:pt x="78" y="6"/>
                  </a:lnTo>
                  <a:lnTo>
                    <a:pt x="76" y="6"/>
                  </a:lnTo>
                  <a:lnTo>
                    <a:pt x="76" y="6"/>
                  </a:lnTo>
                  <a:lnTo>
                    <a:pt x="78" y="8"/>
                  </a:lnTo>
                  <a:lnTo>
                    <a:pt x="78" y="10"/>
                  </a:lnTo>
                  <a:lnTo>
                    <a:pt x="80" y="12"/>
                  </a:lnTo>
                  <a:lnTo>
                    <a:pt x="80" y="12"/>
                  </a:lnTo>
                  <a:lnTo>
                    <a:pt x="76" y="14"/>
                  </a:lnTo>
                  <a:lnTo>
                    <a:pt x="76" y="18"/>
                  </a:lnTo>
                  <a:lnTo>
                    <a:pt x="74" y="20"/>
                  </a:lnTo>
                  <a:lnTo>
                    <a:pt x="72" y="20"/>
                  </a:lnTo>
                  <a:lnTo>
                    <a:pt x="72" y="22"/>
                  </a:lnTo>
                  <a:lnTo>
                    <a:pt x="72" y="24"/>
                  </a:lnTo>
                  <a:lnTo>
                    <a:pt x="70" y="26"/>
                  </a:lnTo>
                  <a:lnTo>
                    <a:pt x="68" y="24"/>
                  </a:lnTo>
                  <a:lnTo>
                    <a:pt x="68" y="22"/>
                  </a:lnTo>
                  <a:lnTo>
                    <a:pt x="66" y="22"/>
                  </a:lnTo>
                  <a:lnTo>
                    <a:pt x="66" y="22"/>
                  </a:lnTo>
                  <a:lnTo>
                    <a:pt x="66" y="26"/>
                  </a:lnTo>
                  <a:lnTo>
                    <a:pt x="68" y="28"/>
                  </a:lnTo>
                  <a:lnTo>
                    <a:pt x="68" y="30"/>
                  </a:lnTo>
                  <a:lnTo>
                    <a:pt x="66" y="30"/>
                  </a:lnTo>
                  <a:lnTo>
                    <a:pt x="66" y="30"/>
                  </a:lnTo>
                  <a:lnTo>
                    <a:pt x="64" y="30"/>
                  </a:lnTo>
                  <a:lnTo>
                    <a:pt x="64" y="32"/>
                  </a:lnTo>
                  <a:lnTo>
                    <a:pt x="66" y="34"/>
                  </a:lnTo>
                  <a:lnTo>
                    <a:pt x="66" y="34"/>
                  </a:lnTo>
                  <a:lnTo>
                    <a:pt x="66" y="36"/>
                  </a:lnTo>
                  <a:lnTo>
                    <a:pt x="64" y="34"/>
                  </a:lnTo>
                  <a:lnTo>
                    <a:pt x="62" y="36"/>
                  </a:lnTo>
                  <a:lnTo>
                    <a:pt x="62" y="36"/>
                  </a:lnTo>
                  <a:lnTo>
                    <a:pt x="58" y="40"/>
                  </a:lnTo>
                  <a:lnTo>
                    <a:pt x="58" y="38"/>
                  </a:lnTo>
                  <a:lnTo>
                    <a:pt x="58" y="36"/>
                  </a:lnTo>
                  <a:lnTo>
                    <a:pt x="58" y="34"/>
                  </a:lnTo>
                  <a:lnTo>
                    <a:pt x="56" y="38"/>
                  </a:lnTo>
                  <a:lnTo>
                    <a:pt x="58" y="38"/>
                  </a:lnTo>
                  <a:lnTo>
                    <a:pt x="56" y="40"/>
                  </a:lnTo>
                  <a:lnTo>
                    <a:pt x="54" y="40"/>
                  </a:lnTo>
                  <a:lnTo>
                    <a:pt x="54" y="42"/>
                  </a:lnTo>
                  <a:lnTo>
                    <a:pt x="56" y="44"/>
                  </a:lnTo>
                  <a:lnTo>
                    <a:pt x="56" y="44"/>
                  </a:lnTo>
                  <a:lnTo>
                    <a:pt x="54" y="46"/>
                  </a:lnTo>
                  <a:lnTo>
                    <a:pt x="52" y="46"/>
                  </a:lnTo>
                  <a:lnTo>
                    <a:pt x="52" y="44"/>
                  </a:lnTo>
                  <a:lnTo>
                    <a:pt x="52" y="44"/>
                  </a:lnTo>
                  <a:lnTo>
                    <a:pt x="52" y="42"/>
                  </a:lnTo>
                  <a:lnTo>
                    <a:pt x="52" y="42"/>
                  </a:lnTo>
                  <a:lnTo>
                    <a:pt x="46" y="46"/>
                  </a:lnTo>
                  <a:lnTo>
                    <a:pt x="46" y="50"/>
                  </a:lnTo>
                  <a:lnTo>
                    <a:pt x="46" y="50"/>
                  </a:lnTo>
                  <a:lnTo>
                    <a:pt x="46" y="52"/>
                  </a:lnTo>
                  <a:lnTo>
                    <a:pt x="44" y="52"/>
                  </a:lnTo>
                  <a:lnTo>
                    <a:pt x="44" y="50"/>
                  </a:lnTo>
                  <a:lnTo>
                    <a:pt x="44" y="48"/>
                  </a:lnTo>
                  <a:lnTo>
                    <a:pt x="42" y="48"/>
                  </a:lnTo>
                  <a:lnTo>
                    <a:pt x="40" y="50"/>
                  </a:lnTo>
                  <a:lnTo>
                    <a:pt x="36" y="48"/>
                  </a:lnTo>
                  <a:lnTo>
                    <a:pt x="36" y="48"/>
                  </a:lnTo>
                  <a:lnTo>
                    <a:pt x="34" y="50"/>
                  </a:lnTo>
                  <a:lnTo>
                    <a:pt x="36" y="52"/>
                  </a:lnTo>
                  <a:lnTo>
                    <a:pt x="34" y="52"/>
                  </a:lnTo>
                  <a:lnTo>
                    <a:pt x="34" y="54"/>
                  </a:lnTo>
                  <a:lnTo>
                    <a:pt x="34" y="50"/>
                  </a:lnTo>
                  <a:lnTo>
                    <a:pt x="32" y="50"/>
                  </a:lnTo>
                  <a:lnTo>
                    <a:pt x="30" y="52"/>
                  </a:lnTo>
                  <a:lnTo>
                    <a:pt x="30" y="50"/>
                  </a:lnTo>
                  <a:lnTo>
                    <a:pt x="24" y="54"/>
                  </a:lnTo>
                  <a:lnTo>
                    <a:pt x="24" y="54"/>
                  </a:lnTo>
                  <a:lnTo>
                    <a:pt x="22" y="54"/>
                  </a:lnTo>
                  <a:lnTo>
                    <a:pt x="20" y="54"/>
                  </a:lnTo>
                  <a:lnTo>
                    <a:pt x="18" y="56"/>
                  </a:lnTo>
                  <a:lnTo>
                    <a:pt x="20" y="60"/>
                  </a:lnTo>
                  <a:lnTo>
                    <a:pt x="16" y="66"/>
                  </a:lnTo>
                  <a:lnTo>
                    <a:pt x="16" y="66"/>
                  </a:lnTo>
                  <a:lnTo>
                    <a:pt x="12" y="70"/>
                  </a:lnTo>
                  <a:lnTo>
                    <a:pt x="12" y="72"/>
                  </a:lnTo>
                  <a:lnTo>
                    <a:pt x="14" y="74"/>
                  </a:lnTo>
                  <a:lnTo>
                    <a:pt x="12" y="76"/>
                  </a:lnTo>
                  <a:lnTo>
                    <a:pt x="14" y="80"/>
                  </a:lnTo>
                  <a:lnTo>
                    <a:pt x="14" y="82"/>
                  </a:lnTo>
                  <a:lnTo>
                    <a:pt x="16" y="88"/>
                  </a:lnTo>
                  <a:lnTo>
                    <a:pt x="16" y="90"/>
                  </a:lnTo>
                  <a:lnTo>
                    <a:pt x="18" y="92"/>
                  </a:lnTo>
                  <a:lnTo>
                    <a:pt x="18" y="94"/>
                  </a:lnTo>
                  <a:lnTo>
                    <a:pt x="16" y="96"/>
                  </a:lnTo>
                  <a:lnTo>
                    <a:pt x="18" y="98"/>
                  </a:lnTo>
                  <a:lnTo>
                    <a:pt x="16" y="102"/>
                  </a:lnTo>
                  <a:lnTo>
                    <a:pt x="14" y="104"/>
                  </a:lnTo>
                  <a:lnTo>
                    <a:pt x="14" y="108"/>
                  </a:lnTo>
                  <a:lnTo>
                    <a:pt x="12" y="108"/>
                  </a:lnTo>
                  <a:lnTo>
                    <a:pt x="12" y="110"/>
                  </a:lnTo>
                  <a:lnTo>
                    <a:pt x="10" y="112"/>
                  </a:lnTo>
                  <a:lnTo>
                    <a:pt x="10" y="116"/>
                  </a:lnTo>
                  <a:lnTo>
                    <a:pt x="8" y="118"/>
                  </a:lnTo>
                  <a:lnTo>
                    <a:pt x="4" y="118"/>
                  </a:lnTo>
                  <a:lnTo>
                    <a:pt x="2" y="120"/>
                  </a:lnTo>
                  <a:lnTo>
                    <a:pt x="2" y="124"/>
                  </a:lnTo>
                  <a:lnTo>
                    <a:pt x="0" y="128"/>
                  </a:lnTo>
                  <a:lnTo>
                    <a:pt x="0" y="130"/>
                  </a:lnTo>
                  <a:lnTo>
                    <a:pt x="0" y="132"/>
                  </a:lnTo>
                  <a:lnTo>
                    <a:pt x="0" y="134"/>
                  </a:lnTo>
                  <a:lnTo>
                    <a:pt x="0" y="138"/>
                  </a:lnTo>
                  <a:lnTo>
                    <a:pt x="4" y="142"/>
                  </a:lnTo>
                  <a:lnTo>
                    <a:pt x="4" y="144"/>
                  </a:lnTo>
                  <a:lnTo>
                    <a:pt x="4" y="146"/>
                  </a:lnTo>
                  <a:lnTo>
                    <a:pt x="6" y="146"/>
                  </a:lnTo>
                  <a:lnTo>
                    <a:pt x="6" y="146"/>
                  </a:lnTo>
                  <a:lnTo>
                    <a:pt x="6" y="148"/>
                  </a:lnTo>
                  <a:lnTo>
                    <a:pt x="2" y="148"/>
                  </a:lnTo>
                  <a:lnTo>
                    <a:pt x="2" y="150"/>
                  </a:lnTo>
                  <a:lnTo>
                    <a:pt x="4" y="154"/>
                  </a:lnTo>
                  <a:lnTo>
                    <a:pt x="2" y="160"/>
                  </a:lnTo>
                  <a:lnTo>
                    <a:pt x="4" y="160"/>
                  </a:lnTo>
                  <a:lnTo>
                    <a:pt x="4" y="162"/>
                  </a:lnTo>
                  <a:lnTo>
                    <a:pt x="6" y="164"/>
                  </a:lnTo>
                  <a:lnTo>
                    <a:pt x="8" y="166"/>
                  </a:lnTo>
                  <a:lnTo>
                    <a:pt x="8" y="166"/>
                  </a:lnTo>
                  <a:lnTo>
                    <a:pt x="10" y="168"/>
                  </a:lnTo>
                  <a:lnTo>
                    <a:pt x="12" y="170"/>
                  </a:lnTo>
                  <a:lnTo>
                    <a:pt x="12" y="170"/>
                  </a:lnTo>
                  <a:lnTo>
                    <a:pt x="14" y="170"/>
                  </a:lnTo>
                  <a:lnTo>
                    <a:pt x="16" y="172"/>
                  </a:lnTo>
                  <a:lnTo>
                    <a:pt x="18" y="174"/>
                  </a:lnTo>
                  <a:lnTo>
                    <a:pt x="20" y="174"/>
                  </a:lnTo>
                  <a:lnTo>
                    <a:pt x="20" y="174"/>
                  </a:lnTo>
                  <a:lnTo>
                    <a:pt x="20" y="176"/>
                  </a:lnTo>
                  <a:close/>
                  <a:moveTo>
                    <a:pt x="74" y="14"/>
                  </a:moveTo>
                  <a:lnTo>
                    <a:pt x="72" y="12"/>
                  </a:lnTo>
                  <a:lnTo>
                    <a:pt x="74" y="10"/>
                  </a:lnTo>
                  <a:lnTo>
                    <a:pt x="74" y="12"/>
                  </a:lnTo>
                  <a:lnTo>
                    <a:pt x="74" y="14"/>
                  </a:lnTo>
                  <a:close/>
                  <a:moveTo>
                    <a:pt x="72" y="18"/>
                  </a:moveTo>
                  <a:lnTo>
                    <a:pt x="72" y="16"/>
                  </a:lnTo>
                  <a:lnTo>
                    <a:pt x="74" y="18"/>
                  </a:lnTo>
                  <a:lnTo>
                    <a:pt x="72" y="18"/>
                  </a:lnTo>
                  <a:lnTo>
                    <a:pt x="72" y="18"/>
                  </a:lnTo>
                  <a:close/>
                  <a:moveTo>
                    <a:pt x="68" y="16"/>
                  </a:moveTo>
                  <a:lnTo>
                    <a:pt x="70" y="16"/>
                  </a:lnTo>
                  <a:lnTo>
                    <a:pt x="70" y="16"/>
                  </a:lnTo>
                  <a:lnTo>
                    <a:pt x="72" y="18"/>
                  </a:lnTo>
                  <a:lnTo>
                    <a:pt x="70" y="20"/>
                  </a:lnTo>
                  <a:lnTo>
                    <a:pt x="70" y="18"/>
                  </a:lnTo>
                  <a:lnTo>
                    <a:pt x="68" y="18"/>
                  </a:lnTo>
                  <a:lnTo>
                    <a:pt x="68" y="16"/>
                  </a:lnTo>
                  <a:close/>
                  <a:moveTo>
                    <a:pt x="86" y="66"/>
                  </a:moveTo>
                  <a:lnTo>
                    <a:pt x="86" y="64"/>
                  </a:lnTo>
                  <a:lnTo>
                    <a:pt x="86" y="62"/>
                  </a:lnTo>
                  <a:lnTo>
                    <a:pt x="86" y="62"/>
                  </a:lnTo>
                  <a:lnTo>
                    <a:pt x="86" y="62"/>
                  </a:lnTo>
                  <a:lnTo>
                    <a:pt x="88" y="60"/>
                  </a:lnTo>
                  <a:lnTo>
                    <a:pt x="88" y="62"/>
                  </a:lnTo>
                  <a:lnTo>
                    <a:pt x="86" y="64"/>
                  </a:lnTo>
                  <a:lnTo>
                    <a:pt x="86" y="6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0" name="Luxembourg">
              <a:extLst>
                <a:ext uri="{FF2B5EF4-FFF2-40B4-BE49-F238E27FC236}">
                  <a16:creationId xmlns:a16="http://schemas.microsoft.com/office/drawing/2014/main" id="{D4BDF68F-D8D5-4A73-ACE7-542AFA4DA9C3}"/>
                </a:ext>
              </a:extLst>
            </p:cNvPr>
            <p:cNvSpPr>
              <a:spLocks/>
            </p:cNvSpPr>
            <p:nvPr/>
          </p:nvSpPr>
          <p:spPr bwMode="auto">
            <a:xfrm>
              <a:off x="6030929" y="3127695"/>
              <a:ext cx="15311" cy="22966"/>
            </a:xfrm>
            <a:custGeom>
              <a:avLst/>
              <a:gdLst>
                <a:gd name="T0" fmla="*/ 0 w 8"/>
                <a:gd name="T1" fmla="*/ 8 h 12"/>
                <a:gd name="T2" fmla="*/ 0 w 8"/>
                <a:gd name="T3" fmla="*/ 6 h 12"/>
                <a:gd name="T4" fmla="*/ 0 w 8"/>
                <a:gd name="T5" fmla="*/ 6 h 12"/>
                <a:gd name="T6" fmla="*/ 0 w 8"/>
                <a:gd name="T7" fmla="*/ 4 h 12"/>
                <a:gd name="T8" fmla="*/ 0 w 8"/>
                <a:gd name="T9" fmla="*/ 4 h 12"/>
                <a:gd name="T10" fmla="*/ 0 w 8"/>
                <a:gd name="T11" fmla="*/ 2 h 12"/>
                <a:gd name="T12" fmla="*/ 0 w 8"/>
                <a:gd name="T13" fmla="*/ 0 h 12"/>
                <a:gd name="T14" fmla="*/ 2 w 8"/>
                <a:gd name="T15" fmla="*/ 0 h 12"/>
                <a:gd name="T16" fmla="*/ 6 w 8"/>
                <a:gd name="T17" fmla="*/ 4 h 12"/>
                <a:gd name="T18" fmla="*/ 6 w 8"/>
                <a:gd name="T19" fmla="*/ 6 h 12"/>
                <a:gd name="T20" fmla="*/ 8 w 8"/>
                <a:gd name="T21" fmla="*/ 6 h 12"/>
                <a:gd name="T22" fmla="*/ 6 w 8"/>
                <a:gd name="T23" fmla="*/ 10 h 12"/>
                <a:gd name="T24" fmla="*/ 6 w 8"/>
                <a:gd name="T25" fmla="*/ 12 h 12"/>
                <a:gd name="T26" fmla="*/ 2 w 8"/>
                <a:gd name="T27" fmla="*/ 10 h 12"/>
                <a:gd name="T28" fmla="*/ 0 w 8"/>
                <a:gd name="T29" fmla="*/ 8 h 12"/>
                <a:gd name="T30" fmla="*/ 0 w 8"/>
                <a:gd name="T3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2">
                  <a:moveTo>
                    <a:pt x="0" y="8"/>
                  </a:moveTo>
                  <a:lnTo>
                    <a:pt x="0" y="6"/>
                  </a:lnTo>
                  <a:lnTo>
                    <a:pt x="0" y="6"/>
                  </a:lnTo>
                  <a:lnTo>
                    <a:pt x="0" y="4"/>
                  </a:lnTo>
                  <a:lnTo>
                    <a:pt x="0" y="4"/>
                  </a:lnTo>
                  <a:lnTo>
                    <a:pt x="0" y="2"/>
                  </a:lnTo>
                  <a:lnTo>
                    <a:pt x="0" y="0"/>
                  </a:lnTo>
                  <a:lnTo>
                    <a:pt x="2" y="0"/>
                  </a:lnTo>
                  <a:lnTo>
                    <a:pt x="6" y="4"/>
                  </a:lnTo>
                  <a:lnTo>
                    <a:pt x="6" y="6"/>
                  </a:lnTo>
                  <a:lnTo>
                    <a:pt x="8" y="6"/>
                  </a:lnTo>
                  <a:lnTo>
                    <a:pt x="6" y="10"/>
                  </a:lnTo>
                  <a:lnTo>
                    <a:pt x="6" y="12"/>
                  </a:lnTo>
                  <a:lnTo>
                    <a:pt x="2" y="10"/>
                  </a:lnTo>
                  <a:lnTo>
                    <a:pt x="0" y="8"/>
                  </a:lnTo>
                  <a:lnTo>
                    <a:pt x="0" y="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1" name="Lithuania">
              <a:extLst>
                <a:ext uri="{FF2B5EF4-FFF2-40B4-BE49-F238E27FC236}">
                  <a16:creationId xmlns:a16="http://schemas.microsoft.com/office/drawing/2014/main" id="{F6BE5CEB-BFF7-468D-8462-BA76CC8F2ED5}"/>
                </a:ext>
              </a:extLst>
            </p:cNvPr>
            <p:cNvSpPr>
              <a:spLocks/>
            </p:cNvSpPr>
            <p:nvPr/>
          </p:nvSpPr>
          <p:spPr bwMode="auto">
            <a:xfrm>
              <a:off x="6344802" y="2917171"/>
              <a:ext cx="118659" cy="88038"/>
            </a:xfrm>
            <a:custGeom>
              <a:avLst/>
              <a:gdLst>
                <a:gd name="T0" fmla="*/ 20 w 62"/>
                <a:gd name="T1" fmla="*/ 34 h 46"/>
                <a:gd name="T2" fmla="*/ 20 w 62"/>
                <a:gd name="T3" fmla="*/ 30 h 46"/>
                <a:gd name="T4" fmla="*/ 22 w 62"/>
                <a:gd name="T5" fmla="*/ 28 h 46"/>
                <a:gd name="T6" fmla="*/ 20 w 62"/>
                <a:gd name="T7" fmla="*/ 26 h 46"/>
                <a:gd name="T8" fmla="*/ 18 w 62"/>
                <a:gd name="T9" fmla="*/ 26 h 46"/>
                <a:gd name="T10" fmla="*/ 18 w 62"/>
                <a:gd name="T11" fmla="*/ 24 h 46"/>
                <a:gd name="T12" fmla="*/ 16 w 62"/>
                <a:gd name="T13" fmla="*/ 22 h 46"/>
                <a:gd name="T14" fmla="*/ 12 w 62"/>
                <a:gd name="T15" fmla="*/ 24 h 46"/>
                <a:gd name="T16" fmla="*/ 10 w 62"/>
                <a:gd name="T17" fmla="*/ 22 h 46"/>
                <a:gd name="T18" fmla="*/ 6 w 62"/>
                <a:gd name="T19" fmla="*/ 16 h 46"/>
                <a:gd name="T20" fmla="*/ 2 w 62"/>
                <a:gd name="T21" fmla="*/ 18 h 46"/>
                <a:gd name="T22" fmla="*/ 0 w 62"/>
                <a:gd name="T23" fmla="*/ 18 h 46"/>
                <a:gd name="T24" fmla="*/ 2 w 62"/>
                <a:gd name="T25" fmla="*/ 16 h 46"/>
                <a:gd name="T26" fmla="*/ 2 w 62"/>
                <a:gd name="T27" fmla="*/ 12 h 46"/>
                <a:gd name="T28" fmla="*/ 0 w 62"/>
                <a:gd name="T29" fmla="*/ 10 h 46"/>
                <a:gd name="T30" fmla="*/ 2 w 62"/>
                <a:gd name="T31" fmla="*/ 8 h 46"/>
                <a:gd name="T32" fmla="*/ 4 w 62"/>
                <a:gd name="T33" fmla="*/ 6 h 46"/>
                <a:gd name="T34" fmla="*/ 8 w 62"/>
                <a:gd name="T35" fmla="*/ 2 h 46"/>
                <a:gd name="T36" fmla="*/ 12 w 62"/>
                <a:gd name="T37" fmla="*/ 2 h 46"/>
                <a:gd name="T38" fmla="*/ 16 w 62"/>
                <a:gd name="T39" fmla="*/ 2 h 46"/>
                <a:gd name="T40" fmla="*/ 20 w 62"/>
                <a:gd name="T41" fmla="*/ 2 h 46"/>
                <a:gd name="T42" fmla="*/ 22 w 62"/>
                <a:gd name="T43" fmla="*/ 2 h 46"/>
                <a:gd name="T44" fmla="*/ 24 w 62"/>
                <a:gd name="T45" fmla="*/ 2 h 46"/>
                <a:gd name="T46" fmla="*/ 26 w 62"/>
                <a:gd name="T47" fmla="*/ 0 h 46"/>
                <a:gd name="T48" fmla="*/ 28 w 62"/>
                <a:gd name="T49" fmla="*/ 2 h 46"/>
                <a:gd name="T50" fmla="*/ 30 w 62"/>
                <a:gd name="T51" fmla="*/ 2 h 46"/>
                <a:gd name="T52" fmla="*/ 30 w 62"/>
                <a:gd name="T53" fmla="*/ 4 h 46"/>
                <a:gd name="T54" fmla="*/ 36 w 62"/>
                <a:gd name="T55" fmla="*/ 4 h 46"/>
                <a:gd name="T56" fmla="*/ 36 w 62"/>
                <a:gd name="T57" fmla="*/ 6 h 46"/>
                <a:gd name="T58" fmla="*/ 40 w 62"/>
                <a:gd name="T59" fmla="*/ 2 h 46"/>
                <a:gd name="T60" fmla="*/ 44 w 62"/>
                <a:gd name="T61" fmla="*/ 4 h 46"/>
                <a:gd name="T62" fmla="*/ 48 w 62"/>
                <a:gd name="T63" fmla="*/ 6 h 46"/>
                <a:gd name="T64" fmla="*/ 52 w 62"/>
                <a:gd name="T65" fmla="*/ 10 h 46"/>
                <a:gd name="T66" fmla="*/ 54 w 62"/>
                <a:gd name="T67" fmla="*/ 10 h 46"/>
                <a:gd name="T68" fmla="*/ 58 w 62"/>
                <a:gd name="T69" fmla="*/ 14 h 46"/>
                <a:gd name="T70" fmla="*/ 60 w 62"/>
                <a:gd name="T71" fmla="*/ 14 h 46"/>
                <a:gd name="T72" fmla="*/ 62 w 62"/>
                <a:gd name="T73" fmla="*/ 14 h 46"/>
                <a:gd name="T74" fmla="*/ 58 w 62"/>
                <a:gd name="T75" fmla="*/ 18 h 46"/>
                <a:gd name="T76" fmla="*/ 60 w 62"/>
                <a:gd name="T77" fmla="*/ 18 h 46"/>
                <a:gd name="T78" fmla="*/ 60 w 62"/>
                <a:gd name="T79" fmla="*/ 22 h 46"/>
                <a:gd name="T80" fmla="*/ 56 w 62"/>
                <a:gd name="T81" fmla="*/ 24 h 46"/>
                <a:gd name="T82" fmla="*/ 54 w 62"/>
                <a:gd name="T83" fmla="*/ 28 h 46"/>
                <a:gd name="T84" fmla="*/ 52 w 62"/>
                <a:gd name="T85" fmla="*/ 28 h 46"/>
                <a:gd name="T86" fmla="*/ 52 w 62"/>
                <a:gd name="T87" fmla="*/ 32 h 46"/>
                <a:gd name="T88" fmla="*/ 54 w 62"/>
                <a:gd name="T89" fmla="*/ 34 h 46"/>
                <a:gd name="T90" fmla="*/ 54 w 62"/>
                <a:gd name="T91" fmla="*/ 36 h 46"/>
                <a:gd name="T92" fmla="*/ 52 w 62"/>
                <a:gd name="T93" fmla="*/ 36 h 46"/>
                <a:gd name="T94" fmla="*/ 52 w 62"/>
                <a:gd name="T95" fmla="*/ 34 h 46"/>
                <a:gd name="T96" fmla="*/ 50 w 62"/>
                <a:gd name="T97" fmla="*/ 36 h 46"/>
                <a:gd name="T98" fmla="*/ 48 w 62"/>
                <a:gd name="T99" fmla="*/ 38 h 46"/>
                <a:gd name="T100" fmla="*/ 44 w 62"/>
                <a:gd name="T101" fmla="*/ 38 h 46"/>
                <a:gd name="T102" fmla="*/ 46 w 62"/>
                <a:gd name="T103" fmla="*/ 42 h 46"/>
                <a:gd name="T104" fmla="*/ 44 w 62"/>
                <a:gd name="T105" fmla="*/ 42 h 46"/>
                <a:gd name="T106" fmla="*/ 40 w 62"/>
                <a:gd name="T107" fmla="*/ 44 h 46"/>
                <a:gd name="T108" fmla="*/ 36 w 62"/>
                <a:gd name="T109" fmla="*/ 42 h 46"/>
                <a:gd name="T110" fmla="*/ 32 w 62"/>
                <a:gd name="T111" fmla="*/ 44 h 46"/>
                <a:gd name="T112" fmla="*/ 30 w 62"/>
                <a:gd name="T113" fmla="*/ 46 h 46"/>
                <a:gd name="T114" fmla="*/ 28 w 62"/>
                <a:gd name="T115" fmla="*/ 44 h 46"/>
                <a:gd name="T116" fmla="*/ 28 w 62"/>
                <a:gd name="T117" fmla="*/ 40 h 46"/>
                <a:gd name="T118" fmla="*/ 28 w 62"/>
                <a:gd name="T119" fmla="*/ 36 h 46"/>
                <a:gd name="T120" fmla="*/ 26 w 62"/>
                <a:gd name="T121" fmla="*/ 36 h 46"/>
                <a:gd name="T122" fmla="*/ 22 w 62"/>
                <a:gd name="T123" fmla="*/ 34 h 46"/>
                <a:gd name="T124" fmla="*/ 20 w 62"/>
                <a:gd name="T125"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46">
                  <a:moveTo>
                    <a:pt x="20" y="34"/>
                  </a:moveTo>
                  <a:lnTo>
                    <a:pt x="20" y="30"/>
                  </a:lnTo>
                  <a:lnTo>
                    <a:pt x="22" y="28"/>
                  </a:lnTo>
                  <a:lnTo>
                    <a:pt x="20" y="26"/>
                  </a:lnTo>
                  <a:lnTo>
                    <a:pt x="18" y="26"/>
                  </a:lnTo>
                  <a:lnTo>
                    <a:pt x="18" y="24"/>
                  </a:lnTo>
                  <a:lnTo>
                    <a:pt x="16" y="22"/>
                  </a:lnTo>
                  <a:lnTo>
                    <a:pt x="12" y="24"/>
                  </a:lnTo>
                  <a:lnTo>
                    <a:pt x="10" y="22"/>
                  </a:lnTo>
                  <a:lnTo>
                    <a:pt x="6" y="16"/>
                  </a:lnTo>
                  <a:lnTo>
                    <a:pt x="2" y="18"/>
                  </a:lnTo>
                  <a:lnTo>
                    <a:pt x="0" y="18"/>
                  </a:lnTo>
                  <a:lnTo>
                    <a:pt x="2" y="16"/>
                  </a:lnTo>
                  <a:lnTo>
                    <a:pt x="2" y="12"/>
                  </a:lnTo>
                  <a:lnTo>
                    <a:pt x="0" y="10"/>
                  </a:lnTo>
                  <a:lnTo>
                    <a:pt x="2" y="8"/>
                  </a:lnTo>
                  <a:lnTo>
                    <a:pt x="4" y="6"/>
                  </a:lnTo>
                  <a:lnTo>
                    <a:pt x="8" y="2"/>
                  </a:lnTo>
                  <a:lnTo>
                    <a:pt x="12" y="2"/>
                  </a:lnTo>
                  <a:lnTo>
                    <a:pt x="16" y="2"/>
                  </a:lnTo>
                  <a:lnTo>
                    <a:pt x="20" y="2"/>
                  </a:lnTo>
                  <a:lnTo>
                    <a:pt x="22" y="2"/>
                  </a:lnTo>
                  <a:lnTo>
                    <a:pt x="24" y="2"/>
                  </a:lnTo>
                  <a:lnTo>
                    <a:pt x="26" y="0"/>
                  </a:lnTo>
                  <a:lnTo>
                    <a:pt x="28" y="2"/>
                  </a:lnTo>
                  <a:lnTo>
                    <a:pt x="30" y="2"/>
                  </a:lnTo>
                  <a:lnTo>
                    <a:pt x="30" y="4"/>
                  </a:lnTo>
                  <a:lnTo>
                    <a:pt x="36" y="4"/>
                  </a:lnTo>
                  <a:lnTo>
                    <a:pt x="36" y="6"/>
                  </a:lnTo>
                  <a:lnTo>
                    <a:pt x="40" y="2"/>
                  </a:lnTo>
                  <a:lnTo>
                    <a:pt x="44" y="4"/>
                  </a:lnTo>
                  <a:lnTo>
                    <a:pt x="48" y="6"/>
                  </a:lnTo>
                  <a:lnTo>
                    <a:pt x="52" y="10"/>
                  </a:lnTo>
                  <a:lnTo>
                    <a:pt x="54" y="10"/>
                  </a:lnTo>
                  <a:lnTo>
                    <a:pt x="58" y="14"/>
                  </a:lnTo>
                  <a:lnTo>
                    <a:pt x="60" y="14"/>
                  </a:lnTo>
                  <a:lnTo>
                    <a:pt x="62" y="14"/>
                  </a:lnTo>
                  <a:lnTo>
                    <a:pt x="58" y="18"/>
                  </a:lnTo>
                  <a:lnTo>
                    <a:pt x="60" y="18"/>
                  </a:lnTo>
                  <a:lnTo>
                    <a:pt x="60" y="22"/>
                  </a:lnTo>
                  <a:lnTo>
                    <a:pt x="56" y="24"/>
                  </a:lnTo>
                  <a:lnTo>
                    <a:pt x="54" y="28"/>
                  </a:lnTo>
                  <a:lnTo>
                    <a:pt x="52" y="28"/>
                  </a:lnTo>
                  <a:lnTo>
                    <a:pt x="52" y="32"/>
                  </a:lnTo>
                  <a:lnTo>
                    <a:pt x="54" y="34"/>
                  </a:lnTo>
                  <a:lnTo>
                    <a:pt x="54" y="36"/>
                  </a:lnTo>
                  <a:lnTo>
                    <a:pt x="52" y="36"/>
                  </a:lnTo>
                  <a:lnTo>
                    <a:pt x="52" y="34"/>
                  </a:lnTo>
                  <a:lnTo>
                    <a:pt x="50" y="36"/>
                  </a:lnTo>
                  <a:lnTo>
                    <a:pt x="48" y="38"/>
                  </a:lnTo>
                  <a:lnTo>
                    <a:pt x="44" y="38"/>
                  </a:lnTo>
                  <a:lnTo>
                    <a:pt x="46" y="42"/>
                  </a:lnTo>
                  <a:lnTo>
                    <a:pt x="44" y="42"/>
                  </a:lnTo>
                  <a:lnTo>
                    <a:pt x="40" y="44"/>
                  </a:lnTo>
                  <a:lnTo>
                    <a:pt x="36" y="42"/>
                  </a:lnTo>
                  <a:lnTo>
                    <a:pt x="32" y="44"/>
                  </a:lnTo>
                  <a:lnTo>
                    <a:pt x="30" y="46"/>
                  </a:lnTo>
                  <a:lnTo>
                    <a:pt x="28" y="44"/>
                  </a:lnTo>
                  <a:lnTo>
                    <a:pt x="28" y="40"/>
                  </a:lnTo>
                  <a:lnTo>
                    <a:pt x="28" y="36"/>
                  </a:lnTo>
                  <a:lnTo>
                    <a:pt x="26" y="36"/>
                  </a:lnTo>
                  <a:lnTo>
                    <a:pt x="22" y="34"/>
                  </a:lnTo>
                  <a:lnTo>
                    <a:pt x="20" y="3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2" name="Liechtenstein">
              <a:extLst>
                <a:ext uri="{FF2B5EF4-FFF2-40B4-BE49-F238E27FC236}">
                  <a16:creationId xmlns:a16="http://schemas.microsoft.com/office/drawing/2014/main" id="{CDB44F72-ED96-4BE9-B8B8-3041602899AA}"/>
                </a:ext>
              </a:extLst>
            </p:cNvPr>
            <p:cNvSpPr>
              <a:spLocks/>
            </p:cNvSpPr>
            <p:nvPr/>
          </p:nvSpPr>
          <p:spPr bwMode="auto">
            <a:xfrm>
              <a:off x="6115139" y="3211905"/>
              <a:ext cx="3828" cy="3828"/>
            </a:xfrm>
            <a:custGeom>
              <a:avLst/>
              <a:gdLst>
                <a:gd name="T0" fmla="*/ 2 w 2"/>
                <a:gd name="T1" fmla="*/ 0 h 2"/>
                <a:gd name="T2" fmla="*/ 2 w 2"/>
                <a:gd name="T3" fmla="*/ 0 h 2"/>
                <a:gd name="T4" fmla="*/ 2 w 2"/>
                <a:gd name="T5" fmla="*/ 2 h 2"/>
                <a:gd name="T6" fmla="*/ 2 w 2"/>
                <a:gd name="T7" fmla="*/ 2 h 2"/>
                <a:gd name="T8" fmla="*/ 0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0"/>
                  </a:lnTo>
                  <a:lnTo>
                    <a:pt x="2" y="2"/>
                  </a:lnTo>
                  <a:lnTo>
                    <a:pt x="2" y="2"/>
                  </a:lnTo>
                  <a:lnTo>
                    <a:pt x="0" y="2"/>
                  </a:lnTo>
                  <a:lnTo>
                    <a:pt x="2" y="0"/>
                  </a:lnTo>
                  <a:lnTo>
                    <a:pt x="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3" name="Libya">
              <a:extLst>
                <a:ext uri="{FF2B5EF4-FFF2-40B4-BE49-F238E27FC236}">
                  <a16:creationId xmlns:a16="http://schemas.microsoft.com/office/drawing/2014/main" id="{6B624975-5CBB-45D1-B2FC-D643B9331068}"/>
                </a:ext>
              </a:extLst>
            </p:cNvPr>
            <p:cNvSpPr>
              <a:spLocks/>
            </p:cNvSpPr>
            <p:nvPr/>
          </p:nvSpPr>
          <p:spPr bwMode="auto">
            <a:xfrm>
              <a:off x="6130449" y="3613816"/>
              <a:ext cx="367461" cy="336839"/>
            </a:xfrm>
            <a:custGeom>
              <a:avLst/>
              <a:gdLst>
                <a:gd name="T0" fmla="*/ 180 w 192"/>
                <a:gd name="T1" fmla="*/ 172 h 176"/>
                <a:gd name="T2" fmla="*/ 186 w 192"/>
                <a:gd name="T3" fmla="*/ 50 h 176"/>
                <a:gd name="T4" fmla="*/ 184 w 192"/>
                <a:gd name="T5" fmla="*/ 40 h 176"/>
                <a:gd name="T6" fmla="*/ 186 w 192"/>
                <a:gd name="T7" fmla="*/ 32 h 176"/>
                <a:gd name="T8" fmla="*/ 186 w 192"/>
                <a:gd name="T9" fmla="*/ 26 h 176"/>
                <a:gd name="T10" fmla="*/ 188 w 192"/>
                <a:gd name="T11" fmla="*/ 18 h 176"/>
                <a:gd name="T12" fmla="*/ 184 w 192"/>
                <a:gd name="T13" fmla="*/ 14 h 176"/>
                <a:gd name="T14" fmla="*/ 180 w 192"/>
                <a:gd name="T15" fmla="*/ 14 h 176"/>
                <a:gd name="T16" fmla="*/ 170 w 192"/>
                <a:gd name="T17" fmla="*/ 10 h 176"/>
                <a:gd name="T18" fmla="*/ 162 w 192"/>
                <a:gd name="T19" fmla="*/ 10 h 176"/>
                <a:gd name="T20" fmla="*/ 162 w 192"/>
                <a:gd name="T21" fmla="*/ 8 h 176"/>
                <a:gd name="T22" fmla="*/ 156 w 192"/>
                <a:gd name="T23" fmla="*/ 4 h 176"/>
                <a:gd name="T24" fmla="*/ 150 w 192"/>
                <a:gd name="T25" fmla="*/ 2 h 176"/>
                <a:gd name="T26" fmla="*/ 148 w 192"/>
                <a:gd name="T27" fmla="*/ 2 h 176"/>
                <a:gd name="T28" fmla="*/ 144 w 192"/>
                <a:gd name="T29" fmla="*/ 2 h 176"/>
                <a:gd name="T30" fmla="*/ 134 w 192"/>
                <a:gd name="T31" fmla="*/ 4 h 176"/>
                <a:gd name="T32" fmla="*/ 126 w 192"/>
                <a:gd name="T33" fmla="*/ 10 h 176"/>
                <a:gd name="T34" fmla="*/ 124 w 192"/>
                <a:gd name="T35" fmla="*/ 14 h 176"/>
                <a:gd name="T36" fmla="*/ 126 w 192"/>
                <a:gd name="T37" fmla="*/ 24 h 176"/>
                <a:gd name="T38" fmla="*/ 126 w 192"/>
                <a:gd name="T39" fmla="*/ 32 h 176"/>
                <a:gd name="T40" fmla="*/ 122 w 192"/>
                <a:gd name="T41" fmla="*/ 36 h 176"/>
                <a:gd name="T42" fmla="*/ 116 w 192"/>
                <a:gd name="T43" fmla="*/ 40 h 176"/>
                <a:gd name="T44" fmla="*/ 106 w 192"/>
                <a:gd name="T45" fmla="*/ 34 h 176"/>
                <a:gd name="T46" fmla="*/ 96 w 192"/>
                <a:gd name="T47" fmla="*/ 28 h 176"/>
                <a:gd name="T48" fmla="*/ 84 w 192"/>
                <a:gd name="T49" fmla="*/ 24 h 176"/>
                <a:gd name="T50" fmla="*/ 78 w 192"/>
                <a:gd name="T51" fmla="*/ 24 h 176"/>
                <a:gd name="T52" fmla="*/ 70 w 192"/>
                <a:gd name="T53" fmla="*/ 14 h 176"/>
                <a:gd name="T54" fmla="*/ 66 w 192"/>
                <a:gd name="T55" fmla="*/ 8 h 176"/>
                <a:gd name="T56" fmla="*/ 54 w 192"/>
                <a:gd name="T57" fmla="*/ 4 h 176"/>
                <a:gd name="T58" fmla="*/ 44 w 192"/>
                <a:gd name="T59" fmla="*/ 2 h 176"/>
                <a:gd name="T60" fmla="*/ 28 w 192"/>
                <a:gd name="T61" fmla="*/ 2 h 176"/>
                <a:gd name="T62" fmla="*/ 24 w 192"/>
                <a:gd name="T63" fmla="*/ 0 h 176"/>
                <a:gd name="T64" fmla="*/ 24 w 192"/>
                <a:gd name="T65" fmla="*/ 6 h 176"/>
                <a:gd name="T66" fmla="*/ 22 w 192"/>
                <a:gd name="T67" fmla="*/ 10 h 176"/>
                <a:gd name="T68" fmla="*/ 16 w 192"/>
                <a:gd name="T69" fmla="*/ 16 h 176"/>
                <a:gd name="T70" fmla="*/ 10 w 192"/>
                <a:gd name="T71" fmla="*/ 20 h 176"/>
                <a:gd name="T72" fmla="*/ 8 w 192"/>
                <a:gd name="T73" fmla="*/ 22 h 176"/>
                <a:gd name="T74" fmla="*/ 10 w 192"/>
                <a:gd name="T75" fmla="*/ 28 h 176"/>
                <a:gd name="T76" fmla="*/ 8 w 192"/>
                <a:gd name="T77" fmla="*/ 30 h 176"/>
                <a:gd name="T78" fmla="*/ 8 w 192"/>
                <a:gd name="T79" fmla="*/ 34 h 176"/>
                <a:gd name="T80" fmla="*/ 4 w 192"/>
                <a:gd name="T81" fmla="*/ 36 h 176"/>
                <a:gd name="T82" fmla="*/ 2 w 192"/>
                <a:gd name="T83" fmla="*/ 36 h 176"/>
                <a:gd name="T84" fmla="*/ 2 w 192"/>
                <a:gd name="T85" fmla="*/ 38 h 176"/>
                <a:gd name="T86" fmla="*/ 2 w 192"/>
                <a:gd name="T87" fmla="*/ 42 h 176"/>
                <a:gd name="T88" fmla="*/ 4 w 192"/>
                <a:gd name="T89" fmla="*/ 54 h 176"/>
                <a:gd name="T90" fmla="*/ 4 w 192"/>
                <a:gd name="T91" fmla="*/ 60 h 176"/>
                <a:gd name="T92" fmla="*/ 6 w 192"/>
                <a:gd name="T93" fmla="*/ 70 h 176"/>
                <a:gd name="T94" fmla="*/ 4 w 192"/>
                <a:gd name="T95" fmla="*/ 78 h 176"/>
                <a:gd name="T96" fmla="*/ 6 w 192"/>
                <a:gd name="T97" fmla="*/ 84 h 176"/>
                <a:gd name="T98" fmla="*/ 2 w 192"/>
                <a:gd name="T99" fmla="*/ 88 h 176"/>
                <a:gd name="T100" fmla="*/ 0 w 192"/>
                <a:gd name="T101" fmla="*/ 90 h 176"/>
                <a:gd name="T102" fmla="*/ 6 w 192"/>
                <a:gd name="T103" fmla="*/ 96 h 176"/>
                <a:gd name="T104" fmla="*/ 8 w 192"/>
                <a:gd name="T105" fmla="*/ 102 h 176"/>
                <a:gd name="T106" fmla="*/ 8 w 192"/>
                <a:gd name="T107" fmla="*/ 106 h 176"/>
                <a:gd name="T108" fmla="*/ 10 w 192"/>
                <a:gd name="T109" fmla="*/ 112 h 176"/>
                <a:gd name="T110" fmla="*/ 12 w 192"/>
                <a:gd name="T111" fmla="*/ 116 h 176"/>
                <a:gd name="T112" fmla="*/ 22 w 192"/>
                <a:gd name="T113" fmla="*/ 116 h 176"/>
                <a:gd name="T114" fmla="*/ 26 w 192"/>
                <a:gd name="T115" fmla="*/ 120 h 176"/>
                <a:gd name="T116" fmla="*/ 30 w 192"/>
                <a:gd name="T117" fmla="*/ 126 h 176"/>
                <a:gd name="T118" fmla="*/ 32 w 192"/>
                <a:gd name="T119" fmla="*/ 130 h 176"/>
                <a:gd name="T120" fmla="*/ 56 w 192"/>
                <a:gd name="T121" fmla="*/ 136 h 176"/>
                <a:gd name="T122" fmla="*/ 180 w 192"/>
                <a:gd name="T123" fmla="*/ 176 h 176"/>
                <a:gd name="T124" fmla="*/ 180 w 192"/>
                <a:gd name="T1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2" h="176">
                  <a:moveTo>
                    <a:pt x="180" y="176"/>
                  </a:moveTo>
                  <a:lnTo>
                    <a:pt x="180" y="172"/>
                  </a:lnTo>
                  <a:lnTo>
                    <a:pt x="192" y="172"/>
                  </a:lnTo>
                  <a:lnTo>
                    <a:pt x="186" y="50"/>
                  </a:lnTo>
                  <a:lnTo>
                    <a:pt x="184" y="44"/>
                  </a:lnTo>
                  <a:lnTo>
                    <a:pt x="184" y="40"/>
                  </a:lnTo>
                  <a:lnTo>
                    <a:pt x="184" y="36"/>
                  </a:lnTo>
                  <a:lnTo>
                    <a:pt x="186" y="32"/>
                  </a:lnTo>
                  <a:lnTo>
                    <a:pt x="186" y="28"/>
                  </a:lnTo>
                  <a:lnTo>
                    <a:pt x="186" y="26"/>
                  </a:lnTo>
                  <a:lnTo>
                    <a:pt x="186" y="20"/>
                  </a:lnTo>
                  <a:lnTo>
                    <a:pt x="188" y="18"/>
                  </a:lnTo>
                  <a:lnTo>
                    <a:pt x="186" y="14"/>
                  </a:lnTo>
                  <a:lnTo>
                    <a:pt x="184" y="14"/>
                  </a:lnTo>
                  <a:lnTo>
                    <a:pt x="182" y="14"/>
                  </a:lnTo>
                  <a:lnTo>
                    <a:pt x="180" y="14"/>
                  </a:lnTo>
                  <a:lnTo>
                    <a:pt x="172" y="12"/>
                  </a:lnTo>
                  <a:lnTo>
                    <a:pt x="170" y="10"/>
                  </a:lnTo>
                  <a:lnTo>
                    <a:pt x="166" y="10"/>
                  </a:lnTo>
                  <a:lnTo>
                    <a:pt x="162" y="10"/>
                  </a:lnTo>
                  <a:lnTo>
                    <a:pt x="162" y="8"/>
                  </a:lnTo>
                  <a:lnTo>
                    <a:pt x="162" y="8"/>
                  </a:lnTo>
                  <a:lnTo>
                    <a:pt x="162" y="6"/>
                  </a:lnTo>
                  <a:lnTo>
                    <a:pt x="156" y="4"/>
                  </a:lnTo>
                  <a:lnTo>
                    <a:pt x="154" y="4"/>
                  </a:lnTo>
                  <a:lnTo>
                    <a:pt x="150" y="2"/>
                  </a:lnTo>
                  <a:lnTo>
                    <a:pt x="148" y="2"/>
                  </a:lnTo>
                  <a:lnTo>
                    <a:pt x="148" y="2"/>
                  </a:lnTo>
                  <a:lnTo>
                    <a:pt x="144" y="2"/>
                  </a:lnTo>
                  <a:lnTo>
                    <a:pt x="144" y="2"/>
                  </a:lnTo>
                  <a:lnTo>
                    <a:pt x="140" y="4"/>
                  </a:lnTo>
                  <a:lnTo>
                    <a:pt x="134" y="4"/>
                  </a:lnTo>
                  <a:lnTo>
                    <a:pt x="128" y="6"/>
                  </a:lnTo>
                  <a:lnTo>
                    <a:pt x="126" y="10"/>
                  </a:lnTo>
                  <a:lnTo>
                    <a:pt x="126" y="12"/>
                  </a:lnTo>
                  <a:lnTo>
                    <a:pt x="124" y="14"/>
                  </a:lnTo>
                  <a:lnTo>
                    <a:pt x="124" y="20"/>
                  </a:lnTo>
                  <a:lnTo>
                    <a:pt x="126" y="24"/>
                  </a:lnTo>
                  <a:lnTo>
                    <a:pt x="128" y="28"/>
                  </a:lnTo>
                  <a:lnTo>
                    <a:pt x="126" y="32"/>
                  </a:lnTo>
                  <a:lnTo>
                    <a:pt x="122" y="34"/>
                  </a:lnTo>
                  <a:lnTo>
                    <a:pt x="122" y="36"/>
                  </a:lnTo>
                  <a:lnTo>
                    <a:pt x="118" y="40"/>
                  </a:lnTo>
                  <a:lnTo>
                    <a:pt x="116" y="40"/>
                  </a:lnTo>
                  <a:lnTo>
                    <a:pt x="110" y="38"/>
                  </a:lnTo>
                  <a:lnTo>
                    <a:pt x="106" y="34"/>
                  </a:lnTo>
                  <a:lnTo>
                    <a:pt x="102" y="32"/>
                  </a:lnTo>
                  <a:lnTo>
                    <a:pt x="96" y="28"/>
                  </a:lnTo>
                  <a:lnTo>
                    <a:pt x="86" y="24"/>
                  </a:lnTo>
                  <a:lnTo>
                    <a:pt x="84" y="24"/>
                  </a:lnTo>
                  <a:lnTo>
                    <a:pt x="82" y="24"/>
                  </a:lnTo>
                  <a:lnTo>
                    <a:pt x="78" y="24"/>
                  </a:lnTo>
                  <a:lnTo>
                    <a:pt x="72" y="22"/>
                  </a:lnTo>
                  <a:lnTo>
                    <a:pt x="70" y="14"/>
                  </a:lnTo>
                  <a:lnTo>
                    <a:pt x="70" y="12"/>
                  </a:lnTo>
                  <a:lnTo>
                    <a:pt x="66" y="8"/>
                  </a:lnTo>
                  <a:lnTo>
                    <a:pt x="58" y="6"/>
                  </a:lnTo>
                  <a:lnTo>
                    <a:pt x="54" y="4"/>
                  </a:lnTo>
                  <a:lnTo>
                    <a:pt x="48" y="4"/>
                  </a:lnTo>
                  <a:lnTo>
                    <a:pt x="44" y="2"/>
                  </a:lnTo>
                  <a:lnTo>
                    <a:pt x="34" y="4"/>
                  </a:lnTo>
                  <a:lnTo>
                    <a:pt x="28" y="2"/>
                  </a:lnTo>
                  <a:lnTo>
                    <a:pt x="26" y="0"/>
                  </a:lnTo>
                  <a:lnTo>
                    <a:pt x="24" y="0"/>
                  </a:lnTo>
                  <a:lnTo>
                    <a:pt x="24" y="0"/>
                  </a:lnTo>
                  <a:lnTo>
                    <a:pt x="24" y="6"/>
                  </a:lnTo>
                  <a:lnTo>
                    <a:pt x="24" y="6"/>
                  </a:lnTo>
                  <a:lnTo>
                    <a:pt x="22" y="10"/>
                  </a:lnTo>
                  <a:lnTo>
                    <a:pt x="16" y="14"/>
                  </a:lnTo>
                  <a:lnTo>
                    <a:pt x="16" y="16"/>
                  </a:lnTo>
                  <a:lnTo>
                    <a:pt x="12" y="20"/>
                  </a:lnTo>
                  <a:lnTo>
                    <a:pt x="10" y="20"/>
                  </a:lnTo>
                  <a:lnTo>
                    <a:pt x="8" y="20"/>
                  </a:lnTo>
                  <a:lnTo>
                    <a:pt x="8" y="22"/>
                  </a:lnTo>
                  <a:lnTo>
                    <a:pt x="8" y="24"/>
                  </a:lnTo>
                  <a:lnTo>
                    <a:pt x="10" y="28"/>
                  </a:lnTo>
                  <a:lnTo>
                    <a:pt x="10" y="30"/>
                  </a:lnTo>
                  <a:lnTo>
                    <a:pt x="8" y="30"/>
                  </a:lnTo>
                  <a:lnTo>
                    <a:pt x="8" y="32"/>
                  </a:lnTo>
                  <a:lnTo>
                    <a:pt x="8" y="34"/>
                  </a:lnTo>
                  <a:lnTo>
                    <a:pt x="6" y="36"/>
                  </a:lnTo>
                  <a:lnTo>
                    <a:pt x="4" y="36"/>
                  </a:lnTo>
                  <a:lnTo>
                    <a:pt x="4" y="36"/>
                  </a:lnTo>
                  <a:lnTo>
                    <a:pt x="2" y="36"/>
                  </a:lnTo>
                  <a:lnTo>
                    <a:pt x="2" y="36"/>
                  </a:lnTo>
                  <a:lnTo>
                    <a:pt x="2" y="38"/>
                  </a:lnTo>
                  <a:lnTo>
                    <a:pt x="2" y="42"/>
                  </a:lnTo>
                  <a:lnTo>
                    <a:pt x="2" y="42"/>
                  </a:lnTo>
                  <a:lnTo>
                    <a:pt x="4" y="46"/>
                  </a:lnTo>
                  <a:lnTo>
                    <a:pt x="4" y="54"/>
                  </a:lnTo>
                  <a:lnTo>
                    <a:pt x="4" y="58"/>
                  </a:lnTo>
                  <a:lnTo>
                    <a:pt x="4" y="60"/>
                  </a:lnTo>
                  <a:lnTo>
                    <a:pt x="4" y="66"/>
                  </a:lnTo>
                  <a:lnTo>
                    <a:pt x="6" y="70"/>
                  </a:lnTo>
                  <a:lnTo>
                    <a:pt x="4" y="76"/>
                  </a:lnTo>
                  <a:lnTo>
                    <a:pt x="4" y="78"/>
                  </a:lnTo>
                  <a:lnTo>
                    <a:pt x="6" y="80"/>
                  </a:lnTo>
                  <a:lnTo>
                    <a:pt x="6" y="84"/>
                  </a:lnTo>
                  <a:lnTo>
                    <a:pt x="6" y="86"/>
                  </a:lnTo>
                  <a:lnTo>
                    <a:pt x="2" y="88"/>
                  </a:lnTo>
                  <a:lnTo>
                    <a:pt x="2" y="90"/>
                  </a:lnTo>
                  <a:lnTo>
                    <a:pt x="0" y="90"/>
                  </a:lnTo>
                  <a:lnTo>
                    <a:pt x="2" y="92"/>
                  </a:lnTo>
                  <a:lnTo>
                    <a:pt x="6" y="96"/>
                  </a:lnTo>
                  <a:lnTo>
                    <a:pt x="8" y="102"/>
                  </a:lnTo>
                  <a:lnTo>
                    <a:pt x="8" y="102"/>
                  </a:lnTo>
                  <a:lnTo>
                    <a:pt x="10" y="104"/>
                  </a:lnTo>
                  <a:lnTo>
                    <a:pt x="8" y="106"/>
                  </a:lnTo>
                  <a:lnTo>
                    <a:pt x="10" y="110"/>
                  </a:lnTo>
                  <a:lnTo>
                    <a:pt x="10" y="112"/>
                  </a:lnTo>
                  <a:lnTo>
                    <a:pt x="10" y="114"/>
                  </a:lnTo>
                  <a:lnTo>
                    <a:pt x="12" y="116"/>
                  </a:lnTo>
                  <a:lnTo>
                    <a:pt x="16" y="116"/>
                  </a:lnTo>
                  <a:lnTo>
                    <a:pt x="22" y="116"/>
                  </a:lnTo>
                  <a:lnTo>
                    <a:pt x="24" y="118"/>
                  </a:lnTo>
                  <a:lnTo>
                    <a:pt x="26" y="120"/>
                  </a:lnTo>
                  <a:lnTo>
                    <a:pt x="28" y="126"/>
                  </a:lnTo>
                  <a:lnTo>
                    <a:pt x="30" y="126"/>
                  </a:lnTo>
                  <a:lnTo>
                    <a:pt x="30" y="128"/>
                  </a:lnTo>
                  <a:lnTo>
                    <a:pt x="32" y="130"/>
                  </a:lnTo>
                  <a:lnTo>
                    <a:pt x="54" y="134"/>
                  </a:lnTo>
                  <a:lnTo>
                    <a:pt x="56" y="136"/>
                  </a:lnTo>
                  <a:lnTo>
                    <a:pt x="80" y="126"/>
                  </a:lnTo>
                  <a:lnTo>
                    <a:pt x="180" y="176"/>
                  </a:lnTo>
                  <a:lnTo>
                    <a:pt x="180" y="176"/>
                  </a:lnTo>
                  <a:lnTo>
                    <a:pt x="180" y="17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4" name="Liberia">
              <a:extLst>
                <a:ext uri="{FF2B5EF4-FFF2-40B4-BE49-F238E27FC236}">
                  <a16:creationId xmlns:a16="http://schemas.microsoft.com/office/drawing/2014/main" id="{DF3309EC-3D8C-4AA1-BA8F-11B3CB60D137}"/>
                </a:ext>
              </a:extLst>
            </p:cNvPr>
            <p:cNvSpPr>
              <a:spLocks/>
            </p:cNvSpPr>
            <p:nvPr/>
          </p:nvSpPr>
          <p:spPr bwMode="auto">
            <a:xfrm>
              <a:off x="5655812" y="4218596"/>
              <a:ext cx="95693" cy="103348"/>
            </a:xfrm>
            <a:custGeom>
              <a:avLst/>
              <a:gdLst>
                <a:gd name="T0" fmla="*/ 0 w 50"/>
                <a:gd name="T1" fmla="*/ 22 h 54"/>
                <a:gd name="T2" fmla="*/ 0 w 50"/>
                <a:gd name="T3" fmla="*/ 20 h 54"/>
                <a:gd name="T4" fmla="*/ 2 w 50"/>
                <a:gd name="T5" fmla="*/ 18 h 54"/>
                <a:gd name="T6" fmla="*/ 4 w 50"/>
                <a:gd name="T7" fmla="*/ 16 h 54"/>
                <a:gd name="T8" fmla="*/ 8 w 50"/>
                <a:gd name="T9" fmla="*/ 12 h 54"/>
                <a:gd name="T10" fmla="*/ 8 w 50"/>
                <a:gd name="T11" fmla="*/ 10 h 54"/>
                <a:gd name="T12" fmla="*/ 8 w 50"/>
                <a:gd name="T13" fmla="*/ 8 h 54"/>
                <a:gd name="T14" fmla="*/ 10 w 50"/>
                <a:gd name="T15" fmla="*/ 6 h 54"/>
                <a:gd name="T16" fmla="*/ 10 w 50"/>
                <a:gd name="T17" fmla="*/ 4 h 54"/>
                <a:gd name="T18" fmla="*/ 10 w 50"/>
                <a:gd name="T19" fmla="*/ 2 h 54"/>
                <a:gd name="T20" fmla="*/ 14 w 50"/>
                <a:gd name="T21" fmla="*/ 0 h 54"/>
                <a:gd name="T22" fmla="*/ 14 w 50"/>
                <a:gd name="T23" fmla="*/ 2 h 54"/>
                <a:gd name="T24" fmla="*/ 20 w 50"/>
                <a:gd name="T25" fmla="*/ 0 h 54"/>
                <a:gd name="T26" fmla="*/ 22 w 50"/>
                <a:gd name="T27" fmla="*/ 0 h 54"/>
                <a:gd name="T28" fmla="*/ 24 w 50"/>
                <a:gd name="T29" fmla="*/ 4 h 54"/>
                <a:gd name="T30" fmla="*/ 26 w 50"/>
                <a:gd name="T31" fmla="*/ 4 h 54"/>
                <a:gd name="T32" fmla="*/ 26 w 50"/>
                <a:gd name="T33" fmla="*/ 10 h 54"/>
                <a:gd name="T34" fmla="*/ 26 w 50"/>
                <a:gd name="T35" fmla="*/ 12 h 54"/>
                <a:gd name="T36" fmla="*/ 28 w 50"/>
                <a:gd name="T37" fmla="*/ 16 h 54"/>
                <a:gd name="T38" fmla="*/ 30 w 50"/>
                <a:gd name="T39" fmla="*/ 16 h 54"/>
                <a:gd name="T40" fmla="*/ 34 w 50"/>
                <a:gd name="T41" fmla="*/ 12 h 54"/>
                <a:gd name="T42" fmla="*/ 36 w 50"/>
                <a:gd name="T43" fmla="*/ 12 h 54"/>
                <a:gd name="T44" fmla="*/ 36 w 50"/>
                <a:gd name="T45" fmla="*/ 14 h 54"/>
                <a:gd name="T46" fmla="*/ 38 w 50"/>
                <a:gd name="T47" fmla="*/ 16 h 54"/>
                <a:gd name="T48" fmla="*/ 36 w 50"/>
                <a:gd name="T49" fmla="*/ 18 h 54"/>
                <a:gd name="T50" fmla="*/ 38 w 50"/>
                <a:gd name="T51" fmla="*/ 20 h 54"/>
                <a:gd name="T52" fmla="*/ 36 w 50"/>
                <a:gd name="T53" fmla="*/ 24 h 54"/>
                <a:gd name="T54" fmla="*/ 34 w 50"/>
                <a:gd name="T55" fmla="*/ 26 h 54"/>
                <a:gd name="T56" fmla="*/ 36 w 50"/>
                <a:gd name="T57" fmla="*/ 28 h 54"/>
                <a:gd name="T58" fmla="*/ 36 w 50"/>
                <a:gd name="T59" fmla="*/ 30 h 54"/>
                <a:gd name="T60" fmla="*/ 38 w 50"/>
                <a:gd name="T61" fmla="*/ 28 h 54"/>
                <a:gd name="T62" fmla="*/ 40 w 50"/>
                <a:gd name="T63" fmla="*/ 28 h 54"/>
                <a:gd name="T64" fmla="*/ 42 w 50"/>
                <a:gd name="T65" fmla="*/ 30 h 54"/>
                <a:gd name="T66" fmla="*/ 42 w 50"/>
                <a:gd name="T67" fmla="*/ 30 h 54"/>
                <a:gd name="T68" fmla="*/ 44 w 50"/>
                <a:gd name="T69" fmla="*/ 30 h 54"/>
                <a:gd name="T70" fmla="*/ 46 w 50"/>
                <a:gd name="T71" fmla="*/ 32 h 54"/>
                <a:gd name="T72" fmla="*/ 48 w 50"/>
                <a:gd name="T73" fmla="*/ 34 h 54"/>
                <a:gd name="T74" fmla="*/ 48 w 50"/>
                <a:gd name="T75" fmla="*/ 34 h 54"/>
                <a:gd name="T76" fmla="*/ 50 w 50"/>
                <a:gd name="T77" fmla="*/ 36 h 54"/>
                <a:gd name="T78" fmla="*/ 48 w 50"/>
                <a:gd name="T79" fmla="*/ 38 h 54"/>
                <a:gd name="T80" fmla="*/ 48 w 50"/>
                <a:gd name="T81" fmla="*/ 40 h 54"/>
                <a:gd name="T82" fmla="*/ 48 w 50"/>
                <a:gd name="T83" fmla="*/ 42 h 54"/>
                <a:gd name="T84" fmla="*/ 48 w 50"/>
                <a:gd name="T85" fmla="*/ 44 h 54"/>
                <a:gd name="T86" fmla="*/ 48 w 50"/>
                <a:gd name="T87" fmla="*/ 46 h 54"/>
                <a:gd name="T88" fmla="*/ 46 w 50"/>
                <a:gd name="T89" fmla="*/ 48 h 54"/>
                <a:gd name="T90" fmla="*/ 48 w 50"/>
                <a:gd name="T91" fmla="*/ 50 h 54"/>
                <a:gd name="T92" fmla="*/ 48 w 50"/>
                <a:gd name="T93" fmla="*/ 54 h 54"/>
                <a:gd name="T94" fmla="*/ 36 w 50"/>
                <a:gd name="T95" fmla="*/ 48 h 54"/>
                <a:gd name="T96" fmla="*/ 26 w 50"/>
                <a:gd name="T97" fmla="*/ 42 h 54"/>
                <a:gd name="T98" fmla="*/ 24 w 50"/>
                <a:gd name="T99" fmla="*/ 42 h 54"/>
                <a:gd name="T100" fmla="*/ 16 w 50"/>
                <a:gd name="T101" fmla="*/ 34 h 54"/>
                <a:gd name="T102" fmla="*/ 12 w 50"/>
                <a:gd name="T103" fmla="*/ 30 h 54"/>
                <a:gd name="T104" fmla="*/ 10 w 50"/>
                <a:gd name="T105" fmla="*/ 30 h 54"/>
                <a:gd name="T106" fmla="*/ 6 w 50"/>
                <a:gd name="T107" fmla="*/ 26 h 54"/>
                <a:gd name="T108" fmla="*/ 4 w 50"/>
                <a:gd name="T109" fmla="*/ 26 h 54"/>
                <a:gd name="T110" fmla="*/ 6 w 50"/>
                <a:gd name="T111" fmla="*/ 24 h 54"/>
                <a:gd name="T112" fmla="*/ 2 w 50"/>
                <a:gd name="T113" fmla="*/ 22 h 54"/>
                <a:gd name="T114" fmla="*/ 0 w 50"/>
                <a:gd name="T11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 h="54">
                  <a:moveTo>
                    <a:pt x="0" y="22"/>
                  </a:moveTo>
                  <a:lnTo>
                    <a:pt x="0" y="20"/>
                  </a:lnTo>
                  <a:lnTo>
                    <a:pt x="2" y="18"/>
                  </a:lnTo>
                  <a:lnTo>
                    <a:pt x="4" y="16"/>
                  </a:lnTo>
                  <a:lnTo>
                    <a:pt x="8" y="12"/>
                  </a:lnTo>
                  <a:lnTo>
                    <a:pt x="8" y="10"/>
                  </a:lnTo>
                  <a:lnTo>
                    <a:pt x="8" y="8"/>
                  </a:lnTo>
                  <a:lnTo>
                    <a:pt x="10" y="6"/>
                  </a:lnTo>
                  <a:lnTo>
                    <a:pt x="10" y="4"/>
                  </a:lnTo>
                  <a:lnTo>
                    <a:pt x="10" y="2"/>
                  </a:lnTo>
                  <a:lnTo>
                    <a:pt x="14" y="0"/>
                  </a:lnTo>
                  <a:lnTo>
                    <a:pt x="14" y="2"/>
                  </a:lnTo>
                  <a:lnTo>
                    <a:pt x="20" y="0"/>
                  </a:lnTo>
                  <a:lnTo>
                    <a:pt x="22" y="0"/>
                  </a:lnTo>
                  <a:lnTo>
                    <a:pt x="24" y="4"/>
                  </a:lnTo>
                  <a:lnTo>
                    <a:pt x="26" y="4"/>
                  </a:lnTo>
                  <a:lnTo>
                    <a:pt x="26" y="10"/>
                  </a:lnTo>
                  <a:lnTo>
                    <a:pt x="26" y="12"/>
                  </a:lnTo>
                  <a:lnTo>
                    <a:pt x="28" y="16"/>
                  </a:lnTo>
                  <a:lnTo>
                    <a:pt x="30" y="16"/>
                  </a:lnTo>
                  <a:lnTo>
                    <a:pt x="34" y="12"/>
                  </a:lnTo>
                  <a:lnTo>
                    <a:pt x="36" y="12"/>
                  </a:lnTo>
                  <a:lnTo>
                    <a:pt x="36" y="14"/>
                  </a:lnTo>
                  <a:lnTo>
                    <a:pt x="38" y="16"/>
                  </a:lnTo>
                  <a:lnTo>
                    <a:pt x="36" y="18"/>
                  </a:lnTo>
                  <a:lnTo>
                    <a:pt x="38" y="20"/>
                  </a:lnTo>
                  <a:lnTo>
                    <a:pt x="36" y="24"/>
                  </a:lnTo>
                  <a:lnTo>
                    <a:pt x="34" y="26"/>
                  </a:lnTo>
                  <a:lnTo>
                    <a:pt x="36" y="28"/>
                  </a:lnTo>
                  <a:lnTo>
                    <a:pt x="36" y="30"/>
                  </a:lnTo>
                  <a:lnTo>
                    <a:pt x="38" y="28"/>
                  </a:lnTo>
                  <a:lnTo>
                    <a:pt x="40" y="28"/>
                  </a:lnTo>
                  <a:lnTo>
                    <a:pt x="42" y="30"/>
                  </a:lnTo>
                  <a:lnTo>
                    <a:pt x="42" y="30"/>
                  </a:lnTo>
                  <a:lnTo>
                    <a:pt x="44" y="30"/>
                  </a:lnTo>
                  <a:lnTo>
                    <a:pt x="46" y="32"/>
                  </a:lnTo>
                  <a:lnTo>
                    <a:pt x="48" y="34"/>
                  </a:lnTo>
                  <a:lnTo>
                    <a:pt x="48" y="34"/>
                  </a:lnTo>
                  <a:lnTo>
                    <a:pt x="50" y="36"/>
                  </a:lnTo>
                  <a:lnTo>
                    <a:pt x="48" y="38"/>
                  </a:lnTo>
                  <a:lnTo>
                    <a:pt x="48" y="40"/>
                  </a:lnTo>
                  <a:lnTo>
                    <a:pt x="48" y="42"/>
                  </a:lnTo>
                  <a:lnTo>
                    <a:pt x="48" y="44"/>
                  </a:lnTo>
                  <a:lnTo>
                    <a:pt x="48" y="46"/>
                  </a:lnTo>
                  <a:lnTo>
                    <a:pt x="46" y="48"/>
                  </a:lnTo>
                  <a:lnTo>
                    <a:pt x="48" y="50"/>
                  </a:lnTo>
                  <a:lnTo>
                    <a:pt x="48" y="54"/>
                  </a:lnTo>
                  <a:lnTo>
                    <a:pt x="36" y="48"/>
                  </a:lnTo>
                  <a:lnTo>
                    <a:pt x="26" y="42"/>
                  </a:lnTo>
                  <a:lnTo>
                    <a:pt x="24" y="42"/>
                  </a:lnTo>
                  <a:lnTo>
                    <a:pt x="16" y="34"/>
                  </a:lnTo>
                  <a:lnTo>
                    <a:pt x="12" y="30"/>
                  </a:lnTo>
                  <a:lnTo>
                    <a:pt x="10" y="30"/>
                  </a:lnTo>
                  <a:lnTo>
                    <a:pt x="6" y="26"/>
                  </a:lnTo>
                  <a:lnTo>
                    <a:pt x="4" y="26"/>
                  </a:lnTo>
                  <a:lnTo>
                    <a:pt x="6" y="24"/>
                  </a:lnTo>
                  <a:lnTo>
                    <a:pt x="2" y="22"/>
                  </a:lnTo>
                  <a:lnTo>
                    <a:pt x="0"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5" name="Lebabon">
              <a:extLst>
                <a:ext uri="{FF2B5EF4-FFF2-40B4-BE49-F238E27FC236}">
                  <a16:creationId xmlns:a16="http://schemas.microsoft.com/office/drawing/2014/main" id="{DFC3EE13-0882-488A-9D52-41A4CF22548E}"/>
                </a:ext>
              </a:extLst>
            </p:cNvPr>
            <p:cNvSpPr>
              <a:spLocks/>
            </p:cNvSpPr>
            <p:nvPr/>
          </p:nvSpPr>
          <p:spPr bwMode="auto">
            <a:xfrm>
              <a:off x="6716091" y="3567883"/>
              <a:ext cx="30622" cy="42105"/>
            </a:xfrm>
            <a:custGeom>
              <a:avLst/>
              <a:gdLst>
                <a:gd name="T0" fmla="*/ 0 w 16"/>
                <a:gd name="T1" fmla="*/ 20 h 22"/>
                <a:gd name="T2" fmla="*/ 2 w 16"/>
                <a:gd name="T3" fmla="*/ 22 h 22"/>
                <a:gd name="T4" fmla="*/ 4 w 16"/>
                <a:gd name="T5" fmla="*/ 20 h 22"/>
                <a:gd name="T6" fmla="*/ 6 w 16"/>
                <a:gd name="T7" fmla="*/ 18 h 22"/>
                <a:gd name="T8" fmla="*/ 8 w 16"/>
                <a:gd name="T9" fmla="*/ 18 h 22"/>
                <a:gd name="T10" fmla="*/ 10 w 16"/>
                <a:gd name="T11" fmla="*/ 16 h 22"/>
                <a:gd name="T12" fmla="*/ 10 w 16"/>
                <a:gd name="T13" fmla="*/ 12 h 22"/>
                <a:gd name="T14" fmla="*/ 14 w 16"/>
                <a:gd name="T15" fmla="*/ 10 h 22"/>
                <a:gd name="T16" fmla="*/ 14 w 16"/>
                <a:gd name="T17" fmla="*/ 10 h 22"/>
                <a:gd name="T18" fmla="*/ 16 w 16"/>
                <a:gd name="T19" fmla="*/ 10 h 22"/>
                <a:gd name="T20" fmla="*/ 16 w 16"/>
                <a:gd name="T21" fmla="*/ 8 h 22"/>
                <a:gd name="T22" fmla="*/ 16 w 16"/>
                <a:gd name="T23" fmla="*/ 4 h 22"/>
                <a:gd name="T24" fmla="*/ 12 w 16"/>
                <a:gd name="T25" fmla="*/ 4 h 22"/>
                <a:gd name="T26" fmla="*/ 12 w 16"/>
                <a:gd name="T27" fmla="*/ 2 h 22"/>
                <a:gd name="T28" fmla="*/ 6 w 16"/>
                <a:gd name="T29" fmla="*/ 0 h 22"/>
                <a:gd name="T30" fmla="*/ 6 w 16"/>
                <a:gd name="T31" fmla="*/ 2 h 22"/>
                <a:gd name="T32" fmla="*/ 4 w 16"/>
                <a:gd name="T33" fmla="*/ 2 h 22"/>
                <a:gd name="T34" fmla="*/ 4 w 16"/>
                <a:gd name="T35" fmla="*/ 10 h 22"/>
                <a:gd name="T36" fmla="*/ 2 w 16"/>
                <a:gd name="T37" fmla="*/ 14 h 22"/>
                <a:gd name="T38" fmla="*/ 0 w 16"/>
                <a:gd name="T39" fmla="*/ 18 h 22"/>
                <a:gd name="T40" fmla="*/ 0 w 16"/>
                <a:gd name="T41" fmla="*/ 20 h 22"/>
                <a:gd name="T42" fmla="*/ 0 w 16"/>
                <a:gd name="T4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22">
                  <a:moveTo>
                    <a:pt x="0" y="20"/>
                  </a:moveTo>
                  <a:lnTo>
                    <a:pt x="2" y="22"/>
                  </a:lnTo>
                  <a:lnTo>
                    <a:pt x="4" y="20"/>
                  </a:lnTo>
                  <a:lnTo>
                    <a:pt x="6" y="18"/>
                  </a:lnTo>
                  <a:lnTo>
                    <a:pt x="8" y="18"/>
                  </a:lnTo>
                  <a:lnTo>
                    <a:pt x="10" y="16"/>
                  </a:lnTo>
                  <a:lnTo>
                    <a:pt x="10" y="12"/>
                  </a:lnTo>
                  <a:lnTo>
                    <a:pt x="14" y="10"/>
                  </a:lnTo>
                  <a:lnTo>
                    <a:pt x="14" y="10"/>
                  </a:lnTo>
                  <a:lnTo>
                    <a:pt x="16" y="10"/>
                  </a:lnTo>
                  <a:lnTo>
                    <a:pt x="16" y="8"/>
                  </a:lnTo>
                  <a:lnTo>
                    <a:pt x="16" y="4"/>
                  </a:lnTo>
                  <a:lnTo>
                    <a:pt x="12" y="4"/>
                  </a:lnTo>
                  <a:lnTo>
                    <a:pt x="12" y="2"/>
                  </a:lnTo>
                  <a:lnTo>
                    <a:pt x="6" y="0"/>
                  </a:lnTo>
                  <a:lnTo>
                    <a:pt x="6" y="2"/>
                  </a:lnTo>
                  <a:lnTo>
                    <a:pt x="4" y="2"/>
                  </a:lnTo>
                  <a:lnTo>
                    <a:pt x="4" y="10"/>
                  </a:lnTo>
                  <a:lnTo>
                    <a:pt x="2" y="14"/>
                  </a:lnTo>
                  <a:lnTo>
                    <a:pt x="0" y="18"/>
                  </a:lnTo>
                  <a:lnTo>
                    <a:pt x="0" y="20"/>
                  </a:lnTo>
                  <a:lnTo>
                    <a:pt x="0" y="2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6" name="Latvia">
              <a:extLst>
                <a:ext uri="{FF2B5EF4-FFF2-40B4-BE49-F238E27FC236}">
                  <a16:creationId xmlns:a16="http://schemas.microsoft.com/office/drawing/2014/main" id="{4E82EF05-6A14-4DDC-9D3C-310CB38EB8B6}"/>
                </a:ext>
              </a:extLst>
            </p:cNvPr>
            <p:cNvSpPr>
              <a:spLocks/>
            </p:cNvSpPr>
            <p:nvPr/>
          </p:nvSpPr>
          <p:spPr bwMode="auto">
            <a:xfrm>
              <a:off x="6340974" y="2863583"/>
              <a:ext cx="149281" cy="80382"/>
            </a:xfrm>
            <a:custGeom>
              <a:avLst/>
              <a:gdLst>
                <a:gd name="T0" fmla="*/ 78 w 78"/>
                <a:gd name="T1" fmla="*/ 30 h 42"/>
                <a:gd name="T2" fmla="*/ 74 w 78"/>
                <a:gd name="T3" fmla="*/ 24 h 42"/>
                <a:gd name="T4" fmla="*/ 72 w 78"/>
                <a:gd name="T5" fmla="*/ 20 h 42"/>
                <a:gd name="T6" fmla="*/ 72 w 78"/>
                <a:gd name="T7" fmla="*/ 16 h 42"/>
                <a:gd name="T8" fmla="*/ 72 w 78"/>
                <a:gd name="T9" fmla="*/ 14 h 42"/>
                <a:gd name="T10" fmla="*/ 66 w 78"/>
                <a:gd name="T11" fmla="*/ 10 h 42"/>
                <a:gd name="T12" fmla="*/ 60 w 78"/>
                <a:gd name="T13" fmla="*/ 10 h 42"/>
                <a:gd name="T14" fmla="*/ 56 w 78"/>
                <a:gd name="T15" fmla="*/ 6 h 42"/>
                <a:gd name="T16" fmla="*/ 50 w 78"/>
                <a:gd name="T17" fmla="*/ 4 h 42"/>
                <a:gd name="T18" fmla="*/ 48 w 78"/>
                <a:gd name="T19" fmla="*/ 0 h 42"/>
                <a:gd name="T20" fmla="*/ 46 w 78"/>
                <a:gd name="T21" fmla="*/ 2 h 42"/>
                <a:gd name="T22" fmla="*/ 38 w 78"/>
                <a:gd name="T23" fmla="*/ 0 h 42"/>
                <a:gd name="T24" fmla="*/ 34 w 78"/>
                <a:gd name="T25" fmla="*/ 4 h 42"/>
                <a:gd name="T26" fmla="*/ 36 w 78"/>
                <a:gd name="T27" fmla="*/ 12 h 42"/>
                <a:gd name="T28" fmla="*/ 30 w 78"/>
                <a:gd name="T29" fmla="*/ 20 h 42"/>
                <a:gd name="T30" fmla="*/ 24 w 78"/>
                <a:gd name="T31" fmla="*/ 18 h 42"/>
                <a:gd name="T32" fmla="*/ 18 w 78"/>
                <a:gd name="T33" fmla="*/ 10 h 42"/>
                <a:gd name="T34" fmla="*/ 16 w 78"/>
                <a:gd name="T35" fmla="*/ 6 h 42"/>
                <a:gd name="T36" fmla="*/ 12 w 78"/>
                <a:gd name="T37" fmla="*/ 8 h 42"/>
                <a:gd name="T38" fmla="*/ 8 w 78"/>
                <a:gd name="T39" fmla="*/ 10 h 42"/>
                <a:gd name="T40" fmla="*/ 6 w 78"/>
                <a:gd name="T41" fmla="*/ 16 h 42"/>
                <a:gd name="T42" fmla="*/ 4 w 78"/>
                <a:gd name="T43" fmla="*/ 20 h 42"/>
                <a:gd name="T44" fmla="*/ 2 w 78"/>
                <a:gd name="T45" fmla="*/ 26 h 42"/>
                <a:gd name="T46" fmla="*/ 0 w 78"/>
                <a:gd name="T47" fmla="*/ 30 h 42"/>
                <a:gd name="T48" fmla="*/ 2 w 78"/>
                <a:gd name="T49" fmla="*/ 36 h 42"/>
                <a:gd name="T50" fmla="*/ 4 w 78"/>
                <a:gd name="T51" fmla="*/ 36 h 42"/>
                <a:gd name="T52" fmla="*/ 10 w 78"/>
                <a:gd name="T53" fmla="*/ 30 h 42"/>
                <a:gd name="T54" fmla="*/ 18 w 78"/>
                <a:gd name="T55" fmla="*/ 30 h 42"/>
                <a:gd name="T56" fmla="*/ 24 w 78"/>
                <a:gd name="T57" fmla="*/ 30 h 42"/>
                <a:gd name="T58" fmla="*/ 28 w 78"/>
                <a:gd name="T59" fmla="*/ 28 h 42"/>
                <a:gd name="T60" fmla="*/ 32 w 78"/>
                <a:gd name="T61" fmla="*/ 30 h 42"/>
                <a:gd name="T62" fmla="*/ 38 w 78"/>
                <a:gd name="T63" fmla="*/ 32 h 42"/>
                <a:gd name="T64" fmla="*/ 42 w 78"/>
                <a:gd name="T65" fmla="*/ 30 h 42"/>
                <a:gd name="T66" fmla="*/ 50 w 78"/>
                <a:gd name="T67" fmla="*/ 34 h 42"/>
                <a:gd name="T68" fmla="*/ 56 w 78"/>
                <a:gd name="T69" fmla="*/ 38 h 42"/>
                <a:gd name="T70" fmla="*/ 62 w 78"/>
                <a:gd name="T71" fmla="*/ 42 h 42"/>
                <a:gd name="T72" fmla="*/ 64 w 78"/>
                <a:gd name="T73" fmla="*/ 42 h 42"/>
                <a:gd name="T74" fmla="*/ 72 w 78"/>
                <a:gd name="T75" fmla="*/ 40 h 42"/>
                <a:gd name="T76" fmla="*/ 76 w 78"/>
                <a:gd name="T77" fmla="*/ 36 h 42"/>
                <a:gd name="T78" fmla="*/ 78 w 78"/>
                <a:gd name="T79"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2">
                  <a:moveTo>
                    <a:pt x="78" y="32"/>
                  </a:moveTo>
                  <a:lnTo>
                    <a:pt x="78" y="30"/>
                  </a:lnTo>
                  <a:lnTo>
                    <a:pt x="76" y="26"/>
                  </a:lnTo>
                  <a:lnTo>
                    <a:pt x="74" y="24"/>
                  </a:lnTo>
                  <a:lnTo>
                    <a:pt x="74" y="22"/>
                  </a:lnTo>
                  <a:lnTo>
                    <a:pt x="72" y="20"/>
                  </a:lnTo>
                  <a:lnTo>
                    <a:pt x="74" y="18"/>
                  </a:lnTo>
                  <a:lnTo>
                    <a:pt x="72" y="16"/>
                  </a:lnTo>
                  <a:lnTo>
                    <a:pt x="72" y="14"/>
                  </a:lnTo>
                  <a:lnTo>
                    <a:pt x="72" y="14"/>
                  </a:lnTo>
                  <a:lnTo>
                    <a:pt x="72" y="12"/>
                  </a:lnTo>
                  <a:lnTo>
                    <a:pt x="66" y="10"/>
                  </a:lnTo>
                  <a:lnTo>
                    <a:pt x="60" y="12"/>
                  </a:lnTo>
                  <a:lnTo>
                    <a:pt x="60" y="10"/>
                  </a:lnTo>
                  <a:lnTo>
                    <a:pt x="56" y="8"/>
                  </a:lnTo>
                  <a:lnTo>
                    <a:pt x="56" y="6"/>
                  </a:lnTo>
                  <a:lnTo>
                    <a:pt x="52" y="4"/>
                  </a:lnTo>
                  <a:lnTo>
                    <a:pt x="50" y="4"/>
                  </a:lnTo>
                  <a:lnTo>
                    <a:pt x="50" y="2"/>
                  </a:lnTo>
                  <a:lnTo>
                    <a:pt x="48" y="0"/>
                  </a:lnTo>
                  <a:lnTo>
                    <a:pt x="46" y="2"/>
                  </a:lnTo>
                  <a:lnTo>
                    <a:pt x="46" y="2"/>
                  </a:lnTo>
                  <a:lnTo>
                    <a:pt x="42" y="0"/>
                  </a:lnTo>
                  <a:lnTo>
                    <a:pt x="38" y="0"/>
                  </a:lnTo>
                  <a:lnTo>
                    <a:pt x="36" y="4"/>
                  </a:lnTo>
                  <a:lnTo>
                    <a:pt x="34" y="4"/>
                  </a:lnTo>
                  <a:lnTo>
                    <a:pt x="34" y="6"/>
                  </a:lnTo>
                  <a:lnTo>
                    <a:pt x="36" y="12"/>
                  </a:lnTo>
                  <a:lnTo>
                    <a:pt x="34" y="16"/>
                  </a:lnTo>
                  <a:lnTo>
                    <a:pt x="30" y="20"/>
                  </a:lnTo>
                  <a:lnTo>
                    <a:pt x="26" y="20"/>
                  </a:lnTo>
                  <a:lnTo>
                    <a:pt x="24" y="18"/>
                  </a:lnTo>
                  <a:lnTo>
                    <a:pt x="24" y="16"/>
                  </a:lnTo>
                  <a:lnTo>
                    <a:pt x="18" y="10"/>
                  </a:lnTo>
                  <a:lnTo>
                    <a:pt x="18" y="6"/>
                  </a:lnTo>
                  <a:lnTo>
                    <a:pt x="16" y="6"/>
                  </a:lnTo>
                  <a:lnTo>
                    <a:pt x="14" y="8"/>
                  </a:lnTo>
                  <a:lnTo>
                    <a:pt x="12" y="8"/>
                  </a:lnTo>
                  <a:lnTo>
                    <a:pt x="10" y="10"/>
                  </a:lnTo>
                  <a:lnTo>
                    <a:pt x="8" y="10"/>
                  </a:lnTo>
                  <a:lnTo>
                    <a:pt x="6" y="12"/>
                  </a:lnTo>
                  <a:lnTo>
                    <a:pt x="6" y="16"/>
                  </a:lnTo>
                  <a:lnTo>
                    <a:pt x="4" y="16"/>
                  </a:lnTo>
                  <a:lnTo>
                    <a:pt x="4" y="20"/>
                  </a:lnTo>
                  <a:lnTo>
                    <a:pt x="2" y="24"/>
                  </a:lnTo>
                  <a:lnTo>
                    <a:pt x="2" y="26"/>
                  </a:lnTo>
                  <a:lnTo>
                    <a:pt x="2" y="28"/>
                  </a:lnTo>
                  <a:lnTo>
                    <a:pt x="0" y="30"/>
                  </a:lnTo>
                  <a:lnTo>
                    <a:pt x="2" y="36"/>
                  </a:lnTo>
                  <a:lnTo>
                    <a:pt x="2" y="36"/>
                  </a:lnTo>
                  <a:lnTo>
                    <a:pt x="2" y="38"/>
                  </a:lnTo>
                  <a:lnTo>
                    <a:pt x="4" y="36"/>
                  </a:lnTo>
                  <a:lnTo>
                    <a:pt x="6" y="34"/>
                  </a:lnTo>
                  <a:lnTo>
                    <a:pt x="10" y="30"/>
                  </a:lnTo>
                  <a:lnTo>
                    <a:pt x="14" y="30"/>
                  </a:lnTo>
                  <a:lnTo>
                    <a:pt x="18" y="30"/>
                  </a:lnTo>
                  <a:lnTo>
                    <a:pt x="22" y="30"/>
                  </a:lnTo>
                  <a:lnTo>
                    <a:pt x="24" y="30"/>
                  </a:lnTo>
                  <a:lnTo>
                    <a:pt x="26" y="30"/>
                  </a:lnTo>
                  <a:lnTo>
                    <a:pt x="28" y="28"/>
                  </a:lnTo>
                  <a:lnTo>
                    <a:pt x="30" y="30"/>
                  </a:lnTo>
                  <a:lnTo>
                    <a:pt x="32" y="30"/>
                  </a:lnTo>
                  <a:lnTo>
                    <a:pt x="32" y="32"/>
                  </a:lnTo>
                  <a:lnTo>
                    <a:pt x="38" y="32"/>
                  </a:lnTo>
                  <a:lnTo>
                    <a:pt x="38" y="34"/>
                  </a:lnTo>
                  <a:lnTo>
                    <a:pt x="42" y="30"/>
                  </a:lnTo>
                  <a:lnTo>
                    <a:pt x="46" y="32"/>
                  </a:lnTo>
                  <a:lnTo>
                    <a:pt x="50" y="34"/>
                  </a:lnTo>
                  <a:lnTo>
                    <a:pt x="54" y="38"/>
                  </a:lnTo>
                  <a:lnTo>
                    <a:pt x="56" y="38"/>
                  </a:lnTo>
                  <a:lnTo>
                    <a:pt x="60" y="42"/>
                  </a:lnTo>
                  <a:lnTo>
                    <a:pt x="62" y="42"/>
                  </a:lnTo>
                  <a:lnTo>
                    <a:pt x="64" y="42"/>
                  </a:lnTo>
                  <a:lnTo>
                    <a:pt x="64" y="42"/>
                  </a:lnTo>
                  <a:lnTo>
                    <a:pt x="68" y="40"/>
                  </a:lnTo>
                  <a:lnTo>
                    <a:pt x="72" y="40"/>
                  </a:lnTo>
                  <a:lnTo>
                    <a:pt x="74" y="36"/>
                  </a:lnTo>
                  <a:lnTo>
                    <a:pt x="76" y="36"/>
                  </a:lnTo>
                  <a:lnTo>
                    <a:pt x="76" y="34"/>
                  </a:lnTo>
                  <a:lnTo>
                    <a:pt x="78" y="3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7" name="Kuwait">
              <a:extLst>
                <a:ext uri="{FF2B5EF4-FFF2-40B4-BE49-F238E27FC236}">
                  <a16:creationId xmlns:a16="http://schemas.microsoft.com/office/drawing/2014/main" id="{426F92C8-4033-4F1B-9581-E9529A2DFE98}"/>
                </a:ext>
              </a:extLst>
            </p:cNvPr>
            <p:cNvSpPr>
              <a:spLocks/>
            </p:cNvSpPr>
            <p:nvPr/>
          </p:nvSpPr>
          <p:spPr bwMode="auto">
            <a:xfrm>
              <a:off x="6987859" y="3682715"/>
              <a:ext cx="38277" cy="42105"/>
            </a:xfrm>
            <a:custGeom>
              <a:avLst/>
              <a:gdLst>
                <a:gd name="T0" fmla="*/ 0 w 20"/>
                <a:gd name="T1" fmla="*/ 14 h 22"/>
                <a:gd name="T2" fmla="*/ 2 w 20"/>
                <a:gd name="T3" fmla="*/ 10 h 22"/>
                <a:gd name="T4" fmla="*/ 6 w 20"/>
                <a:gd name="T5" fmla="*/ 4 h 22"/>
                <a:gd name="T6" fmla="*/ 12 w 20"/>
                <a:gd name="T7" fmla="*/ 0 h 22"/>
                <a:gd name="T8" fmla="*/ 16 w 20"/>
                <a:gd name="T9" fmla="*/ 2 h 22"/>
                <a:gd name="T10" fmla="*/ 18 w 20"/>
                <a:gd name="T11" fmla="*/ 2 h 22"/>
                <a:gd name="T12" fmla="*/ 20 w 20"/>
                <a:gd name="T13" fmla="*/ 2 h 22"/>
                <a:gd name="T14" fmla="*/ 20 w 20"/>
                <a:gd name="T15" fmla="*/ 2 h 22"/>
                <a:gd name="T16" fmla="*/ 20 w 20"/>
                <a:gd name="T17" fmla="*/ 8 h 22"/>
                <a:gd name="T18" fmla="*/ 14 w 20"/>
                <a:gd name="T19" fmla="*/ 10 h 22"/>
                <a:gd name="T20" fmla="*/ 18 w 20"/>
                <a:gd name="T21" fmla="*/ 14 h 22"/>
                <a:gd name="T22" fmla="*/ 18 w 20"/>
                <a:gd name="T23" fmla="*/ 12 h 22"/>
                <a:gd name="T24" fmla="*/ 20 w 20"/>
                <a:gd name="T25" fmla="*/ 14 h 22"/>
                <a:gd name="T26" fmla="*/ 20 w 20"/>
                <a:gd name="T27" fmla="*/ 16 h 22"/>
                <a:gd name="T28" fmla="*/ 20 w 20"/>
                <a:gd name="T29" fmla="*/ 18 h 22"/>
                <a:gd name="T30" fmla="*/ 20 w 20"/>
                <a:gd name="T31" fmla="*/ 18 h 22"/>
                <a:gd name="T32" fmla="*/ 20 w 20"/>
                <a:gd name="T33" fmla="*/ 18 h 22"/>
                <a:gd name="T34" fmla="*/ 20 w 20"/>
                <a:gd name="T35" fmla="*/ 20 h 22"/>
                <a:gd name="T36" fmla="*/ 14 w 20"/>
                <a:gd name="T37" fmla="*/ 22 h 22"/>
                <a:gd name="T38" fmla="*/ 14 w 20"/>
                <a:gd name="T39" fmla="*/ 18 h 22"/>
                <a:gd name="T40" fmla="*/ 2 w 20"/>
                <a:gd name="T41" fmla="*/ 14 h 22"/>
                <a:gd name="T42" fmla="*/ 0 w 20"/>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0" y="14"/>
                  </a:moveTo>
                  <a:lnTo>
                    <a:pt x="2" y="10"/>
                  </a:lnTo>
                  <a:lnTo>
                    <a:pt x="6" y="4"/>
                  </a:lnTo>
                  <a:lnTo>
                    <a:pt x="12" y="0"/>
                  </a:lnTo>
                  <a:lnTo>
                    <a:pt x="16" y="2"/>
                  </a:lnTo>
                  <a:lnTo>
                    <a:pt x="18" y="2"/>
                  </a:lnTo>
                  <a:lnTo>
                    <a:pt x="20" y="2"/>
                  </a:lnTo>
                  <a:lnTo>
                    <a:pt x="20" y="2"/>
                  </a:lnTo>
                  <a:lnTo>
                    <a:pt x="20" y="8"/>
                  </a:lnTo>
                  <a:lnTo>
                    <a:pt x="14" y="10"/>
                  </a:lnTo>
                  <a:lnTo>
                    <a:pt x="18" y="14"/>
                  </a:lnTo>
                  <a:lnTo>
                    <a:pt x="18" y="12"/>
                  </a:lnTo>
                  <a:lnTo>
                    <a:pt x="20" y="14"/>
                  </a:lnTo>
                  <a:lnTo>
                    <a:pt x="20" y="16"/>
                  </a:lnTo>
                  <a:lnTo>
                    <a:pt x="20" y="18"/>
                  </a:lnTo>
                  <a:lnTo>
                    <a:pt x="20" y="18"/>
                  </a:lnTo>
                  <a:lnTo>
                    <a:pt x="20" y="18"/>
                  </a:lnTo>
                  <a:lnTo>
                    <a:pt x="20" y="20"/>
                  </a:lnTo>
                  <a:lnTo>
                    <a:pt x="14" y="22"/>
                  </a:lnTo>
                  <a:lnTo>
                    <a:pt x="14" y="18"/>
                  </a:lnTo>
                  <a:lnTo>
                    <a:pt x="2" y="14"/>
                  </a:lnTo>
                  <a:lnTo>
                    <a:pt x="0" y="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8" name="Kenya">
              <a:extLst>
                <a:ext uri="{FF2B5EF4-FFF2-40B4-BE49-F238E27FC236}">
                  <a16:creationId xmlns:a16="http://schemas.microsoft.com/office/drawing/2014/main" id="{45C74FCC-F3B1-401E-922E-B7B19C6D8A15}"/>
                </a:ext>
              </a:extLst>
            </p:cNvPr>
            <p:cNvSpPr>
              <a:spLocks noEditPoints="1"/>
            </p:cNvSpPr>
            <p:nvPr/>
          </p:nvSpPr>
          <p:spPr bwMode="auto">
            <a:xfrm>
              <a:off x="6658675" y="4291322"/>
              <a:ext cx="248802" cy="241146"/>
            </a:xfrm>
            <a:custGeom>
              <a:avLst/>
              <a:gdLst>
                <a:gd name="T0" fmla="*/ 34 w 130"/>
                <a:gd name="T1" fmla="*/ 14 h 126"/>
                <a:gd name="T2" fmla="*/ 36 w 130"/>
                <a:gd name="T3" fmla="*/ 12 h 126"/>
                <a:gd name="T4" fmla="*/ 40 w 130"/>
                <a:gd name="T5" fmla="*/ 10 h 126"/>
                <a:gd name="T6" fmla="*/ 48 w 130"/>
                <a:gd name="T7" fmla="*/ 0 h 126"/>
                <a:gd name="T8" fmla="*/ 52 w 130"/>
                <a:gd name="T9" fmla="*/ 2 h 126"/>
                <a:gd name="T10" fmla="*/ 54 w 130"/>
                <a:gd name="T11" fmla="*/ 10 h 126"/>
                <a:gd name="T12" fmla="*/ 58 w 130"/>
                <a:gd name="T13" fmla="*/ 12 h 126"/>
                <a:gd name="T14" fmla="*/ 64 w 130"/>
                <a:gd name="T15" fmla="*/ 12 h 126"/>
                <a:gd name="T16" fmla="*/ 72 w 130"/>
                <a:gd name="T17" fmla="*/ 14 h 126"/>
                <a:gd name="T18" fmla="*/ 80 w 130"/>
                <a:gd name="T19" fmla="*/ 20 h 126"/>
                <a:gd name="T20" fmla="*/ 84 w 130"/>
                <a:gd name="T21" fmla="*/ 24 h 126"/>
                <a:gd name="T22" fmla="*/ 92 w 130"/>
                <a:gd name="T23" fmla="*/ 24 h 126"/>
                <a:gd name="T24" fmla="*/ 96 w 130"/>
                <a:gd name="T25" fmla="*/ 26 h 126"/>
                <a:gd name="T26" fmla="*/ 102 w 130"/>
                <a:gd name="T27" fmla="*/ 24 h 126"/>
                <a:gd name="T28" fmla="*/ 106 w 130"/>
                <a:gd name="T29" fmla="*/ 18 h 126"/>
                <a:gd name="T30" fmla="*/ 110 w 130"/>
                <a:gd name="T31" fmla="*/ 18 h 126"/>
                <a:gd name="T32" fmla="*/ 116 w 130"/>
                <a:gd name="T33" fmla="*/ 16 h 126"/>
                <a:gd name="T34" fmla="*/ 120 w 130"/>
                <a:gd name="T35" fmla="*/ 20 h 126"/>
                <a:gd name="T36" fmla="*/ 128 w 130"/>
                <a:gd name="T37" fmla="*/ 20 h 126"/>
                <a:gd name="T38" fmla="*/ 118 w 130"/>
                <a:gd name="T39" fmla="*/ 30 h 126"/>
                <a:gd name="T40" fmla="*/ 128 w 130"/>
                <a:gd name="T41" fmla="*/ 88 h 126"/>
                <a:gd name="T42" fmla="*/ 124 w 130"/>
                <a:gd name="T43" fmla="*/ 92 h 126"/>
                <a:gd name="T44" fmla="*/ 120 w 130"/>
                <a:gd name="T45" fmla="*/ 94 h 126"/>
                <a:gd name="T46" fmla="*/ 116 w 130"/>
                <a:gd name="T47" fmla="*/ 98 h 126"/>
                <a:gd name="T48" fmla="*/ 112 w 130"/>
                <a:gd name="T49" fmla="*/ 100 h 126"/>
                <a:gd name="T50" fmla="*/ 110 w 130"/>
                <a:gd name="T51" fmla="*/ 102 h 126"/>
                <a:gd name="T52" fmla="*/ 108 w 130"/>
                <a:gd name="T53" fmla="*/ 106 h 126"/>
                <a:gd name="T54" fmla="*/ 106 w 130"/>
                <a:gd name="T55" fmla="*/ 110 h 126"/>
                <a:gd name="T56" fmla="*/ 104 w 130"/>
                <a:gd name="T57" fmla="*/ 114 h 126"/>
                <a:gd name="T58" fmla="*/ 98 w 130"/>
                <a:gd name="T59" fmla="*/ 126 h 126"/>
                <a:gd name="T60" fmla="*/ 94 w 130"/>
                <a:gd name="T61" fmla="*/ 126 h 126"/>
                <a:gd name="T62" fmla="*/ 78 w 130"/>
                <a:gd name="T63" fmla="*/ 114 h 126"/>
                <a:gd name="T64" fmla="*/ 78 w 130"/>
                <a:gd name="T65" fmla="*/ 112 h 126"/>
                <a:gd name="T66" fmla="*/ 30 w 130"/>
                <a:gd name="T67" fmla="*/ 80 h 126"/>
                <a:gd name="T68" fmla="*/ 30 w 130"/>
                <a:gd name="T69" fmla="*/ 70 h 126"/>
                <a:gd name="T70" fmla="*/ 34 w 130"/>
                <a:gd name="T71" fmla="*/ 64 h 126"/>
                <a:gd name="T72" fmla="*/ 36 w 130"/>
                <a:gd name="T73" fmla="*/ 58 h 126"/>
                <a:gd name="T74" fmla="*/ 40 w 130"/>
                <a:gd name="T75" fmla="*/ 56 h 126"/>
                <a:gd name="T76" fmla="*/ 44 w 130"/>
                <a:gd name="T77" fmla="*/ 54 h 126"/>
                <a:gd name="T78" fmla="*/ 44 w 130"/>
                <a:gd name="T79" fmla="*/ 50 h 126"/>
                <a:gd name="T80" fmla="*/ 48 w 130"/>
                <a:gd name="T81" fmla="*/ 44 h 126"/>
                <a:gd name="T82" fmla="*/ 44 w 130"/>
                <a:gd name="T83" fmla="*/ 40 h 126"/>
                <a:gd name="T84" fmla="*/ 44 w 130"/>
                <a:gd name="T85" fmla="*/ 36 h 126"/>
                <a:gd name="T86" fmla="*/ 42 w 130"/>
                <a:gd name="T87" fmla="*/ 32 h 126"/>
                <a:gd name="T88" fmla="*/ 38 w 130"/>
                <a:gd name="T89" fmla="*/ 26 h 126"/>
                <a:gd name="T90" fmla="*/ 36 w 130"/>
                <a:gd name="T91" fmla="*/ 24 h 126"/>
                <a:gd name="T92" fmla="*/ 34 w 130"/>
                <a:gd name="T93" fmla="*/ 22 h 126"/>
                <a:gd name="T94" fmla="*/ 32 w 130"/>
                <a:gd name="T95" fmla="*/ 16 h 126"/>
                <a:gd name="T96" fmla="*/ 32 w 130"/>
                <a:gd name="T97" fmla="*/ 16 h 126"/>
                <a:gd name="T98" fmla="*/ 6 w 130"/>
                <a:gd name="T99" fmla="*/ 82 h 126"/>
                <a:gd name="T100" fmla="*/ 2 w 130"/>
                <a:gd name="T101" fmla="*/ 8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0" h="126">
                  <a:moveTo>
                    <a:pt x="32" y="16"/>
                  </a:moveTo>
                  <a:lnTo>
                    <a:pt x="34" y="14"/>
                  </a:lnTo>
                  <a:lnTo>
                    <a:pt x="36" y="14"/>
                  </a:lnTo>
                  <a:lnTo>
                    <a:pt x="36" y="12"/>
                  </a:lnTo>
                  <a:lnTo>
                    <a:pt x="38" y="10"/>
                  </a:lnTo>
                  <a:lnTo>
                    <a:pt x="40" y="10"/>
                  </a:lnTo>
                  <a:lnTo>
                    <a:pt x="42" y="6"/>
                  </a:lnTo>
                  <a:lnTo>
                    <a:pt x="48" y="0"/>
                  </a:lnTo>
                  <a:lnTo>
                    <a:pt x="50" y="2"/>
                  </a:lnTo>
                  <a:lnTo>
                    <a:pt x="52" y="2"/>
                  </a:lnTo>
                  <a:lnTo>
                    <a:pt x="54" y="2"/>
                  </a:lnTo>
                  <a:lnTo>
                    <a:pt x="54" y="10"/>
                  </a:lnTo>
                  <a:lnTo>
                    <a:pt x="56" y="12"/>
                  </a:lnTo>
                  <a:lnTo>
                    <a:pt x="58" y="12"/>
                  </a:lnTo>
                  <a:lnTo>
                    <a:pt x="60" y="12"/>
                  </a:lnTo>
                  <a:lnTo>
                    <a:pt x="64" y="12"/>
                  </a:lnTo>
                  <a:lnTo>
                    <a:pt x="70" y="12"/>
                  </a:lnTo>
                  <a:lnTo>
                    <a:pt x="72" y="14"/>
                  </a:lnTo>
                  <a:lnTo>
                    <a:pt x="78" y="18"/>
                  </a:lnTo>
                  <a:lnTo>
                    <a:pt x="80" y="20"/>
                  </a:lnTo>
                  <a:lnTo>
                    <a:pt x="82" y="22"/>
                  </a:lnTo>
                  <a:lnTo>
                    <a:pt x="84" y="24"/>
                  </a:lnTo>
                  <a:lnTo>
                    <a:pt x="88" y="24"/>
                  </a:lnTo>
                  <a:lnTo>
                    <a:pt x="92" y="24"/>
                  </a:lnTo>
                  <a:lnTo>
                    <a:pt x="94" y="24"/>
                  </a:lnTo>
                  <a:lnTo>
                    <a:pt x="96" y="26"/>
                  </a:lnTo>
                  <a:lnTo>
                    <a:pt x="98" y="26"/>
                  </a:lnTo>
                  <a:lnTo>
                    <a:pt x="102" y="24"/>
                  </a:lnTo>
                  <a:lnTo>
                    <a:pt x="104" y="20"/>
                  </a:lnTo>
                  <a:lnTo>
                    <a:pt x="106" y="18"/>
                  </a:lnTo>
                  <a:lnTo>
                    <a:pt x="108" y="18"/>
                  </a:lnTo>
                  <a:lnTo>
                    <a:pt x="110" y="18"/>
                  </a:lnTo>
                  <a:lnTo>
                    <a:pt x="112" y="16"/>
                  </a:lnTo>
                  <a:lnTo>
                    <a:pt x="116" y="16"/>
                  </a:lnTo>
                  <a:lnTo>
                    <a:pt x="118" y="16"/>
                  </a:lnTo>
                  <a:lnTo>
                    <a:pt x="120" y="20"/>
                  </a:lnTo>
                  <a:lnTo>
                    <a:pt x="122" y="20"/>
                  </a:lnTo>
                  <a:lnTo>
                    <a:pt x="128" y="20"/>
                  </a:lnTo>
                  <a:lnTo>
                    <a:pt x="130" y="20"/>
                  </a:lnTo>
                  <a:lnTo>
                    <a:pt x="118" y="30"/>
                  </a:lnTo>
                  <a:lnTo>
                    <a:pt x="118" y="80"/>
                  </a:lnTo>
                  <a:lnTo>
                    <a:pt x="128" y="88"/>
                  </a:lnTo>
                  <a:lnTo>
                    <a:pt x="128" y="88"/>
                  </a:lnTo>
                  <a:lnTo>
                    <a:pt x="124" y="92"/>
                  </a:lnTo>
                  <a:lnTo>
                    <a:pt x="122" y="94"/>
                  </a:lnTo>
                  <a:lnTo>
                    <a:pt x="120" y="94"/>
                  </a:lnTo>
                  <a:lnTo>
                    <a:pt x="122" y="96"/>
                  </a:lnTo>
                  <a:lnTo>
                    <a:pt x="116" y="98"/>
                  </a:lnTo>
                  <a:lnTo>
                    <a:pt x="116" y="100"/>
                  </a:lnTo>
                  <a:lnTo>
                    <a:pt x="112" y="100"/>
                  </a:lnTo>
                  <a:lnTo>
                    <a:pt x="110" y="102"/>
                  </a:lnTo>
                  <a:lnTo>
                    <a:pt x="110" y="102"/>
                  </a:lnTo>
                  <a:lnTo>
                    <a:pt x="108" y="104"/>
                  </a:lnTo>
                  <a:lnTo>
                    <a:pt x="108" y="106"/>
                  </a:lnTo>
                  <a:lnTo>
                    <a:pt x="108" y="106"/>
                  </a:lnTo>
                  <a:lnTo>
                    <a:pt x="106" y="110"/>
                  </a:lnTo>
                  <a:lnTo>
                    <a:pt x="104" y="112"/>
                  </a:lnTo>
                  <a:lnTo>
                    <a:pt x="104" y="114"/>
                  </a:lnTo>
                  <a:lnTo>
                    <a:pt x="102" y="118"/>
                  </a:lnTo>
                  <a:lnTo>
                    <a:pt x="98" y="126"/>
                  </a:lnTo>
                  <a:lnTo>
                    <a:pt x="96" y="126"/>
                  </a:lnTo>
                  <a:lnTo>
                    <a:pt x="94" y="126"/>
                  </a:lnTo>
                  <a:lnTo>
                    <a:pt x="80" y="116"/>
                  </a:lnTo>
                  <a:lnTo>
                    <a:pt x="78" y="114"/>
                  </a:lnTo>
                  <a:lnTo>
                    <a:pt x="78" y="112"/>
                  </a:lnTo>
                  <a:lnTo>
                    <a:pt x="78" y="112"/>
                  </a:lnTo>
                  <a:lnTo>
                    <a:pt x="76" y="106"/>
                  </a:lnTo>
                  <a:lnTo>
                    <a:pt x="30" y="80"/>
                  </a:lnTo>
                  <a:lnTo>
                    <a:pt x="28" y="80"/>
                  </a:lnTo>
                  <a:lnTo>
                    <a:pt x="30" y="70"/>
                  </a:lnTo>
                  <a:lnTo>
                    <a:pt x="32" y="66"/>
                  </a:lnTo>
                  <a:lnTo>
                    <a:pt x="34" y="64"/>
                  </a:lnTo>
                  <a:lnTo>
                    <a:pt x="34" y="60"/>
                  </a:lnTo>
                  <a:lnTo>
                    <a:pt x="36" y="58"/>
                  </a:lnTo>
                  <a:lnTo>
                    <a:pt x="38" y="56"/>
                  </a:lnTo>
                  <a:lnTo>
                    <a:pt x="40" y="56"/>
                  </a:lnTo>
                  <a:lnTo>
                    <a:pt x="40" y="54"/>
                  </a:lnTo>
                  <a:lnTo>
                    <a:pt x="44" y="54"/>
                  </a:lnTo>
                  <a:lnTo>
                    <a:pt x="44" y="50"/>
                  </a:lnTo>
                  <a:lnTo>
                    <a:pt x="44" y="50"/>
                  </a:lnTo>
                  <a:lnTo>
                    <a:pt x="46" y="46"/>
                  </a:lnTo>
                  <a:lnTo>
                    <a:pt x="48" y="44"/>
                  </a:lnTo>
                  <a:lnTo>
                    <a:pt x="46" y="40"/>
                  </a:lnTo>
                  <a:lnTo>
                    <a:pt x="44" y="40"/>
                  </a:lnTo>
                  <a:lnTo>
                    <a:pt x="46" y="38"/>
                  </a:lnTo>
                  <a:lnTo>
                    <a:pt x="44" y="36"/>
                  </a:lnTo>
                  <a:lnTo>
                    <a:pt x="42" y="36"/>
                  </a:lnTo>
                  <a:lnTo>
                    <a:pt x="42" y="32"/>
                  </a:lnTo>
                  <a:lnTo>
                    <a:pt x="38" y="30"/>
                  </a:lnTo>
                  <a:lnTo>
                    <a:pt x="38" y="26"/>
                  </a:lnTo>
                  <a:lnTo>
                    <a:pt x="38" y="24"/>
                  </a:lnTo>
                  <a:lnTo>
                    <a:pt x="36" y="24"/>
                  </a:lnTo>
                  <a:lnTo>
                    <a:pt x="36" y="22"/>
                  </a:lnTo>
                  <a:lnTo>
                    <a:pt x="34" y="22"/>
                  </a:lnTo>
                  <a:lnTo>
                    <a:pt x="34" y="18"/>
                  </a:lnTo>
                  <a:lnTo>
                    <a:pt x="32" y="16"/>
                  </a:lnTo>
                  <a:lnTo>
                    <a:pt x="32" y="16"/>
                  </a:lnTo>
                  <a:lnTo>
                    <a:pt x="32" y="16"/>
                  </a:lnTo>
                  <a:close/>
                  <a:moveTo>
                    <a:pt x="0" y="82"/>
                  </a:moveTo>
                  <a:lnTo>
                    <a:pt x="6" y="82"/>
                  </a:lnTo>
                  <a:lnTo>
                    <a:pt x="10" y="82"/>
                  </a:lnTo>
                  <a:lnTo>
                    <a:pt x="2" y="82"/>
                  </a:lnTo>
                  <a:lnTo>
                    <a:pt x="0" y="8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89" name="Lesotho">
              <a:extLst>
                <a:ext uri="{FF2B5EF4-FFF2-40B4-BE49-F238E27FC236}">
                  <a16:creationId xmlns:a16="http://schemas.microsoft.com/office/drawing/2014/main" id="{C676C9A6-20B3-430E-B1A2-E517E982A2EC}"/>
                </a:ext>
              </a:extLst>
            </p:cNvPr>
            <p:cNvSpPr>
              <a:spLocks/>
            </p:cNvSpPr>
            <p:nvPr/>
          </p:nvSpPr>
          <p:spPr bwMode="auto">
            <a:xfrm>
              <a:off x="6528533" y="5118110"/>
              <a:ext cx="53588" cy="53588"/>
            </a:xfrm>
            <a:custGeom>
              <a:avLst/>
              <a:gdLst>
                <a:gd name="T0" fmla="*/ 4 w 28"/>
                <a:gd name="T1" fmla="*/ 22 h 28"/>
                <a:gd name="T2" fmla="*/ 4 w 28"/>
                <a:gd name="T3" fmla="*/ 20 h 28"/>
                <a:gd name="T4" fmla="*/ 4 w 28"/>
                <a:gd name="T5" fmla="*/ 18 h 28"/>
                <a:gd name="T6" fmla="*/ 4 w 28"/>
                <a:gd name="T7" fmla="*/ 16 h 28"/>
                <a:gd name="T8" fmla="*/ 2 w 28"/>
                <a:gd name="T9" fmla="*/ 16 h 28"/>
                <a:gd name="T10" fmla="*/ 0 w 28"/>
                <a:gd name="T11" fmla="*/ 14 h 28"/>
                <a:gd name="T12" fmla="*/ 2 w 28"/>
                <a:gd name="T13" fmla="*/ 12 h 28"/>
                <a:gd name="T14" fmla="*/ 6 w 28"/>
                <a:gd name="T15" fmla="*/ 10 h 28"/>
                <a:gd name="T16" fmla="*/ 6 w 28"/>
                <a:gd name="T17" fmla="*/ 6 h 28"/>
                <a:gd name="T18" fmla="*/ 10 w 28"/>
                <a:gd name="T19" fmla="*/ 4 h 28"/>
                <a:gd name="T20" fmla="*/ 14 w 28"/>
                <a:gd name="T21" fmla="*/ 4 h 28"/>
                <a:gd name="T22" fmla="*/ 14 w 28"/>
                <a:gd name="T23" fmla="*/ 2 h 28"/>
                <a:gd name="T24" fmla="*/ 16 w 28"/>
                <a:gd name="T25" fmla="*/ 0 h 28"/>
                <a:gd name="T26" fmla="*/ 18 w 28"/>
                <a:gd name="T27" fmla="*/ 0 h 28"/>
                <a:gd name="T28" fmla="*/ 18 w 28"/>
                <a:gd name="T29" fmla="*/ 0 h 28"/>
                <a:gd name="T30" fmla="*/ 20 w 28"/>
                <a:gd name="T31" fmla="*/ 0 h 28"/>
                <a:gd name="T32" fmla="*/ 20 w 28"/>
                <a:gd name="T33" fmla="*/ 0 h 28"/>
                <a:gd name="T34" fmla="*/ 22 w 28"/>
                <a:gd name="T35" fmla="*/ 2 h 28"/>
                <a:gd name="T36" fmla="*/ 24 w 28"/>
                <a:gd name="T37" fmla="*/ 0 h 28"/>
                <a:gd name="T38" fmla="*/ 26 w 28"/>
                <a:gd name="T39" fmla="*/ 4 h 28"/>
                <a:gd name="T40" fmla="*/ 28 w 28"/>
                <a:gd name="T41" fmla="*/ 8 h 28"/>
                <a:gd name="T42" fmla="*/ 28 w 28"/>
                <a:gd name="T43" fmla="*/ 12 h 28"/>
                <a:gd name="T44" fmla="*/ 26 w 28"/>
                <a:gd name="T45" fmla="*/ 14 h 28"/>
                <a:gd name="T46" fmla="*/ 24 w 28"/>
                <a:gd name="T47" fmla="*/ 14 h 28"/>
                <a:gd name="T48" fmla="*/ 24 w 28"/>
                <a:gd name="T49" fmla="*/ 16 h 28"/>
                <a:gd name="T50" fmla="*/ 26 w 28"/>
                <a:gd name="T51" fmla="*/ 16 h 28"/>
                <a:gd name="T52" fmla="*/ 24 w 28"/>
                <a:gd name="T53" fmla="*/ 18 h 28"/>
                <a:gd name="T54" fmla="*/ 24 w 28"/>
                <a:gd name="T55" fmla="*/ 20 h 28"/>
                <a:gd name="T56" fmla="*/ 22 w 28"/>
                <a:gd name="T57" fmla="*/ 20 h 28"/>
                <a:gd name="T58" fmla="*/ 20 w 28"/>
                <a:gd name="T59" fmla="*/ 20 h 28"/>
                <a:gd name="T60" fmla="*/ 18 w 28"/>
                <a:gd name="T61" fmla="*/ 22 h 28"/>
                <a:gd name="T62" fmla="*/ 16 w 28"/>
                <a:gd name="T63" fmla="*/ 22 h 28"/>
                <a:gd name="T64" fmla="*/ 14 w 28"/>
                <a:gd name="T65" fmla="*/ 24 h 28"/>
                <a:gd name="T66" fmla="*/ 14 w 28"/>
                <a:gd name="T67" fmla="*/ 26 h 28"/>
                <a:gd name="T68" fmla="*/ 12 w 28"/>
                <a:gd name="T69" fmla="*/ 26 h 28"/>
                <a:gd name="T70" fmla="*/ 10 w 28"/>
                <a:gd name="T71" fmla="*/ 28 h 28"/>
                <a:gd name="T72" fmla="*/ 8 w 28"/>
                <a:gd name="T73" fmla="*/ 26 h 28"/>
                <a:gd name="T74" fmla="*/ 6 w 28"/>
                <a:gd name="T75" fmla="*/ 24 h 28"/>
                <a:gd name="T76" fmla="*/ 4 w 28"/>
                <a:gd name="T7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28">
                  <a:moveTo>
                    <a:pt x="4" y="22"/>
                  </a:moveTo>
                  <a:lnTo>
                    <a:pt x="4" y="20"/>
                  </a:lnTo>
                  <a:lnTo>
                    <a:pt x="4" y="18"/>
                  </a:lnTo>
                  <a:lnTo>
                    <a:pt x="4" y="16"/>
                  </a:lnTo>
                  <a:lnTo>
                    <a:pt x="2" y="16"/>
                  </a:lnTo>
                  <a:lnTo>
                    <a:pt x="0" y="14"/>
                  </a:lnTo>
                  <a:lnTo>
                    <a:pt x="2" y="12"/>
                  </a:lnTo>
                  <a:lnTo>
                    <a:pt x="6" y="10"/>
                  </a:lnTo>
                  <a:lnTo>
                    <a:pt x="6" y="6"/>
                  </a:lnTo>
                  <a:lnTo>
                    <a:pt x="10" y="4"/>
                  </a:lnTo>
                  <a:lnTo>
                    <a:pt x="14" y="4"/>
                  </a:lnTo>
                  <a:lnTo>
                    <a:pt x="14" y="2"/>
                  </a:lnTo>
                  <a:lnTo>
                    <a:pt x="16" y="0"/>
                  </a:lnTo>
                  <a:lnTo>
                    <a:pt x="18" y="0"/>
                  </a:lnTo>
                  <a:lnTo>
                    <a:pt x="18" y="0"/>
                  </a:lnTo>
                  <a:lnTo>
                    <a:pt x="20" y="0"/>
                  </a:lnTo>
                  <a:lnTo>
                    <a:pt x="20" y="0"/>
                  </a:lnTo>
                  <a:lnTo>
                    <a:pt x="22" y="2"/>
                  </a:lnTo>
                  <a:lnTo>
                    <a:pt x="24" y="0"/>
                  </a:lnTo>
                  <a:lnTo>
                    <a:pt x="26" y="4"/>
                  </a:lnTo>
                  <a:lnTo>
                    <a:pt x="28" y="8"/>
                  </a:lnTo>
                  <a:lnTo>
                    <a:pt x="28" y="12"/>
                  </a:lnTo>
                  <a:lnTo>
                    <a:pt x="26" y="14"/>
                  </a:lnTo>
                  <a:lnTo>
                    <a:pt x="24" y="14"/>
                  </a:lnTo>
                  <a:lnTo>
                    <a:pt x="24" y="16"/>
                  </a:lnTo>
                  <a:lnTo>
                    <a:pt x="26" y="16"/>
                  </a:lnTo>
                  <a:lnTo>
                    <a:pt x="24" y="18"/>
                  </a:lnTo>
                  <a:lnTo>
                    <a:pt x="24" y="20"/>
                  </a:lnTo>
                  <a:lnTo>
                    <a:pt x="22" y="20"/>
                  </a:lnTo>
                  <a:lnTo>
                    <a:pt x="20" y="20"/>
                  </a:lnTo>
                  <a:lnTo>
                    <a:pt x="18" y="22"/>
                  </a:lnTo>
                  <a:lnTo>
                    <a:pt x="16" y="22"/>
                  </a:lnTo>
                  <a:lnTo>
                    <a:pt x="14" y="24"/>
                  </a:lnTo>
                  <a:lnTo>
                    <a:pt x="14" y="26"/>
                  </a:lnTo>
                  <a:lnTo>
                    <a:pt x="12" y="26"/>
                  </a:lnTo>
                  <a:lnTo>
                    <a:pt x="10" y="28"/>
                  </a:lnTo>
                  <a:lnTo>
                    <a:pt x="8" y="26"/>
                  </a:lnTo>
                  <a:lnTo>
                    <a:pt x="6" y="24"/>
                  </a:lnTo>
                  <a:lnTo>
                    <a:pt x="4"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0" name="Jordan">
              <a:extLst>
                <a:ext uri="{FF2B5EF4-FFF2-40B4-BE49-F238E27FC236}">
                  <a16:creationId xmlns:a16="http://schemas.microsoft.com/office/drawing/2014/main" id="{EA703880-2EB0-435A-BC2A-A213B065F51A}"/>
                </a:ext>
              </a:extLst>
            </p:cNvPr>
            <p:cNvSpPr>
              <a:spLocks/>
            </p:cNvSpPr>
            <p:nvPr/>
          </p:nvSpPr>
          <p:spPr bwMode="auto">
            <a:xfrm>
              <a:off x="6719919" y="3602333"/>
              <a:ext cx="91865" cy="114832"/>
            </a:xfrm>
            <a:custGeom>
              <a:avLst/>
              <a:gdLst>
                <a:gd name="T0" fmla="*/ 0 w 48"/>
                <a:gd name="T1" fmla="*/ 52 h 60"/>
                <a:gd name="T2" fmla="*/ 0 w 48"/>
                <a:gd name="T3" fmla="*/ 52 h 60"/>
                <a:gd name="T4" fmla="*/ 0 w 48"/>
                <a:gd name="T5" fmla="*/ 50 h 60"/>
                <a:gd name="T6" fmla="*/ 0 w 48"/>
                <a:gd name="T7" fmla="*/ 48 h 60"/>
                <a:gd name="T8" fmla="*/ 0 w 48"/>
                <a:gd name="T9" fmla="*/ 46 h 60"/>
                <a:gd name="T10" fmla="*/ 2 w 48"/>
                <a:gd name="T11" fmla="*/ 42 h 60"/>
                <a:gd name="T12" fmla="*/ 2 w 48"/>
                <a:gd name="T13" fmla="*/ 40 h 60"/>
                <a:gd name="T14" fmla="*/ 2 w 48"/>
                <a:gd name="T15" fmla="*/ 40 h 60"/>
                <a:gd name="T16" fmla="*/ 2 w 48"/>
                <a:gd name="T17" fmla="*/ 36 h 60"/>
                <a:gd name="T18" fmla="*/ 4 w 48"/>
                <a:gd name="T19" fmla="*/ 34 h 60"/>
                <a:gd name="T20" fmla="*/ 4 w 48"/>
                <a:gd name="T21" fmla="*/ 32 h 60"/>
                <a:gd name="T22" fmla="*/ 4 w 48"/>
                <a:gd name="T23" fmla="*/ 22 h 60"/>
                <a:gd name="T24" fmla="*/ 4 w 48"/>
                <a:gd name="T25" fmla="*/ 20 h 60"/>
                <a:gd name="T26" fmla="*/ 4 w 48"/>
                <a:gd name="T27" fmla="*/ 16 h 60"/>
                <a:gd name="T28" fmla="*/ 4 w 48"/>
                <a:gd name="T29" fmla="*/ 16 h 60"/>
                <a:gd name="T30" fmla="*/ 4 w 48"/>
                <a:gd name="T31" fmla="*/ 14 h 60"/>
                <a:gd name="T32" fmla="*/ 4 w 48"/>
                <a:gd name="T33" fmla="*/ 12 h 60"/>
                <a:gd name="T34" fmla="*/ 6 w 48"/>
                <a:gd name="T35" fmla="*/ 12 h 60"/>
                <a:gd name="T36" fmla="*/ 6 w 48"/>
                <a:gd name="T37" fmla="*/ 10 h 60"/>
                <a:gd name="T38" fmla="*/ 8 w 48"/>
                <a:gd name="T39" fmla="*/ 10 h 60"/>
                <a:gd name="T40" fmla="*/ 8 w 48"/>
                <a:gd name="T41" fmla="*/ 10 h 60"/>
                <a:gd name="T42" fmla="*/ 14 w 48"/>
                <a:gd name="T43" fmla="*/ 12 h 60"/>
                <a:gd name="T44" fmla="*/ 16 w 48"/>
                <a:gd name="T45" fmla="*/ 14 h 60"/>
                <a:gd name="T46" fmla="*/ 16 w 48"/>
                <a:gd name="T47" fmla="*/ 14 h 60"/>
                <a:gd name="T48" fmla="*/ 18 w 48"/>
                <a:gd name="T49" fmla="*/ 14 h 60"/>
                <a:gd name="T50" fmla="*/ 42 w 48"/>
                <a:gd name="T51" fmla="*/ 0 h 60"/>
                <a:gd name="T52" fmla="*/ 48 w 48"/>
                <a:gd name="T53" fmla="*/ 14 h 60"/>
                <a:gd name="T54" fmla="*/ 48 w 48"/>
                <a:gd name="T55" fmla="*/ 14 h 60"/>
                <a:gd name="T56" fmla="*/ 44 w 48"/>
                <a:gd name="T57" fmla="*/ 20 h 60"/>
                <a:gd name="T58" fmla="*/ 26 w 48"/>
                <a:gd name="T59" fmla="*/ 26 h 60"/>
                <a:gd name="T60" fmla="*/ 40 w 48"/>
                <a:gd name="T61" fmla="*/ 40 h 60"/>
                <a:gd name="T62" fmla="*/ 34 w 48"/>
                <a:gd name="T63" fmla="*/ 46 h 60"/>
                <a:gd name="T64" fmla="*/ 34 w 48"/>
                <a:gd name="T65" fmla="*/ 50 h 60"/>
                <a:gd name="T66" fmla="*/ 24 w 48"/>
                <a:gd name="T67" fmla="*/ 52 h 60"/>
                <a:gd name="T68" fmla="*/ 14 w 48"/>
                <a:gd name="T69" fmla="*/ 60 h 60"/>
                <a:gd name="T70" fmla="*/ 2 w 48"/>
                <a:gd name="T71" fmla="*/ 56 h 60"/>
                <a:gd name="T72" fmla="*/ 0 w 48"/>
                <a:gd name="T73" fmla="*/ 56 h 60"/>
                <a:gd name="T74" fmla="*/ 0 w 48"/>
                <a:gd name="T75" fmla="*/ 56 h 60"/>
                <a:gd name="T76" fmla="*/ 0 w 48"/>
                <a:gd name="T77" fmla="*/ 54 h 60"/>
                <a:gd name="T78" fmla="*/ 0 w 48"/>
                <a:gd name="T79" fmla="*/ 52 h 60"/>
                <a:gd name="T80" fmla="*/ 0 w 48"/>
                <a:gd name="T81" fmla="*/ 5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60">
                  <a:moveTo>
                    <a:pt x="0" y="52"/>
                  </a:moveTo>
                  <a:lnTo>
                    <a:pt x="0" y="52"/>
                  </a:lnTo>
                  <a:lnTo>
                    <a:pt x="0" y="50"/>
                  </a:lnTo>
                  <a:lnTo>
                    <a:pt x="0" y="48"/>
                  </a:lnTo>
                  <a:lnTo>
                    <a:pt x="0" y="46"/>
                  </a:lnTo>
                  <a:lnTo>
                    <a:pt x="2" y="42"/>
                  </a:lnTo>
                  <a:lnTo>
                    <a:pt x="2" y="40"/>
                  </a:lnTo>
                  <a:lnTo>
                    <a:pt x="2" y="40"/>
                  </a:lnTo>
                  <a:lnTo>
                    <a:pt x="2" y="36"/>
                  </a:lnTo>
                  <a:lnTo>
                    <a:pt x="4" y="34"/>
                  </a:lnTo>
                  <a:lnTo>
                    <a:pt x="4" y="32"/>
                  </a:lnTo>
                  <a:lnTo>
                    <a:pt x="4" y="22"/>
                  </a:lnTo>
                  <a:lnTo>
                    <a:pt x="4" y="20"/>
                  </a:lnTo>
                  <a:lnTo>
                    <a:pt x="4" y="16"/>
                  </a:lnTo>
                  <a:lnTo>
                    <a:pt x="4" y="16"/>
                  </a:lnTo>
                  <a:lnTo>
                    <a:pt x="4" y="14"/>
                  </a:lnTo>
                  <a:lnTo>
                    <a:pt x="4" y="12"/>
                  </a:lnTo>
                  <a:lnTo>
                    <a:pt x="6" y="12"/>
                  </a:lnTo>
                  <a:lnTo>
                    <a:pt x="6" y="10"/>
                  </a:lnTo>
                  <a:lnTo>
                    <a:pt x="8" y="10"/>
                  </a:lnTo>
                  <a:lnTo>
                    <a:pt x="8" y="10"/>
                  </a:lnTo>
                  <a:lnTo>
                    <a:pt x="14" y="12"/>
                  </a:lnTo>
                  <a:lnTo>
                    <a:pt x="16" y="14"/>
                  </a:lnTo>
                  <a:lnTo>
                    <a:pt x="16" y="14"/>
                  </a:lnTo>
                  <a:lnTo>
                    <a:pt x="18" y="14"/>
                  </a:lnTo>
                  <a:lnTo>
                    <a:pt x="42" y="0"/>
                  </a:lnTo>
                  <a:lnTo>
                    <a:pt x="48" y="14"/>
                  </a:lnTo>
                  <a:lnTo>
                    <a:pt x="48" y="14"/>
                  </a:lnTo>
                  <a:lnTo>
                    <a:pt x="44" y="20"/>
                  </a:lnTo>
                  <a:lnTo>
                    <a:pt x="26" y="26"/>
                  </a:lnTo>
                  <a:lnTo>
                    <a:pt x="40" y="40"/>
                  </a:lnTo>
                  <a:lnTo>
                    <a:pt x="34" y="46"/>
                  </a:lnTo>
                  <a:lnTo>
                    <a:pt x="34" y="50"/>
                  </a:lnTo>
                  <a:lnTo>
                    <a:pt x="24" y="52"/>
                  </a:lnTo>
                  <a:lnTo>
                    <a:pt x="14" y="60"/>
                  </a:lnTo>
                  <a:lnTo>
                    <a:pt x="2" y="56"/>
                  </a:lnTo>
                  <a:lnTo>
                    <a:pt x="0" y="56"/>
                  </a:lnTo>
                  <a:lnTo>
                    <a:pt x="0" y="56"/>
                  </a:lnTo>
                  <a:lnTo>
                    <a:pt x="0" y="54"/>
                  </a:lnTo>
                  <a:lnTo>
                    <a:pt x="0" y="52"/>
                  </a:lnTo>
                  <a:lnTo>
                    <a:pt x="0" y="5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1" name="Jerusalem">
              <a:extLst>
                <a:ext uri="{FF2B5EF4-FFF2-40B4-BE49-F238E27FC236}">
                  <a16:creationId xmlns:a16="http://schemas.microsoft.com/office/drawing/2014/main" id="{F3B2F027-971E-451D-9705-D30719326A3B}"/>
                </a:ext>
              </a:extLst>
            </p:cNvPr>
            <p:cNvSpPr>
              <a:spLocks/>
            </p:cNvSpPr>
            <p:nvPr/>
          </p:nvSpPr>
          <p:spPr bwMode="auto">
            <a:xfrm>
              <a:off x="6716091" y="3625299"/>
              <a:ext cx="11483" cy="30622"/>
            </a:xfrm>
            <a:custGeom>
              <a:avLst/>
              <a:gdLst>
                <a:gd name="T0" fmla="*/ 4 w 6"/>
                <a:gd name="T1" fmla="*/ 14 h 16"/>
                <a:gd name="T2" fmla="*/ 2 w 6"/>
                <a:gd name="T3" fmla="*/ 14 h 16"/>
                <a:gd name="T4" fmla="*/ 2 w 6"/>
                <a:gd name="T5" fmla="*/ 16 h 16"/>
                <a:gd name="T6" fmla="*/ 0 w 6"/>
                <a:gd name="T7" fmla="*/ 14 h 16"/>
                <a:gd name="T8" fmla="*/ 0 w 6"/>
                <a:gd name="T9" fmla="*/ 10 h 16"/>
                <a:gd name="T10" fmla="*/ 0 w 6"/>
                <a:gd name="T11" fmla="*/ 4 h 16"/>
                <a:gd name="T12" fmla="*/ 0 w 6"/>
                <a:gd name="T13" fmla="*/ 4 h 16"/>
                <a:gd name="T14" fmla="*/ 0 w 6"/>
                <a:gd name="T15" fmla="*/ 0 h 16"/>
                <a:gd name="T16" fmla="*/ 4 w 6"/>
                <a:gd name="T17" fmla="*/ 0 h 16"/>
                <a:gd name="T18" fmla="*/ 4 w 6"/>
                <a:gd name="T19" fmla="*/ 2 h 16"/>
                <a:gd name="T20" fmla="*/ 4 w 6"/>
                <a:gd name="T21" fmla="*/ 2 h 16"/>
                <a:gd name="T22" fmla="*/ 6 w 6"/>
                <a:gd name="T23" fmla="*/ 2 h 16"/>
                <a:gd name="T24" fmla="*/ 6 w 6"/>
                <a:gd name="T25" fmla="*/ 2 h 16"/>
                <a:gd name="T26" fmla="*/ 6 w 6"/>
                <a:gd name="T27" fmla="*/ 4 h 16"/>
                <a:gd name="T28" fmla="*/ 6 w 6"/>
                <a:gd name="T29" fmla="*/ 4 h 16"/>
                <a:gd name="T30" fmla="*/ 6 w 6"/>
                <a:gd name="T31" fmla="*/ 8 h 16"/>
                <a:gd name="T32" fmla="*/ 6 w 6"/>
                <a:gd name="T33" fmla="*/ 10 h 16"/>
                <a:gd name="T34" fmla="*/ 6 w 6"/>
                <a:gd name="T35" fmla="*/ 14 h 16"/>
                <a:gd name="T36" fmla="*/ 4 w 6"/>
                <a:gd name="T3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6">
                  <a:moveTo>
                    <a:pt x="4" y="14"/>
                  </a:moveTo>
                  <a:lnTo>
                    <a:pt x="2" y="14"/>
                  </a:lnTo>
                  <a:lnTo>
                    <a:pt x="2" y="16"/>
                  </a:lnTo>
                  <a:lnTo>
                    <a:pt x="0" y="14"/>
                  </a:lnTo>
                  <a:lnTo>
                    <a:pt x="0" y="10"/>
                  </a:lnTo>
                  <a:lnTo>
                    <a:pt x="0" y="4"/>
                  </a:lnTo>
                  <a:lnTo>
                    <a:pt x="0" y="4"/>
                  </a:lnTo>
                  <a:lnTo>
                    <a:pt x="0" y="0"/>
                  </a:lnTo>
                  <a:lnTo>
                    <a:pt x="4" y="0"/>
                  </a:lnTo>
                  <a:lnTo>
                    <a:pt x="4" y="2"/>
                  </a:lnTo>
                  <a:lnTo>
                    <a:pt x="4" y="2"/>
                  </a:lnTo>
                  <a:lnTo>
                    <a:pt x="6" y="2"/>
                  </a:lnTo>
                  <a:lnTo>
                    <a:pt x="6" y="2"/>
                  </a:lnTo>
                  <a:lnTo>
                    <a:pt x="6" y="4"/>
                  </a:lnTo>
                  <a:lnTo>
                    <a:pt x="6" y="4"/>
                  </a:lnTo>
                  <a:lnTo>
                    <a:pt x="6" y="8"/>
                  </a:lnTo>
                  <a:lnTo>
                    <a:pt x="6" y="10"/>
                  </a:lnTo>
                  <a:lnTo>
                    <a:pt x="6" y="14"/>
                  </a:lnTo>
                  <a:lnTo>
                    <a:pt x="4" y="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2" name="Italy">
              <a:extLst>
                <a:ext uri="{FF2B5EF4-FFF2-40B4-BE49-F238E27FC236}">
                  <a16:creationId xmlns:a16="http://schemas.microsoft.com/office/drawing/2014/main" id="{8064670C-9D0A-4101-9FA0-7C1DC0F1A8CA}"/>
                </a:ext>
              </a:extLst>
            </p:cNvPr>
            <p:cNvSpPr>
              <a:spLocks noEditPoints="1"/>
            </p:cNvSpPr>
            <p:nvPr/>
          </p:nvSpPr>
          <p:spPr bwMode="auto">
            <a:xfrm>
              <a:off x="6053895" y="3215733"/>
              <a:ext cx="267941" cy="306218"/>
            </a:xfrm>
            <a:custGeom>
              <a:avLst/>
              <a:gdLst>
                <a:gd name="T0" fmla="*/ 4 w 140"/>
                <a:gd name="T1" fmla="*/ 42 h 160"/>
                <a:gd name="T2" fmla="*/ 6 w 140"/>
                <a:gd name="T3" fmla="*/ 26 h 160"/>
                <a:gd name="T4" fmla="*/ 12 w 140"/>
                <a:gd name="T5" fmla="*/ 18 h 160"/>
                <a:gd name="T6" fmla="*/ 26 w 140"/>
                <a:gd name="T7" fmla="*/ 18 h 160"/>
                <a:gd name="T8" fmla="*/ 36 w 140"/>
                <a:gd name="T9" fmla="*/ 14 h 160"/>
                <a:gd name="T10" fmla="*/ 46 w 140"/>
                <a:gd name="T11" fmla="*/ 2 h 160"/>
                <a:gd name="T12" fmla="*/ 64 w 140"/>
                <a:gd name="T13" fmla="*/ 4 h 160"/>
                <a:gd name="T14" fmla="*/ 80 w 140"/>
                <a:gd name="T15" fmla="*/ 14 h 160"/>
                <a:gd name="T16" fmla="*/ 74 w 140"/>
                <a:gd name="T17" fmla="*/ 22 h 160"/>
                <a:gd name="T18" fmla="*/ 64 w 140"/>
                <a:gd name="T19" fmla="*/ 30 h 160"/>
                <a:gd name="T20" fmla="*/ 66 w 140"/>
                <a:gd name="T21" fmla="*/ 42 h 160"/>
                <a:gd name="T22" fmla="*/ 78 w 140"/>
                <a:gd name="T23" fmla="*/ 52 h 160"/>
                <a:gd name="T24" fmla="*/ 88 w 140"/>
                <a:gd name="T25" fmla="*/ 68 h 160"/>
                <a:gd name="T26" fmla="*/ 100 w 140"/>
                <a:gd name="T27" fmla="*/ 78 h 160"/>
                <a:gd name="T28" fmla="*/ 112 w 140"/>
                <a:gd name="T29" fmla="*/ 80 h 160"/>
                <a:gd name="T30" fmla="*/ 112 w 140"/>
                <a:gd name="T31" fmla="*/ 88 h 160"/>
                <a:gd name="T32" fmla="*/ 138 w 140"/>
                <a:gd name="T33" fmla="*/ 100 h 160"/>
                <a:gd name="T34" fmla="*/ 140 w 140"/>
                <a:gd name="T35" fmla="*/ 110 h 160"/>
                <a:gd name="T36" fmla="*/ 134 w 140"/>
                <a:gd name="T37" fmla="*/ 106 h 160"/>
                <a:gd name="T38" fmla="*/ 126 w 140"/>
                <a:gd name="T39" fmla="*/ 100 h 160"/>
                <a:gd name="T40" fmla="*/ 120 w 140"/>
                <a:gd name="T41" fmla="*/ 108 h 160"/>
                <a:gd name="T42" fmla="*/ 122 w 140"/>
                <a:gd name="T43" fmla="*/ 114 h 160"/>
                <a:gd name="T44" fmla="*/ 126 w 140"/>
                <a:gd name="T45" fmla="*/ 126 h 160"/>
                <a:gd name="T46" fmla="*/ 116 w 140"/>
                <a:gd name="T47" fmla="*/ 138 h 160"/>
                <a:gd name="T48" fmla="*/ 110 w 140"/>
                <a:gd name="T49" fmla="*/ 136 h 160"/>
                <a:gd name="T50" fmla="*/ 112 w 140"/>
                <a:gd name="T51" fmla="*/ 128 h 160"/>
                <a:gd name="T52" fmla="*/ 112 w 140"/>
                <a:gd name="T53" fmla="*/ 118 h 160"/>
                <a:gd name="T54" fmla="*/ 106 w 140"/>
                <a:gd name="T55" fmla="*/ 108 h 160"/>
                <a:gd name="T56" fmla="*/ 100 w 140"/>
                <a:gd name="T57" fmla="*/ 104 h 160"/>
                <a:gd name="T58" fmla="*/ 94 w 140"/>
                <a:gd name="T59" fmla="*/ 98 h 160"/>
                <a:gd name="T60" fmla="*/ 84 w 140"/>
                <a:gd name="T61" fmla="*/ 90 h 160"/>
                <a:gd name="T62" fmla="*/ 76 w 140"/>
                <a:gd name="T63" fmla="*/ 88 h 160"/>
                <a:gd name="T64" fmla="*/ 60 w 140"/>
                <a:gd name="T65" fmla="*/ 74 h 160"/>
                <a:gd name="T66" fmla="*/ 50 w 140"/>
                <a:gd name="T67" fmla="*/ 64 h 160"/>
                <a:gd name="T68" fmla="*/ 42 w 140"/>
                <a:gd name="T69" fmla="*/ 52 h 160"/>
                <a:gd name="T70" fmla="*/ 34 w 140"/>
                <a:gd name="T71" fmla="*/ 44 h 160"/>
                <a:gd name="T72" fmla="*/ 10 w 140"/>
                <a:gd name="T73" fmla="*/ 52 h 160"/>
                <a:gd name="T74" fmla="*/ 22 w 140"/>
                <a:gd name="T75" fmla="*/ 90 h 160"/>
                <a:gd name="T76" fmla="*/ 52 w 140"/>
                <a:gd name="T77" fmla="*/ 74 h 160"/>
                <a:gd name="T78" fmla="*/ 42 w 140"/>
                <a:gd name="T79" fmla="*/ 68 h 160"/>
                <a:gd name="T80" fmla="*/ 44 w 140"/>
                <a:gd name="T81" fmla="*/ 64 h 160"/>
                <a:gd name="T82" fmla="*/ 30 w 140"/>
                <a:gd name="T83" fmla="*/ 126 h 160"/>
                <a:gd name="T84" fmla="*/ 36 w 140"/>
                <a:gd name="T85" fmla="*/ 122 h 160"/>
                <a:gd name="T86" fmla="*/ 38 w 140"/>
                <a:gd name="T87" fmla="*/ 106 h 160"/>
                <a:gd name="T88" fmla="*/ 36 w 140"/>
                <a:gd name="T89" fmla="*/ 94 h 160"/>
                <a:gd name="T90" fmla="*/ 24 w 140"/>
                <a:gd name="T91" fmla="*/ 96 h 160"/>
                <a:gd name="T92" fmla="*/ 22 w 140"/>
                <a:gd name="T93" fmla="*/ 100 h 160"/>
                <a:gd name="T94" fmla="*/ 22 w 140"/>
                <a:gd name="T95" fmla="*/ 110 h 160"/>
                <a:gd name="T96" fmla="*/ 24 w 140"/>
                <a:gd name="T97" fmla="*/ 118 h 160"/>
                <a:gd name="T98" fmla="*/ 106 w 140"/>
                <a:gd name="T99" fmla="*/ 154 h 160"/>
                <a:gd name="T100" fmla="*/ 108 w 140"/>
                <a:gd name="T101" fmla="*/ 136 h 160"/>
                <a:gd name="T102" fmla="*/ 96 w 140"/>
                <a:gd name="T103" fmla="*/ 138 h 160"/>
                <a:gd name="T104" fmla="*/ 78 w 140"/>
                <a:gd name="T105" fmla="*/ 138 h 160"/>
                <a:gd name="T106" fmla="*/ 74 w 140"/>
                <a:gd name="T107" fmla="*/ 146 h 160"/>
                <a:gd name="T108" fmla="*/ 92 w 140"/>
                <a:gd name="T109" fmla="*/ 154 h 160"/>
                <a:gd name="T110" fmla="*/ 104 w 140"/>
                <a:gd name="T11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60">
                  <a:moveTo>
                    <a:pt x="10" y="52"/>
                  </a:moveTo>
                  <a:lnTo>
                    <a:pt x="10" y="48"/>
                  </a:lnTo>
                  <a:lnTo>
                    <a:pt x="12" y="46"/>
                  </a:lnTo>
                  <a:lnTo>
                    <a:pt x="8" y="46"/>
                  </a:lnTo>
                  <a:lnTo>
                    <a:pt x="4" y="42"/>
                  </a:lnTo>
                  <a:lnTo>
                    <a:pt x="4" y="36"/>
                  </a:lnTo>
                  <a:lnTo>
                    <a:pt x="0" y="34"/>
                  </a:lnTo>
                  <a:lnTo>
                    <a:pt x="2" y="30"/>
                  </a:lnTo>
                  <a:lnTo>
                    <a:pt x="6" y="30"/>
                  </a:lnTo>
                  <a:lnTo>
                    <a:pt x="6" y="26"/>
                  </a:lnTo>
                  <a:lnTo>
                    <a:pt x="4" y="24"/>
                  </a:lnTo>
                  <a:lnTo>
                    <a:pt x="4" y="22"/>
                  </a:lnTo>
                  <a:lnTo>
                    <a:pt x="4" y="20"/>
                  </a:lnTo>
                  <a:lnTo>
                    <a:pt x="8" y="20"/>
                  </a:lnTo>
                  <a:lnTo>
                    <a:pt x="12" y="18"/>
                  </a:lnTo>
                  <a:lnTo>
                    <a:pt x="16" y="20"/>
                  </a:lnTo>
                  <a:lnTo>
                    <a:pt x="20" y="12"/>
                  </a:lnTo>
                  <a:lnTo>
                    <a:pt x="22" y="14"/>
                  </a:lnTo>
                  <a:lnTo>
                    <a:pt x="22" y="16"/>
                  </a:lnTo>
                  <a:lnTo>
                    <a:pt x="26" y="18"/>
                  </a:lnTo>
                  <a:lnTo>
                    <a:pt x="28" y="20"/>
                  </a:lnTo>
                  <a:lnTo>
                    <a:pt x="30" y="16"/>
                  </a:lnTo>
                  <a:lnTo>
                    <a:pt x="30" y="12"/>
                  </a:lnTo>
                  <a:lnTo>
                    <a:pt x="36" y="14"/>
                  </a:lnTo>
                  <a:lnTo>
                    <a:pt x="36" y="14"/>
                  </a:lnTo>
                  <a:lnTo>
                    <a:pt x="40" y="16"/>
                  </a:lnTo>
                  <a:lnTo>
                    <a:pt x="40" y="12"/>
                  </a:lnTo>
                  <a:lnTo>
                    <a:pt x="44" y="10"/>
                  </a:lnTo>
                  <a:lnTo>
                    <a:pt x="42" y="6"/>
                  </a:lnTo>
                  <a:lnTo>
                    <a:pt x="46" y="2"/>
                  </a:lnTo>
                  <a:lnTo>
                    <a:pt x="50" y="4"/>
                  </a:lnTo>
                  <a:lnTo>
                    <a:pt x="56" y="0"/>
                  </a:lnTo>
                  <a:lnTo>
                    <a:pt x="58" y="2"/>
                  </a:lnTo>
                  <a:lnTo>
                    <a:pt x="64" y="2"/>
                  </a:lnTo>
                  <a:lnTo>
                    <a:pt x="64" y="4"/>
                  </a:lnTo>
                  <a:lnTo>
                    <a:pt x="68" y="8"/>
                  </a:lnTo>
                  <a:lnTo>
                    <a:pt x="76" y="8"/>
                  </a:lnTo>
                  <a:lnTo>
                    <a:pt x="80" y="8"/>
                  </a:lnTo>
                  <a:lnTo>
                    <a:pt x="82" y="10"/>
                  </a:lnTo>
                  <a:lnTo>
                    <a:pt x="80" y="14"/>
                  </a:lnTo>
                  <a:lnTo>
                    <a:pt x="80" y="16"/>
                  </a:lnTo>
                  <a:lnTo>
                    <a:pt x="78" y="18"/>
                  </a:lnTo>
                  <a:lnTo>
                    <a:pt x="80" y="22"/>
                  </a:lnTo>
                  <a:lnTo>
                    <a:pt x="76" y="22"/>
                  </a:lnTo>
                  <a:lnTo>
                    <a:pt x="74" y="22"/>
                  </a:lnTo>
                  <a:lnTo>
                    <a:pt x="72" y="24"/>
                  </a:lnTo>
                  <a:lnTo>
                    <a:pt x="70" y="24"/>
                  </a:lnTo>
                  <a:lnTo>
                    <a:pt x="68" y="28"/>
                  </a:lnTo>
                  <a:lnTo>
                    <a:pt x="64" y="28"/>
                  </a:lnTo>
                  <a:lnTo>
                    <a:pt x="64" y="30"/>
                  </a:lnTo>
                  <a:lnTo>
                    <a:pt x="66" y="32"/>
                  </a:lnTo>
                  <a:lnTo>
                    <a:pt x="68" y="34"/>
                  </a:lnTo>
                  <a:lnTo>
                    <a:pt x="66" y="36"/>
                  </a:lnTo>
                  <a:lnTo>
                    <a:pt x="64" y="38"/>
                  </a:lnTo>
                  <a:lnTo>
                    <a:pt x="66" y="42"/>
                  </a:lnTo>
                  <a:lnTo>
                    <a:pt x="66" y="44"/>
                  </a:lnTo>
                  <a:lnTo>
                    <a:pt x="68" y="46"/>
                  </a:lnTo>
                  <a:lnTo>
                    <a:pt x="72" y="48"/>
                  </a:lnTo>
                  <a:lnTo>
                    <a:pt x="76" y="50"/>
                  </a:lnTo>
                  <a:lnTo>
                    <a:pt x="78" y="52"/>
                  </a:lnTo>
                  <a:lnTo>
                    <a:pt x="84" y="60"/>
                  </a:lnTo>
                  <a:lnTo>
                    <a:pt x="84" y="62"/>
                  </a:lnTo>
                  <a:lnTo>
                    <a:pt x="86" y="64"/>
                  </a:lnTo>
                  <a:lnTo>
                    <a:pt x="86" y="66"/>
                  </a:lnTo>
                  <a:lnTo>
                    <a:pt x="88" y="68"/>
                  </a:lnTo>
                  <a:lnTo>
                    <a:pt x="90" y="70"/>
                  </a:lnTo>
                  <a:lnTo>
                    <a:pt x="92" y="74"/>
                  </a:lnTo>
                  <a:lnTo>
                    <a:pt x="96" y="76"/>
                  </a:lnTo>
                  <a:lnTo>
                    <a:pt x="98" y="78"/>
                  </a:lnTo>
                  <a:lnTo>
                    <a:pt x="100" y="78"/>
                  </a:lnTo>
                  <a:lnTo>
                    <a:pt x="102" y="80"/>
                  </a:lnTo>
                  <a:lnTo>
                    <a:pt x="106" y="80"/>
                  </a:lnTo>
                  <a:lnTo>
                    <a:pt x="108" y="80"/>
                  </a:lnTo>
                  <a:lnTo>
                    <a:pt x="112" y="80"/>
                  </a:lnTo>
                  <a:lnTo>
                    <a:pt x="112" y="80"/>
                  </a:lnTo>
                  <a:lnTo>
                    <a:pt x="112" y="82"/>
                  </a:lnTo>
                  <a:lnTo>
                    <a:pt x="110" y="84"/>
                  </a:lnTo>
                  <a:lnTo>
                    <a:pt x="110" y="86"/>
                  </a:lnTo>
                  <a:lnTo>
                    <a:pt x="110" y="88"/>
                  </a:lnTo>
                  <a:lnTo>
                    <a:pt x="112" y="88"/>
                  </a:lnTo>
                  <a:lnTo>
                    <a:pt x="118" y="88"/>
                  </a:lnTo>
                  <a:lnTo>
                    <a:pt x="128" y="94"/>
                  </a:lnTo>
                  <a:lnTo>
                    <a:pt x="132" y="96"/>
                  </a:lnTo>
                  <a:lnTo>
                    <a:pt x="134" y="100"/>
                  </a:lnTo>
                  <a:lnTo>
                    <a:pt x="138" y="100"/>
                  </a:lnTo>
                  <a:lnTo>
                    <a:pt x="140" y="102"/>
                  </a:lnTo>
                  <a:lnTo>
                    <a:pt x="140" y="104"/>
                  </a:lnTo>
                  <a:lnTo>
                    <a:pt x="140" y="106"/>
                  </a:lnTo>
                  <a:lnTo>
                    <a:pt x="140" y="108"/>
                  </a:lnTo>
                  <a:lnTo>
                    <a:pt x="140" y="110"/>
                  </a:lnTo>
                  <a:lnTo>
                    <a:pt x="140" y="110"/>
                  </a:lnTo>
                  <a:lnTo>
                    <a:pt x="138" y="112"/>
                  </a:lnTo>
                  <a:lnTo>
                    <a:pt x="136" y="110"/>
                  </a:lnTo>
                  <a:lnTo>
                    <a:pt x="134" y="108"/>
                  </a:lnTo>
                  <a:lnTo>
                    <a:pt x="134" y="106"/>
                  </a:lnTo>
                  <a:lnTo>
                    <a:pt x="134" y="104"/>
                  </a:lnTo>
                  <a:lnTo>
                    <a:pt x="134" y="104"/>
                  </a:lnTo>
                  <a:lnTo>
                    <a:pt x="128" y="104"/>
                  </a:lnTo>
                  <a:lnTo>
                    <a:pt x="128" y="102"/>
                  </a:lnTo>
                  <a:lnTo>
                    <a:pt x="126" y="100"/>
                  </a:lnTo>
                  <a:lnTo>
                    <a:pt x="124" y="102"/>
                  </a:lnTo>
                  <a:lnTo>
                    <a:pt x="122" y="102"/>
                  </a:lnTo>
                  <a:lnTo>
                    <a:pt x="122" y="104"/>
                  </a:lnTo>
                  <a:lnTo>
                    <a:pt x="120" y="106"/>
                  </a:lnTo>
                  <a:lnTo>
                    <a:pt x="120" y="108"/>
                  </a:lnTo>
                  <a:lnTo>
                    <a:pt x="120" y="110"/>
                  </a:lnTo>
                  <a:lnTo>
                    <a:pt x="118" y="112"/>
                  </a:lnTo>
                  <a:lnTo>
                    <a:pt x="118" y="112"/>
                  </a:lnTo>
                  <a:lnTo>
                    <a:pt x="120" y="114"/>
                  </a:lnTo>
                  <a:lnTo>
                    <a:pt x="122" y="114"/>
                  </a:lnTo>
                  <a:lnTo>
                    <a:pt x="126" y="118"/>
                  </a:lnTo>
                  <a:lnTo>
                    <a:pt x="126" y="118"/>
                  </a:lnTo>
                  <a:lnTo>
                    <a:pt x="126" y="122"/>
                  </a:lnTo>
                  <a:lnTo>
                    <a:pt x="126" y="124"/>
                  </a:lnTo>
                  <a:lnTo>
                    <a:pt x="126" y="126"/>
                  </a:lnTo>
                  <a:lnTo>
                    <a:pt x="122" y="126"/>
                  </a:lnTo>
                  <a:lnTo>
                    <a:pt x="120" y="128"/>
                  </a:lnTo>
                  <a:lnTo>
                    <a:pt x="120" y="134"/>
                  </a:lnTo>
                  <a:lnTo>
                    <a:pt x="118" y="136"/>
                  </a:lnTo>
                  <a:lnTo>
                    <a:pt x="116" y="138"/>
                  </a:lnTo>
                  <a:lnTo>
                    <a:pt x="114" y="140"/>
                  </a:lnTo>
                  <a:lnTo>
                    <a:pt x="112" y="142"/>
                  </a:lnTo>
                  <a:lnTo>
                    <a:pt x="108" y="138"/>
                  </a:lnTo>
                  <a:lnTo>
                    <a:pt x="108" y="136"/>
                  </a:lnTo>
                  <a:lnTo>
                    <a:pt x="110" y="136"/>
                  </a:lnTo>
                  <a:lnTo>
                    <a:pt x="110" y="134"/>
                  </a:lnTo>
                  <a:lnTo>
                    <a:pt x="112" y="134"/>
                  </a:lnTo>
                  <a:lnTo>
                    <a:pt x="112" y="132"/>
                  </a:lnTo>
                  <a:lnTo>
                    <a:pt x="112" y="128"/>
                  </a:lnTo>
                  <a:lnTo>
                    <a:pt x="112" y="128"/>
                  </a:lnTo>
                  <a:lnTo>
                    <a:pt x="114" y="128"/>
                  </a:lnTo>
                  <a:lnTo>
                    <a:pt x="116" y="126"/>
                  </a:lnTo>
                  <a:lnTo>
                    <a:pt x="116" y="124"/>
                  </a:lnTo>
                  <a:lnTo>
                    <a:pt x="114" y="122"/>
                  </a:lnTo>
                  <a:lnTo>
                    <a:pt x="112" y="118"/>
                  </a:lnTo>
                  <a:lnTo>
                    <a:pt x="112" y="116"/>
                  </a:lnTo>
                  <a:lnTo>
                    <a:pt x="112" y="112"/>
                  </a:lnTo>
                  <a:lnTo>
                    <a:pt x="110" y="108"/>
                  </a:lnTo>
                  <a:lnTo>
                    <a:pt x="108" y="108"/>
                  </a:lnTo>
                  <a:lnTo>
                    <a:pt x="106" y="108"/>
                  </a:lnTo>
                  <a:lnTo>
                    <a:pt x="104" y="108"/>
                  </a:lnTo>
                  <a:lnTo>
                    <a:pt x="102" y="106"/>
                  </a:lnTo>
                  <a:lnTo>
                    <a:pt x="100" y="106"/>
                  </a:lnTo>
                  <a:lnTo>
                    <a:pt x="98" y="104"/>
                  </a:lnTo>
                  <a:lnTo>
                    <a:pt x="100" y="104"/>
                  </a:lnTo>
                  <a:lnTo>
                    <a:pt x="100" y="100"/>
                  </a:lnTo>
                  <a:lnTo>
                    <a:pt x="98" y="98"/>
                  </a:lnTo>
                  <a:lnTo>
                    <a:pt x="96" y="98"/>
                  </a:lnTo>
                  <a:lnTo>
                    <a:pt x="94" y="98"/>
                  </a:lnTo>
                  <a:lnTo>
                    <a:pt x="94" y="98"/>
                  </a:lnTo>
                  <a:lnTo>
                    <a:pt x="92" y="96"/>
                  </a:lnTo>
                  <a:lnTo>
                    <a:pt x="90" y="96"/>
                  </a:lnTo>
                  <a:lnTo>
                    <a:pt x="88" y="96"/>
                  </a:lnTo>
                  <a:lnTo>
                    <a:pt x="86" y="90"/>
                  </a:lnTo>
                  <a:lnTo>
                    <a:pt x="84" y="90"/>
                  </a:lnTo>
                  <a:lnTo>
                    <a:pt x="82" y="90"/>
                  </a:lnTo>
                  <a:lnTo>
                    <a:pt x="80" y="90"/>
                  </a:lnTo>
                  <a:lnTo>
                    <a:pt x="78" y="90"/>
                  </a:lnTo>
                  <a:lnTo>
                    <a:pt x="78" y="90"/>
                  </a:lnTo>
                  <a:lnTo>
                    <a:pt x="76" y="88"/>
                  </a:lnTo>
                  <a:lnTo>
                    <a:pt x="72" y="88"/>
                  </a:lnTo>
                  <a:lnTo>
                    <a:pt x="68" y="84"/>
                  </a:lnTo>
                  <a:lnTo>
                    <a:pt x="62" y="76"/>
                  </a:lnTo>
                  <a:lnTo>
                    <a:pt x="62" y="76"/>
                  </a:lnTo>
                  <a:lnTo>
                    <a:pt x="60" y="74"/>
                  </a:lnTo>
                  <a:lnTo>
                    <a:pt x="58" y="72"/>
                  </a:lnTo>
                  <a:lnTo>
                    <a:pt x="56" y="72"/>
                  </a:lnTo>
                  <a:lnTo>
                    <a:pt x="54" y="70"/>
                  </a:lnTo>
                  <a:lnTo>
                    <a:pt x="52" y="66"/>
                  </a:lnTo>
                  <a:lnTo>
                    <a:pt x="50" y="64"/>
                  </a:lnTo>
                  <a:lnTo>
                    <a:pt x="46" y="62"/>
                  </a:lnTo>
                  <a:lnTo>
                    <a:pt x="46" y="60"/>
                  </a:lnTo>
                  <a:lnTo>
                    <a:pt x="44" y="58"/>
                  </a:lnTo>
                  <a:lnTo>
                    <a:pt x="44" y="56"/>
                  </a:lnTo>
                  <a:lnTo>
                    <a:pt x="42" y="52"/>
                  </a:lnTo>
                  <a:lnTo>
                    <a:pt x="42" y="50"/>
                  </a:lnTo>
                  <a:lnTo>
                    <a:pt x="40" y="48"/>
                  </a:lnTo>
                  <a:lnTo>
                    <a:pt x="40" y="48"/>
                  </a:lnTo>
                  <a:lnTo>
                    <a:pt x="36" y="46"/>
                  </a:lnTo>
                  <a:lnTo>
                    <a:pt x="34" y="44"/>
                  </a:lnTo>
                  <a:lnTo>
                    <a:pt x="26" y="42"/>
                  </a:lnTo>
                  <a:lnTo>
                    <a:pt x="20" y="46"/>
                  </a:lnTo>
                  <a:lnTo>
                    <a:pt x="18" y="48"/>
                  </a:lnTo>
                  <a:lnTo>
                    <a:pt x="16" y="50"/>
                  </a:lnTo>
                  <a:lnTo>
                    <a:pt x="10" y="52"/>
                  </a:lnTo>
                  <a:close/>
                  <a:moveTo>
                    <a:pt x="20" y="92"/>
                  </a:moveTo>
                  <a:lnTo>
                    <a:pt x="20" y="92"/>
                  </a:lnTo>
                  <a:lnTo>
                    <a:pt x="22" y="92"/>
                  </a:lnTo>
                  <a:lnTo>
                    <a:pt x="22" y="90"/>
                  </a:lnTo>
                  <a:lnTo>
                    <a:pt x="22" y="90"/>
                  </a:lnTo>
                  <a:lnTo>
                    <a:pt x="20" y="90"/>
                  </a:lnTo>
                  <a:lnTo>
                    <a:pt x="20" y="92"/>
                  </a:lnTo>
                  <a:lnTo>
                    <a:pt x="20" y="92"/>
                  </a:lnTo>
                  <a:close/>
                  <a:moveTo>
                    <a:pt x="52" y="72"/>
                  </a:moveTo>
                  <a:lnTo>
                    <a:pt x="52" y="74"/>
                  </a:lnTo>
                  <a:lnTo>
                    <a:pt x="52" y="72"/>
                  </a:lnTo>
                  <a:lnTo>
                    <a:pt x="52" y="72"/>
                  </a:lnTo>
                  <a:close/>
                  <a:moveTo>
                    <a:pt x="42" y="66"/>
                  </a:moveTo>
                  <a:lnTo>
                    <a:pt x="40" y="68"/>
                  </a:lnTo>
                  <a:lnTo>
                    <a:pt x="42" y="68"/>
                  </a:lnTo>
                  <a:lnTo>
                    <a:pt x="44" y="66"/>
                  </a:lnTo>
                  <a:lnTo>
                    <a:pt x="46" y="66"/>
                  </a:lnTo>
                  <a:lnTo>
                    <a:pt x="46" y="66"/>
                  </a:lnTo>
                  <a:lnTo>
                    <a:pt x="44" y="64"/>
                  </a:lnTo>
                  <a:lnTo>
                    <a:pt x="44" y="64"/>
                  </a:lnTo>
                  <a:lnTo>
                    <a:pt x="42" y="66"/>
                  </a:lnTo>
                  <a:close/>
                  <a:moveTo>
                    <a:pt x="26" y="126"/>
                  </a:moveTo>
                  <a:lnTo>
                    <a:pt x="28" y="126"/>
                  </a:lnTo>
                  <a:lnTo>
                    <a:pt x="28" y="126"/>
                  </a:lnTo>
                  <a:lnTo>
                    <a:pt x="30" y="126"/>
                  </a:lnTo>
                  <a:lnTo>
                    <a:pt x="30" y="122"/>
                  </a:lnTo>
                  <a:lnTo>
                    <a:pt x="32" y="120"/>
                  </a:lnTo>
                  <a:lnTo>
                    <a:pt x="34" y="120"/>
                  </a:lnTo>
                  <a:lnTo>
                    <a:pt x="36" y="122"/>
                  </a:lnTo>
                  <a:lnTo>
                    <a:pt x="36" y="122"/>
                  </a:lnTo>
                  <a:lnTo>
                    <a:pt x="38" y="120"/>
                  </a:lnTo>
                  <a:lnTo>
                    <a:pt x="38" y="116"/>
                  </a:lnTo>
                  <a:lnTo>
                    <a:pt x="38" y="114"/>
                  </a:lnTo>
                  <a:lnTo>
                    <a:pt x="36" y="110"/>
                  </a:lnTo>
                  <a:lnTo>
                    <a:pt x="38" y="106"/>
                  </a:lnTo>
                  <a:lnTo>
                    <a:pt x="36" y="102"/>
                  </a:lnTo>
                  <a:lnTo>
                    <a:pt x="38" y="100"/>
                  </a:lnTo>
                  <a:lnTo>
                    <a:pt x="38" y="98"/>
                  </a:lnTo>
                  <a:lnTo>
                    <a:pt x="38" y="96"/>
                  </a:lnTo>
                  <a:lnTo>
                    <a:pt x="36" y="94"/>
                  </a:lnTo>
                  <a:lnTo>
                    <a:pt x="34" y="90"/>
                  </a:lnTo>
                  <a:lnTo>
                    <a:pt x="34" y="92"/>
                  </a:lnTo>
                  <a:lnTo>
                    <a:pt x="30" y="90"/>
                  </a:lnTo>
                  <a:lnTo>
                    <a:pt x="28" y="90"/>
                  </a:lnTo>
                  <a:lnTo>
                    <a:pt x="24" y="96"/>
                  </a:lnTo>
                  <a:lnTo>
                    <a:pt x="22" y="96"/>
                  </a:lnTo>
                  <a:lnTo>
                    <a:pt x="20" y="94"/>
                  </a:lnTo>
                  <a:lnTo>
                    <a:pt x="20" y="98"/>
                  </a:lnTo>
                  <a:lnTo>
                    <a:pt x="20" y="98"/>
                  </a:lnTo>
                  <a:lnTo>
                    <a:pt x="22" y="100"/>
                  </a:lnTo>
                  <a:lnTo>
                    <a:pt x="22" y="102"/>
                  </a:lnTo>
                  <a:lnTo>
                    <a:pt x="24" y="104"/>
                  </a:lnTo>
                  <a:lnTo>
                    <a:pt x="24" y="106"/>
                  </a:lnTo>
                  <a:lnTo>
                    <a:pt x="22" y="108"/>
                  </a:lnTo>
                  <a:lnTo>
                    <a:pt x="22" y="110"/>
                  </a:lnTo>
                  <a:lnTo>
                    <a:pt x="24" y="110"/>
                  </a:lnTo>
                  <a:lnTo>
                    <a:pt x="24" y="112"/>
                  </a:lnTo>
                  <a:lnTo>
                    <a:pt x="24" y="114"/>
                  </a:lnTo>
                  <a:lnTo>
                    <a:pt x="22" y="118"/>
                  </a:lnTo>
                  <a:lnTo>
                    <a:pt x="24" y="118"/>
                  </a:lnTo>
                  <a:lnTo>
                    <a:pt x="24" y="124"/>
                  </a:lnTo>
                  <a:lnTo>
                    <a:pt x="26" y="126"/>
                  </a:lnTo>
                  <a:close/>
                  <a:moveTo>
                    <a:pt x="104" y="158"/>
                  </a:moveTo>
                  <a:lnTo>
                    <a:pt x="104" y="156"/>
                  </a:lnTo>
                  <a:lnTo>
                    <a:pt x="106" y="154"/>
                  </a:lnTo>
                  <a:lnTo>
                    <a:pt x="106" y="152"/>
                  </a:lnTo>
                  <a:lnTo>
                    <a:pt x="102" y="148"/>
                  </a:lnTo>
                  <a:lnTo>
                    <a:pt x="106" y="142"/>
                  </a:lnTo>
                  <a:lnTo>
                    <a:pt x="106" y="140"/>
                  </a:lnTo>
                  <a:lnTo>
                    <a:pt x="108" y="136"/>
                  </a:lnTo>
                  <a:lnTo>
                    <a:pt x="106" y="134"/>
                  </a:lnTo>
                  <a:lnTo>
                    <a:pt x="102" y="138"/>
                  </a:lnTo>
                  <a:lnTo>
                    <a:pt x="102" y="138"/>
                  </a:lnTo>
                  <a:lnTo>
                    <a:pt x="98" y="136"/>
                  </a:lnTo>
                  <a:lnTo>
                    <a:pt x="96" y="138"/>
                  </a:lnTo>
                  <a:lnTo>
                    <a:pt x="90" y="138"/>
                  </a:lnTo>
                  <a:lnTo>
                    <a:pt x="86" y="140"/>
                  </a:lnTo>
                  <a:lnTo>
                    <a:pt x="82" y="140"/>
                  </a:lnTo>
                  <a:lnTo>
                    <a:pt x="80" y="138"/>
                  </a:lnTo>
                  <a:lnTo>
                    <a:pt x="78" y="138"/>
                  </a:lnTo>
                  <a:lnTo>
                    <a:pt x="76" y="140"/>
                  </a:lnTo>
                  <a:lnTo>
                    <a:pt x="76" y="138"/>
                  </a:lnTo>
                  <a:lnTo>
                    <a:pt x="72" y="140"/>
                  </a:lnTo>
                  <a:lnTo>
                    <a:pt x="72" y="144"/>
                  </a:lnTo>
                  <a:lnTo>
                    <a:pt x="74" y="146"/>
                  </a:lnTo>
                  <a:lnTo>
                    <a:pt x="78" y="146"/>
                  </a:lnTo>
                  <a:lnTo>
                    <a:pt x="82" y="148"/>
                  </a:lnTo>
                  <a:lnTo>
                    <a:pt x="84" y="148"/>
                  </a:lnTo>
                  <a:lnTo>
                    <a:pt x="86" y="152"/>
                  </a:lnTo>
                  <a:lnTo>
                    <a:pt x="92" y="154"/>
                  </a:lnTo>
                  <a:lnTo>
                    <a:pt x="94" y="152"/>
                  </a:lnTo>
                  <a:lnTo>
                    <a:pt x="96" y="154"/>
                  </a:lnTo>
                  <a:lnTo>
                    <a:pt x="96" y="156"/>
                  </a:lnTo>
                  <a:lnTo>
                    <a:pt x="102" y="160"/>
                  </a:lnTo>
                  <a:lnTo>
                    <a:pt x="104" y="15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3" name="Israel">
              <a:extLst>
                <a:ext uri="{FF2B5EF4-FFF2-40B4-BE49-F238E27FC236}">
                  <a16:creationId xmlns:a16="http://schemas.microsoft.com/office/drawing/2014/main" id="{0C5A107D-09E7-4CB4-8795-10D39875BDAC}"/>
                </a:ext>
              </a:extLst>
            </p:cNvPr>
            <p:cNvSpPr>
              <a:spLocks/>
            </p:cNvSpPr>
            <p:nvPr/>
          </p:nvSpPr>
          <p:spPr bwMode="auto">
            <a:xfrm>
              <a:off x="6693125" y="3602333"/>
              <a:ext cx="38277" cy="103348"/>
            </a:xfrm>
            <a:custGeom>
              <a:avLst/>
              <a:gdLst>
                <a:gd name="T0" fmla="*/ 12 w 20"/>
                <a:gd name="T1" fmla="*/ 54 h 54"/>
                <a:gd name="T2" fmla="*/ 14 w 20"/>
                <a:gd name="T3" fmla="*/ 52 h 54"/>
                <a:gd name="T4" fmla="*/ 14 w 20"/>
                <a:gd name="T5" fmla="*/ 52 h 54"/>
                <a:gd name="T6" fmla="*/ 14 w 20"/>
                <a:gd name="T7" fmla="*/ 50 h 54"/>
                <a:gd name="T8" fmla="*/ 14 w 20"/>
                <a:gd name="T9" fmla="*/ 48 h 54"/>
                <a:gd name="T10" fmla="*/ 14 w 20"/>
                <a:gd name="T11" fmla="*/ 46 h 54"/>
                <a:gd name="T12" fmla="*/ 16 w 20"/>
                <a:gd name="T13" fmla="*/ 42 h 54"/>
                <a:gd name="T14" fmla="*/ 16 w 20"/>
                <a:gd name="T15" fmla="*/ 40 h 54"/>
                <a:gd name="T16" fmla="*/ 16 w 20"/>
                <a:gd name="T17" fmla="*/ 40 h 54"/>
                <a:gd name="T18" fmla="*/ 16 w 20"/>
                <a:gd name="T19" fmla="*/ 36 h 54"/>
                <a:gd name="T20" fmla="*/ 18 w 20"/>
                <a:gd name="T21" fmla="*/ 34 h 54"/>
                <a:gd name="T22" fmla="*/ 18 w 20"/>
                <a:gd name="T23" fmla="*/ 32 h 54"/>
                <a:gd name="T24" fmla="*/ 18 w 20"/>
                <a:gd name="T25" fmla="*/ 26 h 54"/>
                <a:gd name="T26" fmla="*/ 16 w 20"/>
                <a:gd name="T27" fmla="*/ 26 h 54"/>
                <a:gd name="T28" fmla="*/ 14 w 20"/>
                <a:gd name="T29" fmla="*/ 26 h 54"/>
                <a:gd name="T30" fmla="*/ 14 w 20"/>
                <a:gd name="T31" fmla="*/ 28 h 54"/>
                <a:gd name="T32" fmla="*/ 12 w 20"/>
                <a:gd name="T33" fmla="*/ 26 h 54"/>
                <a:gd name="T34" fmla="*/ 12 w 20"/>
                <a:gd name="T35" fmla="*/ 22 h 54"/>
                <a:gd name="T36" fmla="*/ 12 w 20"/>
                <a:gd name="T37" fmla="*/ 16 h 54"/>
                <a:gd name="T38" fmla="*/ 12 w 20"/>
                <a:gd name="T39" fmla="*/ 16 h 54"/>
                <a:gd name="T40" fmla="*/ 12 w 20"/>
                <a:gd name="T41" fmla="*/ 12 h 54"/>
                <a:gd name="T42" fmla="*/ 16 w 20"/>
                <a:gd name="T43" fmla="*/ 12 h 54"/>
                <a:gd name="T44" fmla="*/ 16 w 20"/>
                <a:gd name="T45" fmla="*/ 14 h 54"/>
                <a:gd name="T46" fmla="*/ 16 w 20"/>
                <a:gd name="T47" fmla="*/ 14 h 54"/>
                <a:gd name="T48" fmla="*/ 18 w 20"/>
                <a:gd name="T49" fmla="*/ 14 h 54"/>
                <a:gd name="T50" fmla="*/ 18 w 20"/>
                <a:gd name="T51" fmla="*/ 12 h 54"/>
                <a:gd name="T52" fmla="*/ 18 w 20"/>
                <a:gd name="T53" fmla="*/ 12 h 54"/>
                <a:gd name="T54" fmla="*/ 18 w 20"/>
                <a:gd name="T55" fmla="*/ 10 h 54"/>
                <a:gd name="T56" fmla="*/ 18 w 20"/>
                <a:gd name="T57" fmla="*/ 8 h 54"/>
                <a:gd name="T58" fmla="*/ 18 w 20"/>
                <a:gd name="T59" fmla="*/ 6 h 54"/>
                <a:gd name="T60" fmla="*/ 18 w 20"/>
                <a:gd name="T61" fmla="*/ 2 h 54"/>
                <a:gd name="T62" fmla="*/ 20 w 20"/>
                <a:gd name="T63" fmla="*/ 0 h 54"/>
                <a:gd name="T64" fmla="*/ 18 w 20"/>
                <a:gd name="T65" fmla="*/ 0 h 54"/>
                <a:gd name="T66" fmla="*/ 16 w 20"/>
                <a:gd name="T67" fmla="*/ 2 h 54"/>
                <a:gd name="T68" fmla="*/ 14 w 20"/>
                <a:gd name="T69" fmla="*/ 4 h 54"/>
                <a:gd name="T70" fmla="*/ 12 w 20"/>
                <a:gd name="T71" fmla="*/ 2 h 54"/>
                <a:gd name="T72" fmla="*/ 8 w 20"/>
                <a:gd name="T73" fmla="*/ 6 h 54"/>
                <a:gd name="T74" fmla="*/ 8 w 20"/>
                <a:gd name="T75" fmla="*/ 14 h 54"/>
                <a:gd name="T76" fmla="*/ 4 w 20"/>
                <a:gd name="T77" fmla="*/ 22 h 54"/>
                <a:gd name="T78" fmla="*/ 0 w 20"/>
                <a:gd name="T79" fmla="*/ 28 h 54"/>
                <a:gd name="T80" fmla="*/ 2 w 20"/>
                <a:gd name="T81" fmla="*/ 28 h 54"/>
                <a:gd name="T82" fmla="*/ 4 w 20"/>
                <a:gd name="T83" fmla="*/ 32 h 54"/>
                <a:gd name="T84" fmla="*/ 6 w 20"/>
                <a:gd name="T85" fmla="*/ 36 h 54"/>
                <a:gd name="T86" fmla="*/ 10 w 20"/>
                <a:gd name="T87" fmla="*/ 42 h 54"/>
                <a:gd name="T88" fmla="*/ 12 w 20"/>
                <a:gd name="T89" fmla="*/ 48 h 54"/>
                <a:gd name="T90" fmla="*/ 10 w 20"/>
                <a:gd name="T91" fmla="*/ 50 h 54"/>
                <a:gd name="T92" fmla="*/ 12 w 20"/>
                <a:gd name="T9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54">
                  <a:moveTo>
                    <a:pt x="12" y="54"/>
                  </a:moveTo>
                  <a:lnTo>
                    <a:pt x="14" y="52"/>
                  </a:lnTo>
                  <a:lnTo>
                    <a:pt x="14" y="52"/>
                  </a:lnTo>
                  <a:lnTo>
                    <a:pt x="14" y="50"/>
                  </a:lnTo>
                  <a:lnTo>
                    <a:pt x="14" y="48"/>
                  </a:lnTo>
                  <a:lnTo>
                    <a:pt x="14" y="46"/>
                  </a:lnTo>
                  <a:lnTo>
                    <a:pt x="16" y="42"/>
                  </a:lnTo>
                  <a:lnTo>
                    <a:pt x="16" y="40"/>
                  </a:lnTo>
                  <a:lnTo>
                    <a:pt x="16" y="40"/>
                  </a:lnTo>
                  <a:lnTo>
                    <a:pt x="16" y="36"/>
                  </a:lnTo>
                  <a:lnTo>
                    <a:pt x="18" y="34"/>
                  </a:lnTo>
                  <a:lnTo>
                    <a:pt x="18" y="32"/>
                  </a:lnTo>
                  <a:lnTo>
                    <a:pt x="18" y="26"/>
                  </a:lnTo>
                  <a:lnTo>
                    <a:pt x="16" y="26"/>
                  </a:lnTo>
                  <a:lnTo>
                    <a:pt x="14" y="26"/>
                  </a:lnTo>
                  <a:lnTo>
                    <a:pt x="14" y="28"/>
                  </a:lnTo>
                  <a:lnTo>
                    <a:pt x="12" y="26"/>
                  </a:lnTo>
                  <a:lnTo>
                    <a:pt x="12" y="22"/>
                  </a:lnTo>
                  <a:lnTo>
                    <a:pt x="12" y="16"/>
                  </a:lnTo>
                  <a:lnTo>
                    <a:pt x="12" y="16"/>
                  </a:lnTo>
                  <a:lnTo>
                    <a:pt x="12" y="12"/>
                  </a:lnTo>
                  <a:lnTo>
                    <a:pt x="16" y="12"/>
                  </a:lnTo>
                  <a:lnTo>
                    <a:pt x="16" y="14"/>
                  </a:lnTo>
                  <a:lnTo>
                    <a:pt x="16" y="14"/>
                  </a:lnTo>
                  <a:lnTo>
                    <a:pt x="18" y="14"/>
                  </a:lnTo>
                  <a:lnTo>
                    <a:pt x="18" y="12"/>
                  </a:lnTo>
                  <a:lnTo>
                    <a:pt x="18" y="12"/>
                  </a:lnTo>
                  <a:lnTo>
                    <a:pt x="18" y="10"/>
                  </a:lnTo>
                  <a:lnTo>
                    <a:pt x="18" y="8"/>
                  </a:lnTo>
                  <a:lnTo>
                    <a:pt x="18" y="6"/>
                  </a:lnTo>
                  <a:lnTo>
                    <a:pt x="18" y="2"/>
                  </a:lnTo>
                  <a:lnTo>
                    <a:pt x="20" y="0"/>
                  </a:lnTo>
                  <a:lnTo>
                    <a:pt x="18" y="0"/>
                  </a:lnTo>
                  <a:lnTo>
                    <a:pt x="16" y="2"/>
                  </a:lnTo>
                  <a:lnTo>
                    <a:pt x="14" y="4"/>
                  </a:lnTo>
                  <a:lnTo>
                    <a:pt x="12" y="2"/>
                  </a:lnTo>
                  <a:lnTo>
                    <a:pt x="8" y="6"/>
                  </a:lnTo>
                  <a:lnTo>
                    <a:pt x="8" y="14"/>
                  </a:lnTo>
                  <a:lnTo>
                    <a:pt x="4" y="22"/>
                  </a:lnTo>
                  <a:lnTo>
                    <a:pt x="0" y="28"/>
                  </a:lnTo>
                  <a:lnTo>
                    <a:pt x="2" y="28"/>
                  </a:lnTo>
                  <a:lnTo>
                    <a:pt x="4" y="32"/>
                  </a:lnTo>
                  <a:lnTo>
                    <a:pt x="6" y="36"/>
                  </a:lnTo>
                  <a:lnTo>
                    <a:pt x="10" y="42"/>
                  </a:lnTo>
                  <a:lnTo>
                    <a:pt x="12" y="48"/>
                  </a:lnTo>
                  <a:lnTo>
                    <a:pt x="10" y="50"/>
                  </a:lnTo>
                  <a:lnTo>
                    <a:pt x="12" y="5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4" name="Ireland">
              <a:extLst>
                <a:ext uri="{FF2B5EF4-FFF2-40B4-BE49-F238E27FC236}">
                  <a16:creationId xmlns:a16="http://schemas.microsoft.com/office/drawing/2014/main" id="{6AA3DABC-9A9E-4A2F-AB1B-0DD3641022EA}"/>
                </a:ext>
              </a:extLst>
            </p:cNvPr>
            <p:cNvSpPr>
              <a:spLocks/>
            </p:cNvSpPr>
            <p:nvPr/>
          </p:nvSpPr>
          <p:spPr bwMode="auto">
            <a:xfrm>
              <a:off x="5694089" y="2959276"/>
              <a:ext cx="95693" cy="122487"/>
            </a:xfrm>
            <a:custGeom>
              <a:avLst/>
              <a:gdLst>
                <a:gd name="T0" fmla="*/ 20 w 50"/>
                <a:gd name="T1" fmla="*/ 64 h 64"/>
                <a:gd name="T2" fmla="*/ 24 w 50"/>
                <a:gd name="T3" fmla="*/ 58 h 64"/>
                <a:gd name="T4" fmla="*/ 28 w 50"/>
                <a:gd name="T5" fmla="*/ 58 h 64"/>
                <a:gd name="T6" fmla="*/ 38 w 50"/>
                <a:gd name="T7" fmla="*/ 54 h 64"/>
                <a:gd name="T8" fmla="*/ 40 w 50"/>
                <a:gd name="T9" fmla="*/ 54 h 64"/>
                <a:gd name="T10" fmla="*/ 44 w 50"/>
                <a:gd name="T11" fmla="*/ 50 h 64"/>
                <a:gd name="T12" fmla="*/ 46 w 50"/>
                <a:gd name="T13" fmla="*/ 46 h 64"/>
                <a:gd name="T14" fmla="*/ 48 w 50"/>
                <a:gd name="T15" fmla="*/ 36 h 64"/>
                <a:gd name="T16" fmla="*/ 48 w 50"/>
                <a:gd name="T17" fmla="*/ 32 h 64"/>
                <a:gd name="T18" fmla="*/ 46 w 50"/>
                <a:gd name="T19" fmla="*/ 24 h 64"/>
                <a:gd name="T20" fmla="*/ 44 w 50"/>
                <a:gd name="T21" fmla="*/ 22 h 64"/>
                <a:gd name="T22" fmla="*/ 38 w 50"/>
                <a:gd name="T23" fmla="*/ 16 h 64"/>
                <a:gd name="T24" fmla="*/ 34 w 50"/>
                <a:gd name="T25" fmla="*/ 20 h 64"/>
                <a:gd name="T26" fmla="*/ 34 w 50"/>
                <a:gd name="T27" fmla="*/ 10 h 64"/>
                <a:gd name="T28" fmla="*/ 36 w 50"/>
                <a:gd name="T29" fmla="*/ 6 h 64"/>
                <a:gd name="T30" fmla="*/ 40 w 50"/>
                <a:gd name="T31" fmla="*/ 2 h 64"/>
                <a:gd name="T32" fmla="*/ 36 w 50"/>
                <a:gd name="T33" fmla="*/ 2 h 64"/>
                <a:gd name="T34" fmla="*/ 34 w 50"/>
                <a:gd name="T35" fmla="*/ 6 h 64"/>
                <a:gd name="T36" fmla="*/ 34 w 50"/>
                <a:gd name="T37" fmla="*/ 2 h 64"/>
                <a:gd name="T38" fmla="*/ 30 w 50"/>
                <a:gd name="T39" fmla="*/ 2 h 64"/>
                <a:gd name="T40" fmla="*/ 26 w 50"/>
                <a:gd name="T41" fmla="*/ 4 h 64"/>
                <a:gd name="T42" fmla="*/ 26 w 50"/>
                <a:gd name="T43" fmla="*/ 8 h 64"/>
                <a:gd name="T44" fmla="*/ 24 w 50"/>
                <a:gd name="T45" fmla="*/ 8 h 64"/>
                <a:gd name="T46" fmla="*/ 24 w 50"/>
                <a:gd name="T47" fmla="*/ 12 h 64"/>
                <a:gd name="T48" fmla="*/ 28 w 50"/>
                <a:gd name="T49" fmla="*/ 12 h 64"/>
                <a:gd name="T50" fmla="*/ 22 w 50"/>
                <a:gd name="T51" fmla="*/ 16 h 64"/>
                <a:gd name="T52" fmla="*/ 16 w 50"/>
                <a:gd name="T53" fmla="*/ 18 h 64"/>
                <a:gd name="T54" fmla="*/ 10 w 50"/>
                <a:gd name="T55" fmla="*/ 16 h 64"/>
                <a:gd name="T56" fmla="*/ 8 w 50"/>
                <a:gd name="T57" fmla="*/ 18 h 64"/>
                <a:gd name="T58" fmla="*/ 10 w 50"/>
                <a:gd name="T59" fmla="*/ 22 h 64"/>
                <a:gd name="T60" fmla="*/ 4 w 50"/>
                <a:gd name="T61" fmla="*/ 22 h 64"/>
                <a:gd name="T62" fmla="*/ 12 w 50"/>
                <a:gd name="T63" fmla="*/ 24 h 64"/>
                <a:gd name="T64" fmla="*/ 8 w 50"/>
                <a:gd name="T65" fmla="*/ 28 h 64"/>
                <a:gd name="T66" fmla="*/ 6 w 50"/>
                <a:gd name="T67" fmla="*/ 30 h 64"/>
                <a:gd name="T68" fmla="*/ 8 w 50"/>
                <a:gd name="T69" fmla="*/ 32 h 64"/>
                <a:gd name="T70" fmla="*/ 18 w 50"/>
                <a:gd name="T71" fmla="*/ 36 h 64"/>
                <a:gd name="T72" fmla="*/ 12 w 50"/>
                <a:gd name="T73" fmla="*/ 40 h 64"/>
                <a:gd name="T74" fmla="*/ 6 w 50"/>
                <a:gd name="T75" fmla="*/ 46 h 64"/>
                <a:gd name="T76" fmla="*/ 12 w 50"/>
                <a:gd name="T77" fmla="*/ 46 h 64"/>
                <a:gd name="T78" fmla="*/ 16 w 50"/>
                <a:gd name="T79" fmla="*/ 44 h 64"/>
                <a:gd name="T80" fmla="*/ 10 w 50"/>
                <a:gd name="T81" fmla="*/ 46 h 64"/>
                <a:gd name="T82" fmla="*/ 8 w 50"/>
                <a:gd name="T83" fmla="*/ 50 h 64"/>
                <a:gd name="T84" fmla="*/ 6 w 50"/>
                <a:gd name="T85" fmla="*/ 52 h 64"/>
                <a:gd name="T86" fmla="*/ 2 w 50"/>
                <a:gd name="T87" fmla="*/ 50 h 64"/>
                <a:gd name="T88" fmla="*/ 8 w 50"/>
                <a:gd name="T89" fmla="*/ 52 h 64"/>
                <a:gd name="T90" fmla="*/ 0 w 50"/>
                <a:gd name="T91" fmla="*/ 58 h 64"/>
                <a:gd name="T92" fmla="*/ 8 w 50"/>
                <a:gd name="T93" fmla="*/ 58 h 64"/>
                <a:gd name="T94" fmla="*/ 6 w 50"/>
                <a:gd name="T95" fmla="*/ 62 h 64"/>
                <a:gd name="T96" fmla="*/ 6 w 50"/>
                <a:gd name="T97" fmla="*/ 64 h 64"/>
                <a:gd name="T98" fmla="*/ 10 w 50"/>
                <a:gd name="T9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 h="64">
                  <a:moveTo>
                    <a:pt x="12" y="64"/>
                  </a:moveTo>
                  <a:lnTo>
                    <a:pt x="16" y="64"/>
                  </a:lnTo>
                  <a:lnTo>
                    <a:pt x="20" y="64"/>
                  </a:lnTo>
                  <a:lnTo>
                    <a:pt x="22" y="60"/>
                  </a:lnTo>
                  <a:lnTo>
                    <a:pt x="22" y="58"/>
                  </a:lnTo>
                  <a:lnTo>
                    <a:pt x="24" y="58"/>
                  </a:lnTo>
                  <a:lnTo>
                    <a:pt x="24" y="60"/>
                  </a:lnTo>
                  <a:lnTo>
                    <a:pt x="26" y="60"/>
                  </a:lnTo>
                  <a:lnTo>
                    <a:pt x="28" y="58"/>
                  </a:lnTo>
                  <a:lnTo>
                    <a:pt x="30" y="58"/>
                  </a:lnTo>
                  <a:lnTo>
                    <a:pt x="30" y="56"/>
                  </a:lnTo>
                  <a:lnTo>
                    <a:pt x="38" y="54"/>
                  </a:lnTo>
                  <a:lnTo>
                    <a:pt x="38" y="54"/>
                  </a:lnTo>
                  <a:lnTo>
                    <a:pt x="40" y="56"/>
                  </a:lnTo>
                  <a:lnTo>
                    <a:pt x="40" y="54"/>
                  </a:lnTo>
                  <a:lnTo>
                    <a:pt x="42" y="54"/>
                  </a:lnTo>
                  <a:lnTo>
                    <a:pt x="46" y="54"/>
                  </a:lnTo>
                  <a:lnTo>
                    <a:pt x="44" y="50"/>
                  </a:lnTo>
                  <a:lnTo>
                    <a:pt x="44" y="50"/>
                  </a:lnTo>
                  <a:lnTo>
                    <a:pt x="46" y="48"/>
                  </a:lnTo>
                  <a:lnTo>
                    <a:pt x="46" y="46"/>
                  </a:lnTo>
                  <a:lnTo>
                    <a:pt x="48" y="44"/>
                  </a:lnTo>
                  <a:lnTo>
                    <a:pt x="50" y="42"/>
                  </a:lnTo>
                  <a:lnTo>
                    <a:pt x="48" y="36"/>
                  </a:lnTo>
                  <a:lnTo>
                    <a:pt x="46" y="36"/>
                  </a:lnTo>
                  <a:lnTo>
                    <a:pt x="48" y="34"/>
                  </a:lnTo>
                  <a:lnTo>
                    <a:pt x="48" y="32"/>
                  </a:lnTo>
                  <a:lnTo>
                    <a:pt x="46" y="30"/>
                  </a:lnTo>
                  <a:lnTo>
                    <a:pt x="48" y="26"/>
                  </a:lnTo>
                  <a:lnTo>
                    <a:pt x="46" y="24"/>
                  </a:lnTo>
                  <a:lnTo>
                    <a:pt x="46" y="24"/>
                  </a:lnTo>
                  <a:lnTo>
                    <a:pt x="48" y="24"/>
                  </a:lnTo>
                  <a:lnTo>
                    <a:pt x="44" y="22"/>
                  </a:lnTo>
                  <a:lnTo>
                    <a:pt x="44" y="22"/>
                  </a:lnTo>
                  <a:lnTo>
                    <a:pt x="42" y="16"/>
                  </a:lnTo>
                  <a:lnTo>
                    <a:pt x="38" y="16"/>
                  </a:lnTo>
                  <a:lnTo>
                    <a:pt x="36" y="16"/>
                  </a:lnTo>
                  <a:lnTo>
                    <a:pt x="36" y="20"/>
                  </a:lnTo>
                  <a:lnTo>
                    <a:pt x="34" y="20"/>
                  </a:lnTo>
                  <a:lnTo>
                    <a:pt x="28" y="16"/>
                  </a:lnTo>
                  <a:lnTo>
                    <a:pt x="30" y="10"/>
                  </a:lnTo>
                  <a:lnTo>
                    <a:pt x="34" y="10"/>
                  </a:lnTo>
                  <a:lnTo>
                    <a:pt x="34" y="8"/>
                  </a:lnTo>
                  <a:lnTo>
                    <a:pt x="36" y="6"/>
                  </a:lnTo>
                  <a:lnTo>
                    <a:pt x="36" y="6"/>
                  </a:lnTo>
                  <a:lnTo>
                    <a:pt x="36" y="6"/>
                  </a:lnTo>
                  <a:lnTo>
                    <a:pt x="38" y="4"/>
                  </a:lnTo>
                  <a:lnTo>
                    <a:pt x="40" y="2"/>
                  </a:lnTo>
                  <a:lnTo>
                    <a:pt x="38" y="2"/>
                  </a:lnTo>
                  <a:lnTo>
                    <a:pt x="36" y="0"/>
                  </a:lnTo>
                  <a:lnTo>
                    <a:pt x="36" y="2"/>
                  </a:lnTo>
                  <a:lnTo>
                    <a:pt x="34" y="2"/>
                  </a:lnTo>
                  <a:lnTo>
                    <a:pt x="36" y="4"/>
                  </a:lnTo>
                  <a:lnTo>
                    <a:pt x="34" y="6"/>
                  </a:lnTo>
                  <a:lnTo>
                    <a:pt x="34" y="4"/>
                  </a:lnTo>
                  <a:lnTo>
                    <a:pt x="34" y="4"/>
                  </a:lnTo>
                  <a:lnTo>
                    <a:pt x="34" y="2"/>
                  </a:lnTo>
                  <a:lnTo>
                    <a:pt x="32" y="2"/>
                  </a:lnTo>
                  <a:lnTo>
                    <a:pt x="32" y="2"/>
                  </a:lnTo>
                  <a:lnTo>
                    <a:pt x="30" y="2"/>
                  </a:lnTo>
                  <a:lnTo>
                    <a:pt x="30" y="2"/>
                  </a:lnTo>
                  <a:lnTo>
                    <a:pt x="26" y="2"/>
                  </a:lnTo>
                  <a:lnTo>
                    <a:pt x="26" y="4"/>
                  </a:lnTo>
                  <a:lnTo>
                    <a:pt x="26" y="4"/>
                  </a:lnTo>
                  <a:lnTo>
                    <a:pt x="24" y="6"/>
                  </a:lnTo>
                  <a:lnTo>
                    <a:pt x="26" y="8"/>
                  </a:lnTo>
                  <a:lnTo>
                    <a:pt x="26" y="8"/>
                  </a:lnTo>
                  <a:lnTo>
                    <a:pt x="24" y="8"/>
                  </a:lnTo>
                  <a:lnTo>
                    <a:pt x="24" y="8"/>
                  </a:lnTo>
                  <a:lnTo>
                    <a:pt x="22" y="10"/>
                  </a:lnTo>
                  <a:lnTo>
                    <a:pt x="22" y="12"/>
                  </a:lnTo>
                  <a:lnTo>
                    <a:pt x="24" y="12"/>
                  </a:lnTo>
                  <a:lnTo>
                    <a:pt x="24" y="12"/>
                  </a:lnTo>
                  <a:lnTo>
                    <a:pt x="26" y="12"/>
                  </a:lnTo>
                  <a:lnTo>
                    <a:pt x="28" y="12"/>
                  </a:lnTo>
                  <a:lnTo>
                    <a:pt x="26" y="14"/>
                  </a:lnTo>
                  <a:lnTo>
                    <a:pt x="22" y="16"/>
                  </a:lnTo>
                  <a:lnTo>
                    <a:pt x="22" y="16"/>
                  </a:lnTo>
                  <a:lnTo>
                    <a:pt x="20" y="18"/>
                  </a:lnTo>
                  <a:lnTo>
                    <a:pt x="18" y="16"/>
                  </a:lnTo>
                  <a:lnTo>
                    <a:pt x="16" y="18"/>
                  </a:lnTo>
                  <a:lnTo>
                    <a:pt x="16" y="16"/>
                  </a:lnTo>
                  <a:lnTo>
                    <a:pt x="10" y="16"/>
                  </a:lnTo>
                  <a:lnTo>
                    <a:pt x="10" y="16"/>
                  </a:lnTo>
                  <a:lnTo>
                    <a:pt x="6" y="16"/>
                  </a:lnTo>
                  <a:lnTo>
                    <a:pt x="6" y="20"/>
                  </a:lnTo>
                  <a:lnTo>
                    <a:pt x="8" y="18"/>
                  </a:lnTo>
                  <a:lnTo>
                    <a:pt x="8" y="20"/>
                  </a:lnTo>
                  <a:lnTo>
                    <a:pt x="8" y="20"/>
                  </a:lnTo>
                  <a:lnTo>
                    <a:pt x="10" y="22"/>
                  </a:lnTo>
                  <a:lnTo>
                    <a:pt x="8" y="22"/>
                  </a:lnTo>
                  <a:lnTo>
                    <a:pt x="8" y="22"/>
                  </a:lnTo>
                  <a:lnTo>
                    <a:pt x="4" y="22"/>
                  </a:lnTo>
                  <a:lnTo>
                    <a:pt x="8" y="24"/>
                  </a:lnTo>
                  <a:lnTo>
                    <a:pt x="10" y="22"/>
                  </a:lnTo>
                  <a:lnTo>
                    <a:pt x="12" y="24"/>
                  </a:lnTo>
                  <a:lnTo>
                    <a:pt x="8" y="26"/>
                  </a:lnTo>
                  <a:lnTo>
                    <a:pt x="8" y="26"/>
                  </a:lnTo>
                  <a:lnTo>
                    <a:pt x="8" y="28"/>
                  </a:lnTo>
                  <a:lnTo>
                    <a:pt x="6" y="28"/>
                  </a:lnTo>
                  <a:lnTo>
                    <a:pt x="6" y="30"/>
                  </a:lnTo>
                  <a:lnTo>
                    <a:pt x="6" y="30"/>
                  </a:lnTo>
                  <a:lnTo>
                    <a:pt x="8" y="32"/>
                  </a:lnTo>
                  <a:lnTo>
                    <a:pt x="8" y="32"/>
                  </a:lnTo>
                  <a:lnTo>
                    <a:pt x="8" y="32"/>
                  </a:lnTo>
                  <a:lnTo>
                    <a:pt x="10" y="32"/>
                  </a:lnTo>
                  <a:lnTo>
                    <a:pt x="10" y="36"/>
                  </a:lnTo>
                  <a:lnTo>
                    <a:pt x="18" y="36"/>
                  </a:lnTo>
                  <a:lnTo>
                    <a:pt x="16" y="36"/>
                  </a:lnTo>
                  <a:lnTo>
                    <a:pt x="14" y="36"/>
                  </a:lnTo>
                  <a:lnTo>
                    <a:pt x="12" y="40"/>
                  </a:lnTo>
                  <a:lnTo>
                    <a:pt x="12" y="40"/>
                  </a:lnTo>
                  <a:lnTo>
                    <a:pt x="10" y="44"/>
                  </a:lnTo>
                  <a:lnTo>
                    <a:pt x="6" y="46"/>
                  </a:lnTo>
                  <a:lnTo>
                    <a:pt x="8" y="46"/>
                  </a:lnTo>
                  <a:lnTo>
                    <a:pt x="10" y="44"/>
                  </a:lnTo>
                  <a:lnTo>
                    <a:pt x="12" y="46"/>
                  </a:lnTo>
                  <a:lnTo>
                    <a:pt x="14" y="46"/>
                  </a:lnTo>
                  <a:lnTo>
                    <a:pt x="16" y="44"/>
                  </a:lnTo>
                  <a:lnTo>
                    <a:pt x="16" y="44"/>
                  </a:lnTo>
                  <a:lnTo>
                    <a:pt x="20" y="44"/>
                  </a:lnTo>
                  <a:lnTo>
                    <a:pt x="14" y="46"/>
                  </a:lnTo>
                  <a:lnTo>
                    <a:pt x="10" y="46"/>
                  </a:lnTo>
                  <a:lnTo>
                    <a:pt x="8" y="48"/>
                  </a:lnTo>
                  <a:lnTo>
                    <a:pt x="6" y="48"/>
                  </a:lnTo>
                  <a:lnTo>
                    <a:pt x="8" y="50"/>
                  </a:lnTo>
                  <a:lnTo>
                    <a:pt x="6" y="50"/>
                  </a:lnTo>
                  <a:lnTo>
                    <a:pt x="8" y="52"/>
                  </a:lnTo>
                  <a:lnTo>
                    <a:pt x="6" y="52"/>
                  </a:lnTo>
                  <a:lnTo>
                    <a:pt x="4" y="50"/>
                  </a:lnTo>
                  <a:lnTo>
                    <a:pt x="4" y="50"/>
                  </a:lnTo>
                  <a:lnTo>
                    <a:pt x="2" y="50"/>
                  </a:lnTo>
                  <a:lnTo>
                    <a:pt x="0" y="52"/>
                  </a:lnTo>
                  <a:lnTo>
                    <a:pt x="0" y="54"/>
                  </a:lnTo>
                  <a:lnTo>
                    <a:pt x="8" y="52"/>
                  </a:lnTo>
                  <a:lnTo>
                    <a:pt x="4" y="54"/>
                  </a:lnTo>
                  <a:lnTo>
                    <a:pt x="2" y="56"/>
                  </a:lnTo>
                  <a:lnTo>
                    <a:pt x="0" y="58"/>
                  </a:lnTo>
                  <a:lnTo>
                    <a:pt x="2" y="58"/>
                  </a:lnTo>
                  <a:lnTo>
                    <a:pt x="2" y="60"/>
                  </a:lnTo>
                  <a:lnTo>
                    <a:pt x="8" y="58"/>
                  </a:lnTo>
                  <a:lnTo>
                    <a:pt x="4" y="60"/>
                  </a:lnTo>
                  <a:lnTo>
                    <a:pt x="2" y="62"/>
                  </a:lnTo>
                  <a:lnTo>
                    <a:pt x="6" y="62"/>
                  </a:lnTo>
                  <a:lnTo>
                    <a:pt x="10" y="60"/>
                  </a:lnTo>
                  <a:lnTo>
                    <a:pt x="10" y="62"/>
                  </a:lnTo>
                  <a:lnTo>
                    <a:pt x="6" y="64"/>
                  </a:lnTo>
                  <a:lnTo>
                    <a:pt x="8" y="64"/>
                  </a:lnTo>
                  <a:lnTo>
                    <a:pt x="8" y="64"/>
                  </a:lnTo>
                  <a:lnTo>
                    <a:pt x="10" y="64"/>
                  </a:lnTo>
                  <a:lnTo>
                    <a:pt x="12" y="6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5" name="Iraq">
              <a:extLst>
                <a:ext uri="{FF2B5EF4-FFF2-40B4-BE49-F238E27FC236}">
                  <a16:creationId xmlns:a16="http://schemas.microsoft.com/office/drawing/2014/main" id="{3F16F1BB-4F5C-4121-8000-DDD6F5ED4E9C}"/>
                </a:ext>
              </a:extLst>
            </p:cNvPr>
            <p:cNvSpPr>
              <a:spLocks/>
            </p:cNvSpPr>
            <p:nvPr/>
          </p:nvSpPr>
          <p:spPr bwMode="auto">
            <a:xfrm>
              <a:off x="6800301" y="3491329"/>
              <a:ext cx="229663" cy="218180"/>
            </a:xfrm>
            <a:custGeom>
              <a:avLst/>
              <a:gdLst>
                <a:gd name="T0" fmla="*/ 118 w 120"/>
                <a:gd name="T1" fmla="*/ 98 h 114"/>
                <a:gd name="T2" fmla="*/ 114 w 120"/>
                <a:gd name="T3" fmla="*/ 96 h 114"/>
                <a:gd name="T4" fmla="*/ 110 w 120"/>
                <a:gd name="T5" fmla="*/ 88 h 114"/>
                <a:gd name="T6" fmla="*/ 108 w 120"/>
                <a:gd name="T7" fmla="*/ 80 h 114"/>
                <a:gd name="T8" fmla="*/ 108 w 120"/>
                <a:gd name="T9" fmla="*/ 72 h 114"/>
                <a:gd name="T10" fmla="*/ 104 w 120"/>
                <a:gd name="T11" fmla="*/ 68 h 114"/>
                <a:gd name="T12" fmla="*/ 102 w 120"/>
                <a:gd name="T13" fmla="*/ 66 h 114"/>
                <a:gd name="T14" fmla="*/ 90 w 120"/>
                <a:gd name="T15" fmla="*/ 62 h 114"/>
                <a:gd name="T16" fmla="*/ 86 w 120"/>
                <a:gd name="T17" fmla="*/ 60 h 114"/>
                <a:gd name="T18" fmla="*/ 86 w 120"/>
                <a:gd name="T19" fmla="*/ 58 h 114"/>
                <a:gd name="T20" fmla="*/ 84 w 120"/>
                <a:gd name="T21" fmla="*/ 52 h 114"/>
                <a:gd name="T22" fmla="*/ 82 w 120"/>
                <a:gd name="T23" fmla="*/ 50 h 114"/>
                <a:gd name="T24" fmla="*/ 78 w 120"/>
                <a:gd name="T25" fmla="*/ 48 h 114"/>
                <a:gd name="T26" fmla="*/ 80 w 120"/>
                <a:gd name="T27" fmla="*/ 46 h 114"/>
                <a:gd name="T28" fmla="*/ 78 w 120"/>
                <a:gd name="T29" fmla="*/ 42 h 114"/>
                <a:gd name="T30" fmla="*/ 80 w 120"/>
                <a:gd name="T31" fmla="*/ 36 h 114"/>
                <a:gd name="T32" fmla="*/ 82 w 120"/>
                <a:gd name="T33" fmla="*/ 34 h 114"/>
                <a:gd name="T34" fmla="*/ 84 w 120"/>
                <a:gd name="T35" fmla="*/ 28 h 114"/>
                <a:gd name="T36" fmla="*/ 84 w 120"/>
                <a:gd name="T37" fmla="*/ 24 h 114"/>
                <a:gd name="T38" fmla="*/ 86 w 120"/>
                <a:gd name="T39" fmla="*/ 24 h 114"/>
                <a:gd name="T40" fmla="*/ 86 w 120"/>
                <a:gd name="T41" fmla="*/ 22 h 114"/>
                <a:gd name="T42" fmla="*/ 82 w 120"/>
                <a:gd name="T43" fmla="*/ 22 h 114"/>
                <a:gd name="T44" fmla="*/ 76 w 120"/>
                <a:gd name="T45" fmla="*/ 18 h 114"/>
                <a:gd name="T46" fmla="*/ 72 w 120"/>
                <a:gd name="T47" fmla="*/ 16 h 114"/>
                <a:gd name="T48" fmla="*/ 70 w 120"/>
                <a:gd name="T49" fmla="*/ 12 h 114"/>
                <a:gd name="T50" fmla="*/ 66 w 120"/>
                <a:gd name="T51" fmla="*/ 10 h 114"/>
                <a:gd name="T52" fmla="*/ 66 w 120"/>
                <a:gd name="T53" fmla="*/ 4 h 114"/>
                <a:gd name="T54" fmla="*/ 60 w 120"/>
                <a:gd name="T55" fmla="*/ 4 h 114"/>
                <a:gd name="T56" fmla="*/ 58 w 120"/>
                <a:gd name="T57" fmla="*/ 2 h 114"/>
                <a:gd name="T58" fmla="*/ 54 w 120"/>
                <a:gd name="T59" fmla="*/ 2 h 114"/>
                <a:gd name="T60" fmla="*/ 44 w 120"/>
                <a:gd name="T61" fmla="*/ 0 h 114"/>
                <a:gd name="T62" fmla="*/ 40 w 120"/>
                <a:gd name="T63" fmla="*/ 2 h 114"/>
                <a:gd name="T64" fmla="*/ 36 w 120"/>
                <a:gd name="T65" fmla="*/ 4 h 114"/>
                <a:gd name="T66" fmla="*/ 34 w 120"/>
                <a:gd name="T67" fmla="*/ 8 h 114"/>
                <a:gd name="T68" fmla="*/ 28 w 120"/>
                <a:gd name="T69" fmla="*/ 10 h 114"/>
                <a:gd name="T70" fmla="*/ 24 w 120"/>
                <a:gd name="T71" fmla="*/ 18 h 114"/>
                <a:gd name="T72" fmla="*/ 28 w 120"/>
                <a:gd name="T73" fmla="*/ 26 h 114"/>
                <a:gd name="T74" fmla="*/ 26 w 120"/>
                <a:gd name="T75" fmla="*/ 34 h 114"/>
                <a:gd name="T76" fmla="*/ 24 w 120"/>
                <a:gd name="T77" fmla="*/ 40 h 114"/>
                <a:gd name="T78" fmla="*/ 0 w 120"/>
                <a:gd name="T79" fmla="*/ 58 h 114"/>
                <a:gd name="T80" fmla="*/ 0 w 120"/>
                <a:gd name="T81" fmla="*/ 58 h 114"/>
                <a:gd name="T82" fmla="*/ 18 w 120"/>
                <a:gd name="T83" fmla="*/ 74 h 114"/>
                <a:gd name="T84" fmla="*/ 98 w 120"/>
                <a:gd name="T85" fmla="*/ 114 h 114"/>
                <a:gd name="T86" fmla="*/ 104 w 120"/>
                <a:gd name="T87" fmla="*/ 104 h 114"/>
                <a:gd name="T88" fmla="*/ 114 w 120"/>
                <a:gd name="T89" fmla="*/ 102 h 114"/>
                <a:gd name="T90" fmla="*/ 118 w 120"/>
                <a:gd name="T91" fmla="*/ 102 h 114"/>
                <a:gd name="T92" fmla="*/ 120 w 120"/>
                <a:gd name="T93"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14">
                  <a:moveTo>
                    <a:pt x="120" y="100"/>
                  </a:moveTo>
                  <a:lnTo>
                    <a:pt x="118" y="98"/>
                  </a:lnTo>
                  <a:lnTo>
                    <a:pt x="116" y="98"/>
                  </a:lnTo>
                  <a:lnTo>
                    <a:pt x="114" y="96"/>
                  </a:lnTo>
                  <a:lnTo>
                    <a:pt x="114" y="88"/>
                  </a:lnTo>
                  <a:lnTo>
                    <a:pt x="110" y="88"/>
                  </a:lnTo>
                  <a:lnTo>
                    <a:pt x="108" y="84"/>
                  </a:lnTo>
                  <a:lnTo>
                    <a:pt x="108" y="80"/>
                  </a:lnTo>
                  <a:lnTo>
                    <a:pt x="112" y="78"/>
                  </a:lnTo>
                  <a:lnTo>
                    <a:pt x="108" y="72"/>
                  </a:lnTo>
                  <a:lnTo>
                    <a:pt x="106" y="72"/>
                  </a:lnTo>
                  <a:lnTo>
                    <a:pt x="104" y="68"/>
                  </a:lnTo>
                  <a:lnTo>
                    <a:pt x="102" y="66"/>
                  </a:lnTo>
                  <a:lnTo>
                    <a:pt x="102" y="66"/>
                  </a:lnTo>
                  <a:lnTo>
                    <a:pt x="92" y="60"/>
                  </a:lnTo>
                  <a:lnTo>
                    <a:pt x="90" y="62"/>
                  </a:lnTo>
                  <a:lnTo>
                    <a:pt x="88" y="62"/>
                  </a:lnTo>
                  <a:lnTo>
                    <a:pt x="86" y="60"/>
                  </a:lnTo>
                  <a:lnTo>
                    <a:pt x="86" y="58"/>
                  </a:lnTo>
                  <a:lnTo>
                    <a:pt x="86" y="58"/>
                  </a:lnTo>
                  <a:lnTo>
                    <a:pt x="88" y="56"/>
                  </a:lnTo>
                  <a:lnTo>
                    <a:pt x="84" y="52"/>
                  </a:lnTo>
                  <a:lnTo>
                    <a:pt x="84" y="50"/>
                  </a:lnTo>
                  <a:lnTo>
                    <a:pt x="82" y="50"/>
                  </a:lnTo>
                  <a:lnTo>
                    <a:pt x="80" y="48"/>
                  </a:lnTo>
                  <a:lnTo>
                    <a:pt x="78" y="48"/>
                  </a:lnTo>
                  <a:lnTo>
                    <a:pt x="78" y="46"/>
                  </a:lnTo>
                  <a:lnTo>
                    <a:pt x="80" y="46"/>
                  </a:lnTo>
                  <a:lnTo>
                    <a:pt x="78" y="44"/>
                  </a:lnTo>
                  <a:lnTo>
                    <a:pt x="78" y="42"/>
                  </a:lnTo>
                  <a:lnTo>
                    <a:pt x="80" y="38"/>
                  </a:lnTo>
                  <a:lnTo>
                    <a:pt x="80" y="36"/>
                  </a:lnTo>
                  <a:lnTo>
                    <a:pt x="80" y="34"/>
                  </a:lnTo>
                  <a:lnTo>
                    <a:pt x="82" y="34"/>
                  </a:lnTo>
                  <a:lnTo>
                    <a:pt x="84" y="32"/>
                  </a:lnTo>
                  <a:lnTo>
                    <a:pt x="84" y="28"/>
                  </a:lnTo>
                  <a:lnTo>
                    <a:pt x="84" y="28"/>
                  </a:lnTo>
                  <a:lnTo>
                    <a:pt x="84" y="24"/>
                  </a:lnTo>
                  <a:lnTo>
                    <a:pt x="84" y="24"/>
                  </a:lnTo>
                  <a:lnTo>
                    <a:pt x="86" y="24"/>
                  </a:lnTo>
                  <a:lnTo>
                    <a:pt x="88" y="22"/>
                  </a:lnTo>
                  <a:lnTo>
                    <a:pt x="86" y="22"/>
                  </a:lnTo>
                  <a:lnTo>
                    <a:pt x="84" y="22"/>
                  </a:lnTo>
                  <a:lnTo>
                    <a:pt x="82" y="22"/>
                  </a:lnTo>
                  <a:lnTo>
                    <a:pt x="80" y="22"/>
                  </a:lnTo>
                  <a:lnTo>
                    <a:pt x="76" y="18"/>
                  </a:lnTo>
                  <a:lnTo>
                    <a:pt x="74" y="18"/>
                  </a:lnTo>
                  <a:lnTo>
                    <a:pt x="72" y="16"/>
                  </a:lnTo>
                  <a:lnTo>
                    <a:pt x="70" y="14"/>
                  </a:lnTo>
                  <a:lnTo>
                    <a:pt x="70" y="12"/>
                  </a:lnTo>
                  <a:lnTo>
                    <a:pt x="68" y="12"/>
                  </a:lnTo>
                  <a:lnTo>
                    <a:pt x="66" y="10"/>
                  </a:lnTo>
                  <a:lnTo>
                    <a:pt x="66" y="8"/>
                  </a:lnTo>
                  <a:lnTo>
                    <a:pt x="66" y="4"/>
                  </a:lnTo>
                  <a:lnTo>
                    <a:pt x="62" y="4"/>
                  </a:lnTo>
                  <a:lnTo>
                    <a:pt x="60" y="4"/>
                  </a:lnTo>
                  <a:lnTo>
                    <a:pt x="58" y="4"/>
                  </a:lnTo>
                  <a:lnTo>
                    <a:pt x="58" y="2"/>
                  </a:lnTo>
                  <a:lnTo>
                    <a:pt x="56" y="0"/>
                  </a:lnTo>
                  <a:lnTo>
                    <a:pt x="54" y="2"/>
                  </a:lnTo>
                  <a:lnTo>
                    <a:pt x="50" y="0"/>
                  </a:lnTo>
                  <a:lnTo>
                    <a:pt x="44" y="0"/>
                  </a:lnTo>
                  <a:lnTo>
                    <a:pt x="42" y="2"/>
                  </a:lnTo>
                  <a:lnTo>
                    <a:pt x="40" y="2"/>
                  </a:lnTo>
                  <a:lnTo>
                    <a:pt x="36" y="4"/>
                  </a:lnTo>
                  <a:lnTo>
                    <a:pt x="36" y="4"/>
                  </a:lnTo>
                  <a:lnTo>
                    <a:pt x="36" y="8"/>
                  </a:lnTo>
                  <a:lnTo>
                    <a:pt x="34" y="8"/>
                  </a:lnTo>
                  <a:lnTo>
                    <a:pt x="32" y="10"/>
                  </a:lnTo>
                  <a:lnTo>
                    <a:pt x="28" y="10"/>
                  </a:lnTo>
                  <a:lnTo>
                    <a:pt x="24" y="14"/>
                  </a:lnTo>
                  <a:lnTo>
                    <a:pt x="24" y="18"/>
                  </a:lnTo>
                  <a:lnTo>
                    <a:pt x="26" y="22"/>
                  </a:lnTo>
                  <a:lnTo>
                    <a:pt x="28" y="26"/>
                  </a:lnTo>
                  <a:lnTo>
                    <a:pt x="24" y="30"/>
                  </a:lnTo>
                  <a:lnTo>
                    <a:pt x="26" y="34"/>
                  </a:lnTo>
                  <a:lnTo>
                    <a:pt x="26" y="36"/>
                  </a:lnTo>
                  <a:lnTo>
                    <a:pt x="24" y="40"/>
                  </a:lnTo>
                  <a:lnTo>
                    <a:pt x="22" y="42"/>
                  </a:lnTo>
                  <a:lnTo>
                    <a:pt x="0" y="58"/>
                  </a:lnTo>
                  <a:lnTo>
                    <a:pt x="0" y="58"/>
                  </a:lnTo>
                  <a:lnTo>
                    <a:pt x="0" y="58"/>
                  </a:lnTo>
                  <a:lnTo>
                    <a:pt x="6" y="72"/>
                  </a:lnTo>
                  <a:lnTo>
                    <a:pt x="18" y="74"/>
                  </a:lnTo>
                  <a:lnTo>
                    <a:pt x="76" y="114"/>
                  </a:lnTo>
                  <a:lnTo>
                    <a:pt x="98" y="114"/>
                  </a:lnTo>
                  <a:lnTo>
                    <a:pt x="100" y="110"/>
                  </a:lnTo>
                  <a:lnTo>
                    <a:pt x="104" y="104"/>
                  </a:lnTo>
                  <a:lnTo>
                    <a:pt x="110" y="100"/>
                  </a:lnTo>
                  <a:lnTo>
                    <a:pt x="114" y="102"/>
                  </a:lnTo>
                  <a:lnTo>
                    <a:pt x="116" y="102"/>
                  </a:lnTo>
                  <a:lnTo>
                    <a:pt x="118" y="102"/>
                  </a:lnTo>
                  <a:lnTo>
                    <a:pt x="118" y="100"/>
                  </a:lnTo>
                  <a:lnTo>
                    <a:pt x="120" y="10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6" name="Iran">
              <a:extLst>
                <a:ext uri="{FF2B5EF4-FFF2-40B4-BE49-F238E27FC236}">
                  <a16:creationId xmlns:a16="http://schemas.microsoft.com/office/drawing/2014/main" id="{F234C05A-244A-4A12-91DB-1A445F2D641A}"/>
                </a:ext>
              </a:extLst>
            </p:cNvPr>
            <p:cNvSpPr>
              <a:spLocks/>
            </p:cNvSpPr>
            <p:nvPr/>
          </p:nvSpPr>
          <p:spPr bwMode="auto">
            <a:xfrm>
              <a:off x="6899822" y="3422430"/>
              <a:ext cx="482293" cy="386600"/>
            </a:xfrm>
            <a:custGeom>
              <a:avLst/>
              <a:gdLst>
                <a:gd name="T0" fmla="*/ 10 w 252"/>
                <a:gd name="T1" fmla="*/ 4 h 202"/>
                <a:gd name="T2" fmla="*/ 24 w 252"/>
                <a:gd name="T3" fmla="*/ 12 h 202"/>
                <a:gd name="T4" fmla="*/ 32 w 252"/>
                <a:gd name="T5" fmla="*/ 12 h 202"/>
                <a:gd name="T6" fmla="*/ 38 w 252"/>
                <a:gd name="T7" fmla="*/ 6 h 202"/>
                <a:gd name="T8" fmla="*/ 46 w 252"/>
                <a:gd name="T9" fmla="*/ 2 h 202"/>
                <a:gd name="T10" fmla="*/ 50 w 252"/>
                <a:gd name="T11" fmla="*/ 8 h 202"/>
                <a:gd name="T12" fmla="*/ 54 w 252"/>
                <a:gd name="T13" fmla="*/ 18 h 202"/>
                <a:gd name="T14" fmla="*/ 60 w 252"/>
                <a:gd name="T15" fmla="*/ 24 h 202"/>
                <a:gd name="T16" fmla="*/ 66 w 252"/>
                <a:gd name="T17" fmla="*/ 32 h 202"/>
                <a:gd name="T18" fmla="*/ 78 w 252"/>
                <a:gd name="T19" fmla="*/ 34 h 202"/>
                <a:gd name="T20" fmla="*/ 96 w 252"/>
                <a:gd name="T21" fmla="*/ 44 h 202"/>
                <a:gd name="T22" fmla="*/ 124 w 252"/>
                <a:gd name="T23" fmla="*/ 42 h 202"/>
                <a:gd name="T24" fmla="*/ 130 w 252"/>
                <a:gd name="T25" fmla="*/ 32 h 202"/>
                <a:gd name="T26" fmla="*/ 146 w 252"/>
                <a:gd name="T27" fmla="*/ 20 h 202"/>
                <a:gd name="T28" fmla="*/ 160 w 252"/>
                <a:gd name="T29" fmla="*/ 18 h 202"/>
                <a:gd name="T30" fmla="*/ 178 w 252"/>
                <a:gd name="T31" fmla="*/ 26 h 202"/>
                <a:gd name="T32" fmla="*/ 190 w 252"/>
                <a:gd name="T33" fmla="*/ 32 h 202"/>
                <a:gd name="T34" fmla="*/ 210 w 252"/>
                <a:gd name="T35" fmla="*/ 46 h 202"/>
                <a:gd name="T36" fmla="*/ 212 w 252"/>
                <a:gd name="T37" fmla="*/ 58 h 202"/>
                <a:gd name="T38" fmla="*/ 212 w 252"/>
                <a:gd name="T39" fmla="*/ 66 h 202"/>
                <a:gd name="T40" fmla="*/ 206 w 252"/>
                <a:gd name="T41" fmla="*/ 76 h 202"/>
                <a:gd name="T42" fmla="*/ 214 w 252"/>
                <a:gd name="T43" fmla="*/ 84 h 202"/>
                <a:gd name="T44" fmla="*/ 214 w 252"/>
                <a:gd name="T45" fmla="*/ 106 h 202"/>
                <a:gd name="T46" fmla="*/ 228 w 252"/>
                <a:gd name="T47" fmla="*/ 120 h 202"/>
                <a:gd name="T48" fmla="*/ 226 w 252"/>
                <a:gd name="T49" fmla="*/ 150 h 202"/>
                <a:gd name="T50" fmla="*/ 240 w 252"/>
                <a:gd name="T51" fmla="*/ 158 h 202"/>
                <a:gd name="T52" fmla="*/ 246 w 252"/>
                <a:gd name="T53" fmla="*/ 170 h 202"/>
                <a:gd name="T54" fmla="*/ 250 w 252"/>
                <a:gd name="T55" fmla="*/ 180 h 202"/>
                <a:gd name="T56" fmla="*/ 234 w 252"/>
                <a:gd name="T57" fmla="*/ 186 h 202"/>
                <a:gd name="T58" fmla="*/ 234 w 252"/>
                <a:gd name="T59" fmla="*/ 200 h 202"/>
                <a:gd name="T60" fmla="*/ 224 w 252"/>
                <a:gd name="T61" fmla="*/ 200 h 202"/>
                <a:gd name="T62" fmla="*/ 218 w 252"/>
                <a:gd name="T63" fmla="*/ 198 h 202"/>
                <a:gd name="T64" fmla="*/ 198 w 252"/>
                <a:gd name="T65" fmla="*/ 198 h 202"/>
                <a:gd name="T66" fmla="*/ 186 w 252"/>
                <a:gd name="T67" fmla="*/ 194 h 202"/>
                <a:gd name="T68" fmla="*/ 176 w 252"/>
                <a:gd name="T69" fmla="*/ 184 h 202"/>
                <a:gd name="T70" fmla="*/ 172 w 252"/>
                <a:gd name="T71" fmla="*/ 176 h 202"/>
                <a:gd name="T72" fmla="*/ 158 w 252"/>
                <a:gd name="T73" fmla="*/ 176 h 202"/>
                <a:gd name="T74" fmla="*/ 140 w 252"/>
                <a:gd name="T75" fmla="*/ 180 h 202"/>
                <a:gd name="T76" fmla="*/ 128 w 252"/>
                <a:gd name="T77" fmla="*/ 176 h 202"/>
                <a:gd name="T78" fmla="*/ 120 w 252"/>
                <a:gd name="T79" fmla="*/ 170 h 202"/>
                <a:gd name="T80" fmla="*/ 106 w 252"/>
                <a:gd name="T81" fmla="*/ 166 h 202"/>
                <a:gd name="T82" fmla="*/ 96 w 252"/>
                <a:gd name="T83" fmla="*/ 152 h 202"/>
                <a:gd name="T84" fmla="*/ 96 w 252"/>
                <a:gd name="T85" fmla="*/ 150 h 202"/>
                <a:gd name="T86" fmla="*/ 86 w 252"/>
                <a:gd name="T87" fmla="*/ 136 h 202"/>
                <a:gd name="T88" fmla="*/ 78 w 252"/>
                <a:gd name="T89" fmla="*/ 136 h 202"/>
                <a:gd name="T90" fmla="*/ 74 w 252"/>
                <a:gd name="T91" fmla="*/ 132 h 202"/>
                <a:gd name="T92" fmla="*/ 70 w 252"/>
                <a:gd name="T93" fmla="*/ 138 h 202"/>
                <a:gd name="T94" fmla="*/ 64 w 252"/>
                <a:gd name="T95" fmla="*/ 134 h 202"/>
                <a:gd name="T96" fmla="*/ 56 w 252"/>
                <a:gd name="T97" fmla="*/ 116 h 202"/>
                <a:gd name="T98" fmla="*/ 50 w 252"/>
                <a:gd name="T99" fmla="*/ 102 h 202"/>
                <a:gd name="T100" fmla="*/ 34 w 252"/>
                <a:gd name="T101" fmla="*/ 96 h 202"/>
                <a:gd name="T102" fmla="*/ 32 w 252"/>
                <a:gd name="T103" fmla="*/ 86 h 202"/>
                <a:gd name="T104" fmla="*/ 28 w 252"/>
                <a:gd name="T105" fmla="*/ 82 h 202"/>
                <a:gd name="T106" fmla="*/ 28 w 252"/>
                <a:gd name="T107" fmla="*/ 70 h 202"/>
                <a:gd name="T108" fmla="*/ 32 w 252"/>
                <a:gd name="T109" fmla="*/ 60 h 202"/>
                <a:gd name="T110" fmla="*/ 32 w 252"/>
                <a:gd name="T111" fmla="*/ 58 h 202"/>
                <a:gd name="T112" fmla="*/ 20 w 252"/>
                <a:gd name="T113" fmla="*/ 52 h 202"/>
                <a:gd name="T114" fmla="*/ 14 w 252"/>
                <a:gd name="T115" fmla="*/ 44 h 202"/>
                <a:gd name="T116" fmla="*/ 10 w 252"/>
                <a:gd name="T117" fmla="*/ 36 h 202"/>
                <a:gd name="T118" fmla="*/ 6 w 252"/>
                <a:gd name="T119" fmla="*/ 20 h 202"/>
                <a:gd name="T120" fmla="*/ 2 w 252"/>
                <a:gd name="T121" fmla="*/ 8 h 202"/>
                <a:gd name="T122" fmla="*/ 6 w 252"/>
                <a:gd name="T12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2" h="202">
                  <a:moveTo>
                    <a:pt x="6" y="0"/>
                  </a:moveTo>
                  <a:lnTo>
                    <a:pt x="6" y="0"/>
                  </a:lnTo>
                  <a:lnTo>
                    <a:pt x="8" y="2"/>
                  </a:lnTo>
                  <a:lnTo>
                    <a:pt x="10" y="2"/>
                  </a:lnTo>
                  <a:lnTo>
                    <a:pt x="10" y="4"/>
                  </a:lnTo>
                  <a:lnTo>
                    <a:pt x="10" y="6"/>
                  </a:lnTo>
                  <a:lnTo>
                    <a:pt x="16" y="8"/>
                  </a:lnTo>
                  <a:lnTo>
                    <a:pt x="16" y="10"/>
                  </a:lnTo>
                  <a:lnTo>
                    <a:pt x="20" y="12"/>
                  </a:lnTo>
                  <a:lnTo>
                    <a:pt x="24" y="12"/>
                  </a:lnTo>
                  <a:lnTo>
                    <a:pt x="26" y="14"/>
                  </a:lnTo>
                  <a:lnTo>
                    <a:pt x="26" y="12"/>
                  </a:lnTo>
                  <a:lnTo>
                    <a:pt x="26" y="12"/>
                  </a:lnTo>
                  <a:lnTo>
                    <a:pt x="30" y="12"/>
                  </a:lnTo>
                  <a:lnTo>
                    <a:pt x="32" y="12"/>
                  </a:lnTo>
                  <a:lnTo>
                    <a:pt x="34" y="12"/>
                  </a:lnTo>
                  <a:lnTo>
                    <a:pt x="34" y="10"/>
                  </a:lnTo>
                  <a:lnTo>
                    <a:pt x="34" y="10"/>
                  </a:lnTo>
                  <a:lnTo>
                    <a:pt x="36" y="10"/>
                  </a:lnTo>
                  <a:lnTo>
                    <a:pt x="38" y="6"/>
                  </a:lnTo>
                  <a:lnTo>
                    <a:pt x="40" y="6"/>
                  </a:lnTo>
                  <a:lnTo>
                    <a:pt x="42" y="4"/>
                  </a:lnTo>
                  <a:lnTo>
                    <a:pt x="44" y="4"/>
                  </a:lnTo>
                  <a:lnTo>
                    <a:pt x="46" y="2"/>
                  </a:lnTo>
                  <a:lnTo>
                    <a:pt x="46" y="2"/>
                  </a:lnTo>
                  <a:lnTo>
                    <a:pt x="46" y="2"/>
                  </a:lnTo>
                  <a:lnTo>
                    <a:pt x="48" y="2"/>
                  </a:lnTo>
                  <a:lnTo>
                    <a:pt x="50" y="4"/>
                  </a:lnTo>
                  <a:lnTo>
                    <a:pt x="50" y="6"/>
                  </a:lnTo>
                  <a:lnTo>
                    <a:pt x="50" y="8"/>
                  </a:lnTo>
                  <a:lnTo>
                    <a:pt x="50" y="8"/>
                  </a:lnTo>
                  <a:lnTo>
                    <a:pt x="52" y="10"/>
                  </a:lnTo>
                  <a:lnTo>
                    <a:pt x="48" y="14"/>
                  </a:lnTo>
                  <a:lnTo>
                    <a:pt x="52" y="18"/>
                  </a:lnTo>
                  <a:lnTo>
                    <a:pt x="54" y="18"/>
                  </a:lnTo>
                  <a:lnTo>
                    <a:pt x="56" y="20"/>
                  </a:lnTo>
                  <a:lnTo>
                    <a:pt x="58" y="20"/>
                  </a:lnTo>
                  <a:lnTo>
                    <a:pt x="60" y="20"/>
                  </a:lnTo>
                  <a:lnTo>
                    <a:pt x="58" y="20"/>
                  </a:lnTo>
                  <a:lnTo>
                    <a:pt x="60" y="24"/>
                  </a:lnTo>
                  <a:lnTo>
                    <a:pt x="60" y="26"/>
                  </a:lnTo>
                  <a:lnTo>
                    <a:pt x="60" y="28"/>
                  </a:lnTo>
                  <a:lnTo>
                    <a:pt x="60" y="30"/>
                  </a:lnTo>
                  <a:lnTo>
                    <a:pt x="62" y="30"/>
                  </a:lnTo>
                  <a:lnTo>
                    <a:pt x="66" y="32"/>
                  </a:lnTo>
                  <a:lnTo>
                    <a:pt x="68" y="32"/>
                  </a:lnTo>
                  <a:lnTo>
                    <a:pt x="70" y="34"/>
                  </a:lnTo>
                  <a:lnTo>
                    <a:pt x="74" y="32"/>
                  </a:lnTo>
                  <a:lnTo>
                    <a:pt x="76" y="34"/>
                  </a:lnTo>
                  <a:lnTo>
                    <a:pt x="78" y="34"/>
                  </a:lnTo>
                  <a:lnTo>
                    <a:pt x="78" y="38"/>
                  </a:lnTo>
                  <a:lnTo>
                    <a:pt x="80" y="40"/>
                  </a:lnTo>
                  <a:lnTo>
                    <a:pt x="88" y="42"/>
                  </a:lnTo>
                  <a:lnTo>
                    <a:pt x="90" y="42"/>
                  </a:lnTo>
                  <a:lnTo>
                    <a:pt x="96" y="44"/>
                  </a:lnTo>
                  <a:lnTo>
                    <a:pt x="100" y="44"/>
                  </a:lnTo>
                  <a:lnTo>
                    <a:pt x="108" y="42"/>
                  </a:lnTo>
                  <a:lnTo>
                    <a:pt x="116" y="42"/>
                  </a:lnTo>
                  <a:lnTo>
                    <a:pt x="122" y="42"/>
                  </a:lnTo>
                  <a:lnTo>
                    <a:pt x="124" y="42"/>
                  </a:lnTo>
                  <a:lnTo>
                    <a:pt x="126" y="38"/>
                  </a:lnTo>
                  <a:lnTo>
                    <a:pt x="124" y="36"/>
                  </a:lnTo>
                  <a:lnTo>
                    <a:pt x="122" y="32"/>
                  </a:lnTo>
                  <a:lnTo>
                    <a:pt x="124" y="32"/>
                  </a:lnTo>
                  <a:lnTo>
                    <a:pt x="130" y="32"/>
                  </a:lnTo>
                  <a:lnTo>
                    <a:pt x="132" y="28"/>
                  </a:lnTo>
                  <a:lnTo>
                    <a:pt x="134" y="26"/>
                  </a:lnTo>
                  <a:lnTo>
                    <a:pt x="136" y="26"/>
                  </a:lnTo>
                  <a:lnTo>
                    <a:pt x="142" y="22"/>
                  </a:lnTo>
                  <a:lnTo>
                    <a:pt x="146" y="20"/>
                  </a:lnTo>
                  <a:lnTo>
                    <a:pt x="150" y="22"/>
                  </a:lnTo>
                  <a:lnTo>
                    <a:pt x="152" y="18"/>
                  </a:lnTo>
                  <a:lnTo>
                    <a:pt x="154" y="18"/>
                  </a:lnTo>
                  <a:lnTo>
                    <a:pt x="156" y="18"/>
                  </a:lnTo>
                  <a:lnTo>
                    <a:pt x="160" y="18"/>
                  </a:lnTo>
                  <a:lnTo>
                    <a:pt x="164" y="22"/>
                  </a:lnTo>
                  <a:lnTo>
                    <a:pt x="168" y="24"/>
                  </a:lnTo>
                  <a:lnTo>
                    <a:pt x="174" y="28"/>
                  </a:lnTo>
                  <a:lnTo>
                    <a:pt x="176" y="28"/>
                  </a:lnTo>
                  <a:lnTo>
                    <a:pt x="178" y="26"/>
                  </a:lnTo>
                  <a:lnTo>
                    <a:pt x="184" y="28"/>
                  </a:lnTo>
                  <a:lnTo>
                    <a:pt x="186" y="30"/>
                  </a:lnTo>
                  <a:lnTo>
                    <a:pt x="186" y="32"/>
                  </a:lnTo>
                  <a:lnTo>
                    <a:pt x="188" y="34"/>
                  </a:lnTo>
                  <a:lnTo>
                    <a:pt x="190" y="32"/>
                  </a:lnTo>
                  <a:lnTo>
                    <a:pt x="196" y="34"/>
                  </a:lnTo>
                  <a:lnTo>
                    <a:pt x="200" y="40"/>
                  </a:lnTo>
                  <a:lnTo>
                    <a:pt x="206" y="42"/>
                  </a:lnTo>
                  <a:lnTo>
                    <a:pt x="208" y="42"/>
                  </a:lnTo>
                  <a:lnTo>
                    <a:pt x="210" y="46"/>
                  </a:lnTo>
                  <a:lnTo>
                    <a:pt x="210" y="48"/>
                  </a:lnTo>
                  <a:lnTo>
                    <a:pt x="210" y="52"/>
                  </a:lnTo>
                  <a:lnTo>
                    <a:pt x="210" y="52"/>
                  </a:lnTo>
                  <a:lnTo>
                    <a:pt x="212" y="56"/>
                  </a:lnTo>
                  <a:lnTo>
                    <a:pt x="212" y="58"/>
                  </a:lnTo>
                  <a:lnTo>
                    <a:pt x="212" y="60"/>
                  </a:lnTo>
                  <a:lnTo>
                    <a:pt x="212" y="62"/>
                  </a:lnTo>
                  <a:lnTo>
                    <a:pt x="212" y="64"/>
                  </a:lnTo>
                  <a:lnTo>
                    <a:pt x="212" y="66"/>
                  </a:lnTo>
                  <a:lnTo>
                    <a:pt x="212" y="66"/>
                  </a:lnTo>
                  <a:lnTo>
                    <a:pt x="208" y="68"/>
                  </a:lnTo>
                  <a:lnTo>
                    <a:pt x="206" y="70"/>
                  </a:lnTo>
                  <a:lnTo>
                    <a:pt x="208" y="72"/>
                  </a:lnTo>
                  <a:lnTo>
                    <a:pt x="210" y="72"/>
                  </a:lnTo>
                  <a:lnTo>
                    <a:pt x="206" y="76"/>
                  </a:lnTo>
                  <a:lnTo>
                    <a:pt x="208" y="76"/>
                  </a:lnTo>
                  <a:lnTo>
                    <a:pt x="208" y="80"/>
                  </a:lnTo>
                  <a:lnTo>
                    <a:pt x="208" y="84"/>
                  </a:lnTo>
                  <a:lnTo>
                    <a:pt x="212" y="84"/>
                  </a:lnTo>
                  <a:lnTo>
                    <a:pt x="214" y="84"/>
                  </a:lnTo>
                  <a:lnTo>
                    <a:pt x="210" y="88"/>
                  </a:lnTo>
                  <a:lnTo>
                    <a:pt x="210" y="92"/>
                  </a:lnTo>
                  <a:lnTo>
                    <a:pt x="212" y="98"/>
                  </a:lnTo>
                  <a:lnTo>
                    <a:pt x="214" y="104"/>
                  </a:lnTo>
                  <a:lnTo>
                    <a:pt x="214" y="106"/>
                  </a:lnTo>
                  <a:lnTo>
                    <a:pt x="214" y="108"/>
                  </a:lnTo>
                  <a:lnTo>
                    <a:pt x="214" y="112"/>
                  </a:lnTo>
                  <a:lnTo>
                    <a:pt x="226" y="112"/>
                  </a:lnTo>
                  <a:lnTo>
                    <a:pt x="228" y="116"/>
                  </a:lnTo>
                  <a:lnTo>
                    <a:pt x="228" y="120"/>
                  </a:lnTo>
                  <a:lnTo>
                    <a:pt x="228" y="126"/>
                  </a:lnTo>
                  <a:lnTo>
                    <a:pt x="228" y="126"/>
                  </a:lnTo>
                  <a:lnTo>
                    <a:pt x="218" y="140"/>
                  </a:lnTo>
                  <a:lnTo>
                    <a:pt x="226" y="148"/>
                  </a:lnTo>
                  <a:lnTo>
                    <a:pt x="226" y="150"/>
                  </a:lnTo>
                  <a:lnTo>
                    <a:pt x="230" y="154"/>
                  </a:lnTo>
                  <a:lnTo>
                    <a:pt x="232" y="156"/>
                  </a:lnTo>
                  <a:lnTo>
                    <a:pt x="234" y="156"/>
                  </a:lnTo>
                  <a:lnTo>
                    <a:pt x="238" y="158"/>
                  </a:lnTo>
                  <a:lnTo>
                    <a:pt x="240" y="158"/>
                  </a:lnTo>
                  <a:lnTo>
                    <a:pt x="240" y="160"/>
                  </a:lnTo>
                  <a:lnTo>
                    <a:pt x="244" y="160"/>
                  </a:lnTo>
                  <a:lnTo>
                    <a:pt x="244" y="164"/>
                  </a:lnTo>
                  <a:lnTo>
                    <a:pt x="244" y="166"/>
                  </a:lnTo>
                  <a:lnTo>
                    <a:pt x="246" y="170"/>
                  </a:lnTo>
                  <a:lnTo>
                    <a:pt x="246" y="172"/>
                  </a:lnTo>
                  <a:lnTo>
                    <a:pt x="248" y="172"/>
                  </a:lnTo>
                  <a:lnTo>
                    <a:pt x="252" y="174"/>
                  </a:lnTo>
                  <a:lnTo>
                    <a:pt x="252" y="180"/>
                  </a:lnTo>
                  <a:lnTo>
                    <a:pt x="250" y="180"/>
                  </a:lnTo>
                  <a:lnTo>
                    <a:pt x="248" y="180"/>
                  </a:lnTo>
                  <a:lnTo>
                    <a:pt x="240" y="182"/>
                  </a:lnTo>
                  <a:lnTo>
                    <a:pt x="240" y="182"/>
                  </a:lnTo>
                  <a:lnTo>
                    <a:pt x="236" y="184"/>
                  </a:lnTo>
                  <a:lnTo>
                    <a:pt x="234" y="186"/>
                  </a:lnTo>
                  <a:lnTo>
                    <a:pt x="236" y="188"/>
                  </a:lnTo>
                  <a:lnTo>
                    <a:pt x="234" y="192"/>
                  </a:lnTo>
                  <a:lnTo>
                    <a:pt x="234" y="194"/>
                  </a:lnTo>
                  <a:lnTo>
                    <a:pt x="234" y="198"/>
                  </a:lnTo>
                  <a:lnTo>
                    <a:pt x="234" y="200"/>
                  </a:lnTo>
                  <a:lnTo>
                    <a:pt x="234" y="200"/>
                  </a:lnTo>
                  <a:lnTo>
                    <a:pt x="234" y="202"/>
                  </a:lnTo>
                  <a:lnTo>
                    <a:pt x="232" y="202"/>
                  </a:lnTo>
                  <a:lnTo>
                    <a:pt x="226" y="202"/>
                  </a:lnTo>
                  <a:lnTo>
                    <a:pt x="224" y="200"/>
                  </a:lnTo>
                  <a:lnTo>
                    <a:pt x="222" y="198"/>
                  </a:lnTo>
                  <a:lnTo>
                    <a:pt x="222" y="198"/>
                  </a:lnTo>
                  <a:lnTo>
                    <a:pt x="220" y="200"/>
                  </a:lnTo>
                  <a:lnTo>
                    <a:pt x="220" y="200"/>
                  </a:lnTo>
                  <a:lnTo>
                    <a:pt x="218" y="198"/>
                  </a:lnTo>
                  <a:lnTo>
                    <a:pt x="218" y="200"/>
                  </a:lnTo>
                  <a:lnTo>
                    <a:pt x="214" y="198"/>
                  </a:lnTo>
                  <a:lnTo>
                    <a:pt x="210" y="198"/>
                  </a:lnTo>
                  <a:lnTo>
                    <a:pt x="206" y="196"/>
                  </a:lnTo>
                  <a:lnTo>
                    <a:pt x="198" y="198"/>
                  </a:lnTo>
                  <a:lnTo>
                    <a:pt x="196" y="194"/>
                  </a:lnTo>
                  <a:lnTo>
                    <a:pt x="194" y="194"/>
                  </a:lnTo>
                  <a:lnTo>
                    <a:pt x="192" y="196"/>
                  </a:lnTo>
                  <a:lnTo>
                    <a:pt x="190" y="194"/>
                  </a:lnTo>
                  <a:lnTo>
                    <a:pt x="186" y="194"/>
                  </a:lnTo>
                  <a:lnTo>
                    <a:pt x="180" y="194"/>
                  </a:lnTo>
                  <a:lnTo>
                    <a:pt x="180" y="194"/>
                  </a:lnTo>
                  <a:lnTo>
                    <a:pt x="178" y="192"/>
                  </a:lnTo>
                  <a:lnTo>
                    <a:pt x="178" y="190"/>
                  </a:lnTo>
                  <a:lnTo>
                    <a:pt x="176" y="184"/>
                  </a:lnTo>
                  <a:lnTo>
                    <a:pt x="174" y="180"/>
                  </a:lnTo>
                  <a:lnTo>
                    <a:pt x="172" y="178"/>
                  </a:lnTo>
                  <a:lnTo>
                    <a:pt x="172" y="176"/>
                  </a:lnTo>
                  <a:lnTo>
                    <a:pt x="172" y="176"/>
                  </a:lnTo>
                  <a:lnTo>
                    <a:pt x="172" y="176"/>
                  </a:lnTo>
                  <a:lnTo>
                    <a:pt x="166" y="174"/>
                  </a:lnTo>
                  <a:lnTo>
                    <a:pt x="164" y="176"/>
                  </a:lnTo>
                  <a:lnTo>
                    <a:pt x="162" y="178"/>
                  </a:lnTo>
                  <a:lnTo>
                    <a:pt x="158" y="178"/>
                  </a:lnTo>
                  <a:lnTo>
                    <a:pt x="158" y="176"/>
                  </a:lnTo>
                  <a:lnTo>
                    <a:pt x="158" y="178"/>
                  </a:lnTo>
                  <a:lnTo>
                    <a:pt x="152" y="182"/>
                  </a:lnTo>
                  <a:lnTo>
                    <a:pt x="148" y="184"/>
                  </a:lnTo>
                  <a:lnTo>
                    <a:pt x="144" y="182"/>
                  </a:lnTo>
                  <a:lnTo>
                    <a:pt x="140" y="180"/>
                  </a:lnTo>
                  <a:lnTo>
                    <a:pt x="136" y="182"/>
                  </a:lnTo>
                  <a:lnTo>
                    <a:pt x="136" y="182"/>
                  </a:lnTo>
                  <a:lnTo>
                    <a:pt x="132" y="178"/>
                  </a:lnTo>
                  <a:lnTo>
                    <a:pt x="130" y="178"/>
                  </a:lnTo>
                  <a:lnTo>
                    <a:pt x="128" y="176"/>
                  </a:lnTo>
                  <a:lnTo>
                    <a:pt x="124" y="176"/>
                  </a:lnTo>
                  <a:lnTo>
                    <a:pt x="122" y="172"/>
                  </a:lnTo>
                  <a:lnTo>
                    <a:pt x="122" y="170"/>
                  </a:lnTo>
                  <a:lnTo>
                    <a:pt x="122" y="170"/>
                  </a:lnTo>
                  <a:lnTo>
                    <a:pt x="120" y="170"/>
                  </a:lnTo>
                  <a:lnTo>
                    <a:pt x="120" y="168"/>
                  </a:lnTo>
                  <a:lnTo>
                    <a:pt x="116" y="168"/>
                  </a:lnTo>
                  <a:lnTo>
                    <a:pt x="114" y="166"/>
                  </a:lnTo>
                  <a:lnTo>
                    <a:pt x="110" y="166"/>
                  </a:lnTo>
                  <a:lnTo>
                    <a:pt x="106" y="166"/>
                  </a:lnTo>
                  <a:lnTo>
                    <a:pt x="104" y="164"/>
                  </a:lnTo>
                  <a:lnTo>
                    <a:pt x="100" y="156"/>
                  </a:lnTo>
                  <a:lnTo>
                    <a:pt x="100" y="154"/>
                  </a:lnTo>
                  <a:lnTo>
                    <a:pt x="98" y="156"/>
                  </a:lnTo>
                  <a:lnTo>
                    <a:pt x="96" y="152"/>
                  </a:lnTo>
                  <a:lnTo>
                    <a:pt x="96" y="152"/>
                  </a:lnTo>
                  <a:lnTo>
                    <a:pt x="98" y="152"/>
                  </a:lnTo>
                  <a:lnTo>
                    <a:pt x="98" y="152"/>
                  </a:lnTo>
                  <a:lnTo>
                    <a:pt x="98" y="150"/>
                  </a:lnTo>
                  <a:lnTo>
                    <a:pt x="96" y="150"/>
                  </a:lnTo>
                  <a:lnTo>
                    <a:pt x="94" y="150"/>
                  </a:lnTo>
                  <a:lnTo>
                    <a:pt x="94" y="146"/>
                  </a:lnTo>
                  <a:lnTo>
                    <a:pt x="90" y="142"/>
                  </a:lnTo>
                  <a:lnTo>
                    <a:pt x="88" y="138"/>
                  </a:lnTo>
                  <a:lnTo>
                    <a:pt x="86" y="136"/>
                  </a:lnTo>
                  <a:lnTo>
                    <a:pt x="86" y="134"/>
                  </a:lnTo>
                  <a:lnTo>
                    <a:pt x="80" y="138"/>
                  </a:lnTo>
                  <a:lnTo>
                    <a:pt x="80" y="138"/>
                  </a:lnTo>
                  <a:lnTo>
                    <a:pt x="78" y="136"/>
                  </a:lnTo>
                  <a:lnTo>
                    <a:pt x="78" y="136"/>
                  </a:lnTo>
                  <a:lnTo>
                    <a:pt x="74" y="134"/>
                  </a:lnTo>
                  <a:lnTo>
                    <a:pt x="76" y="134"/>
                  </a:lnTo>
                  <a:lnTo>
                    <a:pt x="76" y="132"/>
                  </a:lnTo>
                  <a:lnTo>
                    <a:pt x="74" y="132"/>
                  </a:lnTo>
                  <a:lnTo>
                    <a:pt x="74" y="132"/>
                  </a:lnTo>
                  <a:lnTo>
                    <a:pt x="72" y="132"/>
                  </a:lnTo>
                  <a:lnTo>
                    <a:pt x="74" y="134"/>
                  </a:lnTo>
                  <a:lnTo>
                    <a:pt x="74" y="136"/>
                  </a:lnTo>
                  <a:lnTo>
                    <a:pt x="72" y="138"/>
                  </a:lnTo>
                  <a:lnTo>
                    <a:pt x="70" y="138"/>
                  </a:lnTo>
                  <a:lnTo>
                    <a:pt x="68" y="136"/>
                  </a:lnTo>
                  <a:lnTo>
                    <a:pt x="68" y="134"/>
                  </a:lnTo>
                  <a:lnTo>
                    <a:pt x="68" y="136"/>
                  </a:lnTo>
                  <a:lnTo>
                    <a:pt x="66" y="134"/>
                  </a:lnTo>
                  <a:lnTo>
                    <a:pt x="64" y="134"/>
                  </a:lnTo>
                  <a:lnTo>
                    <a:pt x="62" y="132"/>
                  </a:lnTo>
                  <a:lnTo>
                    <a:pt x="62" y="124"/>
                  </a:lnTo>
                  <a:lnTo>
                    <a:pt x="58" y="124"/>
                  </a:lnTo>
                  <a:lnTo>
                    <a:pt x="56" y="120"/>
                  </a:lnTo>
                  <a:lnTo>
                    <a:pt x="56" y="116"/>
                  </a:lnTo>
                  <a:lnTo>
                    <a:pt x="60" y="114"/>
                  </a:lnTo>
                  <a:lnTo>
                    <a:pt x="56" y="108"/>
                  </a:lnTo>
                  <a:lnTo>
                    <a:pt x="54" y="108"/>
                  </a:lnTo>
                  <a:lnTo>
                    <a:pt x="52" y="104"/>
                  </a:lnTo>
                  <a:lnTo>
                    <a:pt x="50" y="102"/>
                  </a:lnTo>
                  <a:lnTo>
                    <a:pt x="50" y="102"/>
                  </a:lnTo>
                  <a:lnTo>
                    <a:pt x="40" y="96"/>
                  </a:lnTo>
                  <a:lnTo>
                    <a:pt x="38" y="98"/>
                  </a:lnTo>
                  <a:lnTo>
                    <a:pt x="36" y="98"/>
                  </a:lnTo>
                  <a:lnTo>
                    <a:pt x="34" y="96"/>
                  </a:lnTo>
                  <a:lnTo>
                    <a:pt x="34" y="94"/>
                  </a:lnTo>
                  <a:lnTo>
                    <a:pt x="34" y="94"/>
                  </a:lnTo>
                  <a:lnTo>
                    <a:pt x="36" y="92"/>
                  </a:lnTo>
                  <a:lnTo>
                    <a:pt x="32" y="88"/>
                  </a:lnTo>
                  <a:lnTo>
                    <a:pt x="32" y="86"/>
                  </a:lnTo>
                  <a:lnTo>
                    <a:pt x="30" y="86"/>
                  </a:lnTo>
                  <a:lnTo>
                    <a:pt x="28" y="84"/>
                  </a:lnTo>
                  <a:lnTo>
                    <a:pt x="26" y="84"/>
                  </a:lnTo>
                  <a:lnTo>
                    <a:pt x="26" y="82"/>
                  </a:lnTo>
                  <a:lnTo>
                    <a:pt x="28" y="82"/>
                  </a:lnTo>
                  <a:lnTo>
                    <a:pt x="26" y="80"/>
                  </a:lnTo>
                  <a:lnTo>
                    <a:pt x="26" y="78"/>
                  </a:lnTo>
                  <a:lnTo>
                    <a:pt x="28" y="74"/>
                  </a:lnTo>
                  <a:lnTo>
                    <a:pt x="28" y="72"/>
                  </a:lnTo>
                  <a:lnTo>
                    <a:pt x="28" y="70"/>
                  </a:lnTo>
                  <a:lnTo>
                    <a:pt x="30" y="70"/>
                  </a:lnTo>
                  <a:lnTo>
                    <a:pt x="32" y="68"/>
                  </a:lnTo>
                  <a:lnTo>
                    <a:pt x="32" y="64"/>
                  </a:lnTo>
                  <a:lnTo>
                    <a:pt x="32" y="64"/>
                  </a:lnTo>
                  <a:lnTo>
                    <a:pt x="32" y="60"/>
                  </a:lnTo>
                  <a:lnTo>
                    <a:pt x="32" y="60"/>
                  </a:lnTo>
                  <a:lnTo>
                    <a:pt x="34" y="60"/>
                  </a:lnTo>
                  <a:lnTo>
                    <a:pt x="36" y="58"/>
                  </a:lnTo>
                  <a:lnTo>
                    <a:pt x="34" y="58"/>
                  </a:lnTo>
                  <a:lnTo>
                    <a:pt x="32" y="58"/>
                  </a:lnTo>
                  <a:lnTo>
                    <a:pt x="30" y="58"/>
                  </a:lnTo>
                  <a:lnTo>
                    <a:pt x="28" y="58"/>
                  </a:lnTo>
                  <a:lnTo>
                    <a:pt x="24" y="54"/>
                  </a:lnTo>
                  <a:lnTo>
                    <a:pt x="22" y="54"/>
                  </a:lnTo>
                  <a:lnTo>
                    <a:pt x="20" y="52"/>
                  </a:lnTo>
                  <a:lnTo>
                    <a:pt x="18" y="50"/>
                  </a:lnTo>
                  <a:lnTo>
                    <a:pt x="18" y="48"/>
                  </a:lnTo>
                  <a:lnTo>
                    <a:pt x="16" y="48"/>
                  </a:lnTo>
                  <a:lnTo>
                    <a:pt x="14" y="46"/>
                  </a:lnTo>
                  <a:lnTo>
                    <a:pt x="14" y="44"/>
                  </a:lnTo>
                  <a:lnTo>
                    <a:pt x="14" y="40"/>
                  </a:lnTo>
                  <a:lnTo>
                    <a:pt x="10" y="40"/>
                  </a:lnTo>
                  <a:lnTo>
                    <a:pt x="10" y="40"/>
                  </a:lnTo>
                  <a:lnTo>
                    <a:pt x="12" y="38"/>
                  </a:lnTo>
                  <a:lnTo>
                    <a:pt x="10" y="36"/>
                  </a:lnTo>
                  <a:lnTo>
                    <a:pt x="8" y="30"/>
                  </a:lnTo>
                  <a:lnTo>
                    <a:pt x="4" y="30"/>
                  </a:lnTo>
                  <a:lnTo>
                    <a:pt x="4" y="28"/>
                  </a:lnTo>
                  <a:lnTo>
                    <a:pt x="4" y="24"/>
                  </a:lnTo>
                  <a:lnTo>
                    <a:pt x="6" y="20"/>
                  </a:lnTo>
                  <a:lnTo>
                    <a:pt x="6" y="18"/>
                  </a:lnTo>
                  <a:lnTo>
                    <a:pt x="2" y="18"/>
                  </a:lnTo>
                  <a:lnTo>
                    <a:pt x="2" y="16"/>
                  </a:lnTo>
                  <a:lnTo>
                    <a:pt x="2" y="12"/>
                  </a:lnTo>
                  <a:lnTo>
                    <a:pt x="2" y="8"/>
                  </a:lnTo>
                  <a:lnTo>
                    <a:pt x="0" y="6"/>
                  </a:lnTo>
                  <a:lnTo>
                    <a:pt x="0" y="4"/>
                  </a:lnTo>
                  <a:lnTo>
                    <a:pt x="4" y="4"/>
                  </a:lnTo>
                  <a:lnTo>
                    <a:pt x="4" y="2"/>
                  </a:lnTo>
                  <a:lnTo>
                    <a:pt x="6" y="0"/>
                  </a:lnTo>
                  <a:lnTo>
                    <a:pt x="6"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7" name="Iceland">
              <a:extLst>
                <a:ext uri="{FF2B5EF4-FFF2-40B4-BE49-F238E27FC236}">
                  <a16:creationId xmlns:a16="http://schemas.microsoft.com/office/drawing/2014/main" id="{FDC2E43B-0CF9-45F4-83FD-16C8A8B3ABC5}"/>
                </a:ext>
              </a:extLst>
            </p:cNvPr>
            <p:cNvSpPr>
              <a:spLocks noEditPoints="1"/>
            </p:cNvSpPr>
            <p:nvPr/>
          </p:nvSpPr>
          <p:spPr bwMode="auto">
            <a:xfrm>
              <a:off x="5445287" y="2538227"/>
              <a:ext cx="206697" cy="130142"/>
            </a:xfrm>
            <a:custGeom>
              <a:avLst/>
              <a:gdLst>
                <a:gd name="T0" fmla="*/ 38 w 108"/>
                <a:gd name="T1" fmla="*/ 66 h 68"/>
                <a:gd name="T2" fmla="*/ 36 w 108"/>
                <a:gd name="T3" fmla="*/ 62 h 68"/>
                <a:gd name="T4" fmla="*/ 52 w 108"/>
                <a:gd name="T5" fmla="*/ 64 h 68"/>
                <a:gd name="T6" fmla="*/ 58 w 108"/>
                <a:gd name="T7" fmla="*/ 62 h 68"/>
                <a:gd name="T8" fmla="*/ 66 w 108"/>
                <a:gd name="T9" fmla="*/ 58 h 68"/>
                <a:gd name="T10" fmla="*/ 72 w 108"/>
                <a:gd name="T11" fmla="*/ 56 h 68"/>
                <a:gd name="T12" fmla="*/ 82 w 108"/>
                <a:gd name="T13" fmla="*/ 52 h 68"/>
                <a:gd name="T14" fmla="*/ 90 w 108"/>
                <a:gd name="T15" fmla="*/ 42 h 68"/>
                <a:gd name="T16" fmla="*/ 98 w 108"/>
                <a:gd name="T17" fmla="*/ 42 h 68"/>
                <a:gd name="T18" fmla="*/ 98 w 108"/>
                <a:gd name="T19" fmla="*/ 36 h 68"/>
                <a:gd name="T20" fmla="*/ 104 w 108"/>
                <a:gd name="T21" fmla="*/ 34 h 68"/>
                <a:gd name="T22" fmla="*/ 104 w 108"/>
                <a:gd name="T23" fmla="*/ 24 h 68"/>
                <a:gd name="T24" fmla="*/ 100 w 108"/>
                <a:gd name="T25" fmla="*/ 22 h 68"/>
                <a:gd name="T26" fmla="*/ 96 w 108"/>
                <a:gd name="T27" fmla="*/ 16 h 68"/>
                <a:gd name="T28" fmla="*/ 96 w 108"/>
                <a:gd name="T29" fmla="*/ 10 h 68"/>
                <a:gd name="T30" fmla="*/ 96 w 108"/>
                <a:gd name="T31" fmla="*/ 4 h 68"/>
                <a:gd name="T32" fmla="*/ 90 w 108"/>
                <a:gd name="T33" fmla="*/ 8 h 68"/>
                <a:gd name="T34" fmla="*/ 86 w 108"/>
                <a:gd name="T35" fmla="*/ 0 h 68"/>
                <a:gd name="T36" fmla="*/ 80 w 108"/>
                <a:gd name="T37" fmla="*/ 6 h 68"/>
                <a:gd name="T38" fmla="*/ 74 w 108"/>
                <a:gd name="T39" fmla="*/ 6 h 68"/>
                <a:gd name="T40" fmla="*/ 64 w 108"/>
                <a:gd name="T41" fmla="*/ 6 h 68"/>
                <a:gd name="T42" fmla="*/ 60 w 108"/>
                <a:gd name="T43" fmla="*/ 20 h 68"/>
                <a:gd name="T44" fmla="*/ 58 w 108"/>
                <a:gd name="T45" fmla="*/ 6 h 68"/>
                <a:gd name="T46" fmla="*/ 48 w 108"/>
                <a:gd name="T47" fmla="*/ 16 h 68"/>
                <a:gd name="T48" fmla="*/ 44 w 108"/>
                <a:gd name="T49" fmla="*/ 6 h 68"/>
                <a:gd name="T50" fmla="*/ 40 w 108"/>
                <a:gd name="T51" fmla="*/ 22 h 68"/>
                <a:gd name="T52" fmla="*/ 34 w 108"/>
                <a:gd name="T53" fmla="*/ 24 h 68"/>
                <a:gd name="T54" fmla="*/ 32 w 108"/>
                <a:gd name="T55" fmla="*/ 20 h 68"/>
                <a:gd name="T56" fmla="*/ 30 w 108"/>
                <a:gd name="T57" fmla="*/ 14 h 68"/>
                <a:gd name="T58" fmla="*/ 30 w 108"/>
                <a:gd name="T59" fmla="*/ 6 h 68"/>
                <a:gd name="T60" fmla="*/ 22 w 108"/>
                <a:gd name="T61" fmla="*/ 0 h 68"/>
                <a:gd name="T62" fmla="*/ 14 w 108"/>
                <a:gd name="T63" fmla="*/ 2 h 68"/>
                <a:gd name="T64" fmla="*/ 22 w 108"/>
                <a:gd name="T65" fmla="*/ 2 h 68"/>
                <a:gd name="T66" fmla="*/ 20 w 108"/>
                <a:gd name="T67" fmla="*/ 6 h 68"/>
                <a:gd name="T68" fmla="*/ 18 w 108"/>
                <a:gd name="T69" fmla="*/ 8 h 68"/>
                <a:gd name="T70" fmla="*/ 12 w 108"/>
                <a:gd name="T71" fmla="*/ 4 h 68"/>
                <a:gd name="T72" fmla="*/ 8 w 108"/>
                <a:gd name="T73" fmla="*/ 6 h 68"/>
                <a:gd name="T74" fmla="*/ 8 w 108"/>
                <a:gd name="T75" fmla="*/ 10 h 68"/>
                <a:gd name="T76" fmla="*/ 8 w 108"/>
                <a:gd name="T77" fmla="*/ 14 h 68"/>
                <a:gd name="T78" fmla="*/ 2 w 108"/>
                <a:gd name="T79" fmla="*/ 14 h 68"/>
                <a:gd name="T80" fmla="*/ 0 w 108"/>
                <a:gd name="T81" fmla="*/ 16 h 68"/>
                <a:gd name="T82" fmla="*/ 8 w 108"/>
                <a:gd name="T83" fmla="*/ 20 h 68"/>
                <a:gd name="T84" fmla="*/ 14 w 108"/>
                <a:gd name="T85" fmla="*/ 18 h 68"/>
                <a:gd name="T86" fmla="*/ 20 w 108"/>
                <a:gd name="T87" fmla="*/ 18 h 68"/>
                <a:gd name="T88" fmla="*/ 22 w 108"/>
                <a:gd name="T89" fmla="*/ 20 h 68"/>
                <a:gd name="T90" fmla="*/ 24 w 108"/>
                <a:gd name="T91" fmla="*/ 22 h 68"/>
                <a:gd name="T92" fmla="*/ 22 w 108"/>
                <a:gd name="T93" fmla="*/ 28 h 68"/>
                <a:gd name="T94" fmla="*/ 24 w 108"/>
                <a:gd name="T95" fmla="*/ 28 h 68"/>
                <a:gd name="T96" fmla="*/ 16 w 108"/>
                <a:gd name="T97" fmla="*/ 28 h 68"/>
                <a:gd name="T98" fmla="*/ 12 w 108"/>
                <a:gd name="T99" fmla="*/ 30 h 68"/>
                <a:gd name="T100" fmla="*/ 2 w 108"/>
                <a:gd name="T101" fmla="*/ 30 h 68"/>
                <a:gd name="T102" fmla="*/ 6 w 108"/>
                <a:gd name="T103" fmla="*/ 34 h 68"/>
                <a:gd name="T104" fmla="*/ 16 w 108"/>
                <a:gd name="T105" fmla="*/ 38 h 68"/>
                <a:gd name="T106" fmla="*/ 24 w 108"/>
                <a:gd name="T107" fmla="*/ 40 h 68"/>
                <a:gd name="T108" fmla="*/ 24 w 108"/>
                <a:gd name="T109" fmla="*/ 44 h 68"/>
                <a:gd name="T110" fmla="*/ 22 w 108"/>
                <a:gd name="T111" fmla="*/ 46 h 68"/>
                <a:gd name="T112" fmla="*/ 16 w 108"/>
                <a:gd name="T113" fmla="*/ 50 h 68"/>
                <a:gd name="T114" fmla="*/ 12 w 108"/>
                <a:gd name="T115" fmla="*/ 52 h 68"/>
                <a:gd name="T116" fmla="*/ 16 w 108"/>
                <a:gd name="T117" fmla="*/ 56 h 68"/>
                <a:gd name="T118" fmla="*/ 30 w 108"/>
                <a:gd name="T119"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 h="68">
                  <a:moveTo>
                    <a:pt x="38" y="68"/>
                  </a:moveTo>
                  <a:lnTo>
                    <a:pt x="36" y="66"/>
                  </a:lnTo>
                  <a:lnTo>
                    <a:pt x="36" y="64"/>
                  </a:lnTo>
                  <a:lnTo>
                    <a:pt x="38" y="64"/>
                  </a:lnTo>
                  <a:lnTo>
                    <a:pt x="38" y="66"/>
                  </a:lnTo>
                  <a:lnTo>
                    <a:pt x="38" y="68"/>
                  </a:lnTo>
                  <a:close/>
                  <a:moveTo>
                    <a:pt x="32" y="58"/>
                  </a:moveTo>
                  <a:lnTo>
                    <a:pt x="34" y="56"/>
                  </a:lnTo>
                  <a:lnTo>
                    <a:pt x="34" y="58"/>
                  </a:lnTo>
                  <a:lnTo>
                    <a:pt x="36" y="62"/>
                  </a:lnTo>
                  <a:lnTo>
                    <a:pt x="38" y="62"/>
                  </a:lnTo>
                  <a:lnTo>
                    <a:pt x="40" y="62"/>
                  </a:lnTo>
                  <a:lnTo>
                    <a:pt x="42" y="62"/>
                  </a:lnTo>
                  <a:lnTo>
                    <a:pt x="46" y="64"/>
                  </a:lnTo>
                  <a:lnTo>
                    <a:pt x="52" y="64"/>
                  </a:lnTo>
                  <a:lnTo>
                    <a:pt x="54" y="66"/>
                  </a:lnTo>
                  <a:lnTo>
                    <a:pt x="56" y="64"/>
                  </a:lnTo>
                  <a:lnTo>
                    <a:pt x="56" y="62"/>
                  </a:lnTo>
                  <a:lnTo>
                    <a:pt x="58" y="60"/>
                  </a:lnTo>
                  <a:lnTo>
                    <a:pt x="58" y="62"/>
                  </a:lnTo>
                  <a:lnTo>
                    <a:pt x="60" y="62"/>
                  </a:lnTo>
                  <a:lnTo>
                    <a:pt x="64" y="60"/>
                  </a:lnTo>
                  <a:lnTo>
                    <a:pt x="64" y="58"/>
                  </a:lnTo>
                  <a:lnTo>
                    <a:pt x="66" y="56"/>
                  </a:lnTo>
                  <a:lnTo>
                    <a:pt x="66" y="58"/>
                  </a:lnTo>
                  <a:lnTo>
                    <a:pt x="66" y="60"/>
                  </a:lnTo>
                  <a:lnTo>
                    <a:pt x="68" y="58"/>
                  </a:lnTo>
                  <a:lnTo>
                    <a:pt x="70" y="58"/>
                  </a:lnTo>
                  <a:lnTo>
                    <a:pt x="72" y="54"/>
                  </a:lnTo>
                  <a:lnTo>
                    <a:pt x="72" y="56"/>
                  </a:lnTo>
                  <a:lnTo>
                    <a:pt x="74" y="56"/>
                  </a:lnTo>
                  <a:lnTo>
                    <a:pt x="76" y="56"/>
                  </a:lnTo>
                  <a:lnTo>
                    <a:pt x="76" y="56"/>
                  </a:lnTo>
                  <a:lnTo>
                    <a:pt x="76" y="56"/>
                  </a:lnTo>
                  <a:lnTo>
                    <a:pt x="82" y="52"/>
                  </a:lnTo>
                  <a:lnTo>
                    <a:pt x="84" y="48"/>
                  </a:lnTo>
                  <a:lnTo>
                    <a:pt x="90" y="48"/>
                  </a:lnTo>
                  <a:lnTo>
                    <a:pt x="90" y="46"/>
                  </a:lnTo>
                  <a:lnTo>
                    <a:pt x="90" y="44"/>
                  </a:lnTo>
                  <a:lnTo>
                    <a:pt x="90" y="42"/>
                  </a:lnTo>
                  <a:lnTo>
                    <a:pt x="92" y="44"/>
                  </a:lnTo>
                  <a:lnTo>
                    <a:pt x="92" y="46"/>
                  </a:lnTo>
                  <a:lnTo>
                    <a:pt x="96" y="46"/>
                  </a:lnTo>
                  <a:lnTo>
                    <a:pt x="96" y="44"/>
                  </a:lnTo>
                  <a:lnTo>
                    <a:pt x="98" y="42"/>
                  </a:lnTo>
                  <a:lnTo>
                    <a:pt x="96" y="42"/>
                  </a:lnTo>
                  <a:lnTo>
                    <a:pt x="96" y="40"/>
                  </a:lnTo>
                  <a:lnTo>
                    <a:pt x="98" y="40"/>
                  </a:lnTo>
                  <a:lnTo>
                    <a:pt x="98" y="36"/>
                  </a:lnTo>
                  <a:lnTo>
                    <a:pt x="98" y="36"/>
                  </a:lnTo>
                  <a:lnTo>
                    <a:pt x="100" y="36"/>
                  </a:lnTo>
                  <a:lnTo>
                    <a:pt x="102" y="38"/>
                  </a:lnTo>
                  <a:lnTo>
                    <a:pt x="104" y="38"/>
                  </a:lnTo>
                  <a:lnTo>
                    <a:pt x="104" y="36"/>
                  </a:lnTo>
                  <a:lnTo>
                    <a:pt x="104" y="34"/>
                  </a:lnTo>
                  <a:lnTo>
                    <a:pt x="102" y="32"/>
                  </a:lnTo>
                  <a:lnTo>
                    <a:pt x="102" y="28"/>
                  </a:lnTo>
                  <a:lnTo>
                    <a:pt x="102" y="28"/>
                  </a:lnTo>
                  <a:lnTo>
                    <a:pt x="102" y="26"/>
                  </a:lnTo>
                  <a:lnTo>
                    <a:pt x="104" y="24"/>
                  </a:lnTo>
                  <a:lnTo>
                    <a:pt x="106" y="24"/>
                  </a:lnTo>
                  <a:lnTo>
                    <a:pt x="108" y="22"/>
                  </a:lnTo>
                  <a:lnTo>
                    <a:pt x="106" y="20"/>
                  </a:lnTo>
                  <a:lnTo>
                    <a:pt x="100" y="20"/>
                  </a:lnTo>
                  <a:lnTo>
                    <a:pt x="100" y="22"/>
                  </a:lnTo>
                  <a:lnTo>
                    <a:pt x="100" y="20"/>
                  </a:lnTo>
                  <a:lnTo>
                    <a:pt x="100" y="18"/>
                  </a:lnTo>
                  <a:lnTo>
                    <a:pt x="98" y="18"/>
                  </a:lnTo>
                  <a:lnTo>
                    <a:pt x="96" y="18"/>
                  </a:lnTo>
                  <a:lnTo>
                    <a:pt x="96" y="16"/>
                  </a:lnTo>
                  <a:lnTo>
                    <a:pt x="98" y="14"/>
                  </a:lnTo>
                  <a:lnTo>
                    <a:pt x="100" y="14"/>
                  </a:lnTo>
                  <a:lnTo>
                    <a:pt x="98" y="10"/>
                  </a:lnTo>
                  <a:lnTo>
                    <a:pt x="98" y="10"/>
                  </a:lnTo>
                  <a:lnTo>
                    <a:pt x="96" y="10"/>
                  </a:lnTo>
                  <a:lnTo>
                    <a:pt x="94" y="10"/>
                  </a:lnTo>
                  <a:lnTo>
                    <a:pt x="94" y="8"/>
                  </a:lnTo>
                  <a:lnTo>
                    <a:pt x="96" y="6"/>
                  </a:lnTo>
                  <a:lnTo>
                    <a:pt x="96" y="4"/>
                  </a:lnTo>
                  <a:lnTo>
                    <a:pt x="96" y="4"/>
                  </a:lnTo>
                  <a:lnTo>
                    <a:pt x="98" y="2"/>
                  </a:lnTo>
                  <a:lnTo>
                    <a:pt x="96" y="2"/>
                  </a:lnTo>
                  <a:lnTo>
                    <a:pt x="94" y="2"/>
                  </a:lnTo>
                  <a:lnTo>
                    <a:pt x="90" y="6"/>
                  </a:lnTo>
                  <a:lnTo>
                    <a:pt x="90" y="8"/>
                  </a:lnTo>
                  <a:lnTo>
                    <a:pt x="88" y="8"/>
                  </a:lnTo>
                  <a:lnTo>
                    <a:pt x="88" y="6"/>
                  </a:lnTo>
                  <a:lnTo>
                    <a:pt x="88" y="4"/>
                  </a:lnTo>
                  <a:lnTo>
                    <a:pt x="86" y="4"/>
                  </a:lnTo>
                  <a:lnTo>
                    <a:pt x="86" y="0"/>
                  </a:lnTo>
                  <a:lnTo>
                    <a:pt x="84" y="0"/>
                  </a:lnTo>
                  <a:lnTo>
                    <a:pt x="82" y="2"/>
                  </a:lnTo>
                  <a:lnTo>
                    <a:pt x="80" y="0"/>
                  </a:lnTo>
                  <a:lnTo>
                    <a:pt x="80" y="4"/>
                  </a:lnTo>
                  <a:lnTo>
                    <a:pt x="80" y="6"/>
                  </a:lnTo>
                  <a:lnTo>
                    <a:pt x="80" y="6"/>
                  </a:lnTo>
                  <a:lnTo>
                    <a:pt x="78" y="8"/>
                  </a:lnTo>
                  <a:lnTo>
                    <a:pt x="76" y="8"/>
                  </a:lnTo>
                  <a:lnTo>
                    <a:pt x="76" y="6"/>
                  </a:lnTo>
                  <a:lnTo>
                    <a:pt x="74" y="6"/>
                  </a:lnTo>
                  <a:lnTo>
                    <a:pt x="72" y="8"/>
                  </a:lnTo>
                  <a:lnTo>
                    <a:pt x="70" y="10"/>
                  </a:lnTo>
                  <a:lnTo>
                    <a:pt x="68" y="10"/>
                  </a:lnTo>
                  <a:lnTo>
                    <a:pt x="66" y="6"/>
                  </a:lnTo>
                  <a:lnTo>
                    <a:pt x="64" y="6"/>
                  </a:lnTo>
                  <a:lnTo>
                    <a:pt x="64" y="6"/>
                  </a:lnTo>
                  <a:lnTo>
                    <a:pt x="62" y="6"/>
                  </a:lnTo>
                  <a:lnTo>
                    <a:pt x="62" y="10"/>
                  </a:lnTo>
                  <a:lnTo>
                    <a:pt x="62" y="14"/>
                  </a:lnTo>
                  <a:lnTo>
                    <a:pt x="60" y="20"/>
                  </a:lnTo>
                  <a:lnTo>
                    <a:pt x="62" y="16"/>
                  </a:lnTo>
                  <a:lnTo>
                    <a:pt x="60" y="12"/>
                  </a:lnTo>
                  <a:lnTo>
                    <a:pt x="60" y="10"/>
                  </a:lnTo>
                  <a:lnTo>
                    <a:pt x="58" y="10"/>
                  </a:lnTo>
                  <a:lnTo>
                    <a:pt x="58" y="6"/>
                  </a:lnTo>
                  <a:lnTo>
                    <a:pt x="56" y="6"/>
                  </a:lnTo>
                  <a:lnTo>
                    <a:pt x="50" y="8"/>
                  </a:lnTo>
                  <a:lnTo>
                    <a:pt x="50" y="12"/>
                  </a:lnTo>
                  <a:lnTo>
                    <a:pt x="52" y="14"/>
                  </a:lnTo>
                  <a:lnTo>
                    <a:pt x="48" y="16"/>
                  </a:lnTo>
                  <a:lnTo>
                    <a:pt x="48" y="16"/>
                  </a:lnTo>
                  <a:lnTo>
                    <a:pt x="48" y="14"/>
                  </a:lnTo>
                  <a:lnTo>
                    <a:pt x="46" y="12"/>
                  </a:lnTo>
                  <a:lnTo>
                    <a:pt x="44" y="6"/>
                  </a:lnTo>
                  <a:lnTo>
                    <a:pt x="44" y="6"/>
                  </a:lnTo>
                  <a:lnTo>
                    <a:pt x="40" y="8"/>
                  </a:lnTo>
                  <a:lnTo>
                    <a:pt x="40" y="14"/>
                  </a:lnTo>
                  <a:lnTo>
                    <a:pt x="42" y="16"/>
                  </a:lnTo>
                  <a:lnTo>
                    <a:pt x="42" y="20"/>
                  </a:lnTo>
                  <a:lnTo>
                    <a:pt x="40" y="22"/>
                  </a:lnTo>
                  <a:lnTo>
                    <a:pt x="38" y="22"/>
                  </a:lnTo>
                  <a:lnTo>
                    <a:pt x="38" y="18"/>
                  </a:lnTo>
                  <a:lnTo>
                    <a:pt x="36" y="20"/>
                  </a:lnTo>
                  <a:lnTo>
                    <a:pt x="34" y="22"/>
                  </a:lnTo>
                  <a:lnTo>
                    <a:pt x="34" y="24"/>
                  </a:lnTo>
                  <a:lnTo>
                    <a:pt x="34" y="28"/>
                  </a:lnTo>
                  <a:lnTo>
                    <a:pt x="32" y="24"/>
                  </a:lnTo>
                  <a:lnTo>
                    <a:pt x="30" y="24"/>
                  </a:lnTo>
                  <a:lnTo>
                    <a:pt x="30" y="22"/>
                  </a:lnTo>
                  <a:lnTo>
                    <a:pt x="32" y="20"/>
                  </a:lnTo>
                  <a:lnTo>
                    <a:pt x="32" y="18"/>
                  </a:lnTo>
                  <a:lnTo>
                    <a:pt x="28" y="18"/>
                  </a:lnTo>
                  <a:lnTo>
                    <a:pt x="30" y="16"/>
                  </a:lnTo>
                  <a:lnTo>
                    <a:pt x="28" y="14"/>
                  </a:lnTo>
                  <a:lnTo>
                    <a:pt x="30" y="14"/>
                  </a:lnTo>
                  <a:lnTo>
                    <a:pt x="32" y="12"/>
                  </a:lnTo>
                  <a:lnTo>
                    <a:pt x="32" y="10"/>
                  </a:lnTo>
                  <a:lnTo>
                    <a:pt x="30" y="10"/>
                  </a:lnTo>
                  <a:lnTo>
                    <a:pt x="32" y="8"/>
                  </a:lnTo>
                  <a:lnTo>
                    <a:pt x="30" y="6"/>
                  </a:lnTo>
                  <a:lnTo>
                    <a:pt x="28" y="8"/>
                  </a:lnTo>
                  <a:lnTo>
                    <a:pt x="28" y="6"/>
                  </a:lnTo>
                  <a:lnTo>
                    <a:pt x="24" y="4"/>
                  </a:lnTo>
                  <a:lnTo>
                    <a:pt x="24" y="2"/>
                  </a:lnTo>
                  <a:lnTo>
                    <a:pt x="22" y="0"/>
                  </a:lnTo>
                  <a:lnTo>
                    <a:pt x="20" y="0"/>
                  </a:lnTo>
                  <a:lnTo>
                    <a:pt x="18" y="0"/>
                  </a:lnTo>
                  <a:lnTo>
                    <a:pt x="14" y="0"/>
                  </a:lnTo>
                  <a:lnTo>
                    <a:pt x="14" y="0"/>
                  </a:lnTo>
                  <a:lnTo>
                    <a:pt x="14" y="2"/>
                  </a:lnTo>
                  <a:lnTo>
                    <a:pt x="16" y="2"/>
                  </a:lnTo>
                  <a:lnTo>
                    <a:pt x="16" y="0"/>
                  </a:lnTo>
                  <a:lnTo>
                    <a:pt x="18" y="0"/>
                  </a:lnTo>
                  <a:lnTo>
                    <a:pt x="20" y="2"/>
                  </a:lnTo>
                  <a:lnTo>
                    <a:pt x="22" y="2"/>
                  </a:lnTo>
                  <a:lnTo>
                    <a:pt x="20" y="4"/>
                  </a:lnTo>
                  <a:lnTo>
                    <a:pt x="20" y="2"/>
                  </a:lnTo>
                  <a:lnTo>
                    <a:pt x="16" y="2"/>
                  </a:lnTo>
                  <a:lnTo>
                    <a:pt x="16" y="4"/>
                  </a:lnTo>
                  <a:lnTo>
                    <a:pt x="20" y="6"/>
                  </a:lnTo>
                  <a:lnTo>
                    <a:pt x="22" y="8"/>
                  </a:lnTo>
                  <a:lnTo>
                    <a:pt x="22" y="10"/>
                  </a:lnTo>
                  <a:lnTo>
                    <a:pt x="20" y="10"/>
                  </a:lnTo>
                  <a:lnTo>
                    <a:pt x="20" y="10"/>
                  </a:lnTo>
                  <a:lnTo>
                    <a:pt x="18" y="8"/>
                  </a:lnTo>
                  <a:lnTo>
                    <a:pt x="16" y="8"/>
                  </a:lnTo>
                  <a:lnTo>
                    <a:pt x="16" y="8"/>
                  </a:lnTo>
                  <a:lnTo>
                    <a:pt x="16" y="6"/>
                  </a:lnTo>
                  <a:lnTo>
                    <a:pt x="14" y="4"/>
                  </a:lnTo>
                  <a:lnTo>
                    <a:pt x="12" y="4"/>
                  </a:lnTo>
                  <a:lnTo>
                    <a:pt x="10" y="4"/>
                  </a:lnTo>
                  <a:lnTo>
                    <a:pt x="12" y="6"/>
                  </a:lnTo>
                  <a:lnTo>
                    <a:pt x="12" y="8"/>
                  </a:lnTo>
                  <a:lnTo>
                    <a:pt x="10" y="6"/>
                  </a:lnTo>
                  <a:lnTo>
                    <a:pt x="8" y="6"/>
                  </a:lnTo>
                  <a:lnTo>
                    <a:pt x="6" y="6"/>
                  </a:lnTo>
                  <a:lnTo>
                    <a:pt x="8" y="8"/>
                  </a:lnTo>
                  <a:lnTo>
                    <a:pt x="10" y="10"/>
                  </a:lnTo>
                  <a:lnTo>
                    <a:pt x="10" y="10"/>
                  </a:lnTo>
                  <a:lnTo>
                    <a:pt x="8" y="10"/>
                  </a:lnTo>
                  <a:lnTo>
                    <a:pt x="6" y="10"/>
                  </a:lnTo>
                  <a:lnTo>
                    <a:pt x="8" y="12"/>
                  </a:lnTo>
                  <a:lnTo>
                    <a:pt x="10" y="14"/>
                  </a:lnTo>
                  <a:lnTo>
                    <a:pt x="10" y="14"/>
                  </a:lnTo>
                  <a:lnTo>
                    <a:pt x="8" y="14"/>
                  </a:lnTo>
                  <a:lnTo>
                    <a:pt x="10" y="16"/>
                  </a:lnTo>
                  <a:lnTo>
                    <a:pt x="8" y="16"/>
                  </a:lnTo>
                  <a:lnTo>
                    <a:pt x="6" y="12"/>
                  </a:lnTo>
                  <a:lnTo>
                    <a:pt x="4" y="12"/>
                  </a:lnTo>
                  <a:lnTo>
                    <a:pt x="2" y="14"/>
                  </a:lnTo>
                  <a:lnTo>
                    <a:pt x="4" y="16"/>
                  </a:lnTo>
                  <a:lnTo>
                    <a:pt x="6" y="18"/>
                  </a:lnTo>
                  <a:lnTo>
                    <a:pt x="4" y="18"/>
                  </a:lnTo>
                  <a:lnTo>
                    <a:pt x="2" y="16"/>
                  </a:lnTo>
                  <a:lnTo>
                    <a:pt x="0" y="16"/>
                  </a:lnTo>
                  <a:lnTo>
                    <a:pt x="0" y="18"/>
                  </a:lnTo>
                  <a:lnTo>
                    <a:pt x="2" y="18"/>
                  </a:lnTo>
                  <a:lnTo>
                    <a:pt x="4" y="20"/>
                  </a:lnTo>
                  <a:lnTo>
                    <a:pt x="6" y="22"/>
                  </a:lnTo>
                  <a:lnTo>
                    <a:pt x="8" y="20"/>
                  </a:lnTo>
                  <a:lnTo>
                    <a:pt x="10" y="18"/>
                  </a:lnTo>
                  <a:lnTo>
                    <a:pt x="12" y="16"/>
                  </a:lnTo>
                  <a:lnTo>
                    <a:pt x="12" y="18"/>
                  </a:lnTo>
                  <a:lnTo>
                    <a:pt x="12" y="18"/>
                  </a:lnTo>
                  <a:lnTo>
                    <a:pt x="14" y="18"/>
                  </a:lnTo>
                  <a:lnTo>
                    <a:pt x="16" y="18"/>
                  </a:lnTo>
                  <a:lnTo>
                    <a:pt x="16" y="20"/>
                  </a:lnTo>
                  <a:lnTo>
                    <a:pt x="18" y="20"/>
                  </a:lnTo>
                  <a:lnTo>
                    <a:pt x="20" y="18"/>
                  </a:lnTo>
                  <a:lnTo>
                    <a:pt x="20" y="18"/>
                  </a:lnTo>
                  <a:lnTo>
                    <a:pt x="20" y="20"/>
                  </a:lnTo>
                  <a:lnTo>
                    <a:pt x="20" y="20"/>
                  </a:lnTo>
                  <a:lnTo>
                    <a:pt x="22" y="18"/>
                  </a:lnTo>
                  <a:lnTo>
                    <a:pt x="22" y="18"/>
                  </a:lnTo>
                  <a:lnTo>
                    <a:pt x="22" y="20"/>
                  </a:lnTo>
                  <a:lnTo>
                    <a:pt x="24" y="22"/>
                  </a:lnTo>
                  <a:lnTo>
                    <a:pt x="24" y="20"/>
                  </a:lnTo>
                  <a:lnTo>
                    <a:pt x="28" y="22"/>
                  </a:lnTo>
                  <a:lnTo>
                    <a:pt x="26" y="22"/>
                  </a:lnTo>
                  <a:lnTo>
                    <a:pt x="24" y="22"/>
                  </a:lnTo>
                  <a:lnTo>
                    <a:pt x="22" y="24"/>
                  </a:lnTo>
                  <a:lnTo>
                    <a:pt x="20" y="24"/>
                  </a:lnTo>
                  <a:lnTo>
                    <a:pt x="18" y="26"/>
                  </a:lnTo>
                  <a:lnTo>
                    <a:pt x="18" y="26"/>
                  </a:lnTo>
                  <a:lnTo>
                    <a:pt x="22" y="28"/>
                  </a:lnTo>
                  <a:lnTo>
                    <a:pt x="24" y="28"/>
                  </a:lnTo>
                  <a:lnTo>
                    <a:pt x="24" y="26"/>
                  </a:lnTo>
                  <a:lnTo>
                    <a:pt x="26" y="24"/>
                  </a:lnTo>
                  <a:lnTo>
                    <a:pt x="26" y="26"/>
                  </a:lnTo>
                  <a:lnTo>
                    <a:pt x="24" y="28"/>
                  </a:lnTo>
                  <a:lnTo>
                    <a:pt x="20" y="28"/>
                  </a:lnTo>
                  <a:lnTo>
                    <a:pt x="20" y="28"/>
                  </a:lnTo>
                  <a:lnTo>
                    <a:pt x="16" y="30"/>
                  </a:lnTo>
                  <a:lnTo>
                    <a:pt x="16" y="30"/>
                  </a:lnTo>
                  <a:lnTo>
                    <a:pt x="16" y="28"/>
                  </a:lnTo>
                  <a:lnTo>
                    <a:pt x="16" y="28"/>
                  </a:lnTo>
                  <a:lnTo>
                    <a:pt x="14" y="28"/>
                  </a:lnTo>
                  <a:lnTo>
                    <a:pt x="14" y="28"/>
                  </a:lnTo>
                  <a:lnTo>
                    <a:pt x="14" y="28"/>
                  </a:lnTo>
                  <a:lnTo>
                    <a:pt x="12" y="30"/>
                  </a:lnTo>
                  <a:lnTo>
                    <a:pt x="10" y="30"/>
                  </a:lnTo>
                  <a:lnTo>
                    <a:pt x="8" y="30"/>
                  </a:lnTo>
                  <a:lnTo>
                    <a:pt x="6" y="30"/>
                  </a:lnTo>
                  <a:lnTo>
                    <a:pt x="4" y="30"/>
                  </a:lnTo>
                  <a:lnTo>
                    <a:pt x="2" y="30"/>
                  </a:lnTo>
                  <a:lnTo>
                    <a:pt x="2" y="30"/>
                  </a:lnTo>
                  <a:lnTo>
                    <a:pt x="2" y="32"/>
                  </a:lnTo>
                  <a:lnTo>
                    <a:pt x="4" y="34"/>
                  </a:lnTo>
                  <a:lnTo>
                    <a:pt x="6" y="34"/>
                  </a:lnTo>
                  <a:lnTo>
                    <a:pt x="6" y="34"/>
                  </a:lnTo>
                  <a:lnTo>
                    <a:pt x="10" y="36"/>
                  </a:lnTo>
                  <a:lnTo>
                    <a:pt x="16" y="34"/>
                  </a:lnTo>
                  <a:lnTo>
                    <a:pt x="18" y="36"/>
                  </a:lnTo>
                  <a:lnTo>
                    <a:pt x="18" y="36"/>
                  </a:lnTo>
                  <a:lnTo>
                    <a:pt x="16" y="38"/>
                  </a:lnTo>
                  <a:lnTo>
                    <a:pt x="16" y="38"/>
                  </a:lnTo>
                  <a:lnTo>
                    <a:pt x="18" y="40"/>
                  </a:lnTo>
                  <a:lnTo>
                    <a:pt x="20" y="42"/>
                  </a:lnTo>
                  <a:lnTo>
                    <a:pt x="20" y="42"/>
                  </a:lnTo>
                  <a:lnTo>
                    <a:pt x="24" y="40"/>
                  </a:lnTo>
                  <a:lnTo>
                    <a:pt x="22" y="40"/>
                  </a:lnTo>
                  <a:lnTo>
                    <a:pt x="20" y="42"/>
                  </a:lnTo>
                  <a:lnTo>
                    <a:pt x="20" y="44"/>
                  </a:lnTo>
                  <a:lnTo>
                    <a:pt x="22" y="46"/>
                  </a:lnTo>
                  <a:lnTo>
                    <a:pt x="24" y="44"/>
                  </a:lnTo>
                  <a:lnTo>
                    <a:pt x="28" y="44"/>
                  </a:lnTo>
                  <a:lnTo>
                    <a:pt x="28" y="46"/>
                  </a:lnTo>
                  <a:lnTo>
                    <a:pt x="26" y="44"/>
                  </a:lnTo>
                  <a:lnTo>
                    <a:pt x="24" y="46"/>
                  </a:lnTo>
                  <a:lnTo>
                    <a:pt x="22" y="46"/>
                  </a:lnTo>
                  <a:lnTo>
                    <a:pt x="20" y="48"/>
                  </a:lnTo>
                  <a:lnTo>
                    <a:pt x="20" y="48"/>
                  </a:lnTo>
                  <a:lnTo>
                    <a:pt x="20" y="50"/>
                  </a:lnTo>
                  <a:lnTo>
                    <a:pt x="18" y="50"/>
                  </a:lnTo>
                  <a:lnTo>
                    <a:pt x="16" y="50"/>
                  </a:lnTo>
                  <a:lnTo>
                    <a:pt x="16" y="48"/>
                  </a:lnTo>
                  <a:lnTo>
                    <a:pt x="14" y="48"/>
                  </a:lnTo>
                  <a:lnTo>
                    <a:pt x="14" y="48"/>
                  </a:lnTo>
                  <a:lnTo>
                    <a:pt x="12" y="48"/>
                  </a:lnTo>
                  <a:lnTo>
                    <a:pt x="12" y="52"/>
                  </a:lnTo>
                  <a:lnTo>
                    <a:pt x="14" y="52"/>
                  </a:lnTo>
                  <a:lnTo>
                    <a:pt x="14" y="52"/>
                  </a:lnTo>
                  <a:lnTo>
                    <a:pt x="12" y="56"/>
                  </a:lnTo>
                  <a:lnTo>
                    <a:pt x="16" y="56"/>
                  </a:lnTo>
                  <a:lnTo>
                    <a:pt x="16" y="56"/>
                  </a:lnTo>
                  <a:lnTo>
                    <a:pt x="18" y="56"/>
                  </a:lnTo>
                  <a:lnTo>
                    <a:pt x="22" y="58"/>
                  </a:lnTo>
                  <a:lnTo>
                    <a:pt x="26" y="54"/>
                  </a:lnTo>
                  <a:lnTo>
                    <a:pt x="28" y="56"/>
                  </a:lnTo>
                  <a:lnTo>
                    <a:pt x="30" y="56"/>
                  </a:lnTo>
                  <a:lnTo>
                    <a:pt x="30" y="56"/>
                  </a:lnTo>
                  <a:lnTo>
                    <a:pt x="32" y="5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8" name="Hungary">
              <a:extLst>
                <a:ext uri="{FF2B5EF4-FFF2-40B4-BE49-F238E27FC236}">
                  <a16:creationId xmlns:a16="http://schemas.microsoft.com/office/drawing/2014/main" id="{3C368406-C718-4361-9F13-09572CD99B3C}"/>
                </a:ext>
              </a:extLst>
            </p:cNvPr>
            <p:cNvSpPr>
              <a:spLocks/>
            </p:cNvSpPr>
            <p:nvPr/>
          </p:nvSpPr>
          <p:spPr bwMode="auto">
            <a:xfrm>
              <a:off x="6268247" y="3173628"/>
              <a:ext cx="133970" cy="88038"/>
            </a:xfrm>
            <a:custGeom>
              <a:avLst/>
              <a:gdLst>
                <a:gd name="T0" fmla="*/ 44 w 70"/>
                <a:gd name="T1" fmla="*/ 40 h 46"/>
                <a:gd name="T2" fmla="*/ 48 w 70"/>
                <a:gd name="T3" fmla="*/ 36 h 46"/>
                <a:gd name="T4" fmla="*/ 50 w 70"/>
                <a:gd name="T5" fmla="*/ 36 h 46"/>
                <a:gd name="T6" fmla="*/ 50 w 70"/>
                <a:gd name="T7" fmla="*/ 34 h 46"/>
                <a:gd name="T8" fmla="*/ 54 w 70"/>
                <a:gd name="T9" fmla="*/ 34 h 46"/>
                <a:gd name="T10" fmla="*/ 56 w 70"/>
                <a:gd name="T11" fmla="*/ 32 h 46"/>
                <a:gd name="T12" fmla="*/ 56 w 70"/>
                <a:gd name="T13" fmla="*/ 30 h 46"/>
                <a:gd name="T14" fmla="*/ 60 w 70"/>
                <a:gd name="T15" fmla="*/ 22 h 46"/>
                <a:gd name="T16" fmla="*/ 62 w 70"/>
                <a:gd name="T17" fmla="*/ 16 h 46"/>
                <a:gd name="T18" fmla="*/ 66 w 70"/>
                <a:gd name="T19" fmla="*/ 10 h 46"/>
                <a:gd name="T20" fmla="*/ 68 w 70"/>
                <a:gd name="T21" fmla="*/ 10 h 46"/>
                <a:gd name="T22" fmla="*/ 70 w 70"/>
                <a:gd name="T23" fmla="*/ 8 h 46"/>
                <a:gd name="T24" fmla="*/ 68 w 70"/>
                <a:gd name="T25" fmla="*/ 4 h 46"/>
                <a:gd name="T26" fmla="*/ 66 w 70"/>
                <a:gd name="T27" fmla="*/ 2 h 46"/>
                <a:gd name="T28" fmla="*/ 62 w 70"/>
                <a:gd name="T29" fmla="*/ 0 h 46"/>
                <a:gd name="T30" fmla="*/ 60 w 70"/>
                <a:gd name="T31" fmla="*/ 2 h 46"/>
                <a:gd name="T32" fmla="*/ 56 w 70"/>
                <a:gd name="T33" fmla="*/ 0 h 46"/>
                <a:gd name="T34" fmla="*/ 50 w 70"/>
                <a:gd name="T35" fmla="*/ 2 h 46"/>
                <a:gd name="T36" fmla="*/ 48 w 70"/>
                <a:gd name="T37" fmla="*/ 0 h 46"/>
                <a:gd name="T38" fmla="*/ 44 w 70"/>
                <a:gd name="T39" fmla="*/ 0 h 46"/>
                <a:gd name="T40" fmla="*/ 42 w 70"/>
                <a:gd name="T41" fmla="*/ 4 h 46"/>
                <a:gd name="T42" fmla="*/ 40 w 70"/>
                <a:gd name="T43" fmla="*/ 6 h 46"/>
                <a:gd name="T44" fmla="*/ 40 w 70"/>
                <a:gd name="T45" fmla="*/ 8 h 46"/>
                <a:gd name="T46" fmla="*/ 36 w 70"/>
                <a:gd name="T47" fmla="*/ 4 h 46"/>
                <a:gd name="T48" fmla="*/ 32 w 70"/>
                <a:gd name="T49" fmla="*/ 8 h 46"/>
                <a:gd name="T50" fmla="*/ 28 w 70"/>
                <a:gd name="T51" fmla="*/ 8 h 46"/>
                <a:gd name="T52" fmla="*/ 28 w 70"/>
                <a:gd name="T53" fmla="*/ 10 h 46"/>
                <a:gd name="T54" fmla="*/ 22 w 70"/>
                <a:gd name="T55" fmla="*/ 12 h 46"/>
                <a:gd name="T56" fmla="*/ 18 w 70"/>
                <a:gd name="T57" fmla="*/ 14 h 46"/>
                <a:gd name="T58" fmla="*/ 14 w 70"/>
                <a:gd name="T59" fmla="*/ 12 h 46"/>
                <a:gd name="T60" fmla="*/ 6 w 70"/>
                <a:gd name="T61" fmla="*/ 8 h 46"/>
                <a:gd name="T62" fmla="*/ 6 w 70"/>
                <a:gd name="T63" fmla="*/ 8 h 46"/>
                <a:gd name="T64" fmla="*/ 6 w 70"/>
                <a:gd name="T65" fmla="*/ 12 h 46"/>
                <a:gd name="T66" fmla="*/ 6 w 70"/>
                <a:gd name="T67" fmla="*/ 14 h 46"/>
                <a:gd name="T68" fmla="*/ 0 w 70"/>
                <a:gd name="T69" fmla="*/ 14 h 46"/>
                <a:gd name="T70" fmla="*/ 0 w 70"/>
                <a:gd name="T71" fmla="*/ 14 h 46"/>
                <a:gd name="T72" fmla="*/ 2 w 70"/>
                <a:gd name="T73" fmla="*/ 18 h 46"/>
                <a:gd name="T74" fmla="*/ 0 w 70"/>
                <a:gd name="T75" fmla="*/ 20 h 46"/>
                <a:gd name="T76" fmla="*/ 0 w 70"/>
                <a:gd name="T77" fmla="*/ 22 h 46"/>
                <a:gd name="T78" fmla="*/ 2 w 70"/>
                <a:gd name="T79" fmla="*/ 26 h 46"/>
                <a:gd name="T80" fmla="*/ 0 w 70"/>
                <a:gd name="T81" fmla="*/ 28 h 46"/>
                <a:gd name="T82" fmla="*/ 0 w 70"/>
                <a:gd name="T83" fmla="*/ 28 h 46"/>
                <a:gd name="T84" fmla="*/ 2 w 70"/>
                <a:gd name="T85" fmla="*/ 32 h 46"/>
                <a:gd name="T86" fmla="*/ 2 w 70"/>
                <a:gd name="T87" fmla="*/ 36 h 46"/>
                <a:gd name="T88" fmla="*/ 4 w 70"/>
                <a:gd name="T89" fmla="*/ 36 h 46"/>
                <a:gd name="T90" fmla="*/ 10 w 70"/>
                <a:gd name="T91" fmla="*/ 40 h 46"/>
                <a:gd name="T92" fmla="*/ 12 w 70"/>
                <a:gd name="T93" fmla="*/ 42 h 46"/>
                <a:gd name="T94" fmla="*/ 14 w 70"/>
                <a:gd name="T95" fmla="*/ 42 h 46"/>
                <a:gd name="T96" fmla="*/ 20 w 70"/>
                <a:gd name="T97" fmla="*/ 44 h 46"/>
                <a:gd name="T98" fmla="*/ 26 w 70"/>
                <a:gd name="T99" fmla="*/ 46 h 46"/>
                <a:gd name="T100" fmla="*/ 28 w 70"/>
                <a:gd name="T101" fmla="*/ 42 h 46"/>
                <a:gd name="T102" fmla="*/ 28 w 70"/>
                <a:gd name="T103" fmla="*/ 44 h 46"/>
                <a:gd name="T104" fmla="*/ 30 w 70"/>
                <a:gd name="T105" fmla="*/ 42 h 46"/>
                <a:gd name="T106" fmla="*/ 34 w 70"/>
                <a:gd name="T107" fmla="*/ 40 h 46"/>
                <a:gd name="T108" fmla="*/ 36 w 70"/>
                <a:gd name="T109" fmla="*/ 42 h 46"/>
                <a:gd name="T110" fmla="*/ 36 w 70"/>
                <a:gd name="T111" fmla="*/ 40 h 46"/>
                <a:gd name="T112" fmla="*/ 38 w 70"/>
                <a:gd name="T113" fmla="*/ 38 h 46"/>
                <a:gd name="T114" fmla="*/ 40 w 70"/>
                <a:gd name="T115" fmla="*/ 38 h 46"/>
                <a:gd name="T116" fmla="*/ 42 w 70"/>
                <a:gd name="T117" fmla="*/ 38 h 46"/>
                <a:gd name="T118" fmla="*/ 44 w 70"/>
                <a:gd name="T119"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46">
                  <a:moveTo>
                    <a:pt x="44" y="40"/>
                  </a:moveTo>
                  <a:lnTo>
                    <a:pt x="48" y="36"/>
                  </a:lnTo>
                  <a:lnTo>
                    <a:pt x="50" y="36"/>
                  </a:lnTo>
                  <a:lnTo>
                    <a:pt x="50" y="34"/>
                  </a:lnTo>
                  <a:lnTo>
                    <a:pt x="54" y="34"/>
                  </a:lnTo>
                  <a:lnTo>
                    <a:pt x="56" y="32"/>
                  </a:lnTo>
                  <a:lnTo>
                    <a:pt x="56" y="30"/>
                  </a:lnTo>
                  <a:lnTo>
                    <a:pt x="60" y="22"/>
                  </a:lnTo>
                  <a:lnTo>
                    <a:pt x="62" y="16"/>
                  </a:lnTo>
                  <a:lnTo>
                    <a:pt x="66" y="10"/>
                  </a:lnTo>
                  <a:lnTo>
                    <a:pt x="68" y="10"/>
                  </a:lnTo>
                  <a:lnTo>
                    <a:pt x="70" y="8"/>
                  </a:lnTo>
                  <a:lnTo>
                    <a:pt x="68" y="4"/>
                  </a:lnTo>
                  <a:lnTo>
                    <a:pt x="66" y="2"/>
                  </a:lnTo>
                  <a:lnTo>
                    <a:pt x="62" y="0"/>
                  </a:lnTo>
                  <a:lnTo>
                    <a:pt x="60" y="2"/>
                  </a:lnTo>
                  <a:lnTo>
                    <a:pt x="56" y="0"/>
                  </a:lnTo>
                  <a:lnTo>
                    <a:pt x="50" y="2"/>
                  </a:lnTo>
                  <a:lnTo>
                    <a:pt x="48" y="0"/>
                  </a:lnTo>
                  <a:lnTo>
                    <a:pt x="44" y="0"/>
                  </a:lnTo>
                  <a:lnTo>
                    <a:pt x="42" y="4"/>
                  </a:lnTo>
                  <a:lnTo>
                    <a:pt x="40" y="6"/>
                  </a:lnTo>
                  <a:lnTo>
                    <a:pt x="40" y="8"/>
                  </a:lnTo>
                  <a:lnTo>
                    <a:pt x="36" y="4"/>
                  </a:lnTo>
                  <a:lnTo>
                    <a:pt x="32" y="8"/>
                  </a:lnTo>
                  <a:lnTo>
                    <a:pt x="28" y="8"/>
                  </a:lnTo>
                  <a:lnTo>
                    <a:pt x="28" y="10"/>
                  </a:lnTo>
                  <a:lnTo>
                    <a:pt x="22" y="12"/>
                  </a:lnTo>
                  <a:lnTo>
                    <a:pt x="18" y="14"/>
                  </a:lnTo>
                  <a:lnTo>
                    <a:pt x="14" y="12"/>
                  </a:lnTo>
                  <a:lnTo>
                    <a:pt x="6" y="8"/>
                  </a:lnTo>
                  <a:lnTo>
                    <a:pt x="6" y="8"/>
                  </a:lnTo>
                  <a:lnTo>
                    <a:pt x="6" y="12"/>
                  </a:lnTo>
                  <a:lnTo>
                    <a:pt x="6" y="14"/>
                  </a:lnTo>
                  <a:lnTo>
                    <a:pt x="0" y="14"/>
                  </a:lnTo>
                  <a:lnTo>
                    <a:pt x="0" y="14"/>
                  </a:lnTo>
                  <a:lnTo>
                    <a:pt x="2" y="18"/>
                  </a:lnTo>
                  <a:lnTo>
                    <a:pt x="0" y="20"/>
                  </a:lnTo>
                  <a:lnTo>
                    <a:pt x="0" y="22"/>
                  </a:lnTo>
                  <a:lnTo>
                    <a:pt x="2" y="26"/>
                  </a:lnTo>
                  <a:lnTo>
                    <a:pt x="0" y="28"/>
                  </a:lnTo>
                  <a:lnTo>
                    <a:pt x="0" y="28"/>
                  </a:lnTo>
                  <a:lnTo>
                    <a:pt x="2" y="32"/>
                  </a:lnTo>
                  <a:lnTo>
                    <a:pt x="2" y="36"/>
                  </a:lnTo>
                  <a:lnTo>
                    <a:pt x="4" y="36"/>
                  </a:lnTo>
                  <a:lnTo>
                    <a:pt x="10" y="40"/>
                  </a:lnTo>
                  <a:lnTo>
                    <a:pt x="12" y="42"/>
                  </a:lnTo>
                  <a:lnTo>
                    <a:pt x="14" y="42"/>
                  </a:lnTo>
                  <a:lnTo>
                    <a:pt x="20" y="44"/>
                  </a:lnTo>
                  <a:lnTo>
                    <a:pt x="26" y="46"/>
                  </a:lnTo>
                  <a:lnTo>
                    <a:pt x="28" y="42"/>
                  </a:lnTo>
                  <a:lnTo>
                    <a:pt x="28" y="44"/>
                  </a:lnTo>
                  <a:lnTo>
                    <a:pt x="30" y="42"/>
                  </a:lnTo>
                  <a:lnTo>
                    <a:pt x="34" y="40"/>
                  </a:lnTo>
                  <a:lnTo>
                    <a:pt x="36" y="42"/>
                  </a:lnTo>
                  <a:lnTo>
                    <a:pt x="36" y="40"/>
                  </a:lnTo>
                  <a:lnTo>
                    <a:pt x="38" y="38"/>
                  </a:lnTo>
                  <a:lnTo>
                    <a:pt x="40" y="38"/>
                  </a:lnTo>
                  <a:lnTo>
                    <a:pt x="42" y="38"/>
                  </a:lnTo>
                  <a:lnTo>
                    <a:pt x="44" y="4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299" name="Guinea Bissau">
              <a:extLst>
                <a:ext uri="{FF2B5EF4-FFF2-40B4-BE49-F238E27FC236}">
                  <a16:creationId xmlns:a16="http://schemas.microsoft.com/office/drawing/2014/main" id="{970429B3-FDCD-4A91-B386-E738B707F385}"/>
                </a:ext>
              </a:extLst>
            </p:cNvPr>
            <p:cNvSpPr>
              <a:spLocks/>
            </p:cNvSpPr>
            <p:nvPr/>
          </p:nvSpPr>
          <p:spPr bwMode="auto">
            <a:xfrm>
              <a:off x="5529497" y="4115247"/>
              <a:ext cx="72727" cy="45933"/>
            </a:xfrm>
            <a:custGeom>
              <a:avLst/>
              <a:gdLst>
                <a:gd name="T0" fmla="*/ 0 w 38"/>
                <a:gd name="T1" fmla="*/ 6 h 24"/>
                <a:gd name="T2" fmla="*/ 4 w 38"/>
                <a:gd name="T3" fmla="*/ 6 h 24"/>
                <a:gd name="T4" fmla="*/ 8 w 38"/>
                <a:gd name="T5" fmla="*/ 4 h 24"/>
                <a:gd name="T6" fmla="*/ 16 w 38"/>
                <a:gd name="T7" fmla="*/ 6 h 24"/>
                <a:gd name="T8" fmla="*/ 18 w 38"/>
                <a:gd name="T9" fmla="*/ 2 h 24"/>
                <a:gd name="T10" fmla="*/ 22 w 38"/>
                <a:gd name="T11" fmla="*/ 0 h 24"/>
                <a:gd name="T12" fmla="*/ 34 w 38"/>
                <a:gd name="T13" fmla="*/ 2 h 24"/>
                <a:gd name="T14" fmla="*/ 36 w 38"/>
                <a:gd name="T15" fmla="*/ 2 h 24"/>
                <a:gd name="T16" fmla="*/ 38 w 38"/>
                <a:gd name="T17" fmla="*/ 6 h 24"/>
                <a:gd name="T18" fmla="*/ 36 w 38"/>
                <a:gd name="T19" fmla="*/ 8 h 24"/>
                <a:gd name="T20" fmla="*/ 36 w 38"/>
                <a:gd name="T21" fmla="*/ 12 h 24"/>
                <a:gd name="T22" fmla="*/ 38 w 38"/>
                <a:gd name="T23" fmla="*/ 12 h 24"/>
                <a:gd name="T24" fmla="*/ 38 w 38"/>
                <a:gd name="T25" fmla="*/ 16 h 24"/>
                <a:gd name="T26" fmla="*/ 36 w 38"/>
                <a:gd name="T27" fmla="*/ 16 h 24"/>
                <a:gd name="T28" fmla="*/ 32 w 38"/>
                <a:gd name="T29" fmla="*/ 18 h 24"/>
                <a:gd name="T30" fmla="*/ 28 w 38"/>
                <a:gd name="T31" fmla="*/ 20 h 24"/>
                <a:gd name="T32" fmla="*/ 26 w 38"/>
                <a:gd name="T33" fmla="*/ 20 h 24"/>
                <a:gd name="T34" fmla="*/ 24 w 38"/>
                <a:gd name="T35" fmla="*/ 24 h 24"/>
                <a:gd name="T36" fmla="*/ 22 w 38"/>
                <a:gd name="T37" fmla="*/ 24 h 24"/>
                <a:gd name="T38" fmla="*/ 20 w 38"/>
                <a:gd name="T39" fmla="*/ 24 h 24"/>
                <a:gd name="T40" fmla="*/ 22 w 38"/>
                <a:gd name="T41" fmla="*/ 22 h 24"/>
                <a:gd name="T42" fmla="*/ 16 w 38"/>
                <a:gd name="T43" fmla="*/ 22 h 24"/>
                <a:gd name="T44" fmla="*/ 18 w 38"/>
                <a:gd name="T45" fmla="*/ 18 h 24"/>
                <a:gd name="T46" fmla="*/ 18 w 38"/>
                <a:gd name="T47" fmla="*/ 18 h 24"/>
                <a:gd name="T48" fmla="*/ 18 w 38"/>
                <a:gd name="T49" fmla="*/ 16 h 24"/>
                <a:gd name="T50" fmla="*/ 18 w 38"/>
                <a:gd name="T51" fmla="*/ 16 h 24"/>
                <a:gd name="T52" fmla="*/ 16 w 38"/>
                <a:gd name="T53" fmla="*/ 16 h 24"/>
                <a:gd name="T54" fmla="*/ 14 w 38"/>
                <a:gd name="T55" fmla="*/ 14 h 24"/>
                <a:gd name="T56" fmla="*/ 20 w 38"/>
                <a:gd name="T57" fmla="*/ 14 h 24"/>
                <a:gd name="T58" fmla="*/ 22 w 38"/>
                <a:gd name="T59" fmla="*/ 14 h 24"/>
                <a:gd name="T60" fmla="*/ 18 w 38"/>
                <a:gd name="T61" fmla="*/ 12 h 24"/>
                <a:gd name="T62" fmla="*/ 16 w 38"/>
                <a:gd name="T63" fmla="*/ 12 h 24"/>
                <a:gd name="T64" fmla="*/ 12 w 38"/>
                <a:gd name="T65" fmla="*/ 14 h 24"/>
                <a:gd name="T66" fmla="*/ 10 w 38"/>
                <a:gd name="T67" fmla="*/ 14 h 24"/>
                <a:gd name="T68" fmla="*/ 10 w 38"/>
                <a:gd name="T69" fmla="*/ 12 h 24"/>
                <a:gd name="T70" fmla="*/ 8 w 38"/>
                <a:gd name="T71" fmla="*/ 12 h 24"/>
                <a:gd name="T72" fmla="*/ 4 w 38"/>
                <a:gd name="T73" fmla="*/ 10 h 24"/>
                <a:gd name="T74" fmla="*/ 8 w 38"/>
                <a:gd name="T75" fmla="*/ 8 h 24"/>
                <a:gd name="T76" fmla="*/ 6 w 38"/>
                <a:gd name="T77" fmla="*/ 8 h 24"/>
                <a:gd name="T78" fmla="*/ 2 w 38"/>
                <a:gd name="T79" fmla="*/ 8 h 24"/>
                <a:gd name="T80" fmla="*/ 0 w 38"/>
                <a:gd name="T81" fmla="*/ 6 h 24"/>
                <a:gd name="T82" fmla="*/ 0 w 38"/>
                <a:gd name="T8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24">
                  <a:moveTo>
                    <a:pt x="0" y="6"/>
                  </a:moveTo>
                  <a:lnTo>
                    <a:pt x="4" y="6"/>
                  </a:lnTo>
                  <a:lnTo>
                    <a:pt x="8" y="4"/>
                  </a:lnTo>
                  <a:lnTo>
                    <a:pt x="16" y="6"/>
                  </a:lnTo>
                  <a:lnTo>
                    <a:pt x="18" y="2"/>
                  </a:lnTo>
                  <a:lnTo>
                    <a:pt x="22" y="0"/>
                  </a:lnTo>
                  <a:lnTo>
                    <a:pt x="34" y="2"/>
                  </a:lnTo>
                  <a:lnTo>
                    <a:pt x="36" y="2"/>
                  </a:lnTo>
                  <a:lnTo>
                    <a:pt x="38" y="6"/>
                  </a:lnTo>
                  <a:lnTo>
                    <a:pt x="36" y="8"/>
                  </a:lnTo>
                  <a:lnTo>
                    <a:pt x="36" y="12"/>
                  </a:lnTo>
                  <a:lnTo>
                    <a:pt x="38" y="12"/>
                  </a:lnTo>
                  <a:lnTo>
                    <a:pt x="38" y="16"/>
                  </a:lnTo>
                  <a:lnTo>
                    <a:pt x="36" y="16"/>
                  </a:lnTo>
                  <a:lnTo>
                    <a:pt x="32" y="18"/>
                  </a:lnTo>
                  <a:lnTo>
                    <a:pt x="28" y="20"/>
                  </a:lnTo>
                  <a:lnTo>
                    <a:pt x="26" y="20"/>
                  </a:lnTo>
                  <a:lnTo>
                    <a:pt x="24" y="24"/>
                  </a:lnTo>
                  <a:lnTo>
                    <a:pt x="22" y="24"/>
                  </a:lnTo>
                  <a:lnTo>
                    <a:pt x="20" y="24"/>
                  </a:lnTo>
                  <a:lnTo>
                    <a:pt x="22" y="22"/>
                  </a:lnTo>
                  <a:lnTo>
                    <a:pt x="16" y="22"/>
                  </a:lnTo>
                  <a:lnTo>
                    <a:pt x="18" y="18"/>
                  </a:lnTo>
                  <a:lnTo>
                    <a:pt x="18" y="18"/>
                  </a:lnTo>
                  <a:lnTo>
                    <a:pt x="18" y="16"/>
                  </a:lnTo>
                  <a:lnTo>
                    <a:pt x="18" y="16"/>
                  </a:lnTo>
                  <a:lnTo>
                    <a:pt x="16" y="16"/>
                  </a:lnTo>
                  <a:lnTo>
                    <a:pt x="14" y="14"/>
                  </a:lnTo>
                  <a:lnTo>
                    <a:pt x="20" y="14"/>
                  </a:lnTo>
                  <a:lnTo>
                    <a:pt x="22" y="14"/>
                  </a:lnTo>
                  <a:lnTo>
                    <a:pt x="18" y="12"/>
                  </a:lnTo>
                  <a:lnTo>
                    <a:pt x="16" y="12"/>
                  </a:lnTo>
                  <a:lnTo>
                    <a:pt x="12" y="14"/>
                  </a:lnTo>
                  <a:lnTo>
                    <a:pt x="10" y="14"/>
                  </a:lnTo>
                  <a:lnTo>
                    <a:pt x="10" y="12"/>
                  </a:lnTo>
                  <a:lnTo>
                    <a:pt x="8" y="12"/>
                  </a:lnTo>
                  <a:lnTo>
                    <a:pt x="4" y="10"/>
                  </a:lnTo>
                  <a:lnTo>
                    <a:pt x="8" y="8"/>
                  </a:lnTo>
                  <a:lnTo>
                    <a:pt x="6" y="8"/>
                  </a:lnTo>
                  <a:lnTo>
                    <a:pt x="2" y="8"/>
                  </a:lnTo>
                  <a:lnTo>
                    <a:pt x="0" y="6"/>
                  </a:lnTo>
                  <a:lnTo>
                    <a:pt x="0" y="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0" name="Guinea">
              <a:extLst>
                <a:ext uri="{FF2B5EF4-FFF2-40B4-BE49-F238E27FC236}">
                  <a16:creationId xmlns:a16="http://schemas.microsoft.com/office/drawing/2014/main" id="{942A397D-9063-4243-9E04-2A0E7965CB3C}"/>
                </a:ext>
              </a:extLst>
            </p:cNvPr>
            <p:cNvSpPr>
              <a:spLocks/>
            </p:cNvSpPr>
            <p:nvPr/>
          </p:nvSpPr>
          <p:spPr bwMode="auto">
            <a:xfrm>
              <a:off x="5575430" y="4119075"/>
              <a:ext cx="168420" cy="164592"/>
            </a:xfrm>
            <a:custGeom>
              <a:avLst/>
              <a:gdLst>
                <a:gd name="T0" fmla="*/ 2 w 88"/>
                <a:gd name="T1" fmla="*/ 18 h 86"/>
                <a:gd name="T2" fmla="*/ 8 w 88"/>
                <a:gd name="T3" fmla="*/ 16 h 86"/>
                <a:gd name="T4" fmla="*/ 14 w 88"/>
                <a:gd name="T5" fmla="*/ 14 h 86"/>
                <a:gd name="T6" fmla="*/ 12 w 88"/>
                <a:gd name="T7" fmla="*/ 10 h 86"/>
                <a:gd name="T8" fmla="*/ 14 w 88"/>
                <a:gd name="T9" fmla="*/ 4 h 86"/>
                <a:gd name="T10" fmla="*/ 14 w 88"/>
                <a:gd name="T11" fmla="*/ 0 h 86"/>
                <a:gd name="T12" fmla="*/ 28 w 88"/>
                <a:gd name="T13" fmla="*/ 2 h 86"/>
                <a:gd name="T14" fmla="*/ 34 w 88"/>
                <a:gd name="T15" fmla="*/ 4 h 86"/>
                <a:gd name="T16" fmla="*/ 40 w 88"/>
                <a:gd name="T17" fmla="*/ 4 h 86"/>
                <a:gd name="T18" fmla="*/ 44 w 88"/>
                <a:gd name="T19" fmla="*/ 6 h 86"/>
                <a:gd name="T20" fmla="*/ 46 w 88"/>
                <a:gd name="T21" fmla="*/ 8 h 86"/>
                <a:gd name="T22" fmla="*/ 50 w 88"/>
                <a:gd name="T23" fmla="*/ 8 h 86"/>
                <a:gd name="T24" fmla="*/ 54 w 88"/>
                <a:gd name="T25" fmla="*/ 10 h 86"/>
                <a:gd name="T26" fmla="*/ 60 w 88"/>
                <a:gd name="T27" fmla="*/ 8 h 86"/>
                <a:gd name="T28" fmla="*/ 64 w 88"/>
                <a:gd name="T29" fmla="*/ 4 h 86"/>
                <a:gd name="T30" fmla="*/ 70 w 88"/>
                <a:gd name="T31" fmla="*/ 6 h 86"/>
                <a:gd name="T32" fmla="*/ 74 w 88"/>
                <a:gd name="T33" fmla="*/ 4 h 86"/>
                <a:gd name="T34" fmla="*/ 76 w 88"/>
                <a:gd name="T35" fmla="*/ 8 h 86"/>
                <a:gd name="T36" fmla="*/ 76 w 88"/>
                <a:gd name="T37" fmla="*/ 14 h 86"/>
                <a:gd name="T38" fmla="*/ 80 w 88"/>
                <a:gd name="T39" fmla="*/ 14 h 86"/>
                <a:gd name="T40" fmla="*/ 78 w 88"/>
                <a:gd name="T41" fmla="*/ 20 h 86"/>
                <a:gd name="T42" fmla="*/ 80 w 88"/>
                <a:gd name="T43" fmla="*/ 22 h 86"/>
                <a:gd name="T44" fmla="*/ 82 w 88"/>
                <a:gd name="T45" fmla="*/ 20 h 86"/>
                <a:gd name="T46" fmla="*/ 84 w 88"/>
                <a:gd name="T47" fmla="*/ 24 h 86"/>
                <a:gd name="T48" fmla="*/ 86 w 88"/>
                <a:gd name="T49" fmla="*/ 26 h 86"/>
                <a:gd name="T50" fmla="*/ 88 w 88"/>
                <a:gd name="T51" fmla="*/ 28 h 86"/>
                <a:gd name="T52" fmla="*/ 82 w 88"/>
                <a:gd name="T53" fmla="*/ 32 h 86"/>
                <a:gd name="T54" fmla="*/ 84 w 88"/>
                <a:gd name="T55" fmla="*/ 34 h 86"/>
                <a:gd name="T56" fmla="*/ 82 w 88"/>
                <a:gd name="T57" fmla="*/ 42 h 86"/>
                <a:gd name="T58" fmla="*/ 84 w 88"/>
                <a:gd name="T59" fmla="*/ 48 h 86"/>
                <a:gd name="T60" fmla="*/ 86 w 88"/>
                <a:gd name="T61" fmla="*/ 52 h 86"/>
                <a:gd name="T62" fmla="*/ 82 w 88"/>
                <a:gd name="T63" fmla="*/ 52 h 86"/>
                <a:gd name="T64" fmla="*/ 84 w 88"/>
                <a:gd name="T65" fmla="*/ 56 h 86"/>
                <a:gd name="T66" fmla="*/ 84 w 88"/>
                <a:gd name="T67" fmla="*/ 60 h 86"/>
                <a:gd name="T68" fmla="*/ 80 w 88"/>
                <a:gd name="T69" fmla="*/ 68 h 86"/>
                <a:gd name="T70" fmla="*/ 80 w 88"/>
                <a:gd name="T71" fmla="*/ 72 h 86"/>
                <a:gd name="T72" fmla="*/ 76 w 88"/>
                <a:gd name="T73" fmla="*/ 78 h 86"/>
                <a:gd name="T74" fmla="*/ 58 w 88"/>
                <a:gd name="T75" fmla="*/ 86 h 86"/>
                <a:gd name="T76" fmla="*/ 52 w 88"/>
                <a:gd name="T77" fmla="*/ 82 h 86"/>
                <a:gd name="T78" fmla="*/ 46 w 88"/>
                <a:gd name="T79" fmla="*/ 78 h 86"/>
                <a:gd name="T80" fmla="*/ 46 w 88"/>
                <a:gd name="T81" fmla="*/ 74 h 86"/>
                <a:gd name="T82" fmla="*/ 52 w 88"/>
                <a:gd name="T83" fmla="*/ 56 h 86"/>
                <a:gd name="T84" fmla="*/ 52 w 88"/>
                <a:gd name="T85" fmla="*/ 52 h 86"/>
                <a:gd name="T86" fmla="*/ 54 w 88"/>
                <a:gd name="T87" fmla="*/ 50 h 86"/>
                <a:gd name="T88" fmla="*/ 52 w 88"/>
                <a:gd name="T89" fmla="*/ 46 h 86"/>
                <a:gd name="T90" fmla="*/ 48 w 88"/>
                <a:gd name="T91" fmla="*/ 38 h 86"/>
                <a:gd name="T92" fmla="*/ 46 w 88"/>
                <a:gd name="T93" fmla="*/ 32 h 86"/>
                <a:gd name="T94" fmla="*/ 32 w 88"/>
                <a:gd name="T95" fmla="*/ 34 h 86"/>
                <a:gd name="T96" fmla="*/ 26 w 88"/>
                <a:gd name="T97" fmla="*/ 38 h 86"/>
                <a:gd name="T98" fmla="*/ 22 w 88"/>
                <a:gd name="T99" fmla="*/ 42 h 86"/>
                <a:gd name="T100" fmla="*/ 20 w 88"/>
                <a:gd name="T101" fmla="*/ 42 h 86"/>
                <a:gd name="T102" fmla="*/ 14 w 88"/>
                <a:gd name="T103" fmla="*/ 36 h 86"/>
                <a:gd name="T104" fmla="*/ 12 w 88"/>
                <a:gd name="T105" fmla="*/ 34 h 86"/>
                <a:gd name="T106" fmla="*/ 12 w 88"/>
                <a:gd name="T107" fmla="*/ 32 h 86"/>
                <a:gd name="T108" fmla="*/ 8 w 88"/>
                <a:gd name="T109" fmla="*/ 32 h 86"/>
                <a:gd name="T110" fmla="*/ 4 w 88"/>
                <a:gd name="T111" fmla="*/ 32 h 86"/>
                <a:gd name="T112" fmla="*/ 2 w 88"/>
                <a:gd name="T113" fmla="*/ 22 h 86"/>
                <a:gd name="T114" fmla="*/ 0 w 88"/>
                <a:gd name="T115"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86">
                  <a:moveTo>
                    <a:pt x="0" y="22"/>
                  </a:moveTo>
                  <a:lnTo>
                    <a:pt x="2" y="18"/>
                  </a:lnTo>
                  <a:lnTo>
                    <a:pt x="4" y="18"/>
                  </a:lnTo>
                  <a:lnTo>
                    <a:pt x="8" y="16"/>
                  </a:lnTo>
                  <a:lnTo>
                    <a:pt x="12" y="14"/>
                  </a:lnTo>
                  <a:lnTo>
                    <a:pt x="14" y="14"/>
                  </a:lnTo>
                  <a:lnTo>
                    <a:pt x="14" y="10"/>
                  </a:lnTo>
                  <a:lnTo>
                    <a:pt x="12" y="10"/>
                  </a:lnTo>
                  <a:lnTo>
                    <a:pt x="12" y="6"/>
                  </a:lnTo>
                  <a:lnTo>
                    <a:pt x="14" y="4"/>
                  </a:lnTo>
                  <a:lnTo>
                    <a:pt x="12" y="0"/>
                  </a:lnTo>
                  <a:lnTo>
                    <a:pt x="14" y="0"/>
                  </a:lnTo>
                  <a:lnTo>
                    <a:pt x="22" y="0"/>
                  </a:lnTo>
                  <a:lnTo>
                    <a:pt x="28" y="2"/>
                  </a:lnTo>
                  <a:lnTo>
                    <a:pt x="30" y="4"/>
                  </a:lnTo>
                  <a:lnTo>
                    <a:pt x="34" y="4"/>
                  </a:lnTo>
                  <a:lnTo>
                    <a:pt x="38" y="4"/>
                  </a:lnTo>
                  <a:lnTo>
                    <a:pt x="40" y="4"/>
                  </a:lnTo>
                  <a:lnTo>
                    <a:pt x="42" y="4"/>
                  </a:lnTo>
                  <a:lnTo>
                    <a:pt x="44" y="6"/>
                  </a:lnTo>
                  <a:lnTo>
                    <a:pt x="46" y="6"/>
                  </a:lnTo>
                  <a:lnTo>
                    <a:pt x="46" y="8"/>
                  </a:lnTo>
                  <a:lnTo>
                    <a:pt x="48" y="8"/>
                  </a:lnTo>
                  <a:lnTo>
                    <a:pt x="50" y="8"/>
                  </a:lnTo>
                  <a:lnTo>
                    <a:pt x="52" y="8"/>
                  </a:lnTo>
                  <a:lnTo>
                    <a:pt x="54" y="10"/>
                  </a:lnTo>
                  <a:lnTo>
                    <a:pt x="58" y="10"/>
                  </a:lnTo>
                  <a:lnTo>
                    <a:pt x="60" y="8"/>
                  </a:lnTo>
                  <a:lnTo>
                    <a:pt x="62" y="8"/>
                  </a:lnTo>
                  <a:lnTo>
                    <a:pt x="64" y="4"/>
                  </a:lnTo>
                  <a:lnTo>
                    <a:pt x="66" y="4"/>
                  </a:lnTo>
                  <a:lnTo>
                    <a:pt x="70" y="6"/>
                  </a:lnTo>
                  <a:lnTo>
                    <a:pt x="70" y="4"/>
                  </a:lnTo>
                  <a:lnTo>
                    <a:pt x="74" y="4"/>
                  </a:lnTo>
                  <a:lnTo>
                    <a:pt x="74" y="6"/>
                  </a:lnTo>
                  <a:lnTo>
                    <a:pt x="76" y="8"/>
                  </a:lnTo>
                  <a:lnTo>
                    <a:pt x="78" y="10"/>
                  </a:lnTo>
                  <a:lnTo>
                    <a:pt x="76" y="14"/>
                  </a:lnTo>
                  <a:lnTo>
                    <a:pt x="78" y="14"/>
                  </a:lnTo>
                  <a:lnTo>
                    <a:pt x="80" y="14"/>
                  </a:lnTo>
                  <a:lnTo>
                    <a:pt x="80" y="16"/>
                  </a:lnTo>
                  <a:lnTo>
                    <a:pt x="78" y="20"/>
                  </a:lnTo>
                  <a:lnTo>
                    <a:pt x="78" y="22"/>
                  </a:lnTo>
                  <a:lnTo>
                    <a:pt x="80" y="22"/>
                  </a:lnTo>
                  <a:lnTo>
                    <a:pt x="80" y="22"/>
                  </a:lnTo>
                  <a:lnTo>
                    <a:pt x="82" y="20"/>
                  </a:lnTo>
                  <a:lnTo>
                    <a:pt x="82" y="22"/>
                  </a:lnTo>
                  <a:lnTo>
                    <a:pt x="84" y="24"/>
                  </a:lnTo>
                  <a:lnTo>
                    <a:pt x="84" y="26"/>
                  </a:lnTo>
                  <a:lnTo>
                    <a:pt x="86" y="26"/>
                  </a:lnTo>
                  <a:lnTo>
                    <a:pt x="88" y="28"/>
                  </a:lnTo>
                  <a:lnTo>
                    <a:pt x="88" y="28"/>
                  </a:lnTo>
                  <a:lnTo>
                    <a:pt x="86" y="30"/>
                  </a:lnTo>
                  <a:lnTo>
                    <a:pt x="82" y="32"/>
                  </a:lnTo>
                  <a:lnTo>
                    <a:pt x="82" y="34"/>
                  </a:lnTo>
                  <a:lnTo>
                    <a:pt x="84" y="34"/>
                  </a:lnTo>
                  <a:lnTo>
                    <a:pt x="84" y="40"/>
                  </a:lnTo>
                  <a:lnTo>
                    <a:pt x="82" y="42"/>
                  </a:lnTo>
                  <a:lnTo>
                    <a:pt x="84" y="46"/>
                  </a:lnTo>
                  <a:lnTo>
                    <a:pt x="84" y="48"/>
                  </a:lnTo>
                  <a:lnTo>
                    <a:pt x="86" y="50"/>
                  </a:lnTo>
                  <a:lnTo>
                    <a:pt x="86" y="52"/>
                  </a:lnTo>
                  <a:lnTo>
                    <a:pt x="84" y="50"/>
                  </a:lnTo>
                  <a:lnTo>
                    <a:pt x="82" y="52"/>
                  </a:lnTo>
                  <a:lnTo>
                    <a:pt x="82" y="54"/>
                  </a:lnTo>
                  <a:lnTo>
                    <a:pt x="84" y="56"/>
                  </a:lnTo>
                  <a:lnTo>
                    <a:pt x="86" y="56"/>
                  </a:lnTo>
                  <a:lnTo>
                    <a:pt x="84" y="60"/>
                  </a:lnTo>
                  <a:lnTo>
                    <a:pt x="82" y="66"/>
                  </a:lnTo>
                  <a:lnTo>
                    <a:pt x="80" y="68"/>
                  </a:lnTo>
                  <a:lnTo>
                    <a:pt x="78" y="70"/>
                  </a:lnTo>
                  <a:lnTo>
                    <a:pt x="80" y="72"/>
                  </a:lnTo>
                  <a:lnTo>
                    <a:pt x="78" y="76"/>
                  </a:lnTo>
                  <a:lnTo>
                    <a:pt x="76" y="78"/>
                  </a:lnTo>
                  <a:lnTo>
                    <a:pt x="76" y="78"/>
                  </a:lnTo>
                  <a:lnTo>
                    <a:pt x="58" y="86"/>
                  </a:lnTo>
                  <a:lnTo>
                    <a:pt x="54" y="82"/>
                  </a:lnTo>
                  <a:lnTo>
                    <a:pt x="52" y="82"/>
                  </a:lnTo>
                  <a:lnTo>
                    <a:pt x="48" y="78"/>
                  </a:lnTo>
                  <a:lnTo>
                    <a:pt x="46" y="78"/>
                  </a:lnTo>
                  <a:lnTo>
                    <a:pt x="48" y="76"/>
                  </a:lnTo>
                  <a:lnTo>
                    <a:pt x="46" y="74"/>
                  </a:lnTo>
                  <a:lnTo>
                    <a:pt x="52" y="70"/>
                  </a:lnTo>
                  <a:lnTo>
                    <a:pt x="52" y="56"/>
                  </a:lnTo>
                  <a:lnTo>
                    <a:pt x="54" y="52"/>
                  </a:lnTo>
                  <a:lnTo>
                    <a:pt x="52" y="52"/>
                  </a:lnTo>
                  <a:lnTo>
                    <a:pt x="52" y="50"/>
                  </a:lnTo>
                  <a:lnTo>
                    <a:pt x="54" y="50"/>
                  </a:lnTo>
                  <a:lnTo>
                    <a:pt x="54" y="48"/>
                  </a:lnTo>
                  <a:lnTo>
                    <a:pt x="52" y="46"/>
                  </a:lnTo>
                  <a:lnTo>
                    <a:pt x="52" y="44"/>
                  </a:lnTo>
                  <a:lnTo>
                    <a:pt x="48" y="38"/>
                  </a:lnTo>
                  <a:lnTo>
                    <a:pt x="48" y="36"/>
                  </a:lnTo>
                  <a:lnTo>
                    <a:pt x="46" y="32"/>
                  </a:lnTo>
                  <a:lnTo>
                    <a:pt x="36" y="32"/>
                  </a:lnTo>
                  <a:lnTo>
                    <a:pt x="32" y="34"/>
                  </a:lnTo>
                  <a:lnTo>
                    <a:pt x="30" y="36"/>
                  </a:lnTo>
                  <a:lnTo>
                    <a:pt x="26" y="38"/>
                  </a:lnTo>
                  <a:lnTo>
                    <a:pt x="26" y="40"/>
                  </a:lnTo>
                  <a:lnTo>
                    <a:pt x="22" y="42"/>
                  </a:lnTo>
                  <a:lnTo>
                    <a:pt x="22" y="42"/>
                  </a:lnTo>
                  <a:lnTo>
                    <a:pt x="20" y="42"/>
                  </a:lnTo>
                  <a:lnTo>
                    <a:pt x="16" y="40"/>
                  </a:lnTo>
                  <a:lnTo>
                    <a:pt x="14" y="36"/>
                  </a:lnTo>
                  <a:lnTo>
                    <a:pt x="12" y="36"/>
                  </a:lnTo>
                  <a:lnTo>
                    <a:pt x="12" y="34"/>
                  </a:lnTo>
                  <a:lnTo>
                    <a:pt x="12" y="32"/>
                  </a:lnTo>
                  <a:lnTo>
                    <a:pt x="12" y="32"/>
                  </a:lnTo>
                  <a:lnTo>
                    <a:pt x="10" y="30"/>
                  </a:lnTo>
                  <a:lnTo>
                    <a:pt x="8" y="32"/>
                  </a:lnTo>
                  <a:lnTo>
                    <a:pt x="8" y="32"/>
                  </a:lnTo>
                  <a:lnTo>
                    <a:pt x="4" y="32"/>
                  </a:lnTo>
                  <a:lnTo>
                    <a:pt x="2" y="28"/>
                  </a:lnTo>
                  <a:lnTo>
                    <a:pt x="2" y="22"/>
                  </a:lnTo>
                  <a:lnTo>
                    <a:pt x="0" y="22"/>
                  </a:lnTo>
                  <a:lnTo>
                    <a:pt x="0"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1" name="Greece">
              <a:extLst>
                <a:ext uri="{FF2B5EF4-FFF2-40B4-BE49-F238E27FC236}">
                  <a16:creationId xmlns:a16="http://schemas.microsoft.com/office/drawing/2014/main" id="{2D5FE6D6-2C4C-4E24-9155-3857AB7629AA}"/>
                </a:ext>
              </a:extLst>
            </p:cNvPr>
            <p:cNvSpPr>
              <a:spLocks noEditPoints="1"/>
            </p:cNvSpPr>
            <p:nvPr/>
          </p:nvSpPr>
          <p:spPr bwMode="auto">
            <a:xfrm>
              <a:off x="6348630" y="3368842"/>
              <a:ext cx="202869" cy="195214"/>
            </a:xfrm>
            <a:custGeom>
              <a:avLst/>
              <a:gdLst>
                <a:gd name="T0" fmla="*/ 64 w 106"/>
                <a:gd name="T1" fmla="*/ 8 h 102"/>
                <a:gd name="T2" fmla="*/ 42 w 106"/>
                <a:gd name="T3" fmla="*/ 8 h 102"/>
                <a:gd name="T4" fmla="*/ 18 w 106"/>
                <a:gd name="T5" fmla="*/ 18 h 102"/>
                <a:gd name="T6" fmla="*/ 12 w 106"/>
                <a:gd name="T7" fmla="*/ 40 h 102"/>
                <a:gd name="T8" fmla="*/ 28 w 106"/>
                <a:gd name="T9" fmla="*/ 54 h 102"/>
                <a:gd name="T10" fmla="*/ 40 w 106"/>
                <a:gd name="T11" fmla="*/ 58 h 102"/>
                <a:gd name="T12" fmla="*/ 20 w 106"/>
                <a:gd name="T13" fmla="*/ 58 h 102"/>
                <a:gd name="T14" fmla="*/ 30 w 106"/>
                <a:gd name="T15" fmla="*/ 78 h 102"/>
                <a:gd name="T16" fmla="*/ 38 w 106"/>
                <a:gd name="T17" fmla="*/ 78 h 102"/>
                <a:gd name="T18" fmla="*/ 40 w 106"/>
                <a:gd name="T19" fmla="*/ 68 h 102"/>
                <a:gd name="T20" fmla="*/ 48 w 106"/>
                <a:gd name="T21" fmla="*/ 66 h 102"/>
                <a:gd name="T22" fmla="*/ 50 w 106"/>
                <a:gd name="T23" fmla="*/ 62 h 102"/>
                <a:gd name="T24" fmla="*/ 44 w 106"/>
                <a:gd name="T25" fmla="*/ 48 h 102"/>
                <a:gd name="T26" fmla="*/ 40 w 106"/>
                <a:gd name="T27" fmla="*/ 40 h 102"/>
                <a:gd name="T28" fmla="*/ 38 w 106"/>
                <a:gd name="T29" fmla="*/ 32 h 102"/>
                <a:gd name="T30" fmla="*/ 38 w 106"/>
                <a:gd name="T31" fmla="*/ 20 h 102"/>
                <a:gd name="T32" fmla="*/ 48 w 106"/>
                <a:gd name="T33" fmla="*/ 24 h 102"/>
                <a:gd name="T34" fmla="*/ 56 w 106"/>
                <a:gd name="T35" fmla="*/ 24 h 102"/>
                <a:gd name="T36" fmla="*/ 60 w 106"/>
                <a:gd name="T37" fmla="*/ 16 h 102"/>
                <a:gd name="T38" fmla="*/ 78 w 106"/>
                <a:gd name="T39" fmla="*/ 10 h 102"/>
                <a:gd name="T40" fmla="*/ 50 w 106"/>
                <a:gd name="T41" fmla="*/ 96 h 102"/>
                <a:gd name="T42" fmla="*/ 68 w 106"/>
                <a:gd name="T43" fmla="*/ 102 h 102"/>
                <a:gd name="T44" fmla="*/ 84 w 106"/>
                <a:gd name="T45" fmla="*/ 96 h 102"/>
                <a:gd name="T46" fmla="*/ 72 w 106"/>
                <a:gd name="T47" fmla="*/ 94 h 102"/>
                <a:gd name="T48" fmla="*/ 58 w 106"/>
                <a:gd name="T49" fmla="*/ 92 h 102"/>
                <a:gd name="T50" fmla="*/ 54 w 106"/>
                <a:gd name="T51" fmla="*/ 94 h 102"/>
                <a:gd name="T52" fmla="*/ 2 w 106"/>
                <a:gd name="T53" fmla="*/ 36 h 102"/>
                <a:gd name="T54" fmla="*/ 14 w 106"/>
                <a:gd name="T55" fmla="*/ 46 h 102"/>
                <a:gd name="T56" fmla="*/ 14 w 106"/>
                <a:gd name="T57" fmla="*/ 54 h 102"/>
                <a:gd name="T58" fmla="*/ 12 w 106"/>
                <a:gd name="T59" fmla="*/ 58 h 102"/>
                <a:gd name="T60" fmla="*/ 16 w 106"/>
                <a:gd name="T61" fmla="*/ 64 h 102"/>
                <a:gd name="T62" fmla="*/ 94 w 106"/>
                <a:gd name="T63" fmla="*/ 88 h 102"/>
                <a:gd name="T64" fmla="*/ 94 w 106"/>
                <a:gd name="T65" fmla="*/ 96 h 102"/>
                <a:gd name="T66" fmla="*/ 106 w 106"/>
                <a:gd name="T67" fmla="*/ 80 h 102"/>
                <a:gd name="T68" fmla="*/ 100 w 106"/>
                <a:gd name="T69" fmla="*/ 88 h 102"/>
                <a:gd name="T70" fmla="*/ 84 w 106"/>
                <a:gd name="T71" fmla="*/ 64 h 102"/>
                <a:gd name="T72" fmla="*/ 86 w 106"/>
                <a:gd name="T73" fmla="*/ 64 h 102"/>
                <a:gd name="T74" fmla="*/ 76 w 106"/>
                <a:gd name="T75" fmla="*/ 54 h 102"/>
                <a:gd name="T76" fmla="*/ 76 w 106"/>
                <a:gd name="T77" fmla="*/ 44 h 102"/>
                <a:gd name="T78" fmla="*/ 82 w 106"/>
                <a:gd name="T79" fmla="*/ 42 h 102"/>
                <a:gd name="T80" fmla="*/ 78 w 106"/>
                <a:gd name="T81" fmla="*/ 42 h 102"/>
                <a:gd name="T82" fmla="*/ 70 w 106"/>
                <a:gd name="T83" fmla="*/ 20 h 102"/>
                <a:gd name="T84" fmla="*/ 66 w 106"/>
                <a:gd name="T85" fmla="*/ 30 h 102"/>
                <a:gd name="T86" fmla="*/ 58 w 106"/>
                <a:gd name="T87" fmla="*/ 18 h 102"/>
                <a:gd name="T88" fmla="*/ 44 w 106"/>
                <a:gd name="T89" fmla="*/ 42 h 102"/>
                <a:gd name="T90" fmla="*/ 62 w 106"/>
                <a:gd name="T91" fmla="*/ 48 h 102"/>
                <a:gd name="T92" fmla="*/ 80 w 106"/>
                <a:gd name="T93" fmla="*/ 66 h 102"/>
                <a:gd name="T94" fmla="*/ 60 w 106"/>
                <a:gd name="T95" fmla="*/ 72 h 102"/>
                <a:gd name="T96" fmla="*/ 58 w 106"/>
                <a:gd name="T97" fmla="*/ 66 h 102"/>
                <a:gd name="T98" fmla="*/ 70 w 106"/>
                <a:gd name="T99" fmla="*/ 72 h 102"/>
                <a:gd name="T100" fmla="*/ 72 w 106"/>
                <a:gd name="T101" fmla="*/ 68 h 102"/>
                <a:gd name="T102" fmla="*/ 68 w 106"/>
                <a:gd name="T103" fmla="*/ 66 h 102"/>
                <a:gd name="T104" fmla="*/ 62 w 106"/>
                <a:gd name="T105" fmla="*/ 60 h 102"/>
                <a:gd name="T106" fmla="*/ 52 w 106"/>
                <a:gd name="T107" fmla="*/ 48 h 102"/>
                <a:gd name="T108" fmla="*/ 60 w 106"/>
                <a:gd name="T109" fmla="*/ 60 h 102"/>
                <a:gd name="T110" fmla="*/ 50 w 106"/>
                <a:gd name="T111" fmla="*/ 52 h 102"/>
                <a:gd name="T112" fmla="*/ 40 w 106"/>
                <a:gd name="T113" fmla="*/ 46 h 102"/>
                <a:gd name="T114" fmla="*/ 42 w 106"/>
                <a:gd name="T115"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 h="102">
                  <a:moveTo>
                    <a:pt x="80" y="0"/>
                  </a:moveTo>
                  <a:lnTo>
                    <a:pt x="78" y="0"/>
                  </a:lnTo>
                  <a:lnTo>
                    <a:pt x="76" y="2"/>
                  </a:lnTo>
                  <a:lnTo>
                    <a:pt x="76" y="4"/>
                  </a:lnTo>
                  <a:lnTo>
                    <a:pt x="76" y="6"/>
                  </a:lnTo>
                  <a:lnTo>
                    <a:pt x="74" y="8"/>
                  </a:lnTo>
                  <a:lnTo>
                    <a:pt x="70" y="8"/>
                  </a:lnTo>
                  <a:lnTo>
                    <a:pt x="68" y="8"/>
                  </a:lnTo>
                  <a:lnTo>
                    <a:pt x="64" y="8"/>
                  </a:lnTo>
                  <a:lnTo>
                    <a:pt x="62" y="8"/>
                  </a:lnTo>
                  <a:lnTo>
                    <a:pt x="60" y="8"/>
                  </a:lnTo>
                  <a:lnTo>
                    <a:pt x="58" y="8"/>
                  </a:lnTo>
                  <a:lnTo>
                    <a:pt x="58" y="6"/>
                  </a:lnTo>
                  <a:lnTo>
                    <a:pt x="56" y="6"/>
                  </a:lnTo>
                  <a:lnTo>
                    <a:pt x="52" y="6"/>
                  </a:lnTo>
                  <a:lnTo>
                    <a:pt x="50" y="8"/>
                  </a:lnTo>
                  <a:lnTo>
                    <a:pt x="46" y="8"/>
                  </a:lnTo>
                  <a:lnTo>
                    <a:pt x="42" y="8"/>
                  </a:lnTo>
                  <a:lnTo>
                    <a:pt x="42" y="8"/>
                  </a:lnTo>
                  <a:lnTo>
                    <a:pt x="40" y="10"/>
                  </a:lnTo>
                  <a:lnTo>
                    <a:pt x="38" y="10"/>
                  </a:lnTo>
                  <a:lnTo>
                    <a:pt x="34" y="12"/>
                  </a:lnTo>
                  <a:lnTo>
                    <a:pt x="28" y="10"/>
                  </a:lnTo>
                  <a:lnTo>
                    <a:pt x="26" y="12"/>
                  </a:lnTo>
                  <a:lnTo>
                    <a:pt x="26" y="14"/>
                  </a:lnTo>
                  <a:lnTo>
                    <a:pt x="22" y="14"/>
                  </a:lnTo>
                  <a:lnTo>
                    <a:pt x="18" y="18"/>
                  </a:lnTo>
                  <a:lnTo>
                    <a:pt x="18" y="22"/>
                  </a:lnTo>
                  <a:lnTo>
                    <a:pt x="14" y="24"/>
                  </a:lnTo>
                  <a:lnTo>
                    <a:pt x="10" y="26"/>
                  </a:lnTo>
                  <a:lnTo>
                    <a:pt x="10" y="30"/>
                  </a:lnTo>
                  <a:lnTo>
                    <a:pt x="8" y="32"/>
                  </a:lnTo>
                  <a:lnTo>
                    <a:pt x="8" y="34"/>
                  </a:lnTo>
                  <a:lnTo>
                    <a:pt x="8" y="34"/>
                  </a:lnTo>
                  <a:lnTo>
                    <a:pt x="8" y="38"/>
                  </a:lnTo>
                  <a:lnTo>
                    <a:pt x="12" y="40"/>
                  </a:lnTo>
                  <a:lnTo>
                    <a:pt x="14" y="44"/>
                  </a:lnTo>
                  <a:lnTo>
                    <a:pt x="16" y="44"/>
                  </a:lnTo>
                  <a:lnTo>
                    <a:pt x="14" y="46"/>
                  </a:lnTo>
                  <a:lnTo>
                    <a:pt x="18" y="50"/>
                  </a:lnTo>
                  <a:lnTo>
                    <a:pt x="20" y="54"/>
                  </a:lnTo>
                  <a:lnTo>
                    <a:pt x="20" y="54"/>
                  </a:lnTo>
                  <a:lnTo>
                    <a:pt x="22" y="52"/>
                  </a:lnTo>
                  <a:lnTo>
                    <a:pt x="24" y="54"/>
                  </a:lnTo>
                  <a:lnTo>
                    <a:pt x="28" y="54"/>
                  </a:lnTo>
                  <a:lnTo>
                    <a:pt x="28" y="52"/>
                  </a:lnTo>
                  <a:lnTo>
                    <a:pt x="32" y="52"/>
                  </a:lnTo>
                  <a:lnTo>
                    <a:pt x="34" y="56"/>
                  </a:lnTo>
                  <a:lnTo>
                    <a:pt x="36" y="54"/>
                  </a:lnTo>
                  <a:lnTo>
                    <a:pt x="36" y="56"/>
                  </a:lnTo>
                  <a:lnTo>
                    <a:pt x="38" y="56"/>
                  </a:lnTo>
                  <a:lnTo>
                    <a:pt x="40" y="56"/>
                  </a:lnTo>
                  <a:lnTo>
                    <a:pt x="42" y="58"/>
                  </a:lnTo>
                  <a:lnTo>
                    <a:pt x="40" y="58"/>
                  </a:lnTo>
                  <a:lnTo>
                    <a:pt x="38" y="60"/>
                  </a:lnTo>
                  <a:lnTo>
                    <a:pt x="36" y="58"/>
                  </a:lnTo>
                  <a:lnTo>
                    <a:pt x="34" y="58"/>
                  </a:lnTo>
                  <a:lnTo>
                    <a:pt x="30" y="54"/>
                  </a:lnTo>
                  <a:lnTo>
                    <a:pt x="28" y="56"/>
                  </a:lnTo>
                  <a:lnTo>
                    <a:pt x="26" y="56"/>
                  </a:lnTo>
                  <a:lnTo>
                    <a:pt x="24" y="56"/>
                  </a:lnTo>
                  <a:lnTo>
                    <a:pt x="22" y="58"/>
                  </a:lnTo>
                  <a:lnTo>
                    <a:pt x="20" y="58"/>
                  </a:lnTo>
                  <a:lnTo>
                    <a:pt x="20" y="60"/>
                  </a:lnTo>
                  <a:lnTo>
                    <a:pt x="22" y="64"/>
                  </a:lnTo>
                  <a:lnTo>
                    <a:pt x="24" y="66"/>
                  </a:lnTo>
                  <a:lnTo>
                    <a:pt x="28" y="68"/>
                  </a:lnTo>
                  <a:lnTo>
                    <a:pt x="28" y="68"/>
                  </a:lnTo>
                  <a:lnTo>
                    <a:pt x="28" y="70"/>
                  </a:lnTo>
                  <a:lnTo>
                    <a:pt x="28" y="72"/>
                  </a:lnTo>
                  <a:lnTo>
                    <a:pt x="28" y="76"/>
                  </a:lnTo>
                  <a:lnTo>
                    <a:pt x="30" y="78"/>
                  </a:lnTo>
                  <a:lnTo>
                    <a:pt x="32" y="76"/>
                  </a:lnTo>
                  <a:lnTo>
                    <a:pt x="30" y="74"/>
                  </a:lnTo>
                  <a:lnTo>
                    <a:pt x="32" y="72"/>
                  </a:lnTo>
                  <a:lnTo>
                    <a:pt x="32" y="74"/>
                  </a:lnTo>
                  <a:lnTo>
                    <a:pt x="36" y="76"/>
                  </a:lnTo>
                  <a:lnTo>
                    <a:pt x="36" y="78"/>
                  </a:lnTo>
                  <a:lnTo>
                    <a:pt x="36" y="80"/>
                  </a:lnTo>
                  <a:lnTo>
                    <a:pt x="38" y="82"/>
                  </a:lnTo>
                  <a:lnTo>
                    <a:pt x="38" y="78"/>
                  </a:lnTo>
                  <a:lnTo>
                    <a:pt x="38" y="76"/>
                  </a:lnTo>
                  <a:lnTo>
                    <a:pt x="40" y="76"/>
                  </a:lnTo>
                  <a:lnTo>
                    <a:pt x="42" y="78"/>
                  </a:lnTo>
                  <a:lnTo>
                    <a:pt x="46" y="80"/>
                  </a:lnTo>
                  <a:lnTo>
                    <a:pt x="44" y="78"/>
                  </a:lnTo>
                  <a:lnTo>
                    <a:pt x="44" y="76"/>
                  </a:lnTo>
                  <a:lnTo>
                    <a:pt x="42" y="74"/>
                  </a:lnTo>
                  <a:lnTo>
                    <a:pt x="42" y="70"/>
                  </a:lnTo>
                  <a:lnTo>
                    <a:pt x="40" y="68"/>
                  </a:lnTo>
                  <a:lnTo>
                    <a:pt x="40" y="66"/>
                  </a:lnTo>
                  <a:lnTo>
                    <a:pt x="42" y="66"/>
                  </a:lnTo>
                  <a:lnTo>
                    <a:pt x="44" y="68"/>
                  </a:lnTo>
                  <a:lnTo>
                    <a:pt x="42" y="68"/>
                  </a:lnTo>
                  <a:lnTo>
                    <a:pt x="44" y="70"/>
                  </a:lnTo>
                  <a:lnTo>
                    <a:pt x="46" y="68"/>
                  </a:lnTo>
                  <a:lnTo>
                    <a:pt x="48" y="68"/>
                  </a:lnTo>
                  <a:lnTo>
                    <a:pt x="48" y="68"/>
                  </a:lnTo>
                  <a:lnTo>
                    <a:pt x="48" y="66"/>
                  </a:lnTo>
                  <a:lnTo>
                    <a:pt x="48" y="66"/>
                  </a:lnTo>
                  <a:lnTo>
                    <a:pt x="46" y="66"/>
                  </a:lnTo>
                  <a:lnTo>
                    <a:pt x="44" y="64"/>
                  </a:lnTo>
                  <a:lnTo>
                    <a:pt x="44" y="64"/>
                  </a:lnTo>
                  <a:lnTo>
                    <a:pt x="42" y="62"/>
                  </a:lnTo>
                  <a:lnTo>
                    <a:pt x="44" y="60"/>
                  </a:lnTo>
                  <a:lnTo>
                    <a:pt x="46" y="60"/>
                  </a:lnTo>
                  <a:lnTo>
                    <a:pt x="48" y="60"/>
                  </a:lnTo>
                  <a:lnTo>
                    <a:pt x="50" y="62"/>
                  </a:lnTo>
                  <a:lnTo>
                    <a:pt x="52" y="62"/>
                  </a:lnTo>
                  <a:lnTo>
                    <a:pt x="54" y="64"/>
                  </a:lnTo>
                  <a:lnTo>
                    <a:pt x="54" y="62"/>
                  </a:lnTo>
                  <a:lnTo>
                    <a:pt x="52" y="58"/>
                  </a:lnTo>
                  <a:lnTo>
                    <a:pt x="52" y="56"/>
                  </a:lnTo>
                  <a:lnTo>
                    <a:pt x="52" y="54"/>
                  </a:lnTo>
                  <a:lnTo>
                    <a:pt x="46" y="50"/>
                  </a:lnTo>
                  <a:lnTo>
                    <a:pt x="44" y="50"/>
                  </a:lnTo>
                  <a:lnTo>
                    <a:pt x="44" y="48"/>
                  </a:lnTo>
                  <a:lnTo>
                    <a:pt x="42" y="50"/>
                  </a:lnTo>
                  <a:lnTo>
                    <a:pt x="42" y="48"/>
                  </a:lnTo>
                  <a:lnTo>
                    <a:pt x="38" y="48"/>
                  </a:lnTo>
                  <a:lnTo>
                    <a:pt x="36" y="46"/>
                  </a:lnTo>
                  <a:lnTo>
                    <a:pt x="38" y="46"/>
                  </a:lnTo>
                  <a:lnTo>
                    <a:pt x="40" y="44"/>
                  </a:lnTo>
                  <a:lnTo>
                    <a:pt x="40" y="42"/>
                  </a:lnTo>
                  <a:lnTo>
                    <a:pt x="38" y="42"/>
                  </a:lnTo>
                  <a:lnTo>
                    <a:pt x="40" y="40"/>
                  </a:lnTo>
                  <a:lnTo>
                    <a:pt x="38" y="38"/>
                  </a:lnTo>
                  <a:lnTo>
                    <a:pt x="40" y="38"/>
                  </a:lnTo>
                  <a:lnTo>
                    <a:pt x="42" y="40"/>
                  </a:lnTo>
                  <a:lnTo>
                    <a:pt x="42" y="42"/>
                  </a:lnTo>
                  <a:lnTo>
                    <a:pt x="42" y="42"/>
                  </a:lnTo>
                  <a:lnTo>
                    <a:pt x="42" y="42"/>
                  </a:lnTo>
                  <a:lnTo>
                    <a:pt x="44" y="40"/>
                  </a:lnTo>
                  <a:lnTo>
                    <a:pt x="42" y="38"/>
                  </a:lnTo>
                  <a:lnTo>
                    <a:pt x="38" y="32"/>
                  </a:lnTo>
                  <a:lnTo>
                    <a:pt x="36" y="32"/>
                  </a:lnTo>
                  <a:lnTo>
                    <a:pt x="36" y="30"/>
                  </a:lnTo>
                  <a:lnTo>
                    <a:pt x="34" y="28"/>
                  </a:lnTo>
                  <a:lnTo>
                    <a:pt x="34" y="26"/>
                  </a:lnTo>
                  <a:lnTo>
                    <a:pt x="34" y="22"/>
                  </a:lnTo>
                  <a:lnTo>
                    <a:pt x="36" y="18"/>
                  </a:lnTo>
                  <a:lnTo>
                    <a:pt x="40" y="18"/>
                  </a:lnTo>
                  <a:lnTo>
                    <a:pt x="40" y="20"/>
                  </a:lnTo>
                  <a:lnTo>
                    <a:pt x="38" y="20"/>
                  </a:lnTo>
                  <a:lnTo>
                    <a:pt x="38" y="22"/>
                  </a:lnTo>
                  <a:lnTo>
                    <a:pt x="42" y="24"/>
                  </a:lnTo>
                  <a:lnTo>
                    <a:pt x="42" y="26"/>
                  </a:lnTo>
                  <a:lnTo>
                    <a:pt x="44" y="28"/>
                  </a:lnTo>
                  <a:lnTo>
                    <a:pt x="48" y="28"/>
                  </a:lnTo>
                  <a:lnTo>
                    <a:pt x="46" y="28"/>
                  </a:lnTo>
                  <a:lnTo>
                    <a:pt x="44" y="26"/>
                  </a:lnTo>
                  <a:lnTo>
                    <a:pt x="44" y="24"/>
                  </a:lnTo>
                  <a:lnTo>
                    <a:pt x="48" y="24"/>
                  </a:lnTo>
                  <a:lnTo>
                    <a:pt x="50" y="28"/>
                  </a:lnTo>
                  <a:lnTo>
                    <a:pt x="50" y="28"/>
                  </a:lnTo>
                  <a:lnTo>
                    <a:pt x="52" y="26"/>
                  </a:lnTo>
                  <a:lnTo>
                    <a:pt x="50" y="24"/>
                  </a:lnTo>
                  <a:lnTo>
                    <a:pt x="48" y="24"/>
                  </a:lnTo>
                  <a:lnTo>
                    <a:pt x="48" y="24"/>
                  </a:lnTo>
                  <a:lnTo>
                    <a:pt x="54" y="24"/>
                  </a:lnTo>
                  <a:lnTo>
                    <a:pt x="56" y="24"/>
                  </a:lnTo>
                  <a:lnTo>
                    <a:pt x="56" y="24"/>
                  </a:lnTo>
                  <a:lnTo>
                    <a:pt x="52" y="22"/>
                  </a:lnTo>
                  <a:lnTo>
                    <a:pt x="50" y="22"/>
                  </a:lnTo>
                  <a:lnTo>
                    <a:pt x="48" y="18"/>
                  </a:lnTo>
                  <a:lnTo>
                    <a:pt x="50" y="18"/>
                  </a:lnTo>
                  <a:lnTo>
                    <a:pt x="52" y="18"/>
                  </a:lnTo>
                  <a:lnTo>
                    <a:pt x="54" y="18"/>
                  </a:lnTo>
                  <a:lnTo>
                    <a:pt x="54" y="14"/>
                  </a:lnTo>
                  <a:lnTo>
                    <a:pt x="56" y="12"/>
                  </a:lnTo>
                  <a:lnTo>
                    <a:pt x="60" y="16"/>
                  </a:lnTo>
                  <a:lnTo>
                    <a:pt x="62" y="16"/>
                  </a:lnTo>
                  <a:lnTo>
                    <a:pt x="64" y="12"/>
                  </a:lnTo>
                  <a:lnTo>
                    <a:pt x="64" y="12"/>
                  </a:lnTo>
                  <a:lnTo>
                    <a:pt x="64" y="12"/>
                  </a:lnTo>
                  <a:lnTo>
                    <a:pt x="66" y="14"/>
                  </a:lnTo>
                  <a:lnTo>
                    <a:pt x="70" y="14"/>
                  </a:lnTo>
                  <a:lnTo>
                    <a:pt x="76" y="14"/>
                  </a:lnTo>
                  <a:lnTo>
                    <a:pt x="78" y="14"/>
                  </a:lnTo>
                  <a:lnTo>
                    <a:pt x="78" y="10"/>
                  </a:lnTo>
                  <a:lnTo>
                    <a:pt x="78" y="8"/>
                  </a:lnTo>
                  <a:lnTo>
                    <a:pt x="82" y="6"/>
                  </a:lnTo>
                  <a:lnTo>
                    <a:pt x="82" y="4"/>
                  </a:lnTo>
                  <a:lnTo>
                    <a:pt x="80" y="2"/>
                  </a:lnTo>
                  <a:lnTo>
                    <a:pt x="80" y="0"/>
                  </a:lnTo>
                  <a:close/>
                  <a:moveTo>
                    <a:pt x="52" y="94"/>
                  </a:moveTo>
                  <a:lnTo>
                    <a:pt x="52" y="94"/>
                  </a:lnTo>
                  <a:lnTo>
                    <a:pt x="52" y="94"/>
                  </a:lnTo>
                  <a:lnTo>
                    <a:pt x="50" y="96"/>
                  </a:lnTo>
                  <a:lnTo>
                    <a:pt x="50" y="98"/>
                  </a:lnTo>
                  <a:lnTo>
                    <a:pt x="52" y="100"/>
                  </a:lnTo>
                  <a:lnTo>
                    <a:pt x="56" y="98"/>
                  </a:lnTo>
                  <a:lnTo>
                    <a:pt x="58" y="100"/>
                  </a:lnTo>
                  <a:lnTo>
                    <a:pt x="60" y="98"/>
                  </a:lnTo>
                  <a:lnTo>
                    <a:pt x="62" y="100"/>
                  </a:lnTo>
                  <a:lnTo>
                    <a:pt x="66" y="100"/>
                  </a:lnTo>
                  <a:lnTo>
                    <a:pt x="66" y="102"/>
                  </a:lnTo>
                  <a:lnTo>
                    <a:pt x="68" y="102"/>
                  </a:lnTo>
                  <a:lnTo>
                    <a:pt x="70" y="100"/>
                  </a:lnTo>
                  <a:lnTo>
                    <a:pt x="74" y="100"/>
                  </a:lnTo>
                  <a:lnTo>
                    <a:pt x="78" y="100"/>
                  </a:lnTo>
                  <a:lnTo>
                    <a:pt x="82" y="100"/>
                  </a:lnTo>
                  <a:lnTo>
                    <a:pt x="84" y="100"/>
                  </a:lnTo>
                  <a:lnTo>
                    <a:pt x="84" y="98"/>
                  </a:lnTo>
                  <a:lnTo>
                    <a:pt x="84" y="96"/>
                  </a:lnTo>
                  <a:lnTo>
                    <a:pt x="84" y="94"/>
                  </a:lnTo>
                  <a:lnTo>
                    <a:pt x="84" y="96"/>
                  </a:lnTo>
                  <a:lnTo>
                    <a:pt x="84" y="98"/>
                  </a:lnTo>
                  <a:lnTo>
                    <a:pt x="82" y="98"/>
                  </a:lnTo>
                  <a:lnTo>
                    <a:pt x="80" y="98"/>
                  </a:lnTo>
                  <a:lnTo>
                    <a:pt x="80" y="98"/>
                  </a:lnTo>
                  <a:lnTo>
                    <a:pt x="78" y="98"/>
                  </a:lnTo>
                  <a:lnTo>
                    <a:pt x="78" y="96"/>
                  </a:lnTo>
                  <a:lnTo>
                    <a:pt x="78" y="94"/>
                  </a:lnTo>
                  <a:lnTo>
                    <a:pt x="76" y="94"/>
                  </a:lnTo>
                  <a:lnTo>
                    <a:pt x="72" y="94"/>
                  </a:lnTo>
                  <a:lnTo>
                    <a:pt x="70" y="94"/>
                  </a:lnTo>
                  <a:lnTo>
                    <a:pt x="66" y="94"/>
                  </a:lnTo>
                  <a:lnTo>
                    <a:pt x="64" y="96"/>
                  </a:lnTo>
                  <a:lnTo>
                    <a:pt x="62" y="96"/>
                  </a:lnTo>
                  <a:lnTo>
                    <a:pt x="60" y="94"/>
                  </a:lnTo>
                  <a:lnTo>
                    <a:pt x="60" y="94"/>
                  </a:lnTo>
                  <a:lnTo>
                    <a:pt x="58" y="94"/>
                  </a:lnTo>
                  <a:lnTo>
                    <a:pt x="58" y="94"/>
                  </a:lnTo>
                  <a:lnTo>
                    <a:pt x="58" y="92"/>
                  </a:lnTo>
                  <a:lnTo>
                    <a:pt x="56" y="92"/>
                  </a:lnTo>
                  <a:lnTo>
                    <a:pt x="56" y="94"/>
                  </a:lnTo>
                  <a:lnTo>
                    <a:pt x="56" y="94"/>
                  </a:lnTo>
                  <a:lnTo>
                    <a:pt x="56" y="94"/>
                  </a:lnTo>
                  <a:lnTo>
                    <a:pt x="54" y="94"/>
                  </a:lnTo>
                  <a:lnTo>
                    <a:pt x="54" y="92"/>
                  </a:lnTo>
                  <a:lnTo>
                    <a:pt x="54" y="92"/>
                  </a:lnTo>
                  <a:lnTo>
                    <a:pt x="54" y="94"/>
                  </a:lnTo>
                  <a:lnTo>
                    <a:pt x="54" y="94"/>
                  </a:lnTo>
                  <a:lnTo>
                    <a:pt x="52" y="94"/>
                  </a:lnTo>
                  <a:close/>
                  <a:moveTo>
                    <a:pt x="4" y="32"/>
                  </a:moveTo>
                  <a:lnTo>
                    <a:pt x="4" y="34"/>
                  </a:lnTo>
                  <a:lnTo>
                    <a:pt x="4" y="36"/>
                  </a:lnTo>
                  <a:lnTo>
                    <a:pt x="6" y="38"/>
                  </a:lnTo>
                  <a:lnTo>
                    <a:pt x="6" y="38"/>
                  </a:lnTo>
                  <a:lnTo>
                    <a:pt x="6" y="38"/>
                  </a:lnTo>
                  <a:lnTo>
                    <a:pt x="4" y="38"/>
                  </a:lnTo>
                  <a:lnTo>
                    <a:pt x="2" y="36"/>
                  </a:lnTo>
                  <a:lnTo>
                    <a:pt x="2" y="34"/>
                  </a:lnTo>
                  <a:lnTo>
                    <a:pt x="0" y="34"/>
                  </a:lnTo>
                  <a:lnTo>
                    <a:pt x="0" y="32"/>
                  </a:lnTo>
                  <a:lnTo>
                    <a:pt x="2" y="32"/>
                  </a:lnTo>
                  <a:lnTo>
                    <a:pt x="4" y="32"/>
                  </a:lnTo>
                  <a:close/>
                  <a:moveTo>
                    <a:pt x="12" y="50"/>
                  </a:moveTo>
                  <a:lnTo>
                    <a:pt x="12" y="50"/>
                  </a:lnTo>
                  <a:lnTo>
                    <a:pt x="14" y="48"/>
                  </a:lnTo>
                  <a:lnTo>
                    <a:pt x="14" y="46"/>
                  </a:lnTo>
                  <a:lnTo>
                    <a:pt x="14" y="50"/>
                  </a:lnTo>
                  <a:lnTo>
                    <a:pt x="14" y="50"/>
                  </a:lnTo>
                  <a:lnTo>
                    <a:pt x="14" y="50"/>
                  </a:lnTo>
                  <a:lnTo>
                    <a:pt x="12" y="50"/>
                  </a:lnTo>
                  <a:close/>
                  <a:moveTo>
                    <a:pt x="14" y="54"/>
                  </a:moveTo>
                  <a:lnTo>
                    <a:pt x="14" y="52"/>
                  </a:lnTo>
                  <a:lnTo>
                    <a:pt x="14" y="52"/>
                  </a:lnTo>
                  <a:lnTo>
                    <a:pt x="14" y="54"/>
                  </a:lnTo>
                  <a:lnTo>
                    <a:pt x="14" y="54"/>
                  </a:lnTo>
                  <a:lnTo>
                    <a:pt x="16" y="56"/>
                  </a:lnTo>
                  <a:lnTo>
                    <a:pt x="16" y="58"/>
                  </a:lnTo>
                  <a:lnTo>
                    <a:pt x="16" y="58"/>
                  </a:lnTo>
                  <a:lnTo>
                    <a:pt x="16" y="60"/>
                  </a:lnTo>
                  <a:lnTo>
                    <a:pt x="14" y="58"/>
                  </a:lnTo>
                  <a:lnTo>
                    <a:pt x="12" y="58"/>
                  </a:lnTo>
                  <a:lnTo>
                    <a:pt x="12" y="56"/>
                  </a:lnTo>
                  <a:lnTo>
                    <a:pt x="12" y="56"/>
                  </a:lnTo>
                  <a:lnTo>
                    <a:pt x="12" y="58"/>
                  </a:lnTo>
                  <a:lnTo>
                    <a:pt x="12" y="58"/>
                  </a:lnTo>
                  <a:lnTo>
                    <a:pt x="10" y="56"/>
                  </a:lnTo>
                  <a:lnTo>
                    <a:pt x="10" y="54"/>
                  </a:lnTo>
                  <a:lnTo>
                    <a:pt x="12" y="54"/>
                  </a:lnTo>
                  <a:lnTo>
                    <a:pt x="14" y="54"/>
                  </a:lnTo>
                  <a:close/>
                  <a:moveTo>
                    <a:pt x="18" y="62"/>
                  </a:moveTo>
                  <a:lnTo>
                    <a:pt x="18" y="64"/>
                  </a:lnTo>
                  <a:lnTo>
                    <a:pt x="16" y="64"/>
                  </a:lnTo>
                  <a:lnTo>
                    <a:pt x="16" y="64"/>
                  </a:lnTo>
                  <a:lnTo>
                    <a:pt x="14" y="64"/>
                  </a:lnTo>
                  <a:lnTo>
                    <a:pt x="14" y="62"/>
                  </a:lnTo>
                  <a:lnTo>
                    <a:pt x="14" y="60"/>
                  </a:lnTo>
                  <a:lnTo>
                    <a:pt x="14" y="60"/>
                  </a:lnTo>
                  <a:lnTo>
                    <a:pt x="16" y="62"/>
                  </a:lnTo>
                  <a:lnTo>
                    <a:pt x="18" y="62"/>
                  </a:lnTo>
                  <a:close/>
                  <a:moveTo>
                    <a:pt x="94" y="90"/>
                  </a:moveTo>
                  <a:lnTo>
                    <a:pt x="94" y="90"/>
                  </a:lnTo>
                  <a:lnTo>
                    <a:pt x="94" y="88"/>
                  </a:lnTo>
                  <a:lnTo>
                    <a:pt x="94" y="90"/>
                  </a:lnTo>
                  <a:lnTo>
                    <a:pt x="94" y="90"/>
                  </a:lnTo>
                  <a:close/>
                  <a:moveTo>
                    <a:pt x="94" y="96"/>
                  </a:moveTo>
                  <a:lnTo>
                    <a:pt x="92" y="94"/>
                  </a:lnTo>
                  <a:lnTo>
                    <a:pt x="92" y="92"/>
                  </a:lnTo>
                  <a:lnTo>
                    <a:pt x="94" y="90"/>
                  </a:lnTo>
                  <a:lnTo>
                    <a:pt x="94" y="92"/>
                  </a:lnTo>
                  <a:lnTo>
                    <a:pt x="96" y="94"/>
                  </a:lnTo>
                  <a:lnTo>
                    <a:pt x="94" y="96"/>
                  </a:lnTo>
                  <a:lnTo>
                    <a:pt x="94" y="96"/>
                  </a:lnTo>
                  <a:close/>
                  <a:moveTo>
                    <a:pt x="100" y="88"/>
                  </a:moveTo>
                  <a:lnTo>
                    <a:pt x="98" y="88"/>
                  </a:lnTo>
                  <a:lnTo>
                    <a:pt x="100" y="86"/>
                  </a:lnTo>
                  <a:lnTo>
                    <a:pt x="100" y="86"/>
                  </a:lnTo>
                  <a:lnTo>
                    <a:pt x="100" y="84"/>
                  </a:lnTo>
                  <a:lnTo>
                    <a:pt x="102" y="82"/>
                  </a:lnTo>
                  <a:lnTo>
                    <a:pt x="104" y="82"/>
                  </a:lnTo>
                  <a:lnTo>
                    <a:pt x="106" y="80"/>
                  </a:lnTo>
                  <a:lnTo>
                    <a:pt x="106" y="82"/>
                  </a:lnTo>
                  <a:lnTo>
                    <a:pt x="106" y="82"/>
                  </a:lnTo>
                  <a:lnTo>
                    <a:pt x="104" y="84"/>
                  </a:lnTo>
                  <a:lnTo>
                    <a:pt x="104" y="86"/>
                  </a:lnTo>
                  <a:lnTo>
                    <a:pt x="104" y="86"/>
                  </a:lnTo>
                  <a:lnTo>
                    <a:pt x="104" y="86"/>
                  </a:lnTo>
                  <a:lnTo>
                    <a:pt x="102" y="86"/>
                  </a:lnTo>
                  <a:lnTo>
                    <a:pt x="100" y="88"/>
                  </a:lnTo>
                  <a:lnTo>
                    <a:pt x="100" y="88"/>
                  </a:lnTo>
                  <a:close/>
                  <a:moveTo>
                    <a:pt x="84" y="80"/>
                  </a:moveTo>
                  <a:lnTo>
                    <a:pt x="82" y="80"/>
                  </a:lnTo>
                  <a:lnTo>
                    <a:pt x="84" y="80"/>
                  </a:lnTo>
                  <a:lnTo>
                    <a:pt x="84" y="78"/>
                  </a:lnTo>
                  <a:lnTo>
                    <a:pt x="86" y="78"/>
                  </a:lnTo>
                  <a:lnTo>
                    <a:pt x="84" y="80"/>
                  </a:lnTo>
                  <a:lnTo>
                    <a:pt x="84" y="80"/>
                  </a:lnTo>
                  <a:lnTo>
                    <a:pt x="84" y="80"/>
                  </a:lnTo>
                  <a:close/>
                  <a:moveTo>
                    <a:pt x="84" y="64"/>
                  </a:moveTo>
                  <a:lnTo>
                    <a:pt x="84" y="62"/>
                  </a:lnTo>
                  <a:lnTo>
                    <a:pt x="86" y="62"/>
                  </a:lnTo>
                  <a:lnTo>
                    <a:pt x="88" y="62"/>
                  </a:lnTo>
                  <a:lnTo>
                    <a:pt x="88" y="62"/>
                  </a:lnTo>
                  <a:lnTo>
                    <a:pt x="90" y="62"/>
                  </a:lnTo>
                  <a:lnTo>
                    <a:pt x="90" y="64"/>
                  </a:lnTo>
                  <a:lnTo>
                    <a:pt x="88" y="64"/>
                  </a:lnTo>
                  <a:lnTo>
                    <a:pt x="88" y="64"/>
                  </a:lnTo>
                  <a:lnTo>
                    <a:pt x="86" y="64"/>
                  </a:lnTo>
                  <a:lnTo>
                    <a:pt x="84" y="64"/>
                  </a:lnTo>
                  <a:lnTo>
                    <a:pt x="84" y="64"/>
                  </a:lnTo>
                  <a:lnTo>
                    <a:pt x="82" y="64"/>
                  </a:lnTo>
                  <a:lnTo>
                    <a:pt x="84" y="64"/>
                  </a:lnTo>
                  <a:close/>
                  <a:moveTo>
                    <a:pt x="78" y="50"/>
                  </a:moveTo>
                  <a:lnTo>
                    <a:pt x="80" y="52"/>
                  </a:lnTo>
                  <a:lnTo>
                    <a:pt x="78" y="56"/>
                  </a:lnTo>
                  <a:lnTo>
                    <a:pt x="78" y="56"/>
                  </a:lnTo>
                  <a:lnTo>
                    <a:pt x="76" y="54"/>
                  </a:lnTo>
                  <a:lnTo>
                    <a:pt x="76" y="54"/>
                  </a:lnTo>
                  <a:lnTo>
                    <a:pt x="76" y="54"/>
                  </a:lnTo>
                  <a:lnTo>
                    <a:pt x="76" y="52"/>
                  </a:lnTo>
                  <a:lnTo>
                    <a:pt x="76" y="50"/>
                  </a:lnTo>
                  <a:lnTo>
                    <a:pt x="76" y="50"/>
                  </a:lnTo>
                  <a:lnTo>
                    <a:pt x="76" y="48"/>
                  </a:lnTo>
                  <a:lnTo>
                    <a:pt x="78" y="50"/>
                  </a:lnTo>
                  <a:lnTo>
                    <a:pt x="78" y="50"/>
                  </a:lnTo>
                  <a:close/>
                  <a:moveTo>
                    <a:pt x="76" y="44"/>
                  </a:moveTo>
                  <a:lnTo>
                    <a:pt x="74" y="42"/>
                  </a:lnTo>
                  <a:lnTo>
                    <a:pt x="76" y="40"/>
                  </a:lnTo>
                  <a:lnTo>
                    <a:pt x="78" y="38"/>
                  </a:lnTo>
                  <a:lnTo>
                    <a:pt x="78" y="38"/>
                  </a:lnTo>
                  <a:lnTo>
                    <a:pt x="82" y="38"/>
                  </a:lnTo>
                  <a:lnTo>
                    <a:pt x="82" y="38"/>
                  </a:lnTo>
                  <a:lnTo>
                    <a:pt x="82" y="40"/>
                  </a:lnTo>
                  <a:lnTo>
                    <a:pt x="82" y="40"/>
                  </a:lnTo>
                  <a:lnTo>
                    <a:pt x="82" y="42"/>
                  </a:lnTo>
                  <a:lnTo>
                    <a:pt x="82" y="44"/>
                  </a:lnTo>
                  <a:lnTo>
                    <a:pt x="80" y="44"/>
                  </a:lnTo>
                  <a:lnTo>
                    <a:pt x="78" y="44"/>
                  </a:lnTo>
                  <a:lnTo>
                    <a:pt x="78" y="42"/>
                  </a:lnTo>
                  <a:lnTo>
                    <a:pt x="80" y="42"/>
                  </a:lnTo>
                  <a:lnTo>
                    <a:pt x="80" y="40"/>
                  </a:lnTo>
                  <a:lnTo>
                    <a:pt x="78" y="40"/>
                  </a:lnTo>
                  <a:lnTo>
                    <a:pt x="78" y="42"/>
                  </a:lnTo>
                  <a:lnTo>
                    <a:pt x="78" y="42"/>
                  </a:lnTo>
                  <a:lnTo>
                    <a:pt x="76" y="44"/>
                  </a:lnTo>
                  <a:lnTo>
                    <a:pt x="76" y="44"/>
                  </a:lnTo>
                  <a:close/>
                  <a:moveTo>
                    <a:pt x="70" y="20"/>
                  </a:moveTo>
                  <a:lnTo>
                    <a:pt x="70" y="20"/>
                  </a:lnTo>
                  <a:lnTo>
                    <a:pt x="72" y="20"/>
                  </a:lnTo>
                  <a:lnTo>
                    <a:pt x="74" y="20"/>
                  </a:lnTo>
                  <a:lnTo>
                    <a:pt x="74" y="20"/>
                  </a:lnTo>
                  <a:lnTo>
                    <a:pt x="72" y="22"/>
                  </a:lnTo>
                  <a:lnTo>
                    <a:pt x="70" y="20"/>
                  </a:lnTo>
                  <a:close/>
                  <a:moveTo>
                    <a:pt x="64" y="26"/>
                  </a:moveTo>
                  <a:lnTo>
                    <a:pt x="66" y="26"/>
                  </a:lnTo>
                  <a:lnTo>
                    <a:pt x="66" y="28"/>
                  </a:lnTo>
                  <a:lnTo>
                    <a:pt x="68" y="26"/>
                  </a:lnTo>
                  <a:lnTo>
                    <a:pt x="70" y="28"/>
                  </a:lnTo>
                  <a:lnTo>
                    <a:pt x="68" y="28"/>
                  </a:lnTo>
                  <a:lnTo>
                    <a:pt x="68" y="32"/>
                  </a:lnTo>
                  <a:lnTo>
                    <a:pt x="66" y="30"/>
                  </a:lnTo>
                  <a:lnTo>
                    <a:pt x="66" y="30"/>
                  </a:lnTo>
                  <a:lnTo>
                    <a:pt x="64" y="30"/>
                  </a:lnTo>
                  <a:lnTo>
                    <a:pt x="64" y="28"/>
                  </a:lnTo>
                  <a:lnTo>
                    <a:pt x="64" y="26"/>
                  </a:lnTo>
                  <a:close/>
                  <a:moveTo>
                    <a:pt x="58" y="16"/>
                  </a:moveTo>
                  <a:lnTo>
                    <a:pt x="60" y="16"/>
                  </a:lnTo>
                  <a:lnTo>
                    <a:pt x="60" y="18"/>
                  </a:lnTo>
                  <a:lnTo>
                    <a:pt x="62" y="18"/>
                  </a:lnTo>
                  <a:lnTo>
                    <a:pt x="60" y="18"/>
                  </a:lnTo>
                  <a:lnTo>
                    <a:pt x="58" y="18"/>
                  </a:lnTo>
                  <a:lnTo>
                    <a:pt x="58" y="18"/>
                  </a:lnTo>
                  <a:lnTo>
                    <a:pt x="58" y="16"/>
                  </a:lnTo>
                  <a:close/>
                  <a:moveTo>
                    <a:pt x="48" y="42"/>
                  </a:moveTo>
                  <a:lnTo>
                    <a:pt x="48" y="40"/>
                  </a:lnTo>
                  <a:lnTo>
                    <a:pt x="48" y="42"/>
                  </a:lnTo>
                  <a:lnTo>
                    <a:pt x="50" y="44"/>
                  </a:lnTo>
                  <a:lnTo>
                    <a:pt x="48" y="44"/>
                  </a:lnTo>
                  <a:lnTo>
                    <a:pt x="48" y="42"/>
                  </a:lnTo>
                  <a:close/>
                  <a:moveTo>
                    <a:pt x="44" y="42"/>
                  </a:moveTo>
                  <a:lnTo>
                    <a:pt x="46" y="40"/>
                  </a:lnTo>
                  <a:lnTo>
                    <a:pt x="46" y="42"/>
                  </a:lnTo>
                  <a:lnTo>
                    <a:pt x="46" y="42"/>
                  </a:lnTo>
                  <a:lnTo>
                    <a:pt x="44" y="42"/>
                  </a:lnTo>
                  <a:close/>
                  <a:moveTo>
                    <a:pt x="58" y="44"/>
                  </a:moveTo>
                  <a:lnTo>
                    <a:pt x="60" y="44"/>
                  </a:lnTo>
                  <a:lnTo>
                    <a:pt x="60" y="46"/>
                  </a:lnTo>
                  <a:lnTo>
                    <a:pt x="62" y="46"/>
                  </a:lnTo>
                  <a:lnTo>
                    <a:pt x="62" y="48"/>
                  </a:lnTo>
                  <a:lnTo>
                    <a:pt x="62" y="48"/>
                  </a:lnTo>
                  <a:lnTo>
                    <a:pt x="60" y="46"/>
                  </a:lnTo>
                  <a:lnTo>
                    <a:pt x="60" y="46"/>
                  </a:lnTo>
                  <a:lnTo>
                    <a:pt x="58" y="44"/>
                  </a:lnTo>
                  <a:close/>
                  <a:moveTo>
                    <a:pt x="78" y="68"/>
                  </a:moveTo>
                  <a:lnTo>
                    <a:pt x="78" y="66"/>
                  </a:lnTo>
                  <a:lnTo>
                    <a:pt x="78" y="66"/>
                  </a:lnTo>
                  <a:lnTo>
                    <a:pt x="80" y="64"/>
                  </a:lnTo>
                  <a:lnTo>
                    <a:pt x="80" y="66"/>
                  </a:lnTo>
                  <a:lnTo>
                    <a:pt x="78" y="68"/>
                  </a:lnTo>
                  <a:close/>
                  <a:moveTo>
                    <a:pt x="58" y="80"/>
                  </a:moveTo>
                  <a:lnTo>
                    <a:pt x="60" y="78"/>
                  </a:lnTo>
                  <a:lnTo>
                    <a:pt x="62" y="78"/>
                  </a:lnTo>
                  <a:lnTo>
                    <a:pt x="62" y="80"/>
                  </a:lnTo>
                  <a:lnTo>
                    <a:pt x="60" y="80"/>
                  </a:lnTo>
                  <a:lnTo>
                    <a:pt x="58" y="80"/>
                  </a:lnTo>
                  <a:close/>
                  <a:moveTo>
                    <a:pt x="60" y="72"/>
                  </a:moveTo>
                  <a:lnTo>
                    <a:pt x="60" y="72"/>
                  </a:lnTo>
                  <a:lnTo>
                    <a:pt x="60" y="72"/>
                  </a:lnTo>
                  <a:lnTo>
                    <a:pt x="60" y="72"/>
                  </a:lnTo>
                  <a:close/>
                  <a:moveTo>
                    <a:pt x="60" y="70"/>
                  </a:moveTo>
                  <a:lnTo>
                    <a:pt x="60" y="68"/>
                  </a:lnTo>
                  <a:lnTo>
                    <a:pt x="60" y="68"/>
                  </a:lnTo>
                  <a:lnTo>
                    <a:pt x="60" y="70"/>
                  </a:lnTo>
                  <a:lnTo>
                    <a:pt x="60" y="70"/>
                  </a:lnTo>
                  <a:lnTo>
                    <a:pt x="60" y="70"/>
                  </a:lnTo>
                  <a:close/>
                  <a:moveTo>
                    <a:pt x="58" y="66"/>
                  </a:moveTo>
                  <a:lnTo>
                    <a:pt x="58" y="66"/>
                  </a:lnTo>
                  <a:lnTo>
                    <a:pt x="58" y="66"/>
                  </a:lnTo>
                  <a:lnTo>
                    <a:pt x="60" y="66"/>
                  </a:lnTo>
                  <a:lnTo>
                    <a:pt x="58" y="66"/>
                  </a:lnTo>
                  <a:close/>
                  <a:moveTo>
                    <a:pt x="70" y="74"/>
                  </a:moveTo>
                  <a:lnTo>
                    <a:pt x="68" y="74"/>
                  </a:lnTo>
                  <a:lnTo>
                    <a:pt x="68" y="72"/>
                  </a:lnTo>
                  <a:lnTo>
                    <a:pt x="70" y="72"/>
                  </a:lnTo>
                  <a:lnTo>
                    <a:pt x="70" y="72"/>
                  </a:lnTo>
                  <a:lnTo>
                    <a:pt x="70" y="74"/>
                  </a:lnTo>
                  <a:close/>
                  <a:moveTo>
                    <a:pt x="72" y="74"/>
                  </a:moveTo>
                  <a:lnTo>
                    <a:pt x="70" y="72"/>
                  </a:lnTo>
                  <a:lnTo>
                    <a:pt x="72" y="72"/>
                  </a:lnTo>
                  <a:lnTo>
                    <a:pt x="74" y="72"/>
                  </a:lnTo>
                  <a:lnTo>
                    <a:pt x="74" y="72"/>
                  </a:lnTo>
                  <a:lnTo>
                    <a:pt x="74" y="74"/>
                  </a:lnTo>
                  <a:lnTo>
                    <a:pt x="72" y="74"/>
                  </a:lnTo>
                  <a:close/>
                  <a:moveTo>
                    <a:pt x="72" y="68"/>
                  </a:moveTo>
                  <a:lnTo>
                    <a:pt x="72" y="68"/>
                  </a:lnTo>
                  <a:lnTo>
                    <a:pt x="72" y="68"/>
                  </a:lnTo>
                  <a:lnTo>
                    <a:pt x="72" y="68"/>
                  </a:lnTo>
                  <a:close/>
                  <a:moveTo>
                    <a:pt x="68" y="66"/>
                  </a:moveTo>
                  <a:lnTo>
                    <a:pt x="70" y="66"/>
                  </a:lnTo>
                  <a:lnTo>
                    <a:pt x="70" y="66"/>
                  </a:lnTo>
                  <a:lnTo>
                    <a:pt x="70" y="66"/>
                  </a:lnTo>
                  <a:lnTo>
                    <a:pt x="68" y="66"/>
                  </a:lnTo>
                  <a:lnTo>
                    <a:pt x="68" y="66"/>
                  </a:lnTo>
                  <a:close/>
                  <a:moveTo>
                    <a:pt x="62" y="60"/>
                  </a:moveTo>
                  <a:lnTo>
                    <a:pt x="64" y="60"/>
                  </a:lnTo>
                  <a:lnTo>
                    <a:pt x="64" y="62"/>
                  </a:lnTo>
                  <a:lnTo>
                    <a:pt x="66" y="64"/>
                  </a:lnTo>
                  <a:lnTo>
                    <a:pt x="66" y="66"/>
                  </a:lnTo>
                  <a:lnTo>
                    <a:pt x="66" y="66"/>
                  </a:lnTo>
                  <a:lnTo>
                    <a:pt x="62" y="62"/>
                  </a:lnTo>
                  <a:lnTo>
                    <a:pt x="62" y="62"/>
                  </a:lnTo>
                  <a:lnTo>
                    <a:pt x="62" y="60"/>
                  </a:lnTo>
                  <a:close/>
                  <a:moveTo>
                    <a:pt x="40" y="46"/>
                  </a:moveTo>
                  <a:lnTo>
                    <a:pt x="42" y="44"/>
                  </a:lnTo>
                  <a:lnTo>
                    <a:pt x="44" y="44"/>
                  </a:lnTo>
                  <a:lnTo>
                    <a:pt x="46" y="46"/>
                  </a:lnTo>
                  <a:lnTo>
                    <a:pt x="48" y="46"/>
                  </a:lnTo>
                  <a:lnTo>
                    <a:pt x="50" y="48"/>
                  </a:lnTo>
                  <a:lnTo>
                    <a:pt x="50" y="48"/>
                  </a:lnTo>
                  <a:lnTo>
                    <a:pt x="52" y="48"/>
                  </a:lnTo>
                  <a:lnTo>
                    <a:pt x="52" y="48"/>
                  </a:lnTo>
                  <a:lnTo>
                    <a:pt x="56" y="50"/>
                  </a:lnTo>
                  <a:lnTo>
                    <a:pt x="56" y="52"/>
                  </a:lnTo>
                  <a:lnTo>
                    <a:pt x="56" y="54"/>
                  </a:lnTo>
                  <a:lnTo>
                    <a:pt x="56" y="54"/>
                  </a:lnTo>
                  <a:lnTo>
                    <a:pt x="56" y="56"/>
                  </a:lnTo>
                  <a:lnTo>
                    <a:pt x="58" y="58"/>
                  </a:lnTo>
                  <a:lnTo>
                    <a:pt x="58" y="58"/>
                  </a:lnTo>
                  <a:lnTo>
                    <a:pt x="62" y="58"/>
                  </a:lnTo>
                  <a:lnTo>
                    <a:pt x="60" y="60"/>
                  </a:lnTo>
                  <a:lnTo>
                    <a:pt x="58" y="60"/>
                  </a:lnTo>
                  <a:lnTo>
                    <a:pt x="58" y="60"/>
                  </a:lnTo>
                  <a:lnTo>
                    <a:pt x="56" y="60"/>
                  </a:lnTo>
                  <a:lnTo>
                    <a:pt x="56" y="58"/>
                  </a:lnTo>
                  <a:lnTo>
                    <a:pt x="56" y="56"/>
                  </a:lnTo>
                  <a:lnTo>
                    <a:pt x="54" y="56"/>
                  </a:lnTo>
                  <a:lnTo>
                    <a:pt x="54" y="54"/>
                  </a:lnTo>
                  <a:lnTo>
                    <a:pt x="52" y="52"/>
                  </a:lnTo>
                  <a:lnTo>
                    <a:pt x="50" y="52"/>
                  </a:lnTo>
                  <a:lnTo>
                    <a:pt x="48" y="52"/>
                  </a:lnTo>
                  <a:lnTo>
                    <a:pt x="48" y="50"/>
                  </a:lnTo>
                  <a:lnTo>
                    <a:pt x="46" y="50"/>
                  </a:lnTo>
                  <a:lnTo>
                    <a:pt x="46" y="48"/>
                  </a:lnTo>
                  <a:lnTo>
                    <a:pt x="44" y="48"/>
                  </a:lnTo>
                  <a:lnTo>
                    <a:pt x="44" y="46"/>
                  </a:lnTo>
                  <a:lnTo>
                    <a:pt x="42" y="46"/>
                  </a:lnTo>
                  <a:lnTo>
                    <a:pt x="40" y="46"/>
                  </a:lnTo>
                  <a:lnTo>
                    <a:pt x="40" y="46"/>
                  </a:lnTo>
                  <a:close/>
                  <a:moveTo>
                    <a:pt x="42" y="82"/>
                  </a:moveTo>
                  <a:lnTo>
                    <a:pt x="44" y="82"/>
                  </a:lnTo>
                  <a:lnTo>
                    <a:pt x="44" y="84"/>
                  </a:lnTo>
                  <a:lnTo>
                    <a:pt x="44" y="84"/>
                  </a:lnTo>
                  <a:lnTo>
                    <a:pt x="44" y="86"/>
                  </a:lnTo>
                  <a:lnTo>
                    <a:pt x="42" y="86"/>
                  </a:lnTo>
                  <a:lnTo>
                    <a:pt x="42" y="84"/>
                  </a:lnTo>
                  <a:lnTo>
                    <a:pt x="42" y="84"/>
                  </a:lnTo>
                  <a:lnTo>
                    <a:pt x="42" y="82"/>
                  </a:lnTo>
                  <a:close/>
                  <a:moveTo>
                    <a:pt x="42" y="80"/>
                  </a:moveTo>
                  <a:lnTo>
                    <a:pt x="44" y="80"/>
                  </a:lnTo>
                  <a:lnTo>
                    <a:pt x="42" y="80"/>
                  </a:lnTo>
                  <a:lnTo>
                    <a:pt x="42" y="8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2" name="Ghana">
              <a:extLst>
                <a:ext uri="{FF2B5EF4-FFF2-40B4-BE49-F238E27FC236}">
                  <a16:creationId xmlns:a16="http://schemas.microsoft.com/office/drawing/2014/main" id="{6411E4EA-DDC9-4784-AA7E-1448DCF5185F}"/>
                </a:ext>
              </a:extLst>
            </p:cNvPr>
            <p:cNvSpPr>
              <a:spLocks/>
            </p:cNvSpPr>
            <p:nvPr/>
          </p:nvSpPr>
          <p:spPr bwMode="auto">
            <a:xfrm>
              <a:off x="5847198" y="4153524"/>
              <a:ext cx="99521" cy="156937"/>
            </a:xfrm>
            <a:custGeom>
              <a:avLst/>
              <a:gdLst>
                <a:gd name="T0" fmla="*/ 4 w 52"/>
                <a:gd name="T1" fmla="*/ 76 h 82"/>
                <a:gd name="T2" fmla="*/ 8 w 52"/>
                <a:gd name="T3" fmla="*/ 76 h 82"/>
                <a:gd name="T4" fmla="*/ 6 w 52"/>
                <a:gd name="T5" fmla="*/ 70 h 82"/>
                <a:gd name="T6" fmla="*/ 4 w 52"/>
                <a:gd name="T7" fmla="*/ 66 h 82"/>
                <a:gd name="T8" fmla="*/ 0 w 52"/>
                <a:gd name="T9" fmla="*/ 60 h 82"/>
                <a:gd name="T10" fmla="*/ 2 w 52"/>
                <a:gd name="T11" fmla="*/ 60 h 82"/>
                <a:gd name="T12" fmla="*/ 2 w 52"/>
                <a:gd name="T13" fmla="*/ 52 h 82"/>
                <a:gd name="T14" fmla="*/ 4 w 52"/>
                <a:gd name="T15" fmla="*/ 48 h 82"/>
                <a:gd name="T16" fmla="*/ 8 w 52"/>
                <a:gd name="T17" fmla="*/ 38 h 82"/>
                <a:gd name="T18" fmla="*/ 10 w 52"/>
                <a:gd name="T19" fmla="*/ 34 h 82"/>
                <a:gd name="T20" fmla="*/ 10 w 52"/>
                <a:gd name="T21" fmla="*/ 30 h 82"/>
                <a:gd name="T22" fmla="*/ 8 w 52"/>
                <a:gd name="T23" fmla="*/ 26 h 82"/>
                <a:gd name="T24" fmla="*/ 8 w 52"/>
                <a:gd name="T25" fmla="*/ 18 h 82"/>
                <a:gd name="T26" fmla="*/ 6 w 52"/>
                <a:gd name="T27" fmla="*/ 10 h 82"/>
                <a:gd name="T28" fmla="*/ 4 w 52"/>
                <a:gd name="T29" fmla="*/ 6 h 82"/>
                <a:gd name="T30" fmla="*/ 8 w 52"/>
                <a:gd name="T31" fmla="*/ 4 h 82"/>
                <a:gd name="T32" fmla="*/ 18 w 52"/>
                <a:gd name="T33" fmla="*/ 2 h 82"/>
                <a:gd name="T34" fmla="*/ 30 w 52"/>
                <a:gd name="T35" fmla="*/ 2 h 82"/>
                <a:gd name="T36" fmla="*/ 36 w 52"/>
                <a:gd name="T37" fmla="*/ 0 h 82"/>
                <a:gd name="T38" fmla="*/ 38 w 52"/>
                <a:gd name="T39" fmla="*/ 4 h 82"/>
                <a:gd name="T40" fmla="*/ 40 w 52"/>
                <a:gd name="T41" fmla="*/ 6 h 82"/>
                <a:gd name="T42" fmla="*/ 42 w 52"/>
                <a:gd name="T43" fmla="*/ 10 h 82"/>
                <a:gd name="T44" fmla="*/ 44 w 52"/>
                <a:gd name="T45" fmla="*/ 16 h 82"/>
                <a:gd name="T46" fmla="*/ 46 w 52"/>
                <a:gd name="T47" fmla="*/ 22 h 82"/>
                <a:gd name="T48" fmla="*/ 46 w 52"/>
                <a:gd name="T49" fmla="*/ 26 h 82"/>
                <a:gd name="T50" fmla="*/ 46 w 52"/>
                <a:gd name="T51" fmla="*/ 30 h 82"/>
                <a:gd name="T52" fmla="*/ 48 w 52"/>
                <a:gd name="T53" fmla="*/ 32 h 82"/>
                <a:gd name="T54" fmla="*/ 48 w 52"/>
                <a:gd name="T55" fmla="*/ 36 h 82"/>
                <a:gd name="T56" fmla="*/ 48 w 52"/>
                <a:gd name="T57" fmla="*/ 42 h 82"/>
                <a:gd name="T58" fmla="*/ 46 w 52"/>
                <a:gd name="T59" fmla="*/ 52 h 82"/>
                <a:gd name="T60" fmla="*/ 46 w 52"/>
                <a:gd name="T61" fmla="*/ 58 h 82"/>
                <a:gd name="T62" fmla="*/ 48 w 52"/>
                <a:gd name="T63" fmla="*/ 64 h 82"/>
                <a:gd name="T64" fmla="*/ 50 w 52"/>
                <a:gd name="T65" fmla="*/ 66 h 82"/>
                <a:gd name="T66" fmla="*/ 46 w 52"/>
                <a:gd name="T67" fmla="*/ 68 h 82"/>
                <a:gd name="T68" fmla="*/ 32 w 52"/>
                <a:gd name="T69" fmla="*/ 76 h 82"/>
                <a:gd name="T70" fmla="*/ 16 w 52"/>
                <a:gd name="T71" fmla="*/ 82 h 82"/>
                <a:gd name="T72" fmla="*/ 4 w 52"/>
                <a:gd name="T73"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82">
                  <a:moveTo>
                    <a:pt x="4" y="78"/>
                  </a:moveTo>
                  <a:lnTo>
                    <a:pt x="4" y="76"/>
                  </a:lnTo>
                  <a:lnTo>
                    <a:pt x="6" y="76"/>
                  </a:lnTo>
                  <a:lnTo>
                    <a:pt x="8" y="76"/>
                  </a:lnTo>
                  <a:lnTo>
                    <a:pt x="8" y="74"/>
                  </a:lnTo>
                  <a:lnTo>
                    <a:pt x="6" y="70"/>
                  </a:lnTo>
                  <a:lnTo>
                    <a:pt x="4" y="70"/>
                  </a:lnTo>
                  <a:lnTo>
                    <a:pt x="4" y="66"/>
                  </a:lnTo>
                  <a:lnTo>
                    <a:pt x="2" y="62"/>
                  </a:lnTo>
                  <a:lnTo>
                    <a:pt x="0" y="60"/>
                  </a:lnTo>
                  <a:lnTo>
                    <a:pt x="0" y="60"/>
                  </a:lnTo>
                  <a:lnTo>
                    <a:pt x="2" y="60"/>
                  </a:lnTo>
                  <a:lnTo>
                    <a:pt x="2" y="54"/>
                  </a:lnTo>
                  <a:lnTo>
                    <a:pt x="2" y="52"/>
                  </a:lnTo>
                  <a:lnTo>
                    <a:pt x="2" y="50"/>
                  </a:lnTo>
                  <a:lnTo>
                    <a:pt x="4" y="48"/>
                  </a:lnTo>
                  <a:lnTo>
                    <a:pt x="4" y="44"/>
                  </a:lnTo>
                  <a:lnTo>
                    <a:pt x="8" y="38"/>
                  </a:lnTo>
                  <a:lnTo>
                    <a:pt x="10" y="38"/>
                  </a:lnTo>
                  <a:lnTo>
                    <a:pt x="10" y="34"/>
                  </a:lnTo>
                  <a:lnTo>
                    <a:pt x="12" y="32"/>
                  </a:lnTo>
                  <a:lnTo>
                    <a:pt x="10" y="30"/>
                  </a:lnTo>
                  <a:lnTo>
                    <a:pt x="8" y="28"/>
                  </a:lnTo>
                  <a:lnTo>
                    <a:pt x="8" y="26"/>
                  </a:lnTo>
                  <a:lnTo>
                    <a:pt x="6" y="22"/>
                  </a:lnTo>
                  <a:lnTo>
                    <a:pt x="8" y="18"/>
                  </a:lnTo>
                  <a:lnTo>
                    <a:pt x="8" y="14"/>
                  </a:lnTo>
                  <a:lnTo>
                    <a:pt x="6" y="10"/>
                  </a:lnTo>
                  <a:lnTo>
                    <a:pt x="4" y="10"/>
                  </a:lnTo>
                  <a:lnTo>
                    <a:pt x="4" y="6"/>
                  </a:lnTo>
                  <a:lnTo>
                    <a:pt x="4" y="4"/>
                  </a:lnTo>
                  <a:lnTo>
                    <a:pt x="8" y="4"/>
                  </a:lnTo>
                  <a:lnTo>
                    <a:pt x="18" y="4"/>
                  </a:lnTo>
                  <a:lnTo>
                    <a:pt x="18" y="2"/>
                  </a:lnTo>
                  <a:lnTo>
                    <a:pt x="26" y="2"/>
                  </a:lnTo>
                  <a:lnTo>
                    <a:pt x="30" y="2"/>
                  </a:lnTo>
                  <a:lnTo>
                    <a:pt x="32" y="2"/>
                  </a:lnTo>
                  <a:lnTo>
                    <a:pt x="36" y="0"/>
                  </a:lnTo>
                  <a:lnTo>
                    <a:pt x="36" y="0"/>
                  </a:lnTo>
                  <a:lnTo>
                    <a:pt x="38" y="4"/>
                  </a:lnTo>
                  <a:lnTo>
                    <a:pt x="38" y="4"/>
                  </a:lnTo>
                  <a:lnTo>
                    <a:pt x="40" y="6"/>
                  </a:lnTo>
                  <a:lnTo>
                    <a:pt x="42" y="10"/>
                  </a:lnTo>
                  <a:lnTo>
                    <a:pt x="42" y="10"/>
                  </a:lnTo>
                  <a:lnTo>
                    <a:pt x="46" y="12"/>
                  </a:lnTo>
                  <a:lnTo>
                    <a:pt x="44" y="16"/>
                  </a:lnTo>
                  <a:lnTo>
                    <a:pt x="44" y="20"/>
                  </a:lnTo>
                  <a:lnTo>
                    <a:pt x="46" y="22"/>
                  </a:lnTo>
                  <a:lnTo>
                    <a:pt x="46" y="22"/>
                  </a:lnTo>
                  <a:lnTo>
                    <a:pt x="46" y="26"/>
                  </a:lnTo>
                  <a:lnTo>
                    <a:pt x="46" y="28"/>
                  </a:lnTo>
                  <a:lnTo>
                    <a:pt x="46" y="30"/>
                  </a:lnTo>
                  <a:lnTo>
                    <a:pt x="46" y="30"/>
                  </a:lnTo>
                  <a:lnTo>
                    <a:pt x="48" y="32"/>
                  </a:lnTo>
                  <a:lnTo>
                    <a:pt x="46" y="34"/>
                  </a:lnTo>
                  <a:lnTo>
                    <a:pt x="48" y="36"/>
                  </a:lnTo>
                  <a:lnTo>
                    <a:pt x="46" y="40"/>
                  </a:lnTo>
                  <a:lnTo>
                    <a:pt x="48" y="42"/>
                  </a:lnTo>
                  <a:lnTo>
                    <a:pt x="48" y="50"/>
                  </a:lnTo>
                  <a:lnTo>
                    <a:pt x="46" y="52"/>
                  </a:lnTo>
                  <a:lnTo>
                    <a:pt x="46" y="54"/>
                  </a:lnTo>
                  <a:lnTo>
                    <a:pt x="46" y="58"/>
                  </a:lnTo>
                  <a:lnTo>
                    <a:pt x="46" y="60"/>
                  </a:lnTo>
                  <a:lnTo>
                    <a:pt x="48" y="64"/>
                  </a:lnTo>
                  <a:lnTo>
                    <a:pt x="50" y="64"/>
                  </a:lnTo>
                  <a:lnTo>
                    <a:pt x="50" y="66"/>
                  </a:lnTo>
                  <a:lnTo>
                    <a:pt x="52" y="66"/>
                  </a:lnTo>
                  <a:lnTo>
                    <a:pt x="46" y="68"/>
                  </a:lnTo>
                  <a:lnTo>
                    <a:pt x="40" y="70"/>
                  </a:lnTo>
                  <a:lnTo>
                    <a:pt x="32" y="76"/>
                  </a:lnTo>
                  <a:lnTo>
                    <a:pt x="26" y="76"/>
                  </a:lnTo>
                  <a:lnTo>
                    <a:pt x="16" y="82"/>
                  </a:lnTo>
                  <a:lnTo>
                    <a:pt x="10" y="80"/>
                  </a:lnTo>
                  <a:lnTo>
                    <a:pt x="4" y="80"/>
                  </a:lnTo>
                  <a:lnTo>
                    <a:pt x="4" y="7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3" name="Germany">
              <a:extLst>
                <a:ext uri="{FF2B5EF4-FFF2-40B4-BE49-F238E27FC236}">
                  <a16:creationId xmlns:a16="http://schemas.microsoft.com/office/drawing/2014/main" id="{F2904CA4-D041-490F-9B75-5AAE12DA7FAE}"/>
                </a:ext>
              </a:extLst>
            </p:cNvPr>
            <p:cNvSpPr>
              <a:spLocks/>
            </p:cNvSpPr>
            <p:nvPr/>
          </p:nvSpPr>
          <p:spPr bwMode="auto">
            <a:xfrm>
              <a:off x="6030929" y="2974587"/>
              <a:ext cx="199042" cy="233491"/>
            </a:xfrm>
            <a:custGeom>
              <a:avLst/>
              <a:gdLst>
                <a:gd name="T0" fmla="*/ 38 w 104"/>
                <a:gd name="T1" fmla="*/ 0 h 122"/>
                <a:gd name="T2" fmla="*/ 44 w 104"/>
                <a:gd name="T3" fmla="*/ 6 h 122"/>
                <a:gd name="T4" fmla="*/ 46 w 104"/>
                <a:gd name="T5" fmla="*/ 12 h 122"/>
                <a:gd name="T6" fmla="*/ 50 w 104"/>
                <a:gd name="T7" fmla="*/ 10 h 122"/>
                <a:gd name="T8" fmla="*/ 56 w 104"/>
                <a:gd name="T9" fmla="*/ 10 h 122"/>
                <a:gd name="T10" fmla="*/ 52 w 104"/>
                <a:gd name="T11" fmla="*/ 14 h 122"/>
                <a:gd name="T12" fmla="*/ 58 w 104"/>
                <a:gd name="T13" fmla="*/ 16 h 122"/>
                <a:gd name="T14" fmla="*/ 68 w 104"/>
                <a:gd name="T15" fmla="*/ 12 h 122"/>
                <a:gd name="T16" fmla="*/ 72 w 104"/>
                <a:gd name="T17" fmla="*/ 8 h 122"/>
                <a:gd name="T18" fmla="*/ 72 w 104"/>
                <a:gd name="T19" fmla="*/ 10 h 122"/>
                <a:gd name="T20" fmla="*/ 76 w 104"/>
                <a:gd name="T21" fmla="*/ 10 h 122"/>
                <a:gd name="T22" fmla="*/ 84 w 104"/>
                <a:gd name="T23" fmla="*/ 14 h 122"/>
                <a:gd name="T24" fmla="*/ 90 w 104"/>
                <a:gd name="T25" fmla="*/ 20 h 122"/>
                <a:gd name="T26" fmla="*/ 96 w 104"/>
                <a:gd name="T27" fmla="*/ 26 h 122"/>
                <a:gd name="T28" fmla="*/ 96 w 104"/>
                <a:gd name="T29" fmla="*/ 38 h 122"/>
                <a:gd name="T30" fmla="*/ 98 w 104"/>
                <a:gd name="T31" fmla="*/ 48 h 122"/>
                <a:gd name="T32" fmla="*/ 104 w 104"/>
                <a:gd name="T33" fmla="*/ 56 h 122"/>
                <a:gd name="T34" fmla="*/ 98 w 104"/>
                <a:gd name="T35" fmla="*/ 66 h 122"/>
                <a:gd name="T36" fmla="*/ 90 w 104"/>
                <a:gd name="T37" fmla="*/ 68 h 122"/>
                <a:gd name="T38" fmla="*/ 80 w 104"/>
                <a:gd name="T39" fmla="*/ 72 h 122"/>
                <a:gd name="T40" fmla="*/ 70 w 104"/>
                <a:gd name="T41" fmla="*/ 76 h 122"/>
                <a:gd name="T42" fmla="*/ 76 w 104"/>
                <a:gd name="T43" fmla="*/ 84 h 122"/>
                <a:gd name="T44" fmla="*/ 82 w 104"/>
                <a:gd name="T45" fmla="*/ 92 h 122"/>
                <a:gd name="T46" fmla="*/ 90 w 104"/>
                <a:gd name="T47" fmla="*/ 106 h 122"/>
                <a:gd name="T48" fmla="*/ 80 w 104"/>
                <a:gd name="T49" fmla="*/ 112 h 122"/>
                <a:gd name="T50" fmla="*/ 82 w 104"/>
                <a:gd name="T51" fmla="*/ 118 h 122"/>
                <a:gd name="T52" fmla="*/ 72 w 104"/>
                <a:gd name="T53" fmla="*/ 118 h 122"/>
                <a:gd name="T54" fmla="*/ 62 w 104"/>
                <a:gd name="T55" fmla="*/ 120 h 122"/>
                <a:gd name="T56" fmla="*/ 54 w 104"/>
                <a:gd name="T57" fmla="*/ 120 h 122"/>
                <a:gd name="T58" fmla="*/ 46 w 104"/>
                <a:gd name="T59" fmla="*/ 120 h 122"/>
                <a:gd name="T60" fmla="*/ 40 w 104"/>
                <a:gd name="T61" fmla="*/ 118 h 122"/>
                <a:gd name="T62" fmla="*/ 34 w 104"/>
                <a:gd name="T63" fmla="*/ 116 h 122"/>
                <a:gd name="T64" fmla="*/ 28 w 104"/>
                <a:gd name="T65" fmla="*/ 118 h 122"/>
                <a:gd name="T66" fmla="*/ 22 w 104"/>
                <a:gd name="T67" fmla="*/ 118 h 122"/>
                <a:gd name="T68" fmla="*/ 24 w 104"/>
                <a:gd name="T69" fmla="*/ 106 h 122"/>
                <a:gd name="T70" fmla="*/ 26 w 104"/>
                <a:gd name="T71" fmla="*/ 96 h 122"/>
                <a:gd name="T72" fmla="*/ 16 w 104"/>
                <a:gd name="T73" fmla="*/ 94 h 122"/>
                <a:gd name="T74" fmla="*/ 10 w 104"/>
                <a:gd name="T75" fmla="*/ 92 h 122"/>
                <a:gd name="T76" fmla="*/ 6 w 104"/>
                <a:gd name="T77" fmla="*/ 86 h 122"/>
                <a:gd name="T78" fmla="*/ 4 w 104"/>
                <a:gd name="T79" fmla="*/ 76 h 122"/>
                <a:gd name="T80" fmla="*/ 0 w 104"/>
                <a:gd name="T81" fmla="*/ 66 h 122"/>
                <a:gd name="T82" fmla="*/ 2 w 104"/>
                <a:gd name="T83" fmla="*/ 56 h 122"/>
                <a:gd name="T84" fmla="*/ 12 w 104"/>
                <a:gd name="T85" fmla="*/ 52 h 122"/>
                <a:gd name="T86" fmla="*/ 14 w 104"/>
                <a:gd name="T87" fmla="*/ 44 h 122"/>
                <a:gd name="T88" fmla="*/ 10 w 104"/>
                <a:gd name="T89" fmla="*/ 40 h 122"/>
                <a:gd name="T90" fmla="*/ 14 w 104"/>
                <a:gd name="T91" fmla="*/ 36 h 122"/>
                <a:gd name="T92" fmla="*/ 16 w 104"/>
                <a:gd name="T93" fmla="*/ 30 h 122"/>
                <a:gd name="T94" fmla="*/ 12 w 104"/>
                <a:gd name="T95" fmla="*/ 26 h 122"/>
                <a:gd name="T96" fmla="*/ 22 w 104"/>
                <a:gd name="T97" fmla="*/ 22 h 122"/>
                <a:gd name="T98" fmla="*/ 26 w 104"/>
                <a:gd name="T99" fmla="*/ 24 h 122"/>
                <a:gd name="T100" fmla="*/ 28 w 104"/>
                <a:gd name="T101" fmla="*/ 26 h 122"/>
                <a:gd name="T102" fmla="*/ 28 w 104"/>
                <a:gd name="T103" fmla="*/ 22 h 122"/>
                <a:gd name="T104" fmla="*/ 36 w 104"/>
                <a:gd name="T105" fmla="*/ 20 h 122"/>
                <a:gd name="T106" fmla="*/ 36 w 104"/>
                <a:gd name="T107" fmla="*/ 18 h 122"/>
                <a:gd name="T108" fmla="*/ 34 w 104"/>
                <a:gd name="T109" fmla="*/ 14 h 122"/>
                <a:gd name="T110" fmla="*/ 30 w 104"/>
                <a:gd name="T111" fmla="*/ 8 h 122"/>
                <a:gd name="T112" fmla="*/ 32 w 104"/>
                <a:gd name="T113" fmla="*/ 4 h 122"/>
                <a:gd name="T114" fmla="*/ 28 w 104"/>
                <a:gd name="T11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122">
                  <a:moveTo>
                    <a:pt x="28" y="0"/>
                  </a:moveTo>
                  <a:lnTo>
                    <a:pt x="32" y="0"/>
                  </a:lnTo>
                  <a:lnTo>
                    <a:pt x="36" y="0"/>
                  </a:lnTo>
                  <a:lnTo>
                    <a:pt x="38" y="0"/>
                  </a:lnTo>
                  <a:lnTo>
                    <a:pt x="40" y="0"/>
                  </a:lnTo>
                  <a:lnTo>
                    <a:pt x="42" y="4"/>
                  </a:lnTo>
                  <a:lnTo>
                    <a:pt x="44" y="4"/>
                  </a:lnTo>
                  <a:lnTo>
                    <a:pt x="44" y="6"/>
                  </a:lnTo>
                  <a:lnTo>
                    <a:pt x="42" y="8"/>
                  </a:lnTo>
                  <a:lnTo>
                    <a:pt x="42" y="8"/>
                  </a:lnTo>
                  <a:lnTo>
                    <a:pt x="44" y="10"/>
                  </a:lnTo>
                  <a:lnTo>
                    <a:pt x="46" y="12"/>
                  </a:lnTo>
                  <a:lnTo>
                    <a:pt x="48" y="10"/>
                  </a:lnTo>
                  <a:lnTo>
                    <a:pt x="48" y="8"/>
                  </a:lnTo>
                  <a:lnTo>
                    <a:pt x="50" y="8"/>
                  </a:lnTo>
                  <a:lnTo>
                    <a:pt x="50" y="10"/>
                  </a:lnTo>
                  <a:lnTo>
                    <a:pt x="54" y="12"/>
                  </a:lnTo>
                  <a:lnTo>
                    <a:pt x="54" y="10"/>
                  </a:lnTo>
                  <a:lnTo>
                    <a:pt x="56" y="10"/>
                  </a:lnTo>
                  <a:lnTo>
                    <a:pt x="56" y="10"/>
                  </a:lnTo>
                  <a:lnTo>
                    <a:pt x="56" y="12"/>
                  </a:lnTo>
                  <a:lnTo>
                    <a:pt x="54" y="14"/>
                  </a:lnTo>
                  <a:lnTo>
                    <a:pt x="54" y="14"/>
                  </a:lnTo>
                  <a:lnTo>
                    <a:pt x="52" y="14"/>
                  </a:lnTo>
                  <a:lnTo>
                    <a:pt x="54" y="16"/>
                  </a:lnTo>
                  <a:lnTo>
                    <a:pt x="56" y="16"/>
                  </a:lnTo>
                  <a:lnTo>
                    <a:pt x="58" y="16"/>
                  </a:lnTo>
                  <a:lnTo>
                    <a:pt x="58" y="16"/>
                  </a:lnTo>
                  <a:lnTo>
                    <a:pt x="62" y="16"/>
                  </a:lnTo>
                  <a:lnTo>
                    <a:pt x="62" y="14"/>
                  </a:lnTo>
                  <a:lnTo>
                    <a:pt x="64" y="12"/>
                  </a:lnTo>
                  <a:lnTo>
                    <a:pt x="68" y="12"/>
                  </a:lnTo>
                  <a:lnTo>
                    <a:pt x="68" y="10"/>
                  </a:lnTo>
                  <a:lnTo>
                    <a:pt x="70" y="10"/>
                  </a:lnTo>
                  <a:lnTo>
                    <a:pt x="70" y="8"/>
                  </a:lnTo>
                  <a:lnTo>
                    <a:pt x="72" y="8"/>
                  </a:lnTo>
                  <a:lnTo>
                    <a:pt x="76" y="8"/>
                  </a:lnTo>
                  <a:lnTo>
                    <a:pt x="72" y="10"/>
                  </a:lnTo>
                  <a:lnTo>
                    <a:pt x="72" y="10"/>
                  </a:lnTo>
                  <a:lnTo>
                    <a:pt x="72" y="10"/>
                  </a:lnTo>
                  <a:lnTo>
                    <a:pt x="70" y="12"/>
                  </a:lnTo>
                  <a:lnTo>
                    <a:pt x="70" y="12"/>
                  </a:lnTo>
                  <a:lnTo>
                    <a:pt x="74" y="10"/>
                  </a:lnTo>
                  <a:lnTo>
                    <a:pt x="76" y="10"/>
                  </a:lnTo>
                  <a:lnTo>
                    <a:pt x="78" y="10"/>
                  </a:lnTo>
                  <a:lnTo>
                    <a:pt x="78" y="10"/>
                  </a:lnTo>
                  <a:lnTo>
                    <a:pt x="80" y="12"/>
                  </a:lnTo>
                  <a:lnTo>
                    <a:pt x="84" y="14"/>
                  </a:lnTo>
                  <a:lnTo>
                    <a:pt x="86" y="14"/>
                  </a:lnTo>
                  <a:lnTo>
                    <a:pt x="88" y="16"/>
                  </a:lnTo>
                  <a:lnTo>
                    <a:pt x="86" y="18"/>
                  </a:lnTo>
                  <a:lnTo>
                    <a:pt x="90" y="20"/>
                  </a:lnTo>
                  <a:lnTo>
                    <a:pt x="90" y="20"/>
                  </a:lnTo>
                  <a:lnTo>
                    <a:pt x="92" y="22"/>
                  </a:lnTo>
                  <a:lnTo>
                    <a:pt x="94" y="22"/>
                  </a:lnTo>
                  <a:lnTo>
                    <a:pt x="96" y="26"/>
                  </a:lnTo>
                  <a:lnTo>
                    <a:pt x="96" y="30"/>
                  </a:lnTo>
                  <a:lnTo>
                    <a:pt x="92" y="32"/>
                  </a:lnTo>
                  <a:lnTo>
                    <a:pt x="92" y="34"/>
                  </a:lnTo>
                  <a:lnTo>
                    <a:pt x="96" y="38"/>
                  </a:lnTo>
                  <a:lnTo>
                    <a:pt x="96" y="40"/>
                  </a:lnTo>
                  <a:lnTo>
                    <a:pt x="98" y="42"/>
                  </a:lnTo>
                  <a:lnTo>
                    <a:pt x="98" y="44"/>
                  </a:lnTo>
                  <a:lnTo>
                    <a:pt x="98" y="48"/>
                  </a:lnTo>
                  <a:lnTo>
                    <a:pt x="98" y="50"/>
                  </a:lnTo>
                  <a:lnTo>
                    <a:pt x="100" y="54"/>
                  </a:lnTo>
                  <a:lnTo>
                    <a:pt x="102" y="56"/>
                  </a:lnTo>
                  <a:lnTo>
                    <a:pt x="104" y="56"/>
                  </a:lnTo>
                  <a:lnTo>
                    <a:pt x="104" y="64"/>
                  </a:lnTo>
                  <a:lnTo>
                    <a:pt x="102" y="66"/>
                  </a:lnTo>
                  <a:lnTo>
                    <a:pt x="100" y="64"/>
                  </a:lnTo>
                  <a:lnTo>
                    <a:pt x="98" y="66"/>
                  </a:lnTo>
                  <a:lnTo>
                    <a:pt x="94" y="64"/>
                  </a:lnTo>
                  <a:lnTo>
                    <a:pt x="94" y="68"/>
                  </a:lnTo>
                  <a:lnTo>
                    <a:pt x="92" y="68"/>
                  </a:lnTo>
                  <a:lnTo>
                    <a:pt x="90" y="68"/>
                  </a:lnTo>
                  <a:lnTo>
                    <a:pt x="86" y="68"/>
                  </a:lnTo>
                  <a:lnTo>
                    <a:pt x="86" y="70"/>
                  </a:lnTo>
                  <a:lnTo>
                    <a:pt x="82" y="70"/>
                  </a:lnTo>
                  <a:lnTo>
                    <a:pt x="80" y="72"/>
                  </a:lnTo>
                  <a:lnTo>
                    <a:pt x="78" y="72"/>
                  </a:lnTo>
                  <a:lnTo>
                    <a:pt x="74" y="78"/>
                  </a:lnTo>
                  <a:lnTo>
                    <a:pt x="72" y="76"/>
                  </a:lnTo>
                  <a:lnTo>
                    <a:pt x="70" y="76"/>
                  </a:lnTo>
                  <a:lnTo>
                    <a:pt x="70" y="76"/>
                  </a:lnTo>
                  <a:lnTo>
                    <a:pt x="70" y="78"/>
                  </a:lnTo>
                  <a:lnTo>
                    <a:pt x="74" y="80"/>
                  </a:lnTo>
                  <a:lnTo>
                    <a:pt x="76" y="84"/>
                  </a:lnTo>
                  <a:lnTo>
                    <a:pt x="76" y="86"/>
                  </a:lnTo>
                  <a:lnTo>
                    <a:pt x="76" y="88"/>
                  </a:lnTo>
                  <a:lnTo>
                    <a:pt x="78" y="90"/>
                  </a:lnTo>
                  <a:lnTo>
                    <a:pt x="82" y="92"/>
                  </a:lnTo>
                  <a:lnTo>
                    <a:pt x="84" y="94"/>
                  </a:lnTo>
                  <a:lnTo>
                    <a:pt x="90" y="100"/>
                  </a:lnTo>
                  <a:lnTo>
                    <a:pt x="90" y="102"/>
                  </a:lnTo>
                  <a:lnTo>
                    <a:pt x="90" y="106"/>
                  </a:lnTo>
                  <a:lnTo>
                    <a:pt x="88" y="106"/>
                  </a:lnTo>
                  <a:lnTo>
                    <a:pt x="86" y="108"/>
                  </a:lnTo>
                  <a:lnTo>
                    <a:pt x="84" y="108"/>
                  </a:lnTo>
                  <a:lnTo>
                    <a:pt x="80" y="112"/>
                  </a:lnTo>
                  <a:lnTo>
                    <a:pt x="80" y="114"/>
                  </a:lnTo>
                  <a:lnTo>
                    <a:pt x="82" y="116"/>
                  </a:lnTo>
                  <a:lnTo>
                    <a:pt x="84" y="118"/>
                  </a:lnTo>
                  <a:lnTo>
                    <a:pt x="82" y="118"/>
                  </a:lnTo>
                  <a:lnTo>
                    <a:pt x="80" y="118"/>
                  </a:lnTo>
                  <a:lnTo>
                    <a:pt x="76" y="118"/>
                  </a:lnTo>
                  <a:lnTo>
                    <a:pt x="74" y="118"/>
                  </a:lnTo>
                  <a:lnTo>
                    <a:pt x="72" y="118"/>
                  </a:lnTo>
                  <a:lnTo>
                    <a:pt x="68" y="120"/>
                  </a:lnTo>
                  <a:lnTo>
                    <a:pt x="66" y="120"/>
                  </a:lnTo>
                  <a:lnTo>
                    <a:pt x="64" y="120"/>
                  </a:lnTo>
                  <a:lnTo>
                    <a:pt x="62" y="120"/>
                  </a:lnTo>
                  <a:lnTo>
                    <a:pt x="60" y="120"/>
                  </a:lnTo>
                  <a:lnTo>
                    <a:pt x="56" y="118"/>
                  </a:lnTo>
                  <a:lnTo>
                    <a:pt x="54" y="120"/>
                  </a:lnTo>
                  <a:lnTo>
                    <a:pt x="54" y="120"/>
                  </a:lnTo>
                  <a:lnTo>
                    <a:pt x="54" y="122"/>
                  </a:lnTo>
                  <a:lnTo>
                    <a:pt x="50" y="122"/>
                  </a:lnTo>
                  <a:lnTo>
                    <a:pt x="48" y="120"/>
                  </a:lnTo>
                  <a:lnTo>
                    <a:pt x="46" y="120"/>
                  </a:lnTo>
                  <a:lnTo>
                    <a:pt x="44" y="120"/>
                  </a:lnTo>
                  <a:lnTo>
                    <a:pt x="44" y="120"/>
                  </a:lnTo>
                  <a:lnTo>
                    <a:pt x="42" y="120"/>
                  </a:lnTo>
                  <a:lnTo>
                    <a:pt x="40" y="118"/>
                  </a:lnTo>
                  <a:lnTo>
                    <a:pt x="38" y="118"/>
                  </a:lnTo>
                  <a:lnTo>
                    <a:pt x="36" y="118"/>
                  </a:lnTo>
                  <a:lnTo>
                    <a:pt x="34" y="118"/>
                  </a:lnTo>
                  <a:lnTo>
                    <a:pt x="34" y="116"/>
                  </a:lnTo>
                  <a:lnTo>
                    <a:pt x="32" y="116"/>
                  </a:lnTo>
                  <a:lnTo>
                    <a:pt x="32" y="118"/>
                  </a:lnTo>
                  <a:lnTo>
                    <a:pt x="30" y="120"/>
                  </a:lnTo>
                  <a:lnTo>
                    <a:pt x="28" y="118"/>
                  </a:lnTo>
                  <a:lnTo>
                    <a:pt x="26" y="120"/>
                  </a:lnTo>
                  <a:lnTo>
                    <a:pt x="24" y="118"/>
                  </a:lnTo>
                  <a:lnTo>
                    <a:pt x="24" y="118"/>
                  </a:lnTo>
                  <a:lnTo>
                    <a:pt x="22" y="118"/>
                  </a:lnTo>
                  <a:lnTo>
                    <a:pt x="20" y="116"/>
                  </a:lnTo>
                  <a:lnTo>
                    <a:pt x="20" y="112"/>
                  </a:lnTo>
                  <a:lnTo>
                    <a:pt x="22" y="108"/>
                  </a:lnTo>
                  <a:lnTo>
                    <a:pt x="24" y="106"/>
                  </a:lnTo>
                  <a:lnTo>
                    <a:pt x="24" y="104"/>
                  </a:lnTo>
                  <a:lnTo>
                    <a:pt x="24" y="100"/>
                  </a:lnTo>
                  <a:lnTo>
                    <a:pt x="28" y="98"/>
                  </a:lnTo>
                  <a:lnTo>
                    <a:pt x="26" y="96"/>
                  </a:lnTo>
                  <a:lnTo>
                    <a:pt x="22" y="96"/>
                  </a:lnTo>
                  <a:lnTo>
                    <a:pt x="20" y="94"/>
                  </a:lnTo>
                  <a:lnTo>
                    <a:pt x="18" y="96"/>
                  </a:lnTo>
                  <a:lnTo>
                    <a:pt x="16" y="94"/>
                  </a:lnTo>
                  <a:lnTo>
                    <a:pt x="14" y="94"/>
                  </a:lnTo>
                  <a:lnTo>
                    <a:pt x="12" y="96"/>
                  </a:lnTo>
                  <a:lnTo>
                    <a:pt x="10" y="94"/>
                  </a:lnTo>
                  <a:lnTo>
                    <a:pt x="10" y="92"/>
                  </a:lnTo>
                  <a:lnTo>
                    <a:pt x="8" y="90"/>
                  </a:lnTo>
                  <a:lnTo>
                    <a:pt x="6" y="90"/>
                  </a:lnTo>
                  <a:lnTo>
                    <a:pt x="8" y="86"/>
                  </a:lnTo>
                  <a:lnTo>
                    <a:pt x="6" y="86"/>
                  </a:lnTo>
                  <a:lnTo>
                    <a:pt x="6" y="84"/>
                  </a:lnTo>
                  <a:lnTo>
                    <a:pt x="2" y="80"/>
                  </a:lnTo>
                  <a:lnTo>
                    <a:pt x="2" y="80"/>
                  </a:lnTo>
                  <a:lnTo>
                    <a:pt x="4" y="76"/>
                  </a:lnTo>
                  <a:lnTo>
                    <a:pt x="2" y="74"/>
                  </a:lnTo>
                  <a:lnTo>
                    <a:pt x="2" y="72"/>
                  </a:lnTo>
                  <a:lnTo>
                    <a:pt x="0" y="68"/>
                  </a:lnTo>
                  <a:lnTo>
                    <a:pt x="0" y="66"/>
                  </a:lnTo>
                  <a:lnTo>
                    <a:pt x="0" y="66"/>
                  </a:lnTo>
                  <a:lnTo>
                    <a:pt x="2" y="64"/>
                  </a:lnTo>
                  <a:lnTo>
                    <a:pt x="2" y="60"/>
                  </a:lnTo>
                  <a:lnTo>
                    <a:pt x="2" y="56"/>
                  </a:lnTo>
                  <a:lnTo>
                    <a:pt x="4" y="54"/>
                  </a:lnTo>
                  <a:lnTo>
                    <a:pt x="4" y="52"/>
                  </a:lnTo>
                  <a:lnTo>
                    <a:pt x="8" y="50"/>
                  </a:lnTo>
                  <a:lnTo>
                    <a:pt x="12" y="52"/>
                  </a:lnTo>
                  <a:lnTo>
                    <a:pt x="14" y="50"/>
                  </a:lnTo>
                  <a:lnTo>
                    <a:pt x="12" y="48"/>
                  </a:lnTo>
                  <a:lnTo>
                    <a:pt x="14" y="48"/>
                  </a:lnTo>
                  <a:lnTo>
                    <a:pt x="14" y="44"/>
                  </a:lnTo>
                  <a:lnTo>
                    <a:pt x="14" y="42"/>
                  </a:lnTo>
                  <a:lnTo>
                    <a:pt x="14" y="42"/>
                  </a:lnTo>
                  <a:lnTo>
                    <a:pt x="10" y="42"/>
                  </a:lnTo>
                  <a:lnTo>
                    <a:pt x="10" y="40"/>
                  </a:lnTo>
                  <a:lnTo>
                    <a:pt x="10" y="38"/>
                  </a:lnTo>
                  <a:lnTo>
                    <a:pt x="14" y="38"/>
                  </a:lnTo>
                  <a:lnTo>
                    <a:pt x="14" y="38"/>
                  </a:lnTo>
                  <a:lnTo>
                    <a:pt x="14" y="36"/>
                  </a:lnTo>
                  <a:lnTo>
                    <a:pt x="16" y="34"/>
                  </a:lnTo>
                  <a:lnTo>
                    <a:pt x="16" y="32"/>
                  </a:lnTo>
                  <a:lnTo>
                    <a:pt x="16" y="30"/>
                  </a:lnTo>
                  <a:lnTo>
                    <a:pt x="16" y="30"/>
                  </a:lnTo>
                  <a:lnTo>
                    <a:pt x="18" y="30"/>
                  </a:lnTo>
                  <a:lnTo>
                    <a:pt x="16" y="28"/>
                  </a:lnTo>
                  <a:lnTo>
                    <a:pt x="14" y="28"/>
                  </a:lnTo>
                  <a:lnTo>
                    <a:pt x="12" y="26"/>
                  </a:lnTo>
                  <a:lnTo>
                    <a:pt x="14" y="22"/>
                  </a:lnTo>
                  <a:lnTo>
                    <a:pt x="18" y="22"/>
                  </a:lnTo>
                  <a:lnTo>
                    <a:pt x="20" y="22"/>
                  </a:lnTo>
                  <a:lnTo>
                    <a:pt x="22" y="22"/>
                  </a:lnTo>
                  <a:lnTo>
                    <a:pt x="22" y="26"/>
                  </a:lnTo>
                  <a:lnTo>
                    <a:pt x="26" y="28"/>
                  </a:lnTo>
                  <a:lnTo>
                    <a:pt x="26" y="26"/>
                  </a:lnTo>
                  <a:lnTo>
                    <a:pt x="26" y="24"/>
                  </a:lnTo>
                  <a:lnTo>
                    <a:pt x="26" y="22"/>
                  </a:lnTo>
                  <a:lnTo>
                    <a:pt x="26" y="22"/>
                  </a:lnTo>
                  <a:lnTo>
                    <a:pt x="28" y="24"/>
                  </a:lnTo>
                  <a:lnTo>
                    <a:pt x="28" y="26"/>
                  </a:lnTo>
                  <a:lnTo>
                    <a:pt x="30" y="30"/>
                  </a:lnTo>
                  <a:lnTo>
                    <a:pt x="30" y="28"/>
                  </a:lnTo>
                  <a:lnTo>
                    <a:pt x="30" y="24"/>
                  </a:lnTo>
                  <a:lnTo>
                    <a:pt x="28" y="22"/>
                  </a:lnTo>
                  <a:lnTo>
                    <a:pt x="30" y="20"/>
                  </a:lnTo>
                  <a:lnTo>
                    <a:pt x="32" y="20"/>
                  </a:lnTo>
                  <a:lnTo>
                    <a:pt x="34" y="20"/>
                  </a:lnTo>
                  <a:lnTo>
                    <a:pt x="36" y="20"/>
                  </a:lnTo>
                  <a:lnTo>
                    <a:pt x="40" y="24"/>
                  </a:lnTo>
                  <a:lnTo>
                    <a:pt x="46" y="24"/>
                  </a:lnTo>
                  <a:lnTo>
                    <a:pt x="40" y="22"/>
                  </a:lnTo>
                  <a:lnTo>
                    <a:pt x="36" y="18"/>
                  </a:lnTo>
                  <a:lnTo>
                    <a:pt x="34" y="18"/>
                  </a:lnTo>
                  <a:lnTo>
                    <a:pt x="32" y="16"/>
                  </a:lnTo>
                  <a:lnTo>
                    <a:pt x="32" y="14"/>
                  </a:lnTo>
                  <a:lnTo>
                    <a:pt x="34" y="14"/>
                  </a:lnTo>
                  <a:lnTo>
                    <a:pt x="32" y="12"/>
                  </a:lnTo>
                  <a:lnTo>
                    <a:pt x="32" y="10"/>
                  </a:lnTo>
                  <a:lnTo>
                    <a:pt x="30" y="10"/>
                  </a:lnTo>
                  <a:lnTo>
                    <a:pt x="30" y="8"/>
                  </a:lnTo>
                  <a:lnTo>
                    <a:pt x="32" y="8"/>
                  </a:lnTo>
                  <a:lnTo>
                    <a:pt x="34" y="8"/>
                  </a:lnTo>
                  <a:lnTo>
                    <a:pt x="32" y="4"/>
                  </a:lnTo>
                  <a:lnTo>
                    <a:pt x="32" y="4"/>
                  </a:lnTo>
                  <a:lnTo>
                    <a:pt x="30" y="2"/>
                  </a:lnTo>
                  <a:lnTo>
                    <a:pt x="28" y="2"/>
                  </a:lnTo>
                  <a:lnTo>
                    <a:pt x="28" y="0"/>
                  </a:lnTo>
                  <a:lnTo>
                    <a:pt x="28"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4" name="The Gambia">
              <a:extLst>
                <a:ext uri="{FF2B5EF4-FFF2-40B4-BE49-F238E27FC236}">
                  <a16:creationId xmlns:a16="http://schemas.microsoft.com/office/drawing/2014/main" id="{D404999E-48F0-44F3-8F3A-CACA02547769}"/>
                </a:ext>
              </a:extLst>
            </p:cNvPr>
            <p:cNvSpPr>
              <a:spLocks/>
            </p:cNvSpPr>
            <p:nvPr/>
          </p:nvSpPr>
          <p:spPr bwMode="auto">
            <a:xfrm>
              <a:off x="5525669" y="4088453"/>
              <a:ext cx="76554" cy="19139"/>
            </a:xfrm>
            <a:custGeom>
              <a:avLst/>
              <a:gdLst>
                <a:gd name="T0" fmla="*/ 2 w 40"/>
                <a:gd name="T1" fmla="*/ 10 h 10"/>
                <a:gd name="T2" fmla="*/ 2 w 40"/>
                <a:gd name="T3" fmla="*/ 10 h 10"/>
                <a:gd name="T4" fmla="*/ 10 w 40"/>
                <a:gd name="T5" fmla="*/ 10 h 10"/>
                <a:gd name="T6" fmla="*/ 12 w 40"/>
                <a:gd name="T7" fmla="*/ 8 h 10"/>
                <a:gd name="T8" fmla="*/ 14 w 40"/>
                <a:gd name="T9" fmla="*/ 6 h 10"/>
                <a:gd name="T10" fmla="*/ 18 w 40"/>
                <a:gd name="T11" fmla="*/ 4 h 10"/>
                <a:gd name="T12" fmla="*/ 20 w 40"/>
                <a:gd name="T13" fmla="*/ 6 h 10"/>
                <a:gd name="T14" fmla="*/ 20 w 40"/>
                <a:gd name="T15" fmla="*/ 6 h 10"/>
                <a:gd name="T16" fmla="*/ 22 w 40"/>
                <a:gd name="T17" fmla="*/ 4 h 10"/>
                <a:gd name="T18" fmla="*/ 22 w 40"/>
                <a:gd name="T19" fmla="*/ 4 h 10"/>
                <a:gd name="T20" fmla="*/ 26 w 40"/>
                <a:gd name="T21" fmla="*/ 6 h 10"/>
                <a:gd name="T22" fmla="*/ 28 w 40"/>
                <a:gd name="T23" fmla="*/ 6 h 10"/>
                <a:gd name="T24" fmla="*/ 32 w 40"/>
                <a:gd name="T25" fmla="*/ 8 h 10"/>
                <a:gd name="T26" fmla="*/ 36 w 40"/>
                <a:gd name="T27" fmla="*/ 8 h 10"/>
                <a:gd name="T28" fmla="*/ 38 w 40"/>
                <a:gd name="T29" fmla="*/ 8 h 10"/>
                <a:gd name="T30" fmla="*/ 40 w 40"/>
                <a:gd name="T31" fmla="*/ 8 h 10"/>
                <a:gd name="T32" fmla="*/ 38 w 40"/>
                <a:gd name="T33" fmla="*/ 6 h 10"/>
                <a:gd name="T34" fmla="*/ 36 w 40"/>
                <a:gd name="T35" fmla="*/ 6 h 10"/>
                <a:gd name="T36" fmla="*/ 32 w 40"/>
                <a:gd name="T37" fmla="*/ 2 h 10"/>
                <a:gd name="T38" fmla="*/ 30 w 40"/>
                <a:gd name="T39" fmla="*/ 2 h 10"/>
                <a:gd name="T40" fmla="*/ 26 w 40"/>
                <a:gd name="T41" fmla="*/ 0 h 10"/>
                <a:gd name="T42" fmla="*/ 22 w 40"/>
                <a:gd name="T43" fmla="*/ 0 h 10"/>
                <a:gd name="T44" fmla="*/ 20 w 40"/>
                <a:gd name="T45" fmla="*/ 0 h 10"/>
                <a:gd name="T46" fmla="*/ 16 w 40"/>
                <a:gd name="T47" fmla="*/ 0 h 10"/>
                <a:gd name="T48" fmla="*/ 12 w 40"/>
                <a:gd name="T49" fmla="*/ 4 h 10"/>
                <a:gd name="T50" fmla="*/ 10 w 40"/>
                <a:gd name="T51" fmla="*/ 4 h 10"/>
                <a:gd name="T52" fmla="*/ 8 w 40"/>
                <a:gd name="T53" fmla="*/ 4 h 10"/>
                <a:gd name="T54" fmla="*/ 4 w 40"/>
                <a:gd name="T55" fmla="*/ 4 h 10"/>
                <a:gd name="T56" fmla="*/ 4 w 40"/>
                <a:gd name="T57" fmla="*/ 6 h 10"/>
                <a:gd name="T58" fmla="*/ 6 w 40"/>
                <a:gd name="T59" fmla="*/ 8 h 10"/>
                <a:gd name="T60" fmla="*/ 10 w 40"/>
                <a:gd name="T61" fmla="*/ 8 h 10"/>
                <a:gd name="T62" fmla="*/ 8 w 40"/>
                <a:gd name="T63" fmla="*/ 10 h 10"/>
                <a:gd name="T64" fmla="*/ 4 w 40"/>
                <a:gd name="T65" fmla="*/ 10 h 10"/>
                <a:gd name="T66" fmla="*/ 2 w 40"/>
                <a:gd name="T67" fmla="*/ 6 h 10"/>
                <a:gd name="T68" fmla="*/ 0 w 40"/>
                <a:gd name="T69" fmla="*/ 8 h 10"/>
                <a:gd name="T70" fmla="*/ 2 w 40"/>
                <a:gd name="T71" fmla="*/ 10 h 10"/>
                <a:gd name="T72" fmla="*/ 2 w 40"/>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10">
                  <a:moveTo>
                    <a:pt x="2" y="10"/>
                  </a:moveTo>
                  <a:lnTo>
                    <a:pt x="2" y="10"/>
                  </a:lnTo>
                  <a:lnTo>
                    <a:pt x="10" y="10"/>
                  </a:lnTo>
                  <a:lnTo>
                    <a:pt x="12" y="8"/>
                  </a:lnTo>
                  <a:lnTo>
                    <a:pt x="14" y="6"/>
                  </a:lnTo>
                  <a:lnTo>
                    <a:pt x="18" y="4"/>
                  </a:lnTo>
                  <a:lnTo>
                    <a:pt x="20" y="6"/>
                  </a:lnTo>
                  <a:lnTo>
                    <a:pt x="20" y="6"/>
                  </a:lnTo>
                  <a:lnTo>
                    <a:pt x="22" y="4"/>
                  </a:lnTo>
                  <a:lnTo>
                    <a:pt x="22" y="4"/>
                  </a:lnTo>
                  <a:lnTo>
                    <a:pt x="26" y="6"/>
                  </a:lnTo>
                  <a:lnTo>
                    <a:pt x="28" y="6"/>
                  </a:lnTo>
                  <a:lnTo>
                    <a:pt x="32" y="8"/>
                  </a:lnTo>
                  <a:lnTo>
                    <a:pt x="36" y="8"/>
                  </a:lnTo>
                  <a:lnTo>
                    <a:pt x="38" y="8"/>
                  </a:lnTo>
                  <a:lnTo>
                    <a:pt x="40" y="8"/>
                  </a:lnTo>
                  <a:lnTo>
                    <a:pt x="38" y="6"/>
                  </a:lnTo>
                  <a:lnTo>
                    <a:pt x="36" y="6"/>
                  </a:lnTo>
                  <a:lnTo>
                    <a:pt x="32" y="2"/>
                  </a:lnTo>
                  <a:lnTo>
                    <a:pt x="30" y="2"/>
                  </a:lnTo>
                  <a:lnTo>
                    <a:pt x="26" y="0"/>
                  </a:lnTo>
                  <a:lnTo>
                    <a:pt x="22" y="0"/>
                  </a:lnTo>
                  <a:lnTo>
                    <a:pt x="20" y="0"/>
                  </a:lnTo>
                  <a:lnTo>
                    <a:pt x="16" y="0"/>
                  </a:lnTo>
                  <a:lnTo>
                    <a:pt x="12" y="4"/>
                  </a:lnTo>
                  <a:lnTo>
                    <a:pt x="10" y="4"/>
                  </a:lnTo>
                  <a:lnTo>
                    <a:pt x="8" y="4"/>
                  </a:lnTo>
                  <a:lnTo>
                    <a:pt x="4" y="4"/>
                  </a:lnTo>
                  <a:lnTo>
                    <a:pt x="4" y="6"/>
                  </a:lnTo>
                  <a:lnTo>
                    <a:pt x="6" y="8"/>
                  </a:lnTo>
                  <a:lnTo>
                    <a:pt x="10" y="8"/>
                  </a:lnTo>
                  <a:lnTo>
                    <a:pt x="8" y="10"/>
                  </a:lnTo>
                  <a:lnTo>
                    <a:pt x="4" y="10"/>
                  </a:lnTo>
                  <a:lnTo>
                    <a:pt x="2" y="6"/>
                  </a:lnTo>
                  <a:lnTo>
                    <a:pt x="0" y="8"/>
                  </a:lnTo>
                  <a:lnTo>
                    <a:pt x="2" y="10"/>
                  </a:lnTo>
                  <a:lnTo>
                    <a:pt x="2" y="1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5" name="Gabon">
              <a:extLst>
                <a:ext uri="{FF2B5EF4-FFF2-40B4-BE49-F238E27FC236}">
                  <a16:creationId xmlns:a16="http://schemas.microsoft.com/office/drawing/2014/main" id="{A878545C-CCFD-46A1-8112-1731DF117997}"/>
                </a:ext>
              </a:extLst>
            </p:cNvPr>
            <p:cNvSpPr>
              <a:spLocks/>
            </p:cNvSpPr>
            <p:nvPr/>
          </p:nvSpPr>
          <p:spPr bwMode="auto">
            <a:xfrm>
              <a:off x="6118966" y="4371704"/>
              <a:ext cx="137798" cy="145453"/>
            </a:xfrm>
            <a:custGeom>
              <a:avLst/>
              <a:gdLst>
                <a:gd name="T0" fmla="*/ 32 w 72"/>
                <a:gd name="T1" fmla="*/ 2 h 76"/>
                <a:gd name="T2" fmla="*/ 36 w 72"/>
                <a:gd name="T3" fmla="*/ 0 h 76"/>
                <a:gd name="T4" fmla="*/ 40 w 72"/>
                <a:gd name="T5" fmla="*/ 0 h 76"/>
                <a:gd name="T6" fmla="*/ 44 w 72"/>
                <a:gd name="T7" fmla="*/ 0 h 76"/>
                <a:gd name="T8" fmla="*/ 48 w 72"/>
                <a:gd name="T9" fmla="*/ 0 h 76"/>
                <a:gd name="T10" fmla="*/ 50 w 72"/>
                <a:gd name="T11" fmla="*/ 0 h 76"/>
                <a:gd name="T12" fmla="*/ 54 w 72"/>
                <a:gd name="T13" fmla="*/ 0 h 76"/>
                <a:gd name="T14" fmla="*/ 56 w 72"/>
                <a:gd name="T15" fmla="*/ 2 h 76"/>
                <a:gd name="T16" fmla="*/ 54 w 72"/>
                <a:gd name="T17" fmla="*/ 4 h 76"/>
                <a:gd name="T18" fmla="*/ 56 w 72"/>
                <a:gd name="T19" fmla="*/ 10 h 76"/>
                <a:gd name="T20" fmla="*/ 56 w 72"/>
                <a:gd name="T21" fmla="*/ 12 h 76"/>
                <a:gd name="T22" fmla="*/ 58 w 72"/>
                <a:gd name="T23" fmla="*/ 12 h 76"/>
                <a:gd name="T24" fmla="*/ 64 w 72"/>
                <a:gd name="T25" fmla="*/ 12 h 76"/>
                <a:gd name="T26" fmla="*/ 70 w 72"/>
                <a:gd name="T27" fmla="*/ 12 h 76"/>
                <a:gd name="T28" fmla="*/ 72 w 72"/>
                <a:gd name="T29" fmla="*/ 16 h 76"/>
                <a:gd name="T30" fmla="*/ 72 w 72"/>
                <a:gd name="T31" fmla="*/ 18 h 76"/>
                <a:gd name="T32" fmla="*/ 68 w 72"/>
                <a:gd name="T33" fmla="*/ 22 h 76"/>
                <a:gd name="T34" fmla="*/ 66 w 72"/>
                <a:gd name="T35" fmla="*/ 24 h 76"/>
                <a:gd name="T36" fmla="*/ 66 w 72"/>
                <a:gd name="T37" fmla="*/ 28 h 76"/>
                <a:gd name="T38" fmla="*/ 66 w 72"/>
                <a:gd name="T39" fmla="*/ 28 h 76"/>
                <a:gd name="T40" fmla="*/ 64 w 72"/>
                <a:gd name="T41" fmla="*/ 30 h 76"/>
                <a:gd name="T42" fmla="*/ 64 w 72"/>
                <a:gd name="T43" fmla="*/ 32 h 76"/>
                <a:gd name="T44" fmla="*/ 68 w 72"/>
                <a:gd name="T45" fmla="*/ 34 h 76"/>
                <a:gd name="T46" fmla="*/ 70 w 72"/>
                <a:gd name="T47" fmla="*/ 36 h 76"/>
                <a:gd name="T48" fmla="*/ 70 w 72"/>
                <a:gd name="T49" fmla="*/ 40 h 76"/>
                <a:gd name="T50" fmla="*/ 66 w 72"/>
                <a:gd name="T51" fmla="*/ 54 h 76"/>
                <a:gd name="T52" fmla="*/ 66 w 72"/>
                <a:gd name="T53" fmla="*/ 58 h 76"/>
                <a:gd name="T54" fmla="*/ 64 w 72"/>
                <a:gd name="T55" fmla="*/ 56 h 76"/>
                <a:gd name="T56" fmla="*/ 60 w 72"/>
                <a:gd name="T57" fmla="*/ 56 h 76"/>
                <a:gd name="T58" fmla="*/ 58 w 72"/>
                <a:gd name="T59" fmla="*/ 56 h 76"/>
                <a:gd name="T60" fmla="*/ 52 w 72"/>
                <a:gd name="T61" fmla="*/ 56 h 76"/>
                <a:gd name="T62" fmla="*/ 48 w 72"/>
                <a:gd name="T63" fmla="*/ 50 h 76"/>
                <a:gd name="T64" fmla="*/ 48 w 72"/>
                <a:gd name="T65" fmla="*/ 54 h 76"/>
                <a:gd name="T66" fmla="*/ 42 w 72"/>
                <a:gd name="T67" fmla="*/ 56 h 76"/>
                <a:gd name="T68" fmla="*/ 40 w 72"/>
                <a:gd name="T69" fmla="*/ 58 h 76"/>
                <a:gd name="T70" fmla="*/ 36 w 72"/>
                <a:gd name="T71" fmla="*/ 58 h 76"/>
                <a:gd name="T72" fmla="*/ 32 w 72"/>
                <a:gd name="T73" fmla="*/ 58 h 76"/>
                <a:gd name="T74" fmla="*/ 34 w 72"/>
                <a:gd name="T75" fmla="*/ 64 h 76"/>
                <a:gd name="T76" fmla="*/ 36 w 72"/>
                <a:gd name="T77" fmla="*/ 62 h 76"/>
                <a:gd name="T78" fmla="*/ 40 w 72"/>
                <a:gd name="T79" fmla="*/ 64 h 76"/>
                <a:gd name="T80" fmla="*/ 40 w 72"/>
                <a:gd name="T81" fmla="*/ 72 h 76"/>
                <a:gd name="T82" fmla="*/ 36 w 72"/>
                <a:gd name="T83" fmla="*/ 70 h 76"/>
                <a:gd name="T84" fmla="*/ 34 w 72"/>
                <a:gd name="T85" fmla="*/ 72 h 76"/>
                <a:gd name="T86" fmla="*/ 32 w 72"/>
                <a:gd name="T87" fmla="*/ 74 h 76"/>
                <a:gd name="T88" fmla="*/ 30 w 72"/>
                <a:gd name="T89" fmla="*/ 76 h 76"/>
                <a:gd name="T90" fmla="*/ 26 w 72"/>
                <a:gd name="T91" fmla="*/ 72 h 76"/>
                <a:gd name="T92" fmla="*/ 22 w 72"/>
                <a:gd name="T93" fmla="*/ 68 h 76"/>
                <a:gd name="T94" fmla="*/ 12 w 72"/>
                <a:gd name="T95" fmla="*/ 60 h 76"/>
                <a:gd name="T96" fmla="*/ 10 w 72"/>
                <a:gd name="T97" fmla="*/ 56 h 76"/>
                <a:gd name="T98" fmla="*/ 8 w 72"/>
                <a:gd name="T99" fmla="*/ 52 h 76"/>
                <a:gd name="T100" fmla="*/ 4 w 72"/>
                <a:gd name="T101" fmla="*/ 46 h 76"/>
                <a:gd name="T102" fmla="*/ 4 w 72"/>
                <a:gd name="T103" fmla="*/ 42 h 76"/>
                <a:gd name="T104" fmla="*/ 2 w 72"/>
                <a:gd name="T105" fmla="*/ 36 h 76"/>
                <a:gd name="T106" fmla="*/ 6 w 72"/>
                <a:gd name="T107" fmla="*/ 36 h 76"/>
                <a:gd name="T108" fmla="*/ 8 w 72"/>
                <a:gd name="T109" fmla="*/ 24 h 76"/>
                <a:gd name="T110" fmla="*/ 14 w 72"/>
                <a:gd name="T111" fmla="*/ 24 h 76"/>
                <a:gd name="T112" fmla="*/ 8 w 72"/>
                <a:gd name="T113" fmla="*/ 20 h 76"/>
                <a:gd name="T114" fmla="*/ 10 w 72"/>
                <a:gd name="T115" fmla="*/ 16 h 76"/>
                <a:gd name="T116" fmla="*/ 14 w 72"/>
                <a:gd name="T117" fmla="*/ 16 h 76"/>
                <a:gd name="T118" fmla="*/ 16 w 72"/>
                <a:gd name="T119" fmla="*/ 16 h 76"/>
                <a:gd name="T120" fmla="*/ 32 w 72"/>
                <a:gd name="T121"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 h="76">
                  <a:moveTo>
                    <a:pt x="32" y="2"/>
                  </a:moveTo>
                  <a:lnTo>
                    <a:pt x="32" y="2"/>
                  </a:lnTo>
                  <a:lnTo>
                    <a:pt x="34" y="0"/>
                  </a:lnTo>
                  <a:lnTo>
                    <a:pt x="36" y="0"/>
                  </a:lnTo>
                  <a:lnTo>
                    <a:pt x="36" y="0"/>
                  </a:lnTo>
                  <a:lnTo>
                    <a:pt x="40" y="0"/>
                  </a:lnTo>
                  <a:lnTo>
                    <a:pt x="40" y="0"/>
                  </a:lnTo>
                  <a:lnTo>
                    <a:pt x="44" y="0"/>
                  </a:lnTo>
                  <a:lnTo>
                    <a:pt x="46" y="0"/>
                  </a:lnTo>
                  <a:lnTo>
                    <a:pt x="48" y="0"/>
                  </a:lnTo>
                  <a:lnTo>
                    <a:pt x="50" y="0"/>
                  </a:lnTo>
                  <a:lnTo>
                    <a:pt x="50" y="0"/>
                  </a:lnTo>
                  <a:lnTo>
                    <a:pt x="52" y="2"/>
                  </a:lnTo>
                  <a:lnTo>
                    <a:pt x="54" y="0"/>
                  </a:lnTo>
                  <a:lnTo>
                    <a:pt x="54" y="0"/>
                  </a:lnTo>
                  <a:lnTo>
                    <a:pt x="56" y="2"/>
                  </a:lnTo>
                  <a:lnTo>
                    <a:pt x="56" y="2"/>
                  </a:lnTo>
                  <a:lnTo>
                    <a:pt x="54" y="4"/>
                  </a:lnTo>
                  <a:lnTo>
                    <a:pt x="56" y="6"/>
                  </a:lnTo>
                  <a:lnTo>
                    <a:pt x="56" y="10"/>
                  </a:lnTo>
                  <a:lnTo>
                    <a:pt x="56" y="12"/>
                  </a:lnTo>
                  <a:lnTo>
                    <a:pt x="56" y="12"/>
                  </a:lnTo>
                  <a:lnTo>
                    <a:pt x="56" y="14"/>
                  </a:lnTo>
                  <a:lnTo>
                    <a:pt x="58" y="12"/>
                  </a:lnTo>
                  <a:lnTo>
                    <a:pt x="60" y="12"/>
                  </a:lnTo>
                  <a:lnTo>
                    <a:pt x="64" y="12"/>
                  </a:lnTo>
                  <a:lnTo>
                    <a:pt x="66" y="12"/>
                  </a:lnTo>
                  <a:lnTo>
                    <a:pt x="70" y="12"/>
                  </a:lnTo>
                  <a:lnTo>
                    <a:pt x="72" y="12"/>
                  </a:lnTo>
                  <a:lnTo>
                    <a:pt x="72" y="16"/>
                  </a:lnTo>
                  <a:lnTo>
                    <a:pt x="70" y="18"/>
                  </a:lnTo>
                  <a:lnTo>
                    <a:pt x="72" y="18"/>
                  </a:lnTo>
                  <a:lnTo>
                    <a:pt x="70" y="22"/>
                  </a:lnTo>
                  <a:lnTo>
                    <a:pt x="68" y="22"/>
                  </a:lnTo>
                  <a:lnTo>
                    <a:pt x="66" y="22"/>
                  </a:lnTo>
                  <a:lnTo>
                    <a:pt x="66" y="24"/>
                  </a:lnTo>
                  <a:lnTo>
                    <a:pt x="66" y="26"/>
                  </a:lnTo>
                  <a:lnTo>
                    <a:pt x="66" y="28"/>
                  </a:lnTo>
                  <a:lnTo>
                    <a:pt x="66" y="28"/>
                  </a:lnTo>
                  <a:lnTo>
                    <a:pt x="66" y="28"/>
                  </a:lnTo>
                  <a:lnTo>
                    <a:pt x="64" y="28"/>
                  </a:lnTo>
                  <a:lnTo>
                    <a:pt x="64" y="30"/>
                  </a:lnTo>
                  <a:lnTo>
                    <a:pt x="64" y="30"/>
                  </a:lnTo>
                  <a:lnTo>
                    <a:pt x="64" y="32"/>
                  </a:lnTo>
                  <a:lnTo>
                    <a:pt x="66" y="32"/>
                  </a:lnTo>
                  <a:lnTo>
                    <a:pt x="68" y="34"/>
                  </a:lnTo>
                  <a:lnTo>
                    <a:pt x="70" y="34"/>
                  </a:lnTo>
                  <a:lnTo>
                    <a:pt x="70" y="36"/>
                  </a:lnTo>
                  <a:lnTo>
                    <a:pt x="72" y="38"/>
                  </a:lnTo>
                  <a:lnTo>
                    <a:pt x="70" y="40"/>
                  </a:lnTo>
                  <a:lnTo>
                    <a:pt x="70" y="44"/>
                  </a:lnTo>
                  <a:lnTo>
                    <a:pt x="66" y="54"/>
                  </a:lnTo>
                  <a:lnTo>
                    <a:pt x="66" y="56"/>
                  </a:lnTo>
                  <a:lnTo>
                    <a:pt x="66" y="58"/>
                  </a:lnTo>
                  <a:lnTo>
                    <a:pt x="66" y="58"/>
                  </a:lnTo>
                  <a:lnTo>
                    <a:pt x="64" y="56"/>
                  </a:lnTo>
                  <a:lnTo>
                    <a:pt x="62" y="56"/>
                  </a:lnTo>
                  <a:lnTo>
                    <a:pt x="60" y="56"/>
                  </a:lnTo>
                  <a:lnTo>
                    <a:pt x="58" y="56"/>
                  </a:lnTo>
                  <a:lnTo>
                    <a:pt x="58" y="56"/>
                  </a:lnTo>
                  <a:lnTo>
                    <a:pt x="54" y="56"/>
                  </a:lnTo>
                  <a:lnTo>
                    <a:pt x="52" y="56"/>
                  </a:lnTo>
                  <a:lnTo>
                    <a:pt x="50" y="50"/>
                  </a:lnTo>
                  <a:lnTo>
                    <a:pt x="48" y="50"/>
                  </a:lnTo>
                  <a:lnTo>
                    <a:pt x="46" y="52"/>
                  </a:lnTo>
                  <a:lnTo>
                    <a:pt x="48" y="54"/>
                  </a:lnTo>
                  <a:lnTo>
                    <a:pt x="46" y="56"/>
                  </a:lnTo>
                  <a:lnTo>
                    <a:pt x="42" y="56"/>
                  </a:lnTo>
                  <a:lnTo>
                    <a:pt x="40" y="56"/>
                  </a:lnTo>
                  <a:lnTo>
                    <a:pt x="40" y="58"/>
                  </a:lnTo>
                  <a:lnTo>
                    <a:pt x="38" y="58"/>
                  </a:lnTo>
                  <a:lnTo>
                    <a:pt x="36" y="58"/>
                  </a:lnTo>
                  <a:lnTo>
                    <a:pt x="34" y="58"/>
                  </a:lnTo>
                  <a:lnTo>
                    <a:pt x="32" y="58"/>
                  </a:lnTo>
                  <a:lnTo>
                    <a:pt x="34" y="60"/>
                  </a:lnTo>
                  <a:lnTo>
                    <a:pt x="34" y="64"/>
                  </a:lnTo>
                  <a:lnTo>
                    <a:pt x="36" y="62"/>
                  </a:lnTo>
                  <a:lnTo>
                    <a:pt x="36" y="62"/>
                  </a:lnTo>
                  <a:lnTo>
                    <a:pt x="38" y="64"/>
                  </a:lnTo>
                  <a:lnTo>
                    <a:pt x="40" y="64"/>
                  </a:lnTo>
                  <a:lnTo>
                    <a:pt x="40" y="70"/>
                  </a:lnTo>
                  <a:lnTo>
                    <a:pt x="40" y="72"/>
                  </a:lnTo>
                  <a:lnTo>
                    <a:pt x="36" y="70"/>
                  </a:lnTo>
                  <a:lnTo>
                    <a:pt x="36" y="70"/>
                  </a:lnTo>
                  <a:lnTo>
                    <a:pt x="36" y="72"/>
                  </a:lnTo>
                  <a:lnTo>
                    <a:pt x="34" y="72"/>
                  </a:lnTo>
                  <a:lnTo>
                    <a:pt x="32" y="72"/>
                  </a:lnTo>
                  <a:lnTo>
                    <a:pt x="32" y="74"/>
                  </a:lnTo>
                  <a:lnTo>
                    <a:pt x="30" y="76"/>
                  </a:lnTo>
                  <a:lnTo>
                    <a:pt x="30" y="76"/>
                  </a:lnTo>
                  <a:lnTo>
                    <a:pt x="28" y="76"/>
                  </a:lnTo>
                  <a:lnTo>
                    <a:pt x="26" y="72"/>
                  </a:lnTo>
                  <a:lnTo>
                    <a:pt x="22" y="70"/>
                  </a:lnTo>
                  <a:lnTo>
                    <a:pt x="22" y="68"/>
                  </a:lnTo>
                  <a:lnTo>
                    <a:pt x="16" y="64"/>
                  </a:lnTo>
                  <a:lnTo>
                    <a:pt x="12" y="60"/>
                  </a:lnTo>
                  <a:lnTo>
                    <a:pt x="14" y="60"/>
                  </a:lnTo>
                  <a:lnTo>
                    <a:pt x="10" y="56"/>
                  </a:lnTo>
                  <a:lnTo>
                    <a:pt x="8" y="54"/>
                  </a:lnTo>
                  <a:lnTo>
                    <a:pt x="8" y="52"/>
                  </a:lnTo>
                  <a:lnTo>
                    <a:pt x="8" y="48"/>
                  </a:lnTo>
                  <a:lnTo>
                    <a:pt x="4" y="46"/>
                  </a:lnTo>
                  <a:lnTo>
                    <a:pt x="4" y="44"/>
                  </a:lnTo>
                  <a:lnTo>
                    <a:pt x="4" y="42"/>
                  </a:lnTo>
                  <a:lnTo>
                    <a:pt x="0" y="36"/>
                  </a:lnTo>
                  <a:lnTo>
                    <a:pt x="2" y="36"/>
                  </a:lnTo>
                  <a:lnTo>
                    <a:pt x="4" y="36"/>
                  </a:lnTo>
                  <a:lnTo>
                    <a:pt x="6" y="36"/>
                  </a:lnTo>
                  <a:lnTo>
                    <a:pt x="6" y="28"/>
                  </a:lnTo>
                  <a:lnTo>
                    <a:pt x="8" y="24"/>
                  </a:lnTo>
                  <a:lnTo>
                    <a:pt x="8" y="26"/>
                  </a:lnTo>
                  <a:lnTo>
                    <a:pt x="14" y="24"/>
                  </a:lnTo>
                  <a:lnTo>
                    <a:pt x="10" y="24"/>
                  </a:lnTo>
                  <a:lnTo>
                    <a:pt x="8" y="20"/>
                  </a:lnTo>
                  <a:lnTo>
                    <a:pt x="10" y="20"/>
                  </a:lnTo>
                  <a:lnTo>
                    <a:pt x="10" y="16"/>
                  </a:lnTo>
                  <a:lnTo>
                    <a:pt x="12" y="16"/>
                  </a:lnTo>
                  <a:lnTo>
                    <a:pt x="14" y="16"/>
                  </a:lnTo>
                  <a:lnTo>
                    <a:pt x="16" y="16"/>
                  </a:lnTo>
                  <a:lnTo>
                    <a:pt x="16" y="16"/>
                  </a:lnTo>
                  <a:lnTo>
                    <a:pt x="32" y="16"/>
                  </a:lnTo>
                  <a:lnTo>
                    <a:pt x="32" y="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6" name="Funchal">
              <a:extLst>
                <a:ext uri="{FF2B5EF4-FFF2-40B4-BE49-F238E27FC236}">
                  <a16:creationId xmlns:a16="http://schemas.microsoft.com/office/drawing/2014/main" id="{8F2ADD2A-07DD-4265-9873-F5D8CA17A6F1}"/>
                </a:ext>
              </a:extLst>
            </p:cNvPr>
            <p:cNvSpPr>
              <a:spLocks/>
            </p:cNvSpPr>
            <p:nvPr/>
          </p:nvSpPr>
          <p:spPr bwMode="auto">
            <a:xfrm>
              <a:off x="5529497" y="3617644"/>
              <a:ext cx="7655" cy="7655"/>
            </a:xfrm>
            <a:custGeom>
              <a:avLst/>
              <a:gdLst>
                <a:gd name="T0" fmla="*/ 4 w 4"/>
                <a:gd name="T1" fmla="*/ 4 h 4"/>
                <a:gd name="T2" fmla="*/ 0 w 4"/>
                <a:gd name="T3" fmla="*/ 2 h 4"/>
                <a:gd name="T4" fmla="*/ 0 w 4"/>
                <a:gd name="T5" fmla="*/ 0 h 4"/>
                <a:gd name="T6" fmla="*/ 4 w 4"/>
                <a:gd name="T7" fmla="*/ 0 h 4"/>
                <a:gd name="T8" fmla="*/ 4 w 4"/>
                <a:gd name="T9" fmla="*/ 2 h 4"/>
                <a:gd name="T10" fmla="*/ 4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0" y="2"/>
                  </a:lnTo>
                  <a:lnTo>
                    <a:pt x="0" y="0"/>
                  </a:lnTo>
                  <a:lnTo>
                    <a:pt x="4" y="0"/>
                  </a:lnTo>
                  <a:lnTo>
                    <a:pt x="4" y="2"/>
                  </a:lnTo>
                  <a:lnTo>
                    <a:pt x="4" y="4"/>
                  </a:lnTo>
                  <a:lnTo>
                    <a:pt x="4"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7" name="France">
              <a:extLst>
                <a:ext uri="{FF2B5EF4-FFF2-40B4-BE49-F238E27FC236}">
                  <a16:creationId xmlns:a16="http://schemas.microsoft.com/office/drawing/2014/main" id="{9DA29ABE-F1F2-4D18-A978-3898E3766F7F}"/>
                </a:ext>
              </a:extLst>
            </p:cNvPr>
            <p:cNvSpPr>
              <a:spLocks noEditPoints="1"/>
            </p:cNvSpPr>
            <p:nvPr/>
          </p:nvSpPr>
          <p:spPr bwMode="auto">
            <a:xfrm>
              <a:off x="5816576" y="3097074"/>
              <a:ext cx="306218" cy="287079"/>
            </a:xfrm>
            <a:custGeom>
              <a:avLst/>
              <a:gdLst>
                <a:gd name="T0" fmla="*/ 124 w 160"/>
                <a:gd name="T1" fmla="*/ 74 h 150"/>
                <a:gd name="T2" fmla="*/ 114 w 160"/>
                <a:gd name="T3" fmla="*/ 78 h 150"/>
                <a:gd name="T4" fmla="*/ 118 w 160"/>
                <a:gd name="T5" fmla="*/ 70 h 150"/>
                <a:gd name="T6" fmla="*/ 126 w 160"/>
                <a:gd name="T7" fmla="*/ 58 h 150"/>
                <a:gd name="T8" fmla="*/ 132 w 160"/>
                <a:gd name="T9" fmla="*/ 56 h 150"/>
                <a:gd name="T10" fmla="*/ 134 w 160"/>
                <a:gd name="T11" fmla="*/ 44 h 150"/>
                <a:gd name="T12" fmla="*/ 138 w 160"/>
                <a:gd name="T13" fmla="*/ 32 h 150"/>
                <a:gd name="T14" fmla="*/ 126 w 160"/>
                <a:gd name="T15" fmla="*/ 30 h 150"/>
                <a:gd name="T16" fmla="*/ 118 w 160"/>
                <a:gd name="T17" fmla="*/ 28 h 150"/>
                <a:gd name="T18" fmla="*/ 108 w 160"/>
                <a:gd name="T19" fmla="*/ 24 h 150"/>
                <a:gd name="T20" fmla="*/ 98 w 160"/>
                <a:gd name="T21" fmla="*/ 18 h 150"/>
                <a:gd name="T22" fmla="*/ 90 w 160"/>
                <a:gd name="T23" fmla="*/ 12 h 150"/>
                <a:gd name="T24" fmla="*/ 82 w 160"/>
                <a:gd name="T25" fmla="*/ 2 h 150"/>
                <a:gd name="T26" fmla="*/ 72 w 160"/>
                <a:gd name="T27" fmla="*/ 4 h 150"/>
                <a:gd name="T28" fmla="*/ 68 w 160"/>
                <a:gd name="T29" fmla="*/ 20 h 150"/>
                <a:gd name="T30" fmla="*/ 54 w 160"/>
                <a:gd name="T31" fmla="*/ 24 h 150"/>
                <a:gd name="T32" fmla="*/ 44 w 160"/>
                <a:gd name="T33" fmla="*/ 28 h 150"/>
                <a:gd name="T34" fmla="*/ 40 w 160"/>
                <a:gd name="T35" fmla="*/ 24 h 150"/>
                <a:gd name="T36" fmla="*/ 32 w 160"/>
                <a:gd name="T37" fmla="*/ 26 h 150"/>
                <a:gd name="T38" fmla="*/ 34 w 160"/>
                <a:gd name="T39" fmla="*/ 36 h 150"/>
                <a:gd name="T40" fmla="*/ 28 w 160"/>
                <a:gd name="T41" fmla="*/ 40 h 150"/>
                <a:gd name="T42" fmla="*/ 18 w 160"/>
                <a:gd name="T43" fmla="*/ 36 h 150"/>
                <a:gd name="T44" fmla="*/ 8 w 160"/>
                <a:gd name="T45" fmla="*/ 38 h 150"/>
                <a:gd name="T46" fmla="*/ 0 w 160"/>
                <a:gd name="T47" fmla="*/ 44 h 150"/>
                <a:gd name="T48" fmla="*/ 0 w 160"/>
                <a:gd name="T49" fmla="*/ 44 h 150"/>
                <a:gd name="T50" fmla="*/ 4 w 160"/>
                <a:gd name="T51" fmla="*/ 48 h 150"/>
                <a:gd name="T52" fmla="*/ 4 w 160"/>
                <a:gd name="T53" fmla="*/ 54 h 150"/>
                <a:gd name="T54" fmla="*/ 14 w 160"/>
                <a:gd name="T55" fmla="*/ 54 h 150"/>
                <a:gd name="T56" fmla="*/ 20 w 160"/>
                <a:gd name="T57" fmla="*/ 56 h 150"/>
                <a:gd name="T58" fmla="*/ 26 w 160"/>
                <a:gd name="T59" fmla="*/ 62 h 150"/>
                <a:gd name="T60" fmla="*/ 32 w 160"/>
                <a:gd name="T61" fmla="*/ 62 h 150"/>
                <a:gd name="T62" fmla="*/ 28 w 160"/>
                <a:gd name="T63" fmla="*/ 68 h 150"/>
                <a:gd name="T64" fmla="*/ 40 w 160"/>
                <a:gd name="T65" fmla="*/ 76 h 150"/>
                <a:gd name="T66" fmla="*/ 38 w 160"/>
                <a:gd name="T67" fmla="*/ 84 h 150"/>
                <a:gd name="T68" fmla="*/ 44 w 160"/>
                <a:gd name="T69" fmla="*/ 90 h 150"/>
                <a:gd name="T70" fmla="*/ 40 w 160"/>
                <a:gd name="T71" fmla="*/ 100 h 150"/>
                <a:gd name="T72" fmla="*/ 34 w 160"/>
                <a:gd name="T73" fmla="*/ 120 h 150"/>
                <a:gd name="T74" fmla="*/ 42 w 160"/>
                <a:gd name="T75" fmla="*/ 126 h 150"/>
                <a:gd name="T76" fmla="*/ 56 w 160"/>
                <a:gd name="T77" fmla="*/ 132 h 150"/>
                <a:gd name="T78" fmla="*/ 72 w 160"/>
                <a:gd name="T79" fmla="*/ 130 h 150"/>
                <a:gd name="T80" fmla="*/ 86 w 160"/>
                <a:gd name="T81" fmla="*/ 134 h 150"/>
                <a:gd name="T82" fmla="*/ 94 w 160"/>
                <a:gd name="T83" fmla="*/ 118 h 150"/>
                <a:gd name="T84" fmla="*/ 104 w 160"/>
                <a:gd name="T85" fmla="*/ 120 h 150"/>
                <a:gd name="T86" fmla="*/ 122 w 160"/>
                <a:gd name="T87" fmla="*/ 124 h 150"/>
                <a:gd name="T88" fmla="*/ 134 w 160"/>
                <a:gd name="T89" fmla="*/ 114 h 150"/>
                <a:gd name="T90" fmla="*/ 128 w 160"/>
                <a:gd name="T91" fmla="*/ 98 h 150"/>
                <a:gd name="T92" fmla="*/ 128 w 160"/>
                <a:gd name="T93" fmla="*/ 86 h 150"/>
                <a:gd name="T94" fmla="*/ 150 w 160"/>
                <a:gd name="T95" fmla="*/ 148 h 150"/>
                <a:gd name="T96" fmla="*/ 150 w 160"/>
                <a:gd name="T97" fmla="*/ 146 h 150"/>
                <a:gd name="T98" fmla="*/ 148 w 160"/>
                <a:gd name="T99" fmla="*/ 140 h 150"/>
                <a:gd name="T100" fmla="*/ 146 w 160"/>
                <a:gd name="T101" fmla="*/ 134 h 150"/>
                <a:gd name="T102" fmla="*/ 156 w 160"/>
                <a:gd name="T103" fmla="*/ 130 h 150"/>
                <a:gd name="T104" fmla="*/ 158 w 160"/>
                <a:gd name="T105" fmla="*/ 128 h 150"/>
                <a:gd name="T106" fmla="*/ 156 w 160"/>
                <a:gd name="T107" fmla="*/ 14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 h="150">
                  <a:moveTo>
                    <a:pt x="128" y="82"/>
                  </a:moveTo>
                  <a:lnTo>
                    <a:pt x="128" y="80"/>
                  </a:lnTo>
                  <a:lnTo>
                    <a:pt x="126" y="78"/>
                  </a:lnTo>
                  <a:lnTo>
                    <a:pt x="126" y="76"/>
                  </a:lnTo>
                  <a:lnTo>
                    <a:pt x="124" y="74"/>
                  </a:lnTo>
                  <a:lnTo>
                    <a:pt x="120" y="74"/>
                  </a:lnTo>
                  <a:lnTo>
                    <a:pt x="118" y="76"/>
                  </a:lnTo>
                  <a:lnTo>
                    <a:pt x="120" y="78"/>
                  </a:lnTo>
                  <a:lnTo>
                    <a:pt x="118" y="80"/>
                  </a:lnTo>
                  <a:lnTo>
                    <a:pt x="114" y="78"/>
                  </a:lnTo>
                  <a:lnTo>
                    <a:pt x="114" y="76"/>
                  </a:lnTo>
                  <a:lnTo>
                    <a:pt x="116" y="76"/>
                  </a:lnTo>
                  <a:lnTo>
                    <a:pt x="118" y="76"/>
                  </a:lnTo>
                  <a:lnTo>
                    <a:pt x="118" y="74"/>
                  </a:lnTo>
                  <a:lnTo>
                    <a:pt x="118" y="70"/>
                  </a:lnTo>
                  <a:lnTo>
                    <a:pt x="120" y="66"/>
                  </a:lnTo>
                  <a:lnTo>
                    <a:pt x="122" y="64"/>
                  </a:lnTo>
                  <a:lnTo>
                    <a:pt x="126" y="62"/>
                  </a:lnTo>
                  <a:lnTo>
                    <a:pt x="128" y="60"/>
                  </a:lnTo>
                  <a:lnTo>
                    <a:pt x="126" y="58"/>
                  </a:lnTo>
                  <a:lnTo>
                    <a:pt x="124" y="56"/>
                  </a:lnTo>
                  <a:lnTo>
                    <a:pt x="126" y="54"/>
                  </a:lnTo>
                  <a:lnTo>
                    <a:pt x="128" y="54"/>
                  </a:lnTo>
                  <a:lnTo>
                    <a:pt x="130" y="56"/>
                  </a:lnTo>
                  <a:lnTo>
                    <a:pt x="132" y="56"/>
                  </a:lnTo>
                  <a:lnTo>
                    <a:pt x="136" y="54"/>
                  </a:lnTo>
                  <a:lnTo>
                    <a:pt x="134" y="54"/>
                  </a:lnTo>
                  <a:lnTo>
                    <a:pt x="132" y="52"/>
                  </a:lnTo>
                  <a:lnTo>
                    <a:pt x="132" y="48"/>
                  </a:lnTo>
                  <a:lnTo>
                    <a:pt x="134" y="44"/>
                  </a:lnTo>
                  <a:lnTo>
                    <a:pt x="136" y="42"/>
                  </a:lnTo>
                  <a:lnTo>
                    <a:pt x="136" y="40"/>
                  </a:lnTo>
                  <a:lnTo>
                    <a:pt x="136" y="36"/>
                  </a:lnTo>
                  <a:lnTo>
                    <a:pt x="140" y="34"/>
                  </a:lnTo>
                  <a:lnTo>
                    <a:pt x="138" y="32"/>
                  </a:lnTo>
                  <a:lnTo>
                    <a:pt x="134" y="32"/>
                  </a:lnTo>
                  <a:lnTo>
                    <a:pt x="132" y="30"/>
                  </a:lnTo>
                  <a:lnTo>
                    <a:pt x="130" y="32"/>
                  </a:lnTo>
                  <a:lnTo>
                    <a:pt x="128" y="30"/>
                  </a:lnTo>
                  <a:lnTo>
                    <a:pt x="126" y="30"/>
                  </a:lnTo>
                  <a:lnTo>
                    <a:pt x="124" y="32"/>
                  </a:lnTo>
                  <a:lnTo>
                    <a:pt x="122" y="30"/>
                  </a:lnTo>
                  <a:lnTo>
                    <a:pt x="122" y="28"/>
                  </a:lnTo>
                  <a:lnTo>
                    <a:pt x="120" y="26"/>
                  </a:lnTo>
                  <a:lnTo>
                    <a:pt x="118" y="28"/>
                  </a:lnTo>
                  <a:lnTo>
                    <a:pt x="114" y="26"/>
                  </a:lnTo>
                  <a:lnTo>
                    <a:pt x="112" y="24"/>
                  </a:lnTo>
                  <a:lnTo>
                    <a:pt x="112" y="24"/>
                  </a:lnTo>
                  <a:lnTo>
                    <a:pt x="110" y="24"/>
                  </a:lnTo>
                  <a:lnTo>
                    <a:pt x="108" y="24"/>
                  </a:lnTo>
                  <a:lnTo>
                    <a:pt x="106" y="22"/>
                  </a:lnTo>
                  <a:lnTo>
                    <a:pt x="102" y="20"/>
                  </a:lnTo>
                  <a:lnTo>
                    <a:pt x="100" y="20"/>
                  </a:lnTo>
                  <a:lnTo>
                    <a:pt x="100" y="18"/>
                  </a:lnTo>
                  <a:lnTo>
                    <a:pt x="98" y="18"/>
                  </a:lnTo>
                  <a:lnTo>
                    <a:pt x="98" y="18"/>
                  </a:lnTo>
                  <a:lnTo>
                    <a:pt x="94" y="18"/>
                  </a:lnTo>
                  <a:lnTo>
                    <a:pt x="94" y="14"/>
                  </a:lnTo>
                  <a:lnTo>
                    <a:pt x="92" y="14"/>
                  </a:lnTo>
                  <a:lnTo>
                    <a:pt x="90" y="12"/>
                  </a:lnTo>
                  <a:lnTo>
                    <a:pt x="90" y="12"/>
                  </a:lnTo>
                  <a:lnTo>
                    <a:pt x="86" y="10"/>
                  </a:lnTo>
                  <a:lnTo>
                    <a:pt x="86" y="8"/>
                  </a:lnTo>
                  <a:lnTo>
                    <a:pt x="84" y="6"/>
                  </a:lnTo>
                  <a:lnTo>
                    <a:pt x="82" y="2"/>
                  </a:lnTo>
                  <a:lnTo>
                    <a:pt x="80" y="0"/>
                  </a:lnTo>
                  <a:lnTo>
                    <a:pt x="80" y="2"/>
                  </a:lnTo>
                  <a:lnTo>
                    <a:pt x="76" y="4"/>
                  </a:lnTo>
                  <a:lnTo>
                    <a:pt x="76" y="2"/>
                  </a:lnTo>
                  <a:lnTo>
                    <a:pt x="72" y="4"/>
                  </a:lnTo>
                  <a:lnTo>
                    <a:pt x="70" y="6"/>
                  </a:lnTo>
                  <a:lnTo>
                    <a:pt x="72" y="10"/>
                  </a:lnTo>
                  <a:lnTo>
                    <a:pt x="70" y="14"/>
                  </a:lnTo>
                  <a:lnTo>
                    <a:pt x="68" y="18"/>
                  </a:lnTo>
                  <a:lnTo>
                    <a:pt x="68" y="20"/>
                  </a:lnTo>
                  <a:lnTo>
                    <a:pt x="62" y="20"/>
                  </a:lnTo>
                  <a:lnTo>
                    <a:pt x="62" y="20"/>
                  </a:lnTo>
                  <a:lnTo>
                    <a:pt x="58" y="20"/>
                  </a:lnTo>
                  <a:lnTo>
                    <a:pt x="54" y="22"/>
                  </a:lnTo>
                  <a:lnTo>
                    <a:pt x="54" y="24"/>
                  </a:lnTo>
                  <a:lnTo>
                    <a:pt x="54" y="26"/>
                  </a:lnTo>
                  <a:lnTo>
                    <a:pt x="56" y="26"/>
                  </a:lnTo>
                  <a:lnTo>
                    <a:pt x="54" y="28"/>
                  </a:lnTo>
                  <a:lnTo>
                    <a:pt x="50" y="30"/>
                  </a:lnTo>
                  <a:lnTo>
                    <a:pt x="44" y="28"/>
                  </a:lnTo>
                  <a:lnTo>
                    <a:pt x="42" y="28"/>
                  </a:lnTo>
                  <a:lnTo>
                    <a:pt x="42" y="28"/>
                  </a:lnTo>
                  <a:lnTo>
                    <a:pt x="40" y="28"/>
                  </a:lnTo>
                  <a:lnTo>
                    <a:pt x="38" y="26"/>
                  </a:lnTo>
                  <a:lnTo>
                    <a:pt x="40" y="24"/>
                  </a:lnTo>
                  <a:lnTo>
                    <a:pt x="38" y="22"/>
                  </a:lnTo>
                  <a:lnTo>
                    <a:pt x="34" y="24"/>
                  </a:lnTo>
                  <a:lnTo>
                    <a:pt x="32" y="24"/>
                  </a:lnTo>
                  <a:lnTo>
                    <a:pt x="32" y="22"/>
                  </a:lnTo>
                  <a:lnTo>
                    <a:pt x="32" y="26"/>
                  </a:lnTo>
                  <a:lnTo>
                    <a:pt x="32" y="28"/>
                  </a:lnTo>
                  <a:lnTo>
                    <a:pt x="36" y="30"/>
                  </a:lnTo>
                  <a:lnTo>
                    <a:pt x="34" y="32"/>
                  </a:lnTo>
                  <a:lnTo>
                    <a:pt x="36" y="34"/>
                  </a:lnTo>
                  <a:lnTo>
                    <a:pt x="34" y="36"/>
                  </a:lnTo>
                  <a:lnTo>
                    <a:pt x="36" y="38"/>
                  </a:lnTo>
                  <a:lnTo>
                    <a:pt x="36" y="40"/>
                  </a:lnTo>
                  <a:lnTo>
                    <a:pt x="32" y="38"/>
                  </a:lnTo>
                  <a:lnTo>
                    <a:pt x="30" y="40"/>
                  </a:lnTo>
                  <a:lnTo>
                    <a:pt x="28" y="40"/>
                  </a:lnTo>
                  <a:lnTo>
                    <a:pt x="26" y="40"/>
                  </a:lnTo>
                  <a:lnTo>
                    <a:pt x="26" y="38"/>
                  </a:lnTo>
                  <a:lnTo>
                    <a:pt x="22" y="42"/>
                  </a:lnTo>
                  <a:lnTo>
                    <a:pt x="20" y="36"/>
                  </a:lnTo>
                  <a:lnTo>
                    <a:pt x="18" y="36"/>
                  </a:lnTo>
                  <a:lnTo>
                    <a:pt x="14" y="36"/>
                  </a:lnTo>
                  <a:lnTo>
                    <a:pt x="12" y="38"/>
                  </a:lnTo>
                  <a:lnTo>
                    <a:pt x="12" y="38"/>
                  </a:lnTo>
                  <a:lnTo>
                    <a:pt x="10" y="40"/>
                  </a:lnTo>
                  <a:lnTo>
                    <a:pt x="8" y="38"/>
                  </a:lnTo>
                  <a:lnTo>
                    <a:pt x="6" y="38"/>
                  </a:lnTo>
                  <a:lnTo>
                    <a:pt x="4" y="40"/>
                  </a:lnTo>
                  <a:lnTo>
                    <a:pt x="0" y="40"/>
                  </a:lnTo>
                  <a:lnTo>
                    <a:pt x="0" y="42"/>
                  </a:lnTo>
                  <a:lnTo>
                    <a:pt x="0" y="44"/>
                  </a:lnTo>
                  <a:lnTo>
                    <a:pt x="2" y="44"/>
                  </a:lnTo>
                  <a:lnTo>
                    <a:pt x="4" y="44"/>
                  </a:lnTo>
                  <a:lnTo>
                    <a:pt x="4" y="44"/>
                  </a:lnTo>
                  <a:lnTo>
                    <a:pt x="2" y="44"/>
                  </a:lnTo>
                  <a:lnTo>
                    <a:pt x="0" y="44"/>
                  </a:lnTo>
                  <a:lnTo>
                    <a:pt x="2" y="46"/>
                  </a:lnTo>
                  <a:lnTo>
                    <a:pt x="2" y="46"/>
                  </a:lnTo>
                  <a:lnTo>
                    <a:pt x="4" y="46"/>
                  </a:lnTo>
                  <a:lnTo>
                    <a:pt x="4" y="48"/>
                  </a:lnTo>
                  <a:lnTo>
                    <a:pt x="4" y="48"/>
                  </a:lnTo>
                  <a:lnTo>
                    <a:pt x="0" y="48"/>
                  </a:lnTo>
                  <a:lnTo>
                    <a:pt x="0" y="48"/>
                  </a:lnTo>
                  <a:lnTo>
                    <a:pt x="4" y="48"/>
                  </a:lnTo>
                  <a:lnTo>
                    <a:pt x="4" y="52"/>
                  </a:lnTo>
                  <a:lnTo>
                    <a:pt x="4" y="54"/>
                  </a:lnTo>
                  <a:lnTo>
                    <a:pt x="6" y="52"/>
                  </a:lnTo>
                  <a:lnTo>
                    <a:pt x="8" y="52"/>
                  </a:lnTo>
                  <a:lnTo>
                    <a:pt x="10" y="52"/>
                  </a:lnTo>
                  <a:lnTo>
                    <a:pt x="14" y="54"/>
                  </a:lnTo>
                  <a:lnTo>
                    <a:pt x="14" y="54"/>
                  </a:lnTo>
                  <a:lnTo>
                    <a:pt x="16" y="54"/>
                  </a:lnTo>
                  <a:lnTo>
                    <a:pt x="18" y="56"/>
                  </a:lnTo>
                  <a:lnTo>
                    <a:pt x="20" y="54"/>
                  </a:lnTo>
                  <a:lnTo>
                    <a:pt x="22" y="54"/>
                  </a:lnTo>
                  <a:lnTo>
                    <a:pt x="20" y="56"/>
                  </a:lnTo>
                  <a:lnTo>
                    <a:pt x="22" y="58"/>
                  </a:lnTo>
                  <a:lnTo>
                    <a:pt x="24" y="56"/>
                  </a:lnTo>
                  <a:lnTo>
                    <a:pt x="26" y="58"/>
                  </a:lnTo>
                  <a:lnTo>
                    <a:pt x="24" y="60"/>
                  </a:lnTo>
                  <a:lnTo>
                    <a:pt x="26" y="62"/>
                  </a:lnTo>
                  <a:lnTo>
                    <a:pt x="28" y="62"/>
                  </a:lnTo>
                  <a:lnTo>
                    <a:pt x="28" y="60"/>
                  </a:lnTo>
                  <a:lnTo>
                    <a:pt x="32" y="60"/>
                  </a:lnTo>
                  <a:lnTo>
                    <a:pt x="34" y="62"/>
                  </a:lnTo>
                  <a:lnTo>
                    <a:pt x="32" y="62"/>
                  </a:lnTo>
                  <a:lnTo>
                    <a:pt x="28" y="62"/>
                  </a:lnTo>
                  <a:lnTo>
                    <a:pt x="28" y="64"/>
                  </a:lnTo>
                  <a:lnTo>
                    <a:pt x="28" y="64"/>
                  </a:lnTo>
                  <a:lnTo>
                    <a:pt x="30" y="66"/>
                  </a:lnTo>
                  <a:lnTo>
                    <a:pt x="28" y="68"/>
                  </a:lnTo>
                  <a:lnTo>
                    <a:pt x="28" y="70"/>
                  </a:lnTo>
                  <a:lnTo>
                    <a:pt x="30" y="70"/>
                  </a:lnTo>
                  <a:lnTo>
                    <a:pt x="34" y="74"/>
                  </a:lnTo>
                  <a:lnTo>
                    <a:pt x="36" y="74"/>
                  </a:lnTo>
                  <a:lnTo>
                    <a:pt x="40" y="76"/>
                  </a:lnTo>
                  <a:lnTo>
                    <a:pt x="40" y="78"/>
                  </a:lnTo>
                  <a:lnTo>
                    <a:pt x="40" y="80"/>
                  </a:lnTo>
                  <a:lnTo>
                    <a:pt x="40" y="82"/>
                  </a:lnTo>
                  <a:lnTo>
                    <a:pt x="40" y="82"/>
                  </a:lnTo>
                  <a:lnTo>
                    <a:pt x="38" y="84"/>
                  </a:lnTo>
                  <a:lnTo>
                    <a:pt x="40" y="86"/>
                  </a:lnTo>
                  <a:lnTo>
                    <a:pt x="44" y="88"/>
                  </a:lnTo>
                  <a:lnTo>
                    <a:pt x="48" y="96"/>
                  </a:lnTo>
                  <a:lnTo>
                    <a:pt x="44" y="92"/>
                  </a:lnTo>
                  <a:lnTo>
                    <a:pt x="44" y="90"/>
                  </a:lnTo>
                  <a:lnTo>
                    <a:pt x="42" y="88"/>
                  </a:lnTo>
                  <a:lnTo>
                    <a:pt x="40" y="90"/>
                  </a:lnTo>
                  <a:lnTo>
                    <a:pt x="38" y="96"/>
                  </a:lnTo>
                  <a:lnTo>
                    <a:pt x="38" y="100"/>
                  </a:lnTo>
                  <a:lnTo>
                    <a:pt x="40" y="100"/>
                  </a:lnTo>
                  <a:lnTo>
                    <a:pt x="38" y="102"/>
                  </a:lnTo>
                  <a:lnTo>
                    <a:pt x="38" y="110"/>
                  </a:lnTo>
                  <a:lnTo>
                    <a:pt x="36" y="118"/>
                  </a:lnTo>
                  <a:lnTo>
                    <a:pt x="34" y="120"/>
                  </a:lnTo>
                  <a:lnTo>
                    <a:pt x="34" y="120"/>
                  </a:lnTo>
                  <a:lnTo>
                    <a:pt x="36" y="122"/>
                  </a:lnTo>
                  <a:lnTo>
                    <a:pt x="36" y="122"/>
                  </a:lnTo>
                  <a:lnTo>
                    <a:pt x="38" y="124"/>
                  </a:lnTo>
                  <a:lnTo>
                    <a:pt x="38" y="126"/>
                  </a:lnTo>
                  <a:lnTo>
                    <a:pt x="42" y="126"/>
                  </a:lnTo>
                  <a:lnTo>
                    <a:pt x="46" y="128"/>
                  </a:lnTo>
                  <a:lnTo>
                    <a:pt x="48" y="130"/>
                  </a:lnTo>
                  <a:lnTo>
                    <a:pt x="50" y="128"/>
                  </a:lnTo>
                  <a:lnTo>
                    <a:pt x="54" y="132"/>
                  </a:lnTo>
                  <a:lnTo>
                    <a:pt x="56" y="132"/>
                  </a:lnTo>
                  <a:lnTo>
                    <a:pt x="58" y="132"/>
                  </a:lnTo>
                  <a:lnTo>
                    <a:pt x="60" y="130"/>
                  </a:lnTo>
                  <a:lnTo>
                    <a:pt x="66" y="130"/>
                  </a:lnTo>
                  <a:lnTo>
                    <a:pt x="68" y="132"/>
                  </a:lnTo>
                  <a:lnTo>
                    <a:pt x="72" y="130"/>
                  </a:lnTo>
                  <a:lnTo>
                    <a:pt x="76" y="132"/>
                  </a:lnTo>
                  <a:lnTo>
                    <a:pt x="80" y="132"/>
                  </a:lnTo>
                  <a:lnTo>
                    <a:pt x="84" y="134"/>
                  </a:lnTo>
                  <a:lnTo>
                    <a:pt x="86" y="136"/>
                  </a:lnTo>
                  <a:lnTo>
                    <a:pt x="86" y="134"/>
                  </a:lnTo>
                  <a:lnTo>
                    <a:pt x="86" y="130"/>
                  </a:lnTo>
                  <a:lnTo>
                    <a:pt x="86" y="126"/>
                  </a:lnTo>
                  <a:lnTo>
                    <a:pt x="86" y="124"/>
                  </a:lnTo>
                  <a:lnTo>
                    <a:pt x="90" y="122"/>
                  </a:lnTo>
                  <a:lnTo>
                    <a:pt x="94" y="118"/>
                  </a:lnTo>
                  <a:lnTo>
                    <a:pt x="96" y="118"/>
                  </a:lnTo>
                  <a:lnTo>
                    <a:pt x="96" y="118"/>
                  </a:lnTo>
                  <a:lnTo>
                    <a:pt x="98" y="118"/>
                  </a:lnTo>
                  <a:lnTo>
                    <a:pt x="102" y="120"/>
                  </a:lnTo>
                  <a:lnTo>
                    <a:pt x="104" y="120"/>
                  </a:lnTo>
                  <a:lnTo>
                    <a:pt x="106" y="118"/>
                  </a:lnTo>
                  <a:lnTo>
                    <a:pt x="108" y="118"/>
                  </a:lnTo>
                  <a:lnTo>
                    <a:pt x="116" y="124"/>
                  </a:lnTo>
                  <a:lnTo>
                    <a:pt x="118" y="124"/>
                  </a:lnTo>
                  <a:lnTo>
                    <a:pt x="122" y="124"/>
                  </a:lnTo>
                  <a:lnTo>
                    <a:pt x="126" y="124"/>
                  </a:lnTo>
                  <a:lnTo>
                    <a:pt x="124" y="122"/>
                  </a:lnTo>
                  <a:lnTo>
                    <a:pt x="126" y="120"/>
                  </a:lnTo>
                  <a:lnTo>
                    <a:pt x="134" y="114"/>
                  </a:lnTo>
                  <a:lnTo>
                    <a:pt x="134" y="114"/>
                  </a:lnTo>
                  <a:lnTo>
                    <a:pt x="134" y="110"/>
                  </a:lnTo>
                  <a:lnTo>
                    <a:pt x="136" y="108"/>
                  </a:lnTo>
                  <a:lnTo>
                    <a:pt x="132" y="108"/>
                  </a:lnTo>
                  <a:lnTo>
                    <a:pt x="128" y="104"/>
                  </a:lnTo>
                  <a:lnTo>
                    <a:pt x="128" y="98"/>
                  </a:lnTo>
                  <a:lnTo>
                    <a:pt x="124" y="96"/>
                  </a:lnTo>
                  <a:lnTo>
                    <a:pt x="126" y="92"/>
                  </a:lnTo>
                  <a:lnTo>
                    <a:pt x="130" y="92"/>
                  </a:lnTo>
                  <a:lnTo>
                    <a:pt x="130" y="88"/>
                  </a:lnTo>
                  <a:lnTo>
                    <a:pt x="128" y="86"/>
                  </a:lnTo>
                  <a:lnTo>
                    <a:pt x="128" y="84"/>
                  </a:lnTo>
                  <a:lnTo>
                    <a:pt x="128" y="82"/>
                  </a:lnTo>
                  <a:lnTo>
                    <a:pt x="128" y="82"/>
                  </a:lnTo>
                  <a:close/>
                  <a:moveTo>
                    <a:pt x="154" y="150"/>
                  </a:moveTo>
                  <a:lnTo>
                    <a:pt x="150" y="148"/>
                  </a:lnTo>
                  <a:lnTo>
                    <a:pt x="150" y="146"/>
                  </a:lnTo>
                  <a:lnTo>
                    <a:pt x="150" y="146"/>
                  </a:lnTo>
                  <a:lnTo>
                    <a:pt x="152" y="146"/>
                  </a:lnTo>
                  <a:lnTo>
                    <a:pt x="150" y="146"/>
                  </a:lnTo>
                  <a:lnTo>
                    <a:pt x="150" y="146"/>
                  </a:lnTo>
                  <a:lnTo>
                    <a:pt x="150" y="144"/>
                  </a:lnTo>
                  <a:lnTo>
                    <a:pt x="148" y="142"/>
                  </a:lnTo>
                  <a:lnTo>
                    <a:pt x="148" y="140"/>
                  </a:lnTo>
                  <a:lnTo>
                    <a:pt x="148" y="140"/>
                  </a:lnTo>
                  <a:lnTo>
                    <a:pt x="148" y="140"/>
                  </a:lnTo>
                  <a:lnTo>
                    <a:pt x="146" y="138"/>
                  </a:lnTo>
                  <a:lnTo>
                    <a:pt x="146" y="136"/>
                  </a:lnTo>
                  <a:lnTo>
                    <a:pt x="148" y="136"/>
                  </a:lnTo>
                  <a:lnTo>
                    <a:pt x="148" y="136"/>
                  </a:lnTo>
                  <a:lnTo>
                    <a:pt x="146" y="134"/>
                  </a:lnTo>
                  <a:lnTo>
                    <a:pt x="148" y="132"/>
                  </a:lnTo>
                  <a:lnTo>
                    <a:pt x="152" y="130"/>
                  </a:lnTo>
                  <a:lnTo>
                    <a:pt x="154" y="128"/>
                  </a:lnTo>
                  <a:lnTo>
                    <a:pt x="156" y="130"/>
                  </a:lnTo>
                  <a:lnTo>
                    <a:pt x="156" y="130"/>
                  </a:lnTo>
                  <a:lnTo>
                    <a:pt x="156" y="128"/>
                  </a:lnTo>
                  <a:lnTo>
                    <a:pt x="156" y="126"/>
                  </a:lnTo>
                  <a:lnTo>
                    <a:pt x="156" y="124"/>
                  </a:lnTo>
                  <a:lnTo>
                    <a:pt x="158" y="124"/>
                  </a:lnTo>
                  <a:lnTo>
                    <a:pt x="158" y="128"/>
                  </a:lnTo>
                  <a:lnTo>
                    <a:pt x="158" y="132"/>
                  </a:lnTo>
                  <a:lnTo>
                    <a:pt x="160" y="136"/>
                  </a:lnTo>
                  <a:lnTo>
                    <a:pt x="158" y="142"/>
                  </a:lnTo>
                  <a:lnTo>
                    <a:pt x="158" y="144"/>
                  </a:lnTo>
                  <a:lnTo>
                    <a:pt x="156" y="148"/>
                  </a:lnTo>
                  <a:lnTo>
                    <a:pt x="154" y="15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8" name="Finland">
              <a:extLst>
                <a:ext uri="{FF2B5EF4-FFF2-40B4-BE49-F238E27FC236}">
                  <a16:creationId xmlns:a16="http://schemas.microsoft.com/office/drawing/2014/main" id="{F8F60A08-A4A8-4108-9AC2-A51DF0F15CF7}"/>
                </a:ext>
              </a:extLst>
            </p:cNvPr>
            <p:cNvSpPr>
              <a:spLocks noEditPoints="1"/>
            </p:cNvSpPr>
            <p:nvPr/>
          </p:nvSpPr>
          <p:spPr bwMode="auto">
            <a:xfrm>
              <a:off x="6291214" y="2377462"/>
              <a:ext cx="233491" cy="421049"/>
            </a:xfrm>
            <a:custGeom>
              <a:avLst/>
              <a:gdLst>
                <a:gd name="T0" fmla="*/ 112 w 122"/>
                <a:gd name="T1" fmla="*/ 182 h 220"/>
                <a:gd name="T2" fmla="*/ 114 w 122"/>
                <a:gd name="T3" fmla="*/ 148 h 220"/>
                <a:gd name="T4" fmla="*/ 106 w 122"/>
                <a:gd name="T5" fmla="*/ 124 h 220"/>
                <a:gd name="T6" fmla="*/ 100 w 122"/>
                <a:gd name="T7" fmla="*/ 110 h 220"/>
                <a:gd name="T8" fmla="*/ 98 w 122"/>
                <a:gd name="T9" fmla="*/ 84 h 220"/>
                <a:gd name="T10" fmla="*/ 94 w 122"/>
                <a:gd name="T11" fmla="*/ 54 h 220"/>
                <a:gd name="T12" fmla="*/ 78 w 122"/>
                <a:gd name="T13" fmla="*/ 42 h 220"/>
                <a:gd name="T14" fmla="*/ 76 w 122"/>
                <a:gd name="T15" fmla="*/ 24 h 220"/>
                <a:gd name="T16" fmla="*/ 78 w 122"/>
                <a:gd name="T17" fmla="*/ 8 h 220"/>
                <a:gd name="T18" fmla="*/ 60 w 122"/>
                <a:gd name="T19" fmla="*/ 0 h 220"/>
                <a:gd name="T20" fmla="*/ 50 w 122"/>
                <a:gd name="T21" fmla="*/ 6 h 220"/>
                <a:gd name="T22" fmla="*/ 48 w 122"/>
                <a:gd name="T23" fmla="*/ 22 h 220"/>
                <a:gd name="T24" fmla="*/ 40 w 122"/>
                <a:gd name="T25" fmla="*/ 30 h 220"/>
                <a:gd name="T26" fmla="*/ 24 w 122"/>
                <a:gd name="T27" fmla="*/ 34 h 220"/>
                <a:gd name="T28" fmla="*/ 6 w 122"/>
                <a:gd name="T29" fmla="*/ 20 h 220"/>
                <a:gd name="T30" fmla="*/ 0 w 122"/>
                <a:gd name="T31" fmla="*/ 26 h 220"/>
                <a:gd name="T32" fmla="*/ 16 w 122"/>
                <a:gd name="T33" fmla="*/ 38 h 220"/>
                <a:gd name="T34" fmla="*/ 26 w 122"/>
                <a:gd name="T35" fmla="*/ 44 h 220"/>
                <a:gd name="T36" fmla="*/ 30 w 122"/>
                <a:gd name="T37" fmla="*/ 58 h 220"/>
                <a:gd name="T38" fmla="*/ 34 w 122"/>
                <a:gd name="T39" fmla="*/ 70 h 220"/>
                <a:gd name="T40" fmla="*/ 36 w 122"/>
                <a:gd name="T41" fmla="*/ 90 h 220"/>
                <a:gd name="T42" fmla="*/ 44 w 122"/>
                <a:gd name="T43" fmla="*/ 100 h 220"/>
                <a:gd name="T44" fmla="*/ 54 w 122"/>
                <a:gd name="T45" fmla="*/ 112 h 220"/>
                <a:gd name="T46" fmla="*/ 56 w 122"/>
                <a:gd name="T47" fmla="*/ 118 h 220"/>
                <a:gd name="T48" fmla="*/ 44 w 122"/>
                <a:gd name="T49" fmla="*/ 124 h 220"/>
                <a:gd name="T50" fmla="*/ 36 w 122"/>
                <a:gd name="T51" fmla="*/ 134 h 220"/>
                <a:gd name="T52" fmla="*/ 34 w 122"/>
                <a:gd name="T53" fmla="*/ 144 h 220"/>
                <a:gd name="T54" fmla="*/ 26 w 122"/>
                <a:gd name="T55" fmla="*/ 146 h 220"/>
                <a:gd name="T56" fmla="*/ 24 w 122"/>
                <a:gd name="T57" fmla="*/ 154 h 220"/>
                <a:gd name="T58" fmla="*/ 18 w 122"/>
                <a:gd name="T59" fmla="*/ 156 h 220"/>
                <a:gd name="T60" fmla="*/ 16 w 122"/>
                <a:gd name="T61" fmla="*/ 166 h 220"/>
                <a:gd name="T62" fmla="*/ 18 w 122"/>
                <a:gd name="T63" fmla="*/ 174 h 220"/>
                <a:gd name="T64" fmla="*/ 24 w 122"/>
                <a:gd name="T65" fmla="*/ 188 h 220"/>
                <a:gd name="T66" fmla="*/ 22 w 122"/>
                <a:gd name="T67" fmla="*/ 202 h 220"/>
                <a:gd name="T68" fmla="*/ 30 w 122"/>
                <a:gd name="T69" fmla="*/ 206 h 220"/>
                <a:gd name="T70" fmla="*/ 38 w 122"/>
                <a:gd name="T71" fmla="*/ 210 h 220"/>
                <a:gd name="T72" fmla="*/ 42 w 122"/>
                <a:gd name="T73" fmla="*/ 220 h 220"/>
                <a:gd name="T74" fmla="*/ 50 w 122"/>
                <a:gd name="T75" fmla="*/ 216 h 220"/>
                <a:gd name="T76" fmla="*/ 68 w 122"/>
                <a:gd name="T77" fmla="*/ 210 h 220"/>
                <a:gd name="T78" fmla="*/ 72 w 122"/>
                <a:gd name="T79" fmla="*/ 208 h 220"/>
                <a:gd name="T80" fmla="*/ 76 w 122"/>
                <a:gd name="T81" fmla="*/ 208 h 220"/>
                <a:gd name="T82" fmla="*/ 86 w 122"/>
                <a:gd name="T83" fmla="*/ 204 h 220"/>
                <a:gd name="T84" fmla="*/ 92 w 122"/>
                <a:gd name="T85" fmla="*/ 204 h 220"/>
                <a:gd name="T86" fmla="*/ 50 w 122"/>
                <a:gd name="T87" fmla="*/ 114 h 220"/>
                <a:gd name="T88" fmla="*/ 52 w 122"/>
                <a:gd name="T89" fmla="*/ 112 h 220"/>
                <a:gd name="T90" fmla="*/ 16 w 122"/>
                <a:gd name="T91" fmla="*/ 150 h 220"/>
                <a:gd name="T92" fmla="*/ 16 w 122"/>
                <a:gd name="T93" fmla="*/ 154 h 220"/>
                <a:gd name="T94" fmla="*/ 38 w 122"/>
                <a:gd name="T95" fmla="*/ 216 h 220"/>
                <a:gd name="T96" fmla="*/ 38 w 122"/>
                <a:gd name="T97" fmla="*/ 212 h 220"/>
                <a:gd name="T98" fmla="*/ 32 w 122"/>
                <a:gd name="T99" fmla="*/ 210 h 220"/>
                <a:gd name="T100" fmla="*/ 22 w 122"/>
                <a:gd name="T101" fmla="*/ 208 h 220"/>
                <a:gd name="T102" fmla="*/ 6 w 122"/>
                <a:gd name="T103" fmla="*/ 210 h 220"/>
                <a:gd name="T104" fmla="*/ 12 w 122"/>
                <a:gd name="T105" fmla="*/ 210 h 220"/>
                <a:gd name="T106" fmla="*/ 14 w 122"/>
                <a:gd name="T107" fmla="*/ 216 h 220"/>
                <a:gd name="T108" fmla="*/ 6 w 122"/>
                <a:gd name="T109" fmla="*/ 2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220">
                  <a:moveTo>
                    <a:pt x="96" y="204"/>
                  </a:moveTo>
                  <a:lnTo>
                    <a:pt x="96" y="200"/>
                  </a:lnTo>
                  <a:lnTo>
                    <a:pt x="102" y="194"/>
                  </a:lnTo>
                  <a:lnTo>
                    <a:pt x="104" y="194"/>
                  </a:lnTo>
                  <a:lnTo>
                    <a:pt x="108" y="188"/>
                  </a:lnTo>
                  <a:lnTo>
                    <a:pt x="112" y="182"/>
                  </a:lnTo>
                  <a:lnTo>
                    <a:pt x="114" y="176"/>
                  </a:lnTo>
                  <a:lnTo>
                    <a:pt x="120" y="168"/>
                  </a:lnTo>
                  <a:lnTo>
                    <a:pt x="122" y="160"/>
                  </a:lnTo>
                  <a:lnTo>
                    <a:pt x="122" y="156"/>
                  </a:lnTo>
                  <a:lnTo>
                    <a:pt x="116" y="150"/>
                  </a:lnTo>
                  <a:lnTo>
                    <a:pt x="114" y="148"/>
                  </a:lnTo>
                  <a:lnTo>
                    <a:pt x="108" y="140"/>
                  </a:lnTo>
                  <a:lnTo>
                    <a:pt x="108" y="136"/>
                  </a:lnTo>
                  <a:lnTo>
                    <a:pt x="110" y="134"/>
                  </a:lnTo>
                  <a:lnTo>
                    <a:pt x="110" y="130"/>
                  </a:lnTo>
                  <a:lnTo>
                    <a:pt x="106" y="126"/>
                  </a:lnTo>
                  <a:lnTo>
                    <a:pt x="106" y="124"/>
                  </a:lnTo>
                  <a:lnTo>
                    <a:pt x="106" y="120"/>
                  </a:lnTo>
                  <a:lnTo>
                    <a:pt x="106" y="118"/>
                  </a:lnTo>
                  <a:lnTo>
                    <a:pt x="106" y="116"/>
                  </a:lnTo>
                  <a:lnTo>
                    <a:pt x="102" y="116"/>
                  </a:lnTo>
                  <a:lnTo>
                    <a:pt x="100" y="114"/>
                  </a:lnTo>
                  <a:lnTo>
                    <a:pt x="100" y="110"/>
                  </a:lnTo>
                  <a:lnTo>
                    <a:pt x="102" y="108"/>
                  </a:lnTo>
                  <a:lnTo>
                    <a:pt x="100" y="106"/>
                  </a:lnTo>
                  <a:lnTo>
                    <a:pt x="100" y="104"/>
                  </a:lnTo>
                  <a:lnTo>
                    <a:pt x="100" y="96"/>
                  </a:lnTo>
                  <a:lnTo>
                    <a:pt x="102" y="96"/>
                  </a:lnTo>
                  <a:lnTo>
                    <a:pt x="98" y="84"/>
                  </a:lnTo>
                  <a:lnTo>
                    <a:pt x="92" y="74"/>
                  </a:lnTo>
                  <a:lnTo>
                    <a:pt x="92" y="70"/>
                  </a:lnTo>
                  <a:lnTo>
                    <a:pt x="88" y="68"/>
                  </a:lnTo>
                  <a:lnTo>
                    <a:pt x="90" y="62"/>
                  </a:lnTo>
                  <a:lnTo>
                    <a:pt x="92" y="58"/>
                  </a:lnTo>
                  <a:lnTo>
                    <a:pt x="94" y="54"/>
                  </a:lnTo>
                  <a:lnTo>
                    <a:pt x="92" y="52"/>
                  </a:lnTo>
                  <a:lnTo>
                    <a:pt x="86" y="48"/>
                  </a:lnTo>
                  <a:lnTo>
                    <a:pt x="86" y="46"/>
                  </a:lnTo>
                  <a:lnTo>
                    <a:pt x="84" y="44"/>
                  </a:lnTo>
                  <a:lnTo>
                    <a:pt x="80" y="42"/>
                  </a:lnTo>
                  <a:lnTo>
                    <a:pt x="78" y="42"/>
                  </a:lnTo>
                  <a:lnTo>
                    <a:pt x="76" y="36"/>
                  </a:lnTo>
                  <a:lnTo>
                    <a:pt x="74" y="34"/>
                  </a:lnTo>
                  <a:lnTo>
                    <a:pt x="76" y="30"/>
                  </a:lnTo>
                  <a:lnTo>
                    <a:pt x="76" y="26"/>
                  </a:lnTo>
                  <a:lnTo>
                    <a:pt x="74" y="26"/>
                  </a:lnTo>
                  <a:lnTo>
                    <a:pt x="76" y="24"/>
                  </a:lnTo>
                  <a:lnTo>
                    <a:pt x="80" y="24"/>
                  </a:lnTo>
                  <a:lnTo>
                    <a:pt x="78" y="18"/>
                  </a:lnTo>
                  <a:lnTo>
                    <a:pt x="82" y="14"/>
                  </a:lnTo>
                  <a:lnTo>
                    <a:pt x="82" y="12"/>
                  </a:lnTo>
                  <a:lnTo>
                    <a:pt x="78" y="10"/>
                  </a:lnTo>
                  <a:lnTo>
                    <a:pt x="78" y="8"/>
                  </a:lnTo>
                  <a:lnTo>
                    <a:pt x="74" y="6"/>
                  </a:lnTo>
                  <a:lnTo>
                    <a:pt x="72" y="6"/>
                  </a:lnTo>
                  <a:lnTo>
                    <a:pt x="70" y="4"/>
                  </a:lnTo>
                  <a:lnTo>
                    <a:pt x="66" y="0"/>
                  </a:lnTo>
                  <a:lnTo>
                    <a:pt x="64" y="0"/>
                  </a:lnTo>
                  <a:lnTo>
                    <a:pt x="60" y="0"/>
                  </a:lnTo>
                  <a:lnTo>
                    <a:pt x="58" y="2"/>
                  </a:lnTo>
                  <a:lnTo>
                    <a:pt x="58" y="2"/>
                  </a:lnTo>
                  <a:lnTo>
                    <a:pt x="56" y="2"/>
                  </a:lnTo>
                  <a:lnTo>
                    <a:pt x="52" y="2"/>
                  </a:lnTo>
                  <a:lnTo>
                    <a:pt x="50" y="4"/>
                  </a:lnTo>
                  <a:lnTo>
                    <a:pt x="50" y="6"/>
                  </a:lnTo>
                  <a:lnTo>
                    <a:pt x="48" y="8"/>
                  </a:lnTo>
                  <a:lnTo>
                    <a:pt x="46" y="8"/>
                  </a:lnTo>
                  <a:lnTo>
                    <a:pt x="48" y="10"/>
                  </a:lnTo>
                  <a:lnTo>
                    <a:pt x="48" y="12"/>
                  </a:lnTo>
                  <a:lnTo>
                    <a:pt x="46" y="18"/>
                  </a:lnTo>
                  <a:lnTo>
                    <a:pt x="48" y="22"/>
                  </a:lnTo>
                  <a:lnTo>
                    <a:pt x="48" y="24"/>
                  </a:lnTo>
                  <a:lnTo>
                    <a:pt x="48" y="26"/>
                  </a:lnTo>
                  <a:lnTo>
                    <a:pt x="46" y="28"/>
                  </a:lnTo>
                  <a:lnTo>
                    <a:pt x="44" y="28"/>
                  </a:lnTo>
                  <a:lnTo>
                    <a:pt x="42" y="28"/>
                  </a:lnTo>
                  <a:lnTo>
                    <a:pt x="40" y="30"/>
                  </a:lnTo>
                  <a:lnTo>
                    <a:pt x="38" y="32"/>
                  </a:lnTo>
                  <a:lnTo>
                    <a:pt x="36" y="32"/>
                  </a:lnTo>
                  <a:lnTo>
                    <a:pt x="32" y="30"/>
                  </a:lnTo>
                  <a:lnTo>
                    <a:pt x="30" y="30"/>
                  </a:lnTo>
                  <a:lnTo>
                    <a:pt x="28" y="32"/>
                  </a:lnTo>
                  <a:lnTo>
                    <a:pt x="24" y="34"/>
                  </a:lnTo>
                  <a:lnTo>
                    <a:pt x="18" y="34"/>
                  </a:lnTo>
                  <a:lnTo>
                    <a:pt x="16" y="32"/>
                  </a:lnTo>
                  <a:lnTo>
                    <a:pt x="14" y="30"/>
                  </a:lnTo>
                  <a:lnTo>
                    <a:pt x="12" y="28"/>
                  </a:lnTo>
                  <a:lnTo>
                    <a:pt x="8" y="22"/>
                  </a:lnTo>
                  <a:lnTo>
                    <a:pt x="6" y="20"/>
                  </a:lnTo>
                  <a:lnTo>
                    <a:pt x="2" y="20"/>
                  </a:lnTo>
                  <a:lnTo>
                    <a:pt x="2" y="20"/>
                  </a:lnTo>
                  <a:lnTo>
                    <a:pt x="2" y="24"/>
                  </a:lnTo>
                  <a:lnTo>
                    <a:pt x="2" y="26"/>
                  </a:lnTo>
                  <a:lnTo>
                    <a:pt x="0" y="26"/>
                  </a:lnTo>
                  <a:lnTo>
                    <a:pt x="0" y="26"/>
                  </a:lnTo>
                  <a:lnTo>
                    <a:pt x="0" y="26"/>
                  </a:lnTo>
                  <a:lnTo>
                    <a:pt x="2" y="28"/>
                  </a:lnTo>
                  <a:lnTo>
                    <a:pt x="4" y="30"/>
                  </a:lnTo>
                  <a:lnTo>
                    <a:pt x="8" y="34"/>
                  </a:lnTo>
                  <a:lnTo>
                    <a:pt x="12" y="38"/>
                  </a:lnTo>
                  <a:lnTo>
                    <a:pt x="16" y="38"/>
                  </a:lnTo>
                  <a:lnTo>
                    <a:pt x="18" y="38"/>
                  </a:lnTo>
                  <a:lnTo>
                    <a:pt x="20" y="40"/>
                  </a:lnTo>
                  <a:lnTo>
                    <a:pt x="22" y="42"/>
                  </a:lnTo>
                  <a:lnTo>
                    <a:pt x="24" y="44"/>
                  </a:lnTo>
                  <a:lnTo>
                    <a:pt x="24" y="44"/>
                  </a:lnTo>
                  <a:lnTo>
                    <a:pt x="26" y="44"/>
                  </a:lnTo>
                  <a:lnTo>
                    <a:pt x="28" y="48"/>
                  </a:lnTo>
                  <a:lnTo>
                    <a:pt x="30" y="48"/>
                  </a:lnTo>
                  <a:lnTo>
                    <a:pt x="30" y="48"/>
                  </a:lnTo>
                  <a:lnTo>
                    <a:pt x="30" y="52"/>
                  </a:lnTo>
                  <a:lnTo>
                    <a:pt x="30" y="56"/>
                  </a:lnTo>
                  <a:lnTo>
                    <a:pt x="30" y="58"/>
                  </a:lnTo>
                  <a:lnTo>
                    <a:pt x="30" y="60"/>
                  </a:lnTo>
                  <a:lnTo>
                    <a:pt x="32" y="60"/>
                  </a:lnTo>
                  <a:lnTo>
                    <a:pt x="34" y="64"/>
                  </a:lnTo>
                  <a:lnTo>
                    <a:pt x="32" y="66"/>
                  </a:lnTo>
                  <a:lnTo>
                    <a:pt x="32" y="68"/>
                  </a:lnTo>
                  <a:lnTo>
                    <a:pt x="34" y="70"/>
                  </a:lnTo>
                  <a:lnTo>
                    <a:pt x="34" y="76"/>
                  </a:lnTo>
                  <a:lnTo>
                    <a:pt x="34" y="76"/>
                  </a:lnTo>
                  <a:lnTo>
                    <a:pt x="34" y="78"/>
                  </a:lnTo>
                  <a:lnTo>
                    <a:pt x="34" y="84"/>
                  </a:lnTo>
                  <a:lnTo>
                    <a:pt x="34" y="86"/>
                  </a:lnTo>
                  <a:lnTo>
                    <a:pt x="36" y="90"/>
                  </a:lnTo>
                  <a:lnTo>
                    <a:pt x="38" y="90"/>
                  </a:lnTo>
                  <a:lnTo>
                    <a:pt x="40" y="94"/>
                  </a:lnTo>
                  <a:lnTo>
                    <a:pt x="40" y="96"/>
                  </a:lnTo>
                  <a:lnTo>
                    <a:pt x="40" y="98"/>
                  </a:lnTo>
                  <a:lnTo>
                    <a:pt x="42" y="100"/>
                  </a:lnTo>
                  <a:lnTo>
                    <a:pt x="44" y="100"/>
                  </a:lnTo>
                  <a:lnTo>
                    <a:pt x="46" y="102"/>
                  </a:lnTo>
                  <a:lnTo>
                    <a:pt x="50" y="102"/>
                  </a:lnTo>
                  <a:lnTo>
                    <a:pt x="54" y="104"/>
                  </a:lnTo>
                  <a:lnTo>
                    <a:pt x="52" y="106"/>
                  </a:lnTo>
                  <a:lnTo>
                    <a:pt x="54" y="108"/>
                  </a:lnTo>
                  <a:lnTo>
                    <a:pt x="54" y="112"/>
                  </a:lnTo>
                  <a:lnTo>
                    <a:pt x="52" y="112"/>
                  </a:lnTo>
                  <a:lnTo>
                    <a:pt x="56" y="116"/>
                  </a:lnTo>
                  <a:lnTo>
                    <a:pt x="54" y="114"/>
                  </a:lnTo>
                  <a:lnTo>
                    <a:pt x="52" y="116"/>
                  </a:lnTo>
                  <a:lnTo>
                    <a:pt x="56" y="118"/>
                  </a:lnTo>
                  <a:lnTo>
                    <a:pt x="56" y="118"/>
                  </a:lnTo>
                  <a:lnTo>
                    <a:pt x="52" y="118"/>
                  </a:lnTo>
                  <a:lnTo>
                    <a:pt x="50" y="118"/>
                  </a:lnTo>
                  <a:lnTo>
                    <a:pt x="46" y="120"/>
                  </a:lnTo>
                  <a:lnTo>
                    <a:pt x="46" y="122"/>
                  </a:lnTo>
                  <a:lnTo>
                    <a:pt x="44" y="124"/>
                  </a:lnTo>
                  <a:lnTo>
                    <a:pt x="44" y="124"/>
                  </a:lnTo>
                  <a:lnTo>
                    <a:pt x="44" y="126"/>
                  </a:lnTo>
                  <a:lnTo>
                    <a:pt x="38" y="130"/>
                  </a:lnTo>
                  <a:lnTo>
                    <a:pt x="38" y="134"/>
                  </a:lnTo>
                  <a:lnTo>
                    <a:pt x="38" y="134"/>
                  </a:lnTo>
                  <a:lnTo>
                    <a:pt x="38" y="132"/>
                  </a:lnTo>
                  <a:lnTo>
                    <a:pt x="36" y="134"/>
                  </a:lnTo>
                  <a:lnTo>
                    <a:pt x="36" y="136"/>
                  </a:lnTo>
                  <a:lnTo>
                    <a:pt x="36" y="138"/>
                  </a:lnTo>
                  <a:lnTo>
                    <a:pt x="34" y="138"/>
                  </a:lnTo>
                  <a:lnTo>
                    <a:pt x="32" y="140"/>
                  </a:lnTo>
                  <a:lnTo>
                    <a:pt x="32" y="144"/>
                  </a:lnTo>
                  <a:lnTo>
                    <a:pt x="34" y="144"/>
                  </a:lnTo>
                  <a:lnTo>
                    <a:pt x="32" y="144"/>
                  </a:lnTo>
                  <a:lnTo>
                    <a:pt x="30" y="142"/>
                  </a:lnTo>
                  <a:lnTo>
                    <a:pt x="30" y="142"/>
                  </a:lnTo>
                  <a:lnTo>
                    <a:pt x="28" y="146"/>
                  </a:lnTo>
                  <a:lnTo>
                    <a:pt x="28" y="146"/>
                  </a:lnTo>
                  <a:lnTo>
                    <a:pt x="26" y="146"/>
                  </a:lnTo>
                  <a:lnTo>
                    <a:pt x="26" y="146"/>
                  </a:lnTo>
                  <a:lnTo>
                    <a:pt x="28" y="148"/>
                  </a:lnTo>
                  <a:lnTo>
                    <a:pt x="28" y="150"/>
                  </a:lnTo>
                  <a:lnTo>
                    <a:pt x="26" y="152"/>
                  </a:lnTo>
                  <a:lnTo>
                    <a:pt x="26" y="152"/>
                  </a:lnTo>
                  <a:lnTo>
                    <a:pt x="24" y="154"/>
                  </a:lnTo>
                  <a:lnTo>
                    <a:pt x="22" y="152"/>
                  </a:lnTo>
                  <a:lnTo>
                    <a:pt x="22" y="152"/>
                  </a:lnTo>
                  <a:lnTo>
                    <a:pt x="20" y="152"/>
                  </a:lnTo>
                  <a:lnTo>
                    <a:pt x="18" y="152"/>
                  </a:lnTo>
                  <a:lnTo>
                    <a:pt x="20" y="154"/>
                  </a:lnTo>
                  <a:lnTo>
                    <a:pt x="18" y="156"/>
                  </a:lnTo>
                  <a:lnTo>
                    <a:pt x="18" y="158"/>
                  </a:lnTo>
                  <a:lnTo>
                    <a:pt x="18" y="160"/>
                  </a:lnTo>
                  <a:lnTo>
                    <a:pt x="16" y="160"/>
                  </a:lnTo>
                  <a:lnTo>
                    <a:pt x="16" y="162"/>
                  </a:lnTo>
                  <a:lnTo>
                    <a:pt x="16" y="166"/>
                  </a:lnTo>
                  <a:lnTo>
                    <a:pt x="16" y="166"/>
                  </a:lnTo>
                  <a:lnTo>
                    <a:pt x="16" y="168"/>
                  </a:lnTo>
                  <a:lnTo>
                    <a:pt x="16" y="170"/>
                  </a:lnTo>
                  <a:lnTo>
                    <a:pt x="18" y="168"/>
                  </a:lnTo>
                  <a:lnTo>
                    <a:pt x="20" y="170"/>
                  </a:lnTo>
                  <a:lnTo>
                    <a:pt x="20" y="174"/>
                  </a:lnTo>
                  <a:lnTo>
                    <a:pt x="18" y="174"/>
                  </a:lnTo>
                  <a:lnTo>
                    <a:pt x="20" y="176"/>
                  </a:lnTo>
                  <a:lnTo>
                    <a:pt x="18" y="178"/>
                  </a:lnTo>
                  <a:lnTo>
                    <a:pt x="22" y="182"/>
                  </a:lnTo>
                  <a:lnTo>
                    <a:pt x="22" y="182"/>
                  </a:lnTo>
                  <a:lnTo>
                    <a:pt x="22" y="184"/>
                  </a:lnTo>
                  <a:lnTo>
                    <a:pt x="24" y="188"/>
                  </a:lnTo>
                  <a:lnTo>
                    <a:pt x="22" y="188"/>
                  </a:lnTo>
                  <a:lnTo>
                    <a:pt x="22" y="192"/>
                  </a:lnTo>
                  <a:lnTo>
                    <a:pt x="22" y="194"/>
                  </a:lnTo>
                  <a:lnTo>
                    <a:pt x="22" y="198"/>
                  </a:lnTo>
                  <a:lnTo>
                    <a:pt x="22" y="200"/>
                  </a:lnTo>
                  <a:lnTo>
                    <a:pt x="22" y="202"/>
                  </a:lnTo>
                  <a:lnTo>
                    <a:pt x="22" y="204"/>
                  </a:lnTo>
                  <a:lnTo>
                    <a:pt x="22" y="206"/>
                  </a:lnTo>
                  <a:lnTo>
                    <a:pt x="26" y="204"/>
                  </a:lnTo>
                  <a:lnTo>
                    <a:pt x="26" y="206"/>
                  </a:lnTo>
                  <a:lnTo>
                    <a:pt x="28" y="204"/>
                  </a:lnTo>
                  <a:lnTo>
                    <a:pt x="30" y="206"/>
                  </a:lnTo>
                  <a:lnTo>
                    <a:pt x="32" y="206"/>
                  </a:lnTo>
                  <a:lnTo>
                    <a:pt x="34" y="208"/>
                  </a:lnTo>
                  <a:lnTo>
                    <a:pt x="38" y="208"/>
                  </a:lnTo>
                  <a:lnTo>
                    <a:pt x="38" y="208"/>
                  </a:lnTo>
                  <a:lnTo>
                    <a:pt x="38" y="210"/>
                  </a:lnTo>
                  <a:lnTo>
                    <a:pt x="38" y="210"/>
                  </a:lnTo>
                  <a:lnTo>
                    <a:pt x="42" y="208"/>
                  </a:lnTo>
                  <a:lnTo>
                    <a:pt x="42" y="210"/>
                  </a:lnTo>
                  <a:lnTo>
                    <a:pt x="40" y="212"/>
                  </a:lnTo>
                  <a:lnTo>
                    <a:pt x="44" y="216"/>
                  </a:lnTo>
                  <a:lnTo>
                    <a:pt x="44" y="218"/>
                  </a:lnTo>
                  <a:lnTo>
                    <a:pt x="42" y="220"/>
                  </a:lnTo>
                  <a:lnTo>
                    <a:pt x="44" y="220"/>
                  </a:lnTo>
                  <a:lnTo>
                    <a:pt x="44" y="216"/>
                  </a:lnTo>
                  <a:lnTo>
                    <a:pt x="46" y="216"/>
                  </a:lnTo>
                  <a:lnTo>
                    <a:pt x="46" y="218"/>
                  </a:lnTo>
                  <a:lnTo>
                    <a:pt x="48" y="216"/>
                  </a:lnTo>
                  <a:lnTo>
                    <a:pt x="50" y="216"/>
                  </a:lnTo>
                  <a:lnTo>
                    <a:pt x="54" y="214"/>
                  </a:lnTo>
                  <a:lnTo>
                    <a:pt x="58" y="214"/>
                  </a:lnTo>
                  <a:lnTo>
                    <a:pt x="62" y="210"/>
                  </a:lnTo>
                  <a:lnTo>
                    <a:pt x="62" y="208"/>
                  </a:lnTo>
                  <a:lnTo>
                    <a:pt x="64" y="210"/>
                  </a:lnTo>
                  <a:lnTo>
                    <a:pt x="68" y="210"/>
                  </a:lnTo>
                  <a:lnTo>
                    <a:pt x="70" y="206"/>
                  </a:lnTo>
                  <a:lnTo>
                    <a:pt x="70" y="208"/>
                  </a:lnTo>
                  <a:lnTo>
                    <a:pt x="68" y="210"/>
                  </a:lnTo>
                  <a:lnTo>
                    <a:pt x="70" y="210"/>
                  </a:lnTo>
                  <a:lnTo>
                    <a:pt x="72" y="208"/>
                  </a:lnTo>
                  <a:lnTo>
                    <a:pt x="72" y="208"/>
                  </a:lnTo>
                  <a:lnTo>
                    <a:pt x="72" y="206"/>
                  </a:lnTo>
                  <a:lnTo>
                    <a:pt x="72" y="204"/>
                  </a:lnTo>
                  <a:lnTo>
                    <a:pt x="74" y="206"/>
                  </a:lnTo>
                  <a:lnTo>
                    <a:pt x="74" y="206"/>
                  </a:lnTo>
                  <a:lnTo>
                    <a:pt x="76" y="204"/>
                  </a:lnTo>
                  <a:lnTo>
                    <a:pt x="76" y="208"/>
                  </a:lnTo>
                  <a:lnTo>
                    <a:pt x="78" y="208"/>
                  </a:lnTo>
                  <a:lnTo>
                    <a:pt x="78" y="206"/>
                  </a:lnTo>
                  <a:lnTo>
                    <a:pt x="80" y="206"/>
                  </a:lnTo>
                  <a:lnTo>
                    <a:pt x="80" y="208"/>
                  </a:lnTo>
                  <a:lnTo>
                    <a:pt x="82" y="206"/>
                  </a:lnTo>
                  <a:lnTo>
                    <a:pt x="86" y="204"/>
                  </a:lnTo>
                  <a:lnTo>
                    <a:pt x="86" y="206"/>
                  </a:lnTo>
                  <a:lnTo>
                    <a:pt x="90" y="206"/>
                  </a:lnTo>
                  <a:lnTo>
                    <a:pt x="92" y="204"/>
                  </a:lnTo>
                  <a:lnTo>
                    <a:pt x="90" y="204"/>
                  </a:lnTo>
                  <a:lnTo>
                    <a:pt x="92" y="202"/>
                  </a:lnTo>
                  <a:lnTo>
                    <a:pt x="92" y="204"/>
                  </a:lnTo>
                  <a:lnTo>
                    <a:pt x="92" y="206"/>
                  </a:lnTo>
                  <a:lnTo>
                    <a:pt x="96" y="206"/>
                  </a:lnTo>
                  <a:lnTo>
                    <a:pt x="96" y="206"/>
                  </a:lnTo>
                  <a:lnTo>
                    <a:pt x="96" y="204"/>
                  </a:lnTo>
                  <a:lnTo>
                    <a:pt x="96" y="204"/>
                  </a:lnTo>
                  <a:close/>
                  <a:moveTo>
                    <a:pt x="50" y="114"/>
                  </a:moveTo>
                  <a:lnTo>
                    <a:pt x="50" y="116"/>
                  </a:lnTo>
                  <a:lnTo>
                    <a:pt x="48" y="116"/>
                  </a:lnTo>
                  <a:lnTo>
                    <a:pt x="46" y="112"/>
                  </a:lnTo>
                  <a:lnTo>
                    <a:pt x="48" y="112"/>
                  </a:lnTo>
                  <a:lnTo>
                    <a:pt x="52" y="112"/>
                  </a:lnTo>
                  <a:lnTo>
                    <a:pt x="52" y="112"/>
                  </a:lnTo>
                  <a:lnTo>
                    <a:pt x="50" y="112"/>
                  </a:lnTo>
                  <a:lnTo>
                    <a:pt x="50" y="114"/>
                  </a:lnTo>
                  <a:close/>
                  <a:moveTo>
                    <a:pt x="16" y="150"/>
                  </a:moveTo>
                  <a:lnTo>
                    <a:pt x="16" y="148"/>
                  </a:lnTo>
                  <a:lnTo>
                    <a:pt x="18" y="148"/>
                  </a:lnTo>
                  <a:lnTo>
                    <a:pt x="16" y="150"/>
                  </a:lnTo>
                  <a:lnTo>
                    <a:pt x="16" y="150"/>
                  </a:lnTo>
                  <a:close/>
                  <a:moveTo>
                    <a:pt x="16" y="150"/>
                  </a:moveTo>
                  <a:lnTo>
                    <a:pt x="16" y="152"/>
                  </a:lnTo>
                  <a:lnTo>
                    <a:pt x="18" y="152"/>
                  </a:lnTo>
                  <a:lnTo>
                    <a:pt x="18" y="152"/>
                  </a:lnTo>
                  <a:lnTo>
                    <a:pt x="16" y="154"/>
                  </a:lnTo>
                  <a:lnTo>
                    <a:pt x="14" y="152"/>
                  </a:lnTo>
                  <a:lnTo>
                    <a:pt x="16" y="150"/>
                  </a:lnTo>
                  <a:close/>
                  <a:moveTo>
                    <a:pt x="40" y="216"/>
                  </a:moveTo>
                  <a:lnTo>
                    <a:pt x="40" y="216"/>
                  </a:lnTo>
                  <a:lnTo>
                    <a:pt x="40" y="218"/>
                  </a:lnTo>
                  <a:lnTo>
                    <a:pt x="38" y="216"/>
                  </a:lnTo>
                  <a:lnTo>
                    <a:pt x="40" y="216"/>
                  </a:lnTo>
                  <a:lnTo>
                    <a:pt x="40" y="216"/>
                  </a:lnTo>
                  <a:close/>
                  <a:moveTo>
                    <a:pt x="38" y="212"/>
                  </a:moveTo>
                  <a:lnTo>
                    <a:pt x="38" y="214"/>
                  </a:lnTo>
                  <a:lnTo>
                    <a:pt x="38" y="214"/>
                  </a:lnTo>
                  <a:lnTo>
                    <a:pt x="38" y="212"/>
                  </a:lnTo>
                  <a:close/>
                  <a:moveTo>
                    <a:pt x="32" y="210"/>
                  </a:moveTo>
                  <a:lnTo>
                    <a:pt x="36" y="210"/>
                  </a:lnTo>
                  <a:lnTo>
                    <a:pt x="36" y="210"/>
                  </a:lnTo>
                  <a:lnTo>
                    <a:pt x="34" y="212"/>
                  </a:lnTo>
                  <a:lnTo>
                    <a:pt x="32" y="212"/>
                  </a:lnTo>
                  <a:lnTo>
                    <a:pt x="32" y="210"/>
                  </a:lnTo>
                  <a:close/>
                  <a:moveTo>
                    <a:pt x="28" y="206"/>
                  </a:moveTo>
                  <a:lnTo>
                    <a:pt x="30" y="208"/>
                  </a:lnTo>
                  <a:lnTo>
                    <a:pt x="28" y="208"/>
                  </a:lnTo>
                  <a:lnTo>
                    <a:pt x="28" y="208"/>
                  </a:lnTo>
                  <a:lnTo>
                    <a:pt x="28" y="206"/>
                  </a:lnTo>
                  <a:close/>
                  <a:moveTo>
                    <a:pt x="22" y="208"/>
                  </a:moveTo>
                  <a:lnTo>
                    <a:pt x="24" y="208"/>
                  </a:lnTo>
                  <a:lnTo>
                    <a:pt x="22" y="208"/>
                  </a:lnTo>
                  <a:lnTo>
                    <a:pt x="22" y="208"/>
                  </a:lnTo>
                  <a:lnTo>
                    <a:pt x="22" y="208"/>
                  </a:lnTo>
                  <a:lnTo>
                    <a:pt x="22" y="208"/>
                  </a:lnTo>
                  <a:close/>
                  <a:moveTo>
                    <a:pt x="6" y="210"/>
                  </a:moveTo>
                  <a:lnTo>
                    <a:pt x="8" y="212"/>
                  </a:lnTo>
                  <a:lnTo>
                    <a:pt x="10" y="210"/>
                  </a:lnTo>
                  <a:lnTo>
                    <a:pt x="6" y="208"/>
                  </a:lnTo>
                  <a:lnTo>
                    <a:pt x="8" y="208"/>
                  </a:lnTo>
                  <a:lnTo>
                    <a:pt x="8" y="208"/>
                  </a:lnTo>
                  <a:lnTo>
                    <a:pt x="12" y="210"/>
                  </a:lnTo>
                  <a:lnTo>
                    <a:pt x="12" y="212"/>
                  </a:lnTo>
                  <a:lnTo>
                    <a:pt x="10" y="212"/>
                  </a:lnTo>
                  <a:lnTo>
                    <a:pt x="10" y="212"/>
                  </a:lnTo>
                  <a:lnTo>
                    <a:pt x="10" y="214"/>
                  </a:lnTo>
                  <a:lnTo>
                    <a:pt x="12" y="214"/>
                  </a:lnTo>
                  <a:lnTo>
                    <a:pt x="14" y="216"/>
                  </a:lnTo>
                  <a:lnTo>
                    <a:pt x="12" y="218"/>
                  </a:lnTo>
                  <a:lnTo>
                    <a:pt x="10" y="216"/>
                  </a:lnTo>
                  <a:lnTo>
                    <a:pt x="8" y="214"/>
                  </a:lnTo>
                  <a:lnTo>
                    <a:pt x="6" y="212"/>
                  </a:lnTo>
                  <a:lnTo>
                    <a:pt x="4" y="212"/>
                  </a:lnTo>
                  <a:lnTo>
                    <a:pt x="6" y="21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09" name="Faroe Islands">
              <a:extLst>
                <a:ext uri="{FF2B5EF4-FFF2-40B4-BE49-F238E27FC236}">
                  <a16:creationId xmlns:a16="http://schemas.microsoft.com/office/drawing/2014/main" id="{9AE38A64-FEEE-42E6-9ABC-52FC6A3ACF7B}"/>
                </a:ext>
              </a:extLst>
            </p:cNvPr>
            <p:cNvSpPr>
              <a:spLocks noEditPoints="1"/>
            </p:cNvSpPr>
            <p:nvPr/>
          </p:nvSpPr>
          <p:spPr bwMode="auto">
            <a:xfrm>
              <a:off x="5766816" y="2710474"/>
              <a:ext cx="15311" cy="38277"/>
            </a:xfrm>
            <a:custGeom>
              <a:avLst/>
              <a:gdLst>
                <a:gd name="T0" fmla="*/ 4 w 8"/>
                <a:gd name="T1" fmla="*/ 14 h 20"/>
                <a:gd name="T2" fmla="*/ 6 w 8"/>
                <a:gd name="T3" fmla="*/ 20 h 20"/>
                <a:gd name="T4" fmla="*/ 6 w 8"/>
                <a:gd name="T5" fmla="*/ 16 h 20"/>
                <a:gd name="T6" fmla="*/ 6 w 8"/>
                <a:gd name="T7" fmla="*/ 16 h 20"/>
                <a:gd name="T8" fmla="*/ 4 w 8"/>
                <a:gd name="T9" fmla="*/ 14 h 20"/>
                <a:gd name="T10" fmla="*/ 6 w 8"/>
                <a:gd name="T11" fmla="*/ 8 h 20"/>
                <a:gd name="T12" fmla="*/ 4 w 8"/>
                <a:gd name="T13" fmla="*/ 10 h 20"/>
                <a:gd name="T14" fmla="*/ 6 w 8"/>
                <a:gd name="T15" fmla="*/ 12 h 20"/>
                <a:gd name="T16" fmla="*/ 6 w 8"/>
                <a:gd name="T17" fmla="*/ 10 h 20"/>
                <a:gd name="T18" fmla="*/ 6 w 8"/>
                <a:gd name="T19" fmla="*/ 8 h 20"/>
                <a:gd name="T20" fmla="*/ 0 w 8"/>
                <a:gd name="T21" fmla="*/ 2 h 20"/>
                <a:gd name="T22" fmla="*/ 0 w 8"/>
                <a:gd name="T23" fmla="*/ 4 h 20"/>
                <a:gd name="T24" fmla="*/ 2 w 8"/>
                <a:gd name="T25" fmla="*/ 4 h 20"/>
                <a:gd name="T26" fmla="*/ 0 w 8"/>
                <a:gd name="T27" fmla="*/ 2 h 20"/>
                <a:gd name="T28" fmla="*/ 8 w 8"/>
                <a:gd name="T29" fmla="*/ 0 h 20"/>
                <a:gd name="T30" fmla="*/ 8 w 8"/>
                <a:gd name="T31" fmla="*/ 0 h 20"/>
                <a:gd name="T32" fmla="*/ 8 w 8"/>
                <a:gd name="T33" fmla="*/ 0 h 20"/>
                <a:gd name="T34" fmla="*/ 8 w 8"/>
                <a:gd name="T35" fmla="*/ 0 h 20"/>
                <a:gd name="T36" fmla="*/ 4 w 8"/>
                <a:gd name="T37" fmla="*/ 0 h 20"/>
                <a:gd name="T38" fmla="*/ 6 w 8"/>
                <a:gd name="T39" fmla="*/ 0 h 20"/>
                <a:gd name="T40" fmla="*/ 6 w 8"/>
                <a:gd name="T41" fmla="*/ 0 h 20"/>
                <a:gd name="T42" fmla="*/ 8 w 8"/>
                <a:gd name="T43" fmla="*/ 4 h 20"/>
                <a:gd name="T44" fmla="*/ 6 w 8"/>
                <a:gd name="T45" fmla="*/ 2 h 20"/>
                <a:gd name="T46" fmla="*/ 4 w 8"/>
                <a:gd name="T47" fmla="*/ 0 h 20"/>
                <a:gd name="T48" fmla="*/ 2 w 8"/>
                <a:gd name="T49" fmla="*/ 0 h 20"/>
                <a:gd name="T50" fmla="*/ 6 w 8"/>
                <a:gd name="T51" fmla="*/ 6 h 20"/>
                <a:gd name="T52" fmla="*/ 8 w 8"/>
                <a:gd name="T53" fmla="*/ 6 h 20"/>
                <a:gd name="T54" fmla="*/ 6 w 8"/>
                <a:gd name="T55" fmla="*/ 6 h 20"/>
                <a:gd name="T56" fmla="*/ 2 w 8"/>
                <a:gd name="T57" fmla="*/ 4 h 20"/>
                <a:gd name="T58" fmla="*/ 2 w 8"/>
                <a:gd name="T59" fmla="*/ 0 h 20"/>
                <a:gd name="T60" fmla="*/ 2 w 8"/>
                <a:gd name="T6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20">
                  <a:moveTo>
                    <a:pt x="4" y="14"/>
                  </a:moveTo>
                  <a:lnTo>
                    <a:pt x="6" y="20"/>
                  </a:lnTo>
                  <a:lnTo>
                    <a:pt x="6" y="16"/>
                  </a:lnTo>
                  <a:lnTo>
                    <a:pt x="6" y="16"/>
                  </a:lnTo>
                  <a:lnTo>
                    <a:pt x="4" y="14"/>
                  </a:lnTo>
                  <a:close/>
                  <a:moveTo>
                    <a:pt x="6" y="8"/>
                  </a:moveTo>
                  <a:lnTo>
                    <a:pt x="4" y="10"/>
                  </a:lnTo>
                  <a:lnTo>
                    <a:pt x="6" y="12"/>
                  </a:lnTo>
                  <a:lnTo>
                    <a:pt x="6" y="10"/>
                  </a:lnTo>
                  <a:lnTo>
                    <a:pt x="6" y="8"/>
                  </a:lnTo>
                  <a:close/>
                  <a:moveTo>
                    <a:pt x="0" y="2"/>
                  </a:moveTo>
                  <a:lnTo>
                    <a:pt x="0" y="4"/>
                  </a:lnTo>
                  <a:lnTo>
                    <a:pt x="2" y="4"/>
                  </a:lnTo>
                  <a:lnTo>
                    <a:pt x="0" y="2"/>
                  </a:lnTo>
                  <a:close/>
                  <a:moveTo>
                    <a:pt x="8" y="0"/>
                  </a:moveTo>
                  <a:lnTo>
                    <a:pt x="8" y="0"/>
                  </a:lnTo>
                  <a:lnTo>
                    <a:pt x="8" y="0"/>
                  </a:lnTo>
                  <a:lnTo>
                    <a:pt x="8" y="0"/>
                  </a:lnTo>
                  <a:close/>
                  <a:moveTo>
                    <a:pt x="4" y="0"/>
                  </a:moveTo>
                  <a:lnTo>
                    <a:pt x="6" y="0"/>
                  </a:lnTo>
                  <a:lnTo>
                    <a:pt x="6" y="0"/>
                  </a:lnTo>
                  <a:lnTo>
                    <a:pt x="8" y="4"/>
                  </a:lnTo>
                  <a:lnTo>
                    <a:pt x="6" y="2"/>
                  </a:lnTo>
                  <a:lnTo>
                    <a:pt x="4" y="0"/>
                  </a:lnTo>
                  <a:close/>
                  <a:moveTo>
                    <a:pt x="2" y="0"/>
                  </a:moveTo>
                  <a:lnTo>
                    <a:pt x="6" y="6"/>
                  </a:lnTo>
                  <a:lnTo>
                    <a:pt x="8" y="6"/>
                  </a:lnTo>
                  <a:lnTo>
                    <a:pt x="6" y="6"/>
                  </a:lnTo>
                  <a:lnTo>
                    <a:pt x="2" y="4"/>
                  </a:lnTo>
                  <a:lnTo>
                    <a:pt x="2" y="0"/>
                  </a:lnTo>
                  <a:lnTo>
                    <a:pt x="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0" name="Ethiopia">
              <a:extLst>
                <a:ext uri="{FF2B5EF4-FFF2-40B4-BE49-F238E27FC236}">
                  <a16:creationId xmlns:a16="http://schemas.microsoft.com/office/drawing/2014/main" id="{17636D05-4559-4FBB-A9BD-1B7F24735901}"/>
                </a:ext>
              </a:extLst>
            </p:cNvPr>
            <p:cNvSpPr>
              <a:spLocks/>
            </p:cNvSpPr>
            <p:nvPr/>
          </p:nvSpPr>
          <p:spPr bwMode="auto">
            <a:xfrm>
              <a:off x="6693125" y="4065487"/>
              <a:ext cx="359806" cy="275596"/>
            </a:xfrm>
            <a:custGeom>
              <a:avLst/>
              <a:gdLst>
                <a:gd name="T0" fmla="*/ 28 w 188"/>
                <a:gd name="T1" fmla="*/ 114 h 144"/>
                <a:gd name="T2" fmla="*/ 24 w 188"/>
                <a:gd name="T3" fmla="*/ 106 h 144"/>
                <a:gd name="T4" fmla="*/ 18 w 188"/>
                <a:gd name="T5" fmla="*/ 102 h 144"/>
                <a:gd name="T6" fmla="*/ 14 w 188"/>
                <a:gd name="T7" fmla="*/ 96 h 144"/>
                <a:gd name="T8" fmla="*/ 10 w 188"/>
                <a:gd name="T9" fmla="*/ 92 h 144"/>
                <a:gd name="T10" fmla="*/ 2 w 188"/>
                <a:gd name="T11" fmla="*/ 90 h 144"/>
                <a:gd name="T12" fmla="*/ 4 w 188"/>
                <a:gd name="T13" fmla="*/ 84 h 144"/>
                <a:gd name="T14" fmla="*/ 10 w 188"/>
                <a:gd name="T15" fmla="*/ 82 h 144"/>
                <a:gd name="T16" fmla="*/ 14 w 188"/>
                <a:gd name="T17" fmla="*/ 82 h 144"/>
                <a:gd name="T18" fmla="*/ 14 w 188"/>
                <a:gd name="T19" fmla="*/ 70 h 144"/>
                <a:gd name="T20" fmla="*/ 18 w 188"/>
                <a:gd name="T21" fmla="*/ 60 h 144"/>
                <a:gd name="T22" fmla="*/ 20 w 188"/>
                <a:gd name="T23" fmla="*/ 54 h 144"/>
                <a:gd name="T24" fmla="*/ 24 w 188"/>
                <a:gd name="T25" fmla="*/ 52 h 144"/>
                <a:gd name="T26" fmla="*/ 30 w 188"/>
                <a:gd name="T27" fmla="*/ 36 h 144"/>
                <a:gd name="T28" fmla="*/ 34 w 188"/>
                <a:gd name="T29" fmla="*/ 28 h 144"/>
                <a:gd name="T30" fmla="*/ 38 w 188"/>
                <a:gd name="T31" fmla="*/ 22 h 144"/>
                <a:gd name="T32" fmla="*/ 44 w 188"/>
                <a:gd name="T33" fmla="*/ 10 h 144"/>
                <a:gd name="T34" fmla="*/ 48 w 188"/>
                <a:gd name="T35" fmla="*/ 10 h 144"/>
                <a:gd name="T36" fmla="*/ 54 w 188"/>
                <a:gd name="T37" fmla="*/ 0 h 144"/>
                <a:gd name="T38" fmla="*/ 62 w 188"/>
                <a:gd name="T39" fmla="*/ 4 h 144"/>
                <a:gd name="T40" fmla="*/ 68 w 188"/>
                <a:gd name="T41" fmla="*/ 2 h 144"/>
                <a:gd name="T42" fmla="*/ 74 w 188"/>
                <a:gd name="T43" fmla="*/ 2 h 144"/>
                <a:gd name="T44" fmla="*/ 80 w 188"/>
                <a:gd name="T45" fmla="*/ 6 h 144"/>
                <a:gd name="T46" fmla="*/ 86 w 188"/>
                <a:gd name="T47" fmla="*/ 8 h 144"/>
                <a:gd name="T48" fmla="*/ 94 w 188"/>
                <a:gd name="T49" fmla="*/ 14 h 144"/>
                <a:gd name="T50" fmla="*/ 98 w 188"/>
                <a:gd name="T51" fmla="*/ 16 h 144"/>
                <a:gd name="T52" fmla="*/ 106 w 188"/>
                <a:gd name="T53" fmla="*/ 22 h 144"/>
                <a:gd name="T54" fmla="*/ 110 w 188"/>
                <a:gd name="T55" fmla="*/ 30 h 144"/>
                <a:gd name="T56" fmla="*/ 114 w 188"/>
                <a:gd name="T57" fmla="*/ 34 h 144"/>
                <a:gd name="T58" fmla="*/ 112 w 188"/>
                <a:gd name="T59" fmla="*/ 42 h 144"/>
                <a:gd name="T60" fmla="*/ 108 w 188"/>
                <a:gd name="T61" fmla="*/ 50 h 144"/>
                <a:gd name="T62" fmla="*/ 118 w 188"/>
                <a:gd name="T63" fmla="*/ 50 h 144"/>
                <a:gd name="T64" fmla="*/ 122 w 188"/>
                <a:gd name="T65" fmla="*/ 52 h 144"/>
                <a:gd name="T66" fmla="*/ 128 w 188"/>
                <a:gd name="T67" fmla="*/ 64 h 144"/>
                <a:gd name="T68" fmla="*/ 134 w 188"/>
                <a:gd name="T69" fmla="*/ 72 h 144"/>
                <a:gd name="T70" fmla="*/ 188 w 188"/>
                <a:gd name="T71" fmla="*/ 86 h 144"/>
                <a:gd name="T72" fmla="*/ 136 w 188"/>
                <a:gd name="T73" fmla="*/ 124 h 144"/>
                <a:gd name="T74" fmla="*/ 128 w 188"/>
                <a:gd name="T75" fmla="*/ 128 h 144"/>
                <a:gd name="T76" fmla="*/ 122 w 188"/>
                <a:gd name="T77" fmla="*/ 134 h 144"/>
                <a:gd name="T78" fmla="*/ 112 w 188"/>
                <a:gd name="T79" fmla="*/ 138 h 144"/>
                <a:gd name="T80" fmla="*/ 104 w 188"/>
                <a:gd name="T81" fmla="*/ 138 h 144"/>
                <a:gd name="T82" fmla="*/ 98 w 188"/>
                <a:gd name="T83" fmla="*/ 134 h 144"/>
                <a:gd name="T84" fmla="*/ 90 w 188"/>
                <a:gd name="T85" fmla="*/ 136 h 144"/>
                <a:gd name="T86" fmla="*/ 84 w 188"/>
                <a:gd name="T87" fmla="*/ 142 h 144"/>
                <a:gd name="T88" fmla="*/ 76 w 188"/>
                <a:gd name="T89" fmla="*/ 142 h 144"/>
                <a:gd name="T90" fmla="*/ 66 w 188"/>
                <a:gd name="T91" fmla="*/ 142 h 144"/>
                <a:gd name="T92" fmla="*/ 60 w 188"/>
                <a:gd name="T93" fmla="*/ 136 h 144"/>
                <a:gd name="T94" fmla="*/ 46 w 188"/>
                <a:gd name="T95" fmla="*/ 130 h 144"/>
                <a:gd name="T96" fmla="*/ 38 w 188"/>
                <a:gd name="T97" fmla="*/ 130 h 144"/>
                <a:gd name="T98" fmla="*/ 34 w 188"/>
                <a:gd name="T99" fmla="*/ 120 h 144"/>
                <a:gd name="T100" fmla="*/ 28 w 188"/>
                <a:gd name="T101" fmla="*/ 12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144">
                  <a:moveTo>
                    <a:pt x="28" y="120"/>
                  </a:moveTo>
                  <a:lnTo>
                    <a:pt x="28" y="116"/>
                  </a:lnTo>
                  <a:lnTo>
                    <a:pt x="28" y="114"/>
                  </a:lnTo>
                  <a:lnTo>
                    <a:pt x="26" y="110"/>
                  </a:lnTo>
                  <a:lnTo>
                    <a:pt x="24" y="106"/>
                  </a:lnTo>
                  <a:lnTo>
                    <a:pt x="24" y="106"/>
                  </a:lnTo>
                  <a:lnTo>
                    <a:pt x="22" y="104"/>
                  </a:lnTo>
                  <a:lnTo>
                    <a:pt x="20" y="104"/>
                  </a:lnTo>
                  <a:lnTo>
                    <a:pt x="18" y="102"/>
                  </a:lnTo>
                  <a:lnTo>
                    <a:pt x="18" y="102"/>
                  </a:lnTo>
                  <a:lnTo>
                    <a:pt x="16" y="100"/>
                  </a:lnTo>
                  <a:lnTo>
                    <a:pt x="14" y="96"/>
                  </a:lnTo>
                  <a:lnTo>
                    <a:pt x="14" y="96"/>
                  </a:lnTo>
                  <a:lnTo>
                    <a:pt x="12" y="94"/>
                  </a:lnTo>
                  <a:lnTo>
                    <a:pt x="10" y="92"/>
                  </a:lnTo>
                  <a:lnTo>
                    <a:pt x="10" y="90"/>
                  </a:lnTo>
                  <a:lnTo>
                    <a:pt x="4" y="90"/>
                  </a:lnTo>
                  <a:lnTo>
                    <a:pt x="2" y="90"/>
                  </a:lnTo>
                  <a:lnTo>
                    <a:pt x="0" y="88"/>
                  </a:lnTo>
                  <a:lnTo>
                    <a:pt x="4" y="84"/>
                  </a:lnTo>
                  <a:lnTo>
                    <a:pt x="4" y="84"/>
                  </a:lnTo>
                  <a:lnTo>
                    <a:pt x="4" y="82"/>
                  </a:lnTo>
                  <a:lnTo>
                    <a:pt x="8" y="82"/>
                  </a:lnTo>
                  <a:lnTo>
                    <a:pt x="10" y="82"/>
                  </a:lnTo>
                  <a:lnTo>
                    <a:pt x="10" y="82"/>
                  </a:lnTo>
                  <a:lnTo>
                    <a:pt x="12" y="82"/>
                  </a:lnTo>
                  <a:lnTo>
                    <a:pt x="14" y="82"/>
                  </a:lnTo>
                  <a:lnTo>
                    <a:pt x="14" y="80"/>
                  </a:lnTo>
                  <a:lnTo>
                    <a:pt x="14" y="74"/>
                  </a:lnTo>
                  <a:lnTo>
                    <a:pt x="14" y="70"/>
                  </a:lnTo>
                  <a:lnTo>
                    <a:pt x="16" y="66"/>
                  </a:lnTo>
                  <a:lnTo>
                    <a:pt x="18" y="64"/>
                  </a:lnTo>
                  <a:lnTo>
                    <a:pt x="18" y="60"/>
                  </a:lnTo>
                  <a:lnTo>
                    <a:pt x="16" y="58"/>
                  </a:lnTo>
                  <a:lnTo>
                    <a:pt x="18" y="56"/>
                  </a:lnTo>
                  <a:lnTo>
                    <a:pt x="20" y="54"/>
                  </a:lnTo>
                  <a:lnTo>
                    <a:pt x="22" y="52"/>
                  </a:lnTo>
                  <a:lnTo>
                    <a:pt x="22" y="52"/>
                  </a:lnTo>
                  <a:lnTo>
                    <a:pt x="24" y="52"/>
                  </a:lnTo>
                  <a:lnTo>
                    <a:pt x="26" y="42"/>
                  </a:lnTo>
                  <a:lnTo>
                    <a:pt x="28" y="38"/>
                  </a:lnTo>
                  <a:lnTo>
                    <a:pt x="30" y="36"/>
                  </a:lnTo>
                  <a:lnTo>
                    <a:pt x="30" y="34"/>
                  </a:lnTo>
                  <a:lnTo>
                    <a:pt x="34" y="30"/>
                  </a:lnTo>
                  <a:lnTo>
                    <a:pt x="34" y="28"/>
                  </a:lnTo>
                  <a:lnTo>
                    <a:pt x="36" y="26"/>
                  </a:lnTo>
                  <a:lnTo>
                    <a:pt x="38" y="28"/>
                  </a:lnTo>
                  <a:lnTo>
                    <a:pt x="38" y="22"/>
                  </a:lnTo>
                  <a:lnTo>
                    <a:pt x="42" y="18"/>
                  </a:lnTo>
                  <a:lnTo>
                    <a:pt x="42" y="14"/>
                  </a:lnTo>
                  <a:lnTo>
                    <a:pt x="44" y="10"/>
                  </a:lnTo>
                  <a:lnTo>
                    <a:pt x="44" y="8"/>
                  </a:lnTo>
                  <a:lnTo>
                    <a:pt x="46" y="10"/>
                  </a:lnTo>
                  <a:lnTo>
                    <a:pt x="48" y="10"/>
                  </a:lnTo>
                  <a:lnTo>
                    <a:pt x="50" y="8"/>
                  </a:lnTo>
                  <a:lnTo>
                    <a:pt x="52" y="8"/>
                  </a:lnTo>
                  <a:lnTo>
                    <a:pt x="54" y="0"/>
                  </a:lnTo>
                  <a:lnTo>
                    <a:pt x="56" y="2"/>
                  </a:lnTo>
                  <a:lnTo>
                    <a:pt x="56" y="2"/>
                  </a:lnTo>
                  <a:lnTo>
                    <a:pt x="62" y="4"/>
                  </a:lnTo>
                  <a:lnTo>
                    <a:pt x="64" y="4"/>
                  </a:lnTo>
                  <a:lnTo>
                    <a:pt x="66" y="2"/>
                  </a:lnTo>
                  <a:lnTo>
                    <a:pt x="68" y="2"/>
                  </a:lnTo>
                  <a:lnTo>
                    <a:pt x="70" y="4"/>
                  </a:lnTo>
                  <a:lnTo>
                    <a:pt x="70" y="2"/>
                  </a:lnTo>
                  <a:lnTo>
                    <a:pt x="74" y="2"/>
                  </a:lnTo>
                  <a:lnTo>
                    <a:pt x="78" y="6"/>
                  </a:lnTo>
                  <a:lnTo>
                    <a:pt x="78" y="6"/>
                  </a:lnTo>
                  <a:lnTo>
                    <a:pt x="80" y="6"/>
                  </a:lnTo>
                  <a:lnTo>
                    <a:pt x="82" y="6"/>
                  </a:lnTo>
                  <a:lnTo>
                    <a:pt x="84" y="8"/>
                  </a:lnTo>
                  <a:lnTo>
                    <a:pt x="86" y="8"/>
                  </a:lnTo>
                  <a:lnTo>
                    <a:pt x="90" y="12"/>
                  </a:lnTo>
                  <a:lnTo>
                    <a:pt x="92" y="14"/>
                  </a:lnTo>
                  <a:lnTo>
                    <a:pt x="94" y="14"/>
                  </a:lnTo>
                  <a:lnTo>
                    <a:pt x="96" y="14"/>
                  </a:lnTo>
                  <a:lnTo>
                    <a:pt x="98" y="16"/>
                  </a:lnTo>
                  <a:lnTo>
                    <a:pt x="98" y="16"/>
                  </a:lnTo>
                  <a:lnTo>
                    <a:pt x="102" y="18"/>
                  </a:lnTo>
                  <a:lnTo>
                    <a:pt x="106" y="22"/>
                  </a:lnTo>
                  <a:lnTo>
                    <a:pt x="106" y="22"/>
                  </a:lnTo>
                  <a:lnTo>
                    <a:pt x="110" y="26"/>
                  </a:lnTo>
                  <a:lnTo>
                    <a:pt x="110" y="28"/>
                  </a:lnTo>
                  <a:lnTo>
                    <a:pt x="110" y="30"/>
                  </a:lnTo>
                  <a:lnTo>
                    <a:pt x="112" y="30"/>
                  </a:lnTo>
                  <a:lnTo>
                    <a:pt x="116" y="34"/>
                  </a:lnTo>
                  <a:lnTo>
                    <a:pt x="114" y="34"/>
                  </a:lnTo>
                  <a:lnTo>
                    <a:pt x="112" y="38"/>
                  </a:lnTo>
                  <a:lnTo>
                    <a:pt x="112" y="40"/>
                  </a:lnTo>
                  <a:lnTo>
                    <a:pt x="112" y="42"/>
                  </a:lnTo>
                  <a:lnTo>
                    <a:pt x="110" y="46"/>
                  </a:lnTo>
                  <a:lnTo>
                    <a:pt x="110" y="48"/>
                  </a:lnTo>
                  <a:lnTo>
                    <a:pt x="108" y="50"/>
                  </a:lnTo>
                  <a:lnTo>
                    <a:pt x="110" y="52"/>
                  </a:lnTo>
                  <a:lnTo>
                    <a:pt x="114" y="52"/>
                  </a:lnTo>
                  <a:lnTo>
                    <a:pt x="118" y="50"/>
                  </a:lnTo>
                  <a:lnTo>
                    <a:pt x="120" y="50"/>
                  </a:lnTo>
                  <a:lnTo>
                    <a:pt x="122" y="50"/>
                  </a:lnTo>
                  <a:lnTo>
                    <a:pt x="122" y="52"/>
                  </a:lnTo>
                  <a:lnTo>
                    <a:pt x="122" y="56"/>
                  </a:lnTo>
                  <a:lnTo>
                    <a:pt x="126" y="64"/>
                  </a:lnTo>
                  <a:lnTo>
                    <a:pt x="128" y="64"/>
                  </a:lnTo>
                  <a:lnTo>
                    <a:pt x="128" y="68"/>
                  </a:lnTo>
                  <a:lnTo>
                    <a:pt x="130" y="72"/>
                  </a:lnTo>
                  <a:lnTo>
                    <a:pt x="134" y="72"/>
                  </a:lnTo>
                  <a:lnTo>
                    <a:pt x="138" y="76"/>
                  </a:lnTo>
                  <a:lnTo>
                    <a:pt x="174" y="86"/>
                  </a:lnTo>
                  <a:lnTo>
                    <a:pt x="188" y="86"/>
                  </a:lnTo>
                  <a:lnTo>
                    <a:pt x="150" y="124"/>
                  </a:lnTo>
                  <a:lnTo>
                    <a:pt x="144" y="124"/>
                  </a:lnTo>
                  <a:lnTo>
                    <a:pt x="136" y="124"/>
                  </a:lnTo>
                  <a:lnTo>
                    <a:pt x="132" y="126"/>
                  </a:lnTo>
                  <a:lnTo>
                    <a:pt x="132" y="126"/>
                  </a:lnTo>
                  <a:lnTo>
                    <a:pt x="128" y="128"/>
                  </a:lnTo>
                  <a:lnTo>
                    <a:pt x="126" y="130"/>
                  </a:lnTo>
                  <a:lnTo>
                    <a:pt x="124" y="132"/>
                  </a:lnTo>
                  <a:lnTo>
                    <a:pt x="122" y="134"/>
                  </a:lnTo>
                  <a:lnTo>
                    <a:pt x="118" y="134"/>
                  </a:lnTo>
                  <a:lnTo>
                    <a:pt x="114" y="136"/>
                  </a:lnTo>
                  <a:lnTo>
                    <a:pt x="112" y="138"/>
                  </a:lnTo>
                  <a:lnTo>
                    <a:pt x="112" y="138"/>
                  </a:lnTo>
                  <a:lnTo>
                    <a:pt x="110" y="138"/>
                  </a:lnTo>
                  <a:lnTo>
                    <a:pt x="104" y="138"/>
                  </a:lnTo>
                  <a:lnTo>
                    <a:pt x="102" y="138"/>
                  </a:lnTo>
                  <a:lnTo>
                    <a:pt x="100" y="134"/>
                  </a:lnTo>
                  <a:lnTo>
                    <a:pt x="98" y="134"/>
                  </a:lnTo>
                  <a:lnTo>
                    <a:pt x="94" y="134"/>
                  </a:lnTo>
                  <a:lnTo>
                    <a:pt x="92" y="136"/>
                  </a:lnTo>
                  <a:lnTo>
                    <a:pt x="90" y="136"/>
                  </a:lnTo>
                  <a:lnTo>
                    <a:pt x="88" y="136"/>
                  </a:lnTo>
                  <a:lnTo>
                    <a:pt x="86" y="138"/>
                  </a:lnTo>
                  <a:lnTo>
                    <a:pt x="84" y="142"/>
                  </a:lnTo>
                  <a:lnTo>
                    <a:pt x="80" y="144"/>
                  </a:lnTo>
                  <a:lnTo>
                    <a:pt x="78" y="144"/>
                  </a:lnTo>
                  <a:lnTo>
                    <a:pt x="76" y="142"/>
                  </a:lnTo>
                  <a:lnTo>
                    <a:pt x="74" y="142"/>
                  </a:lnTo>
                  <a:lnTo>
                    <a:pt x="70" y="142"/>
                  </a:lnTo>
                  <a:lnTo>
                    <a:pt x="66" y="142"/>
                  </a:lnTo>
                  <a:lnTo>
                    <a:pt x="64" y="140"/>
                  </a:lnTo>
                  <a:lnTo>
                    <a:pt x="62" y="138"/>
                  </a:lnTo>
                  <a:lnTo>
                    <a:pt x="60" y="136"/>
                  </a:lnTo>
                  <a:lnTo>
                    <a:pt x="54" y="132"/>
                  </a:lnTo>
                  <a:lnTo>
                    <a:pt x="52" y="130"/>
                  </a:lnTo>
                  <a:lnTo>
                    <a:pt x="46" y="130"/>
                  </a:lnTo>
                  <a:lnTo>
                    <a:pt x="42" y="130"/>
                  </a:lnTo>
                  <a:lnTo>
                    <a:pt x="40" y="130"/>
                  </a:lnTo>
                  <a:lnTo>
                    <a:pt x="38" y="130"/>
                  </a:lnTo>
                  <a:lnTo>
                    <a:pt x="36" y="128"/>
                  </a:lnTo>
                  <a:lnTo>
                    <a:pt x="36" y="120"/>
                  </a:lnTo>
                  <a:lnTo>
                    <a:pt x="34" y="120"/>
                  </a:lnTo>
                  <a:lnTo>
                    <a:pt x="32" y="120"/>
                  </a:lnTo>
                  <a:lnTo>
                    <a:pt x="30" y="118"/>
                  </a:lnTo>
                  <a:lnTo>
                    <a:pt x="28" y="12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1" name="Estonia">
              <a:extLst>
                <a:ext uri="{FF2B5EF4-FFF2-40B4-BE49-F238E27FC236}">
                  <a16:creationId xmlns:a16="http://schemas.microsoft.com/office/drawing/2014/main" id="{B23652C3-68D2-4B7E-944D-C1CA0C8F2DE2}"/>
                </a:ext>
              </a:extLst>
            </p:cNvPr>
            <p:cNvSpPr>
              <a:spLocks noEditPoints="1"/>
            </p:cNvSpPr>
            <p:nvPr/>
          </p:nvSpPr>
          <p:spPr bwMode="auto">
            <a:xfrm>
              <a:off x="6352457" y="2802339"/>
              <a:ext cx="126315" cy="84210"/>
            </a:xfrm>
            <a:custGeom>
              <a:avLst/>
              <a:gdLst>
                <a:gd name="T0" fmla="*/ 64 w 66"/>
                <a:gd name="T1" fmla="*/ 40 h 44"/>
                <a:gd name="T2" fmla="*/ 66 w 66"/>
                <a:gd name="T3" fmla="*/ 36 h 44"/>
                <a:gd name="T4" fmla="*/ 60 w 66"/>
                <a:gd name="T5" fmla="*/ 24 h 44"/>
                <a:gd name="T6" fmla="*/ 62 w 66"/>
                <a:gd name="T7" fmla="*/ 14 h 44"/>
                <a:gd name="T8" fmla="*/ 66 w 66"/>
                <a:gd name="T9" fmla="*/ 8 h 44"/>
                <a:gd name="T10" fmla="*/ 66 w 66"/>
                <a:gd name="T11" fmla="*/ 6 h 44"/>
                <a:gd name="T12" fmla="*/ 64 w 66"/>
                <a:gd name="T13" fmla="*/ 6 h 44"/>
                <a:gd name="T14" fmla="*/ 50 w 66"/>
                <a:gd name="T15" fmla="*/ 2 h 44"/>
                <a:gd name="T16" fmla="*/ 44 w 66"/>
                <a:gd name="T17" fmla="*/ 0 h 44"/>
                <a:gd name="T18" fmla="*/ 38 w 66"/>
                <a:gd name="T19" fmla="*/ 0 h 44"/>
                <a:gd name="T20" fmla="*/ 36 w 66"/>
                <a:gd name="T21" fmla="*/ 0 h 44"/>
                <a:gd name="T22" fmla="*/ 38 w 66"/>
                <a:gd name="T23" fmla="*/ 2 h 44"/>
                <a:gd name="T24" fmla="*/ 34 w 66"/>
                <a:gd name="T25" fmla="*/ 4 h 44"/>
                <a:gd name="T26" fmla="*/ 30 w 66"/>
                <a:gd name="T27" fmla="*/ 2 h 44"/>
                <a:gd name="T28" fmla="*/ 26 w 66"/>
                <a:gd name="T29" fmla="*/ 4 h 44"/>
                <a:gd name="T30" fmla="*/ 24 w 66"/>
                <a:gd name="T31" fmla="*/ 8 h 44"/>
                <a:gd name="T32" fmla="*/ 18 w 66"/>
                <a:gd name="T33" fmla="*/ 8 h 44"/>
                <a:gd name="T34" fmla="*/ 18 w 66"/>
                <a:gd name="T35" fmla="*/ 18 h 44"/>
                <a:gd name="T36" fmla="*/ 20 w 66"/>
                <a:gd name="T37" fmla="*/ 18 h 44"/>
                <a:gd name="T38" fmla="*/ 20 w 66"/>
                <a:gd name="T39" fmla="*/ 20 h 44"/>
                <a:gd name="T40" fmla="*/ 18 w 66"/>
                <a:gd name="T41" fmla="*/ 24 h 44"/>
                <a:gd name="T42" fmla="*/ 24 w 66"/>
                <a:gd name="T43" fmla="*/ 30 h 44"/>
                <a:gd name="T44" fmla="*/ 26 w 66"/>
                <a:gd name="T45" fmla="*/ 28 h 44"/>
                <a:gd name="T46" fmla="*/ 30 w 66"/>
                <a:gd name="T47" fmla="*/ 28 h 44"/>
                <a:gd name="T48" fmla="*/ 28 w 66"/>
                <a:gd name="T49" fmla="*/ 36 h 44"/>
                <a:gd name="T50" fmla="*/ 32 w 66"/>
                <a:gd name="T51" fmla="*/ 32 h 44"/>
                <a:gd name="T52" fmla="*/ 40 w 66"/>
                <a:gd name="T53" fmla="*/ 34 h 44"/>
                <a:gd name="T54" fmla="*/ 42 w 66"/>
                <a:gd name="T55" fmla="*/ 32 h 44"/>
                <a:gd name="T56" fmla="*/ 44 w 66"/>
                <a:gd name="T57" fmla="*/ 36 h 44"/>
                <a:gd name="T58" fmla="*/ 50 w 66"/>
                <a:gd name="T59" fmla="*/ 38 h 44"/>
                <a:gd name="T60" fmla="*/ 54 w 66"/>
                <a:gd name="T61" fmla="*/ 42 h 44"/>
                <a:gd name="T62" fmla="*/ 60 w 66"/>
                <a:gd name="T63" fmla="*/ 42 h 44"/>
                <a:gd name="T64" fmla="*/ 12 w 66"/>
                <a:gd name="T65" fmla="*/ 14 h 44"/>
                <a:gd name="T66" fmla="*/ 16 w 66"/>
                <a:gd name="T67" fmla="*/ 16 h 44"/>
                <a:gd name="T68" fmla="*/ 12 w 66"/>
                <a:gd name="T69" fmla="*/ 14 h 44"/>
                <a:gd name="T70" fmla="*/ 8 w 66"/>
                <a:gd name="T71" fmla="*/ 18 h 44"/>
                <a:gd name="T72" fmla="*/ 4 w 66"/>
                <a:gd name="T73" fmla="*/ 18 h 44"/>
                <a:gd name="T74" fmla="*/ 6 w 66"/>
                <a:gd name="T75" fmla="*/ 16 h 44"/>
                <a:gd name="T76" fmla="*/ 8 w 66"/>
                <a:gd name="T77" fmla="*/ 14 h 44"/>
                <a:gd name="T78" fmla="*/ 10 w 66"/>
                <a:gd name="T79" fmla="*/ 14 h 44"/>
                <a:gd name="T80" fmla="*/ 12 w 66"/>
                <a:gd name="T81" fmla="*/ 18 h 44"/>
                <a:gd name="T82" fmla="*/ 10 w 66"/>
                <a:gd name="T83" fmla="*/ 18 h 44"/>
                <a:gd name="T84" fmla="*/ 12 w 66"/>
                <a:gd name="T85" fmla="*/ 22 h 44"/>
                <a:gd name="T86" fmla="*/ 16 w 66"/>
                <a:gd name="T87" fmla="*/ 20 h 44"/>
                <a:gd name="T88" fmla="*/ 16 w 66"/>
                <a:gd name="T89" fmla="*/ 24 h 44"/>
                <a:gd name="T90" fmla="*/ 2 w 66"/>
                <a:gd name="T91" fmla="*/ 36 h 44"/>
                <a:gd name="T92" fmla="*/ 6 w 66"/>
                <a:gd name="T93" fmla="*/ 34 h 44"/>
                <a:gd name="T94" fmla="*/ 6 w 66"/>
                <a:gd name="T95" fmla="*/ 30 h 44"/>
                <a:gd name="T96" fmla="*/ 12 w 66"/>
                <a:gd name="T97" fmla="*/ 28 h 44"/>
                <a:gd name="T98" fmla="*/ 14 w 66"/>
                <a:gd name="T99" fmla="*/ 26 h 44"/>
                <a:gd name="T100" fmla="*/ 14 w 66"/>
                <a:gd name="T101" fmla="*/ 24 h 44"/>
                <a:gd name="T102" fmla="*/ 12 w 66"/>
                <a:gd name="T103" fmla="*/ 22 h 44"/>
                <a:gd name="T104" fmla="*/ 6 w 66"/>
                <a:gd name="T105" fmla="*/ 22 h 44"/>
                <a:gd name="T106" fmla="*/ 6 w 66"/>
                <a:gd name="T107" fmla="*/ 24 h 44"/>
                <a:gd name="T108" fmla="*/ 4 w 66"/>
                <a:gd name="T109" fmla="*/ 24 h 44"/>
                <a:gd name="T110" fmla="*/ 2 w 66"/>
                <a:gd name="T111" fmla="*/ 24 h 44"/>
                <a:gd name="T112" fmla="*/ 2 w 66"/>
                <a:gd name="T113" fmla="*/ 26 h 44"/>
                <a:gd name="T114" fmla="*/ 2 w 66"/>
                <a:gd name="T115" fmla="*/ 28 h 44"/>
                <a:gd name="T116" fmla="*/ 4 w 66"/>
                <a:gd name="T117" fmla="*/ 30 h 44"/>
                <a:gd name="T118" fmla="*/ 4 w 66"/>
                <a:gd name="T119" fmla="*/ 34 h 44"/>
                <a:gd name="T120" fmla="*/ 2 w 66"/>
                <a:gd name="T121"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44">
                  <a:moveTo>
                    <a:pt x="62" y="42"/>
                  </a:moveTo>
                  <a:lnTo>
                    <a:pt x="64" y="40"/>
                  </a:lnTo>
                  <a:lnTo>
                    <a:pt x="64" y="38"/>
                  </a:lnTo>
                  <a:lnTo>
                    <a:pt x="66" y="36"/>
                  </a:lnTo>
                  <a:lnTo>
                    <a:pt x="66" y="34"/>
                  </a:lnTo>
                  <a:lnTo>
                    <a:pt x="60" y="24"/>
                  </a:lnTo>
                  <a:lnTo>
                    <a:pt x="62" y="14"/>
                  </a:lnTo>
                  <a:lnTo>
                    <a:pt x="62" y="14"/>
                  </a:lnTo>
                  <a:lnTo>
                    <a:pt x="64" y="10"/>
                  </a:lnTo>
                  <a:lnTo>
                    <a:pt x="66" y="8"/>
                  </a:lnTo>
                  <a:lnTo>
                    <a:pt x="66" y="6"/>
                  </a:lnTo>
                  <a:lnTo>
                    <a:pt x="66" y="6"/>
                  </a:lnTo>
                  <a:lnTo>
                    <a:pt x="64" y="4"/>
                  </a:lnTo>
                  <a:lnTo>
                    <a:pt x="64" y="6"/>
                  </a:lnTo>
                  <a:lnTo>
                    <a:pt x="54" y="6"/>
                  </a:lnTo>
                  <a:lnTo>
                    <a:pt x="50" y="2"/>
                  </a:lnTo>
                  <a:lnTo>
                    <a:pt x="46" y="2"/>
                  </a:lnTo>
                  <a:lnTo>
                    <a:pt x="44" y="0"/>
                  </a:lnTo>
                  <a:lnTo>
                    <a:pt x="40" y="2"/>
                  </a:lnTo>
                  <a:lnTo>
                    <a:pt x="38" y="0"/>
                  </a:lnTo>
                  <a:lnTo>
                    <a:pt x="38" y="0"/>
                  </a:lnTo>
                  <a:lnTo>
                    <a:pt x="36" y="0"/>
                  </a:lnTo>
                  <a:lnTo>
                    <a:pt x="36" y="2"/>
                  </a:lnTo>
                  <a:lnTo>
                    <a:pt x="38" y="2"/>
                  </a:lnTo>
                  <a:lnTo>
                    <a:pt x="36" y="4"/>
                  </a:lnTo>
                  <a:lnTo>
                    <a:pt x="34" y="4"/>
                  </a:lnTo>
                  <a:lnTo>
                    <a:pt x="30" y="4"/>
                  </a:lnTo>
                  <a:lnTo>
                    <a:pt x="30" y="2"/>
                  </a:lnTo>
                  <a:lnTo>
                    <a:pt x="28" y="4"/>
                  </a:lnTo>
                  <a:lnTo>
                    <a:pt x="26" y="4"/>
                  </a:lnTo>
                  <a:lnTo>
                    <a:pt x="24" y="6"/>
                  </a:lnTo>
                  <a:lnTo>
                    <a:pt x="24" y="8"/>
                  </a:lnTo>
                  <a:lnTo>
                    <a:pt x="22" y="8"/>
                  </a:lnTo>
                  <a:lnTo>
                    <a:pt x="18" y="8"/>
                  </a:lnTo>
                  <a:lnTo>
                    <a:pt x="18" y="12"/>
                  </a:lnTo>
                  <a:lnTo>
                    <a:pt x="18" y="18"/>
                  </a:lnTo>
                  <a:lnTo>
                    <a:pt x="18" y="20"/>
                  </a:lnTo>
                  <a:lnTo>
                    <a:pt x="20" y="18"/>
                  </a:lnTo>
                  <a:lnTo>
                    <a:pt x="22" y="18"/>
                  </a:lnTo>
                  <a:lnTo>
                    <a:pt x="20" y="20"/>
                  </a:lnTo>
                  <a:lnTo>
                    <a:pt x="18" y="20"/>
                  </a:lnTo>
                  <a:lnTo>
                    <a:pt x="18" y="24"/>
                  </a:lnTo>
                  <a:lnTo>
                    <a:pt x="22" y="28"/>
                  </a:lnTo>
                  <a:lnTo>
                    <a:pt x="24" y="30"/>
                  </a:lnTo>
                  <a:lnTo>
                    <a:pt x="26" y="30"/>
                  </a:lnTo>
                  <a:lnTo>
                    <a:pt x="26" y="28"/>
                  </a:lnTo>
                  <a:lnTo>
                    <a:pt x="28" y="26"/>
                  </a:lnTo>
                  <a:lnTo>
                    <a:pt x="30" y="28"/>
                  </a:lnTo>
                  <a:lnTo>
                    <a:pt x="28" y="34"/>
                  </a:lnTo>
                  <a:lnTo>
                    <a:pt x="28" y="36"/>
                  </a:lnTo>
                  <a:lnTo>
                    <a:pt x="30" y="36"/>
                  </a:lnTo>
                  <a:lnTo>
                    <a:pt x="32" y="32"/>
                  </a:lnTo>
                  <a:lnTo>
                    <a:pt x="36" y="32"/>
                  </a:lnTo>
                  <a:lnTo>
                    <a:pt x="40" y="34"/>
                  </a:lnTo>
                  <a:lnTo>
                    <a:pt x="40" y="34"/>
                  </a:lnTo>
                  <a:lnTo>
                    <a:pt x="42" y="32"/>
                  </a:lnTo>
                  <a:lnTo>
                    <a:pt x="44" y="34"/>
                  </a:lnTo>
                  <a:lnTo>
                    <a:pt x="44" y="36"/>
                  </a:lnTo>
                  <a:lnTo>
                    <a:pt x="46" y="36"/>
                  </a:lnTo>
                  <a:lnTo>
                    <a:pt x="50" y="38"/>
                  </a:lnTo>
                  <a:lnTo>
                    <a:pt x="50" y="40"/>
                  </a:lnTo>
                  <a:lnTo>
                    <a:pt x="54" y="42"/>
                  </a:lnTo>
                  <a:lnTo>
                    <a:pt x="54" y="44"/>
                  </a:lnTo>
                  <a:lnTo>
                    <a:pt x="60" y="42"/>
                  </a:lnTo>
                  <a:lnTo>
                    <a:pt x="62" y="42"/>
                  </a:lnTo>
                  <a:close/>
                  <a:moveTo>
                    <a:pt x="12" y="14"/>
                  </a:moveTo>
                  <a:lnTo>
                    <a:pt x="16" y="14"/>
                  </a:lnTo>
                  <a:lnTo>
                    <a:pt x="16" y="16"/>
                  </a:lnTo>
                  <a:lnTo>
                    <a:pt x="14" y="16"/>
                  </a:lnTo>
                  <a:lnTo>
                    <a:pt x="12" y="14"/>
                  </a:lnTo>
                  <a:close/>
                  <a:moveTo>
                    <a:pt x="8" y="20"/>
                  </a:moveTo>
                  <a:lnTo>
                    <a:pt x="8" y="18"/>
                  </a:lnTo>
                  <a:lnTo>
                    <a:pt x="6" y="18"/>
                  </a:lnTo>
                  <a:lnTo>
                    <a:pt x="4" y="18"/>
                  </a:lnTo>
                  <a:lnTo>
                    <a:pt x="2" y="18"/>
                  </a:lnTo>
                  <a:lnTo>
                    <a:pt x="6" y="16"/>
                  </a:lnTo>
                  <a:lnTo>
                    <a:pt x="6" y="14"/>
                  </a:lnTo>
                  <a:lnTo>
                    <a:pt x="8" y="14"/>
                  </a:lnTo>
                  <a:lnTo>
                    <a:pt x="8" y="14"/>
                  </a:lnTo>
                  <a:lnTo>
                    <a:pt x="10" y="14"/>
                  </a:lnTo>
                  <a:lnTo>
                    <a:pt x="12" y="16"/>
                  </a:lnTo>
                  <a:lnTo>
                    <a:pt x="12" y="18"/>
                  </a:lnTo>
                  <a:lnTo>
                    <a:pt x="12" y="18"/>
                  </a:lnTo>
                  <a:lnTo>
                    <a:pt x="10" y="18"/>
                  </a:lnTo>
                  <a:lnTo>
                    <a:pt x="8" y="20"/>
                  </a:lnTo>
                  <a:close/>
                  <a:moveTo>
                    <a:pt x="12" y="22"/>
                  </a:moveTo>
                  <a:lnTo>
                    <a:pt x="12" y="20"/>
                  </a:lnTo>
                  <a:lnTo>
                    <a:pt x="16" y="20"/>
                  </a:lnTo>
                  <a:lnTo>
                    <a:pt x="18" y="24"/>
                  </a:lnTo>
                  <a:lnTo>
                    <a:pt x="16" y="24"/>
                  </a:lnTo>
                  <a:lnTo>
                    <a:pt x="12" y="22"/>
                  </a:lnTo>
                  <a:close/>
                  <a:moveTo>
                    <a:pt x="2" y="36"/>
                  </a:moveTo>
                  <a:lnTo>
                    <a:pt x="4" y="36"/>
                  </a:lnTo>
                  <a:lnTo>
                    <a:pt x="6" y="34"/>
                  </a:lnTo>
                  <a:lnTo>
                    <a:pt x="6" y="34"/>
                  </a:lnTo>
                  <a:lnTo>
                    <a:pt x="6" y="30"/>
                  </a:lnTo>
                  <a:lnTo>
                    <a:pt x="10" y="30"/>
                  </a:lnTo>
                  <a:lnTo>
                    <a:pt x="12" y="28"/>
                  </a:lnTo>
                  <a:lnTo>
                    <a:pt x="12" y="26"/>
                  </a:lnTo>
                  <a:lnTo>
                    <a:pt x="14" y="26"/>
                  </a:lnTo>
                  <a:lnTo>
                    <a:pt x="16" y="26"/>
                  </a:lnTo>
                  <a:lnTo>
                    <a:pt x="14" y="24"/>
                  </a:lnTo>
                  <a:lnTo>
                    <a:pt x="14" y="24"/>
                  </a:lnTo>
                  <a:lnTo>
                    <a:pt x="12" y="22"/>
                  </a:lnTo>
                  <a:lnTo>
                    <a:pt x="8" y="22"/>
                  </a:lnTo>
                  <a:lnTo>
                    <a:pt x="6" y="22"/>
                  </a:lnTo>
                  <a:lnTo>
                    <a:pt x="6" y="22"/>
                  </a:lnTo>
                  <a:lnTo>
                    <a:pt x="6" y="24"/>
                  </a:lnTo>
                  <a:lnTo>
                    <a:pt x="4" y="24"/>
                  </a:lnTo>
                  <a:lnTo>
                    <a:pt x="4" y="24"/>
                  </a:lnTo>
                  <a:lnTo>
                    <a:pt x="2" y="24"/>
                  </a:lnTo>
                  <a:lnTo>
                    <a:pt x="2" y="24"/>
                  </a:lnTo>
                  <a:lnTo>
                    <a:pt x="0" y="24"/>
                  </a:lnTo>
                  <a:lnTo>
                    <a:pt x="2" y="26"/>
                  </a:lnTo>
                  <a:lnTo>
                    <a:pt x="2" y="26"/>
                  </a:lnTo>
                  <a:lnTo>
                    <a:pt x="2" y="28"/>
                  </a:lnTo>
                  <a:lnTo>
                    <a:pt x="2" y="28"/>
                  </a:lnTo>
                  <a:lnTo>
                    <a:pt x="4" y="30"/>
                  </a:lnTo>
                  <a:lnTo>
                    <a:pt x="6" y="32"/>
                  </a:lnTo>
                  <a:lnTo>
                    <a:pt x="4" y="34"/>
                  </a:lnTo>
                  <a:lnTo>
                    <a:pt x="4" y="32"/>
                  </a:lnTo>
                  <a:lnTo>
                    <a:pt x="2" y="3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2" name="Eritrea">
              <a:extLst>
                <a:ext uri="{FF2B5EF4-FFF2-40B4-BE49-F238E27FC236}">
                  <a16:creationId xmlns:a16="http://schemas.microsoft.com/office/drawing/2014/main" id="{3FA71AF1-9180-4804-B0F2-D8B74BA3CF4F}"/>
                </a:ext>
              </a:extLst>
            </p:cNvPr>
            <p:cNvSpPr>
              <a:spLocks/>
            </p:cNvSpPr>
            <p:nvPr/>
          </p:nvSpPr>
          <p:spPr bwMode="auto">
            <a:xfrm>
              <a:off x="6773507" y="3988932"/>
              <a:ext cx="156937" cy="141626"/>
            </a:xfrm>
            <a:custGeom>
              <a:avLst/>
              <a:gdLst>
                <a:gd name="T0" fmla="*/ 70 w 82"/>
                <a:gd name="T1" fmla="*/ 70 h 74"/>
                <a:gd name="T2" fmla="*/ 68 w 82"/>
                <a:gd name="T3" fmla="*/ 68 h 74"/>
                <a:gd name="T4" fmla="*/ 64 w 82"/>
                <a:gd name="T5" fmla="*/ 62 h 74"/>
                <a:gd name="T6" fmla="*/ 60 w 82"/>
                <a:gd name="T7" fmla="*/ 58 h 74"/>
                <a:gd name="T8" fmla="*/ 56 w 82"/>
                <a:gd name="T9" fmla="*/ 56 h 74"/>
                <a:gd name="T10" fmla="*/ 52 w 82"/>
                <a:gd name="T11" fmla="*/ 54 h 74"/>
                <a:gd name="T12" fmla="*/ 48 w 82"/>
                <a:gd name="T13" fmla="*/ 52 h 74"/>
                <a:gd name="T14" fmla="*/ 42 w 82"/>
                <a:gd name="T15" fmla="*/ 48 h 74"/>
                <a:gd name="T16" fmla="*/ 38 w 82"/>
                <a:gd name="T17" fmla="*/ 46 h 74"/>
                <a:gd name="T18" fmla="*/ 36 w 82"/>
                <a:gd name="T19" fmla="*/ 46 h 74"/>
                <a:gd name="T20" fmla="*/ 28 w 82"/>
                <a:gd name="T21" fmla="*/ 42 h 74"/>
                <a:gd name="T22" fmla="*/ 26 w 82"/>
                <a:gd name="T23" fmla="*/ 42 h 74"/>
                <a:gd name="T24" fmla="*/ 22 w 82"/>
                <a:gd name="T25" fmla="*/ 44 h 74"/>
                <a:gd name="T26" fmla="*/ 14 w 82"/>
                <a:gd name="T27" fmla="*/ 42 h 74"/>
                <a:gd name="T28" fmla="*/ 12 w 82"/>
                <a:gd name="T29" fmla="*/ 40 h 74"/>
                <a:gd name="T30" fmla="*/ 8 w 82"/>
                <a:gd name="T31" fmla="*/ 48 h 74"/>
                <a:gd name="T32" fmla="*/ 4 w 82"/>
                <a:gd name="T33" fmla="*/ 50 h 74"/>
                <a:gd name="T34" fmla="*/ 0 w 82"/>
                <a:gd name="T35" fmla="*/ 46 h 74"/>
                <a:gd name="T36" fmla="*/ 0 w 82"/>
                <a:gd name="T37" fmla="*/ 38 h 74"/>
                <a:gd name="T38" fmla="*/ 0 w 82"/>
                <a:gd name="T39" fmla="*/ 34 h 74"/>
                <a:gd name="T40" fmla="*/ 4 w 82"/>
                <a:gd name="T41" fmla="*/ 26 h 74"/>
                <a:gd name="T42" fmla="*/ 6 w 82"/>
                <a:gd name="T43" fmla="*/ 20 h 74"/>
                <a:gd name="T44" fmla="*/ 4 w 82"/>
                <a:gd name="T45" fmla="*/ 18 h 74"/>
                <a:gd name="T46" fmla="*/ 6 w 82"/>
                <a:gd name="T47" fmla="*/ 12 h 74"/>
                <a:gd name="T48" fmla="*/ 10 w 82"/>
                <a:gd name="T49" fmla="*/ 12 h 74"/>
                <a:gd name="T50" fmla="*/ 10 w 82"/>
                <a:gd name="T51" fmla="*/ 10 h 74"/>
                <a:gd name="T52" fmla="*/ 14 w 82"/>
                <a:gd name="T53" fmla="*/ 8 h 74"/>
                <a:gd name="T54" fmla="*/ 18 w 82"/>
                <a:gd name="T55" fmla="*/ 6 h 74"/>
                <a:gd name="T56" fmla="*/ 20 w 82"/>
                <a:gd name="T57" fmla="*/ 4 h 74"/>
                <a:gd name="T58" fmla="*/ 24 w 82"/>
                <a:gd name="T59" fmla="*/ 0 h 74"/>
                <a:gd name="T60" fmla="*/ 26 w 82"/>
                <a:gd name="T61" fmla="*/ 4 h 74"/>
                <a:gd name="T62" fmla="*/ 34 w 82"/>
                <a:gd name="T63" fmla="*/ 26 h 74"/>
                <a:gd name="T64" fmla="*/ 36 w 82"/>
                <a:gd name="T65" fmla="*/ 30 h 74"/>
                <a:gd name="T66" fmla="*/ 36 w 82"/>
                <a:gd name="T67" fmla="*/ 32 h 74"/>
                <a:gd name="T68" fmla="*/ 38 w 82"/>
                <a:gd name="T69" fmla="*/ 38 h 74"/>
                <a:gd name="T70" fmla="*/ 40 w 82"/>
                <a:gd name="T71" fmla="*/ 34 h 74"/>
                <a:gd name="T72" fmla="*/ 40 w 82"/>
                <a:gd name="T73" fmla="*/ 32 h 74"/>
                <a:gd name="T74" fmla="*/ 42 w 82"/>
                <a:gd name="T75" fmla="*/ 36 h 74"/>
                <a:gd name="T76" fmla="*/ 44 w 82"/>
                <a:gd name="T77" fmla="*/ 40 h 74"/>
                <a:gd name="T78" fmla="*/ 48 w 82"/>
                <a:gd name="T79" fmla="*/ 40 h 74"/>
                <a:gd name="T80" fmla="*/ 50 w 82"/>
                <a:gd name="T81" fmla="*/ 40 h 74"/>
                <a:gd name="T82" fmla="*/ 54 w 82"/>
                <a:gd name="T83" fmla="*/ 42 h 74"/>
                <a:gd name="T84" fmla="*/ 58 w 82"/>
                <a:gd name="T85" fmla="*/ 44 h 74"/>
                <a:gd name="T86" fmla="*/ 64 w 82"/>
                <a:gd name="T87" fmla="*/ 50 h 74"/>
                <a:gd name="T88" fmla="*/ 68 w 82"/>
                <a:gd name="T89" fmla="*/ 54 h 74"/>
                <a:gd name="T90" fmla="*/ 70 w 82"/>
                <a:gd name="T91" fmla="*/ 56 h 74"/>
                <a:gd name="T92" fmla="*/ 70 w 82"/>
                <a:gd name="T93" fmla="*/ 58 h 74"/>
                <a:gd name="T94" fmla="*/ 74 w 82"/>
                <a:gd name="T95" fmla="*/ 62 h 74"/>
                <a:gd name="T96" fmla="*/ 76 w 82"/>
                <a:gd name="T97" fmla="*/ 66 h 74"/>
                <a:gd name="T98" fmla="*/ 78 w 82"/>
                <a:gd name="T99" fmla="*/ 68 h 74"/>
                <a:gd name="T100" fmla="*/ 80 w 82"/>
                <a:gd name="T101" fmla="*/ 68 h 74"/>
                <a:gd name="T102" fmla="*/ 82 w 82"/>
                <a:gd name="T103" fmla="*/ 68 h 74"/>
                <a:gd name="T104" fmla="*/ 78 w 82"/>
                <a:gd name="T105" fmla="*/ 72 h 74"/>
                <a:gd name="T106" fmla="*/ 74 w 82"/>
                <a:gd name="T10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74">
                  <a:moveTo>
                    <a:pt x="74" y="74"/>
                  </a:moveTo>
                  <a:lnTo>
                    <a:pt x="70" y="70"/>
                  </a:lnTo>
                  <a:lnTo>
                    <a:pt x="68" y="70"/>
                  </a:lnTo>
                  <a:lnTo>
                    <a:pt x="68" y="68"/>
                  </a:lnTo>
                  <a:lnTo>
                    <a:pt x="68" y="66"/>
                  </a:lnTo>
                  <a:lnTo>
                    <a:pt x="64" y="62"/>
                  </a:lnTo>
                  <a:lnTo>
                    <a:pt x="64" y="62"/>
                  </a:lnTo>
                  <a:lnTo>
                    <a:pt x="60" y="58"/>
                  </a:lnTo>
                  <a:lnTo>
                    <a:pt x="56" y="56"/>
                  </a:lnTo>
                  <a:lnTo>
                    <a:pt x="56" y="56"/>
                  </a:lnTo>
                  <a:lnTo>
                    <a:pt x="54" y="54"/>
                  </a:lnTo>
                  <a:lnTo>
                    <a:pt x="52" y="54"/>
                  </a:lnTo>
                  <a:lnTo>
                    <a:pt x="50" y="54"/>
                  </a:lnTo>
                  <a:lnTo>
                    <a:pt x="48" y="52"/>
                  </a:lnTo>
                  <a:lnTo>
                    <a:pt x="44" y="48"/>
                  </a:lnTo>
                  <a:lnTo>
                    <a:pt x="42" y="48"/>
                  </a:lnTo>
                  <a:lnTo>
                    <a:pt x="40" y="46"/>
                  </a:lnTo>
                  <a:lnTo>
                    <a:pt x="38" y="46"/>
                  </a:lnTo>
                  <a:lnTo>
                    <a:pt x="36" y="46"/>
                  </a:lnTo>
                  <a:lnTo>
                    <a:pt x="36" y="46"/>
                  </a:lnTo>
                  <a:lnTo>
                    <a:pt x="32" y="42"/>
                  </a:lnTo>
                  <a:lnTo>
                    <a:pt x="28" y="42"/>
                  </a:lnTo>
                  <a:lnTo>
                    <a:pt x="28" y="44"/>
                  </a:lnTo>
                  <a:lnTo>
                    <a:pt x="26" y="42"/>
                  </a:lnTo>
                  <a:lnTo>
                    <a:pt x="24" y="42"/>
                  </a:lnTo>
                  <a:lnTo>
                    <a:pt x="22" y="44"/>
                  </a:lnTo>
                  <a:lnTo>
                    <a:pt x="20" y="44"/>
                  </a:lnTo>
                  <a:lnTo>
                    <a:pt x="14" y="42"/>
                  </a:lnTo>
                  <a:lnTo>
                    <a:pt x="14" y="42"/>
                  </a:lnTo>
                  <a:lnTo>
                    <a:pt x="12" y="40"/>
                  </a:lnTo>
                  <a:lnTo>
                    <a:pt x="10" y="48"/>
                  </a:lnTo>
                  <a:lnTo>
                    <a:pt x="8" y="48"/>
                  </a:lnTo>
                  <a:lnTo>
                    <a:pt x="6" y="50"/>
                  </a:lnTo>
                  <a:lnTo>
                    <a:pt x="4" y="50"/>
                  </a:lnTo>
                  <a:lnTo>
                    <a:pt x="2" y="48"/>
                  </a:lnTo>
                  <a:lnTo>
                    <a:pt x="0" y="46"/>
                  </a:lnTo>
                  <a:lnTo>
                    <a:pt x="0" y="40"/>
                  </a:lnTo>
                  <a:lnTo>
                    <a:pt x="0" y="38"/>
                  </a:lnTo>
                  <a:lnTo>
                    <a:pt x="0" y="36"/>
                  </a:lnTo>
                  <a:lnTo>
                    <a:pt x="0" y="34"/>
                  </a:lnTo>
                  <a:lnTo>
                    <a:pt x="4" y="32"/>
                  </a:lnTo>
                  <a:lnTo>
                    <a:pt x="4" y="26"/>
                  </a:lnTo>
                  <a:lnTo>
                    <a:pt x="6" y="22"/>
                  </a:lnTo>
                  <a:lnTo>
                    <a:pt x="6" y="20"/>
                  </a:lnTo>
                  <a:lnTo>
                    <a:pt x="6" y="20"/>
                  </a:lnTo>
                  <a:lnTo>
                    <a:pt x="4" y="18"/>
                  </a:lnTo>
                  <a:lnTo>
                    <a:pt x="6" y="16"/>
                  </a:lnTo>
                  <a:lnTo>
                    <a:pt x="6" y="12"/>
                  </a:lnTo>
                  <a:lnTo>
                    <a:pt x="8" y="12"/>
                  </a:lnTo>
                  <a:lnTo>
                    <a:pt x="10" y="12"/>
                  </a:lnTo>
                  <a:lnTo>
                    <a:pt x="10" y="10"/>
                  </a:lnTo>
                  <a:lnTo>
                    <a:pt x="10" y="10"/>
                  </a:lnTo>
                  <a:lnTo>
                    <a:pt x="10" y="8"/>
                  </a:lnTo>
                  <a:lnTo>
                    <a:pt x="14" y="8"/>
                  </a:lnTo>
                  <a:lnTo>
                    <a:pt x="14" y="6"/>
                  </a:lnTo>
                  <a:lnTo>
                    <a:pt x="18" y="6"/>
                  </a:lnTo>
                  <a:lnTo>
                    <a:pt x="18" y="6"/>
                  </a:lnTo>
                  <a:lnTo>
                    <a:pt x="20" y="4"/>
                  </a:lnTo>
                  <a:lnTo>
                    <a:pt x="22" y="4"/>
                  </a:lnTo>
                  <a:lnTo>
                    <a:pt x="24" y="0"/>
                  </a:lnTo>
                  <a:lnTo>
                    <a:pt x="24" y="0"/>
                  </a:lnTo>
                  <a:lnTo>
                    <a:pt x="26" y="4"/>
                  </a:lnTo>
                  <a:lnTo>
                    <a:pt x="32" y="18"/>
                  </a:lnTo>
                  <a:lnTo>
                    <a:pt x="34" y="26"/>
                  </a:lnTo>
                  <a:lnTo>
                    <a:pt x="34" y="26"/>
                  </a:lnTo>
                  <a:lnTo>
                    <a:pt x="36" y="30"/>
                  </a:lnTo>
                  <a:lnTo>
                    <a:pt x="36" y="32"/>
                  </a:lnTo>
                  <a:lnTo>
                    <a:pt x="36" y="32"/>
                  </a:lnTo>
                  <a:lnTo>
                    <a:pt x="38" y="34"/>
                  </a:lnTo>
                  <a:lnTo>
                    <a:pt x="38" y="38"/>
                  </a:lnTo>
                  <a:lnTo>
                    <a:pt x="40" y="38"/>
                  </a:lnTo>
                  <a:lnTo>
                    <a:pt x="40" y="34"/>
                  </a:lnTo>
                  <a:lnTo>
                    <a:pt x="40" y="34"/>
                  </a:lnTo>
                  <a:lnTo>
                    <a:pt x="40" y="32"/>
                  </a:lnTo>
                  <a:lnTo>
                    <a:pt x="42" y="32"/>
                  </a:lnTo>
                  <a:lnTo>
                    <a:pt x="42" y="36"/>
                  </a:lnTo>
                  <a:lnTo>
                    <a:pt x="42" y="36"/>
                  </a:lnTo>
                  <a:lnTo>
                    <a:pt x="44" y="40"/>
                  </a:lnTo>
                  <a:lnTo>
                    <a:pt x="46" y="40"/>
                  </a:lnTo>
                  <a:lnTo>
                    <a:pt x="48" y="40"/>
                  </a:lnTo>
                  <a:lnTo>
                    <a:pt x="50" y="40"/>
                  </a:lnTo>
                  <a:lnTo>
                    <a:pt x="50" y="40"/>
                  </a:lnTo>
                  <a:lnTo>
                    <a:pt x="52" y="40"/>
                  </a:lnTo>
                  <a:lnTo>
                    <a:pt x="54" y="42"/>
                  </a:lnTo>
                  <a:lnTo>
                    <a:pt x="54" y="44"/>
                  </a:lnTo>
                  <a:lnTo>
                    <a:pt x="58" y="44"/>
                  </a:lnTo>
                  <a:lnTo>
                    <a:pt x="58" y="46"/>
                  </a:lnTo>
                  <a:lnTo>
                    <a:pt x="64" y="50"/>
                  </a:lnTo>
                  <a:lnTo>
                    <a:pt x="64" y="54"/>
                  </a:lnTo>
                  <a:lnTo>
                    <a:pt x="68" y="54"/>
                  </a:lnTo>
                  <a:lnTo>
                    <a:pt x="70" y="56"/>
                  </a:lnTo>
                  <a:lnTo>
                    <a:pt x="70" y="56"/>
                  </a:lnTo>
                  <a:lnTo>
                    <a:pt x="70" y="56"/>
                  </a:lnTo>
                  <a:lnTo>
                    <a:pt x="70" y="58"/>
                  </a:lnTo>
                  <a:lnTo>
                    <a:pt x="74" y="62"/>
                  </a:lnTo>
                  <a:lnTo>
                    <a:pt x="74" y="62"/>
                  </a:lnTo>
                  <a:lnTo>
                    <a:pt x="76" y="66"/>
                  </a:lnTo>
                  <a:lnTo>
                    <a:pt x="76" y="66"/>
                  </a:lnTo>
                  <a:lnTo>
                    <a:pt x="76" y="68"/>
                  </a:lnTo>
                  <a:lnTo>
                    <a:pt x="78" y="68"/>
                  </a:lnTo>
                  <a:lnTo>
                    <a:pt x="80" y="68"/>
                  </a:lnTo>
                  <a:lnTo>
                    <a:pt x="80" y="68"/>
                  </a:lnTo>
                  <a:lnTo>
                    <a:pt x="82" y="68"/>
                  </a:lnTo>
                  <a:lnTo>
                    <a:pt x="82" y="68"/>
                  </a:lnTo>
                  <a:lnTo>
                    <a:pt x="80" y="72"/>
                  </a:lnTo>
                  <a:lnTo>
                    <a:pt x="78" y="72"/>
                  </a:lnTo>
                  <a:lnTo>
                    <a:pt x="76" y="74"/>
                  </a:lnTo>
                  <a:lnTo>
                    <a:pt x="74" y="7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3" name="Equatorial Guinea">
              <a:extLst>
                <a:ext uri="{FF2B5EF4-FFF2-40B4-BE49-F238E27FC236}">
                  <a16:creationId xmlns:a16="http://schemas.microsoft.com/office/drawing/2014/main" id="{66074745-BF2A-4B69-8135-71F3C1579AD9}"/>
                </a:ext>
              </a:extLst>
            </p:cNvPr>
            <p:cNvSpPr>
              <a:spLocks/>
            </p:cNvSpPr>
            <p:nvPr/>
          </p:nvSpPr>
          <p:spPr bwMode="auto">
            <a:xfrm>
              <a:off x="6134277" y="4375532"/>
              <a:ext cx="45933" cy="26794"/>
            </a:xfrm>
            <a:custGeom>
              <a:avLst/>
              <a:gdLst>
                <a:gd name="T0" fmla="*/ 2 w 24"/>
                <a:gd name="T1" fmla="*/ 14 h 14"/>
                <a:gd name="T2" fmla="*/ 4 w 24"/>
                <a:gd name="T3" fmla="*/ 14 h 14"/>
                <a:gd name="T4" fmla="*/ 6 w 24"/>
                <a:gd name="T5" fmla="*/ 14 h 14"/>
                <a:gd name="T6" fmla="*/ 8 w 24"/>
                <a:gd name="T7" fmla="*/ 14 h 14"/>
                <a:gd name="T8" fmla="*/ 8 w 24"/>
                <a:gd name="T9" fmla="*/ 14 h 14"/>
                <a:gd name="T10" fmla="*/ 24 w 24"/>
                <a:gd name="T11" fmla="*/ 14 h 14"/>
                <a:gd name="T12" fmla="*/ 24 w 24"/>
                <a:gd name="T13" fmla="*/ 0 h 14"/>
                <a:gd name="T14" fmla="*/ 10 w 24"/>
                <a:gd name="T15" fmla="*/ 0 h 14"/>
                <a:gd name="T16" fmla="*/ 8 w 24"/>
                <a:gd name="T17" fmla="*/ 0 h 14"/>
                <a:gd name="T18" fmla="*/ 8 w 24"/>
                <a:gd name="T19" fmla="*/ 0 h 14"/>
                <a:gd name="T20" fmla="*/ 6 w 24"/>
                <a:gd name="T21" fmla="*/ 0 h 14"/>
                <a:gd name="T22" fmla="*/ 6 w 24"/>
                <a:gd name="T23" fmla="*/ 0 h 14"/>
                <a:gd name="T24" fmla="*/ 6 w 24"/>
                <a:gd name="T25" fmla="*/ 2 h 14"/>
                <a:gd name="T26" fmla="*/ 2 w 24"/>
                <a:gd name="T27" fmla="*/ 6 h 14"/>
                <a:gd name="T28" fmla="*/ 0 w 24"/>
                <a:gd name="T29" fmla="*/ 12 h 14"/>
                <a:gd name="T30" fmla="*/ 2 w 24"/>
                <a:gd name="T31" fmla="*/ 14 h 14"/>
                <a:gd name="T32" fmla="*/ 2 w 2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4">
                  <a:moveTo>
                    <a:pt x="2" y="14"/>
                  </a:moveTo>
                  <a:lnTo>
                    <a:pt x="4" y="14"/>
                  </a:lnTo>
                  <a:lnTo>
                    <a:pt x="6" y="14"/>
                  </a:lnTo>
                  <a:lnTo>
                    <a:pt x="8" y="14"/>
                  </a:lnTo>
                  <a:lnTo>
                    <a:pt x="8" y="14"/>
                  </a:lnTo>
                  <a:lnTo>
                    <a:pt x="24" y="14"/>
                  </a:lnTo>
                  <a:lnTo>
                    <a:pt x="24" y="0"/>
                  </a:lnTo>
                  <a:lnTo>
                    <a:pt x="10" y="0"/>
                  </a:lnTo>
                  <a:lnTo>
                    <a:pt x="8" y="0"/>
                  </a:lnTo>
                  <a:lnTo>
                    <a:pt x="8" y="0"/>
                  </a:lnTo>
                  <a:lnTo>
                    <a:pt x="6" y="0"/>
                  </a:lnTo>
                  <a:lnTo>
                    <a:pt x="6" y="0"/>
                  </a:lnTo>
                  <a:lnTo>
                    <a:pt x="6" y="2"/>
                  </a:lnTo>
                  <a:lnTo>
                    <a:pt x="2" y="6"/>
                  </a:lnTo>
                  <a:lnTo>
                    <a:pt x="0" y="12"/>
                  </a:lnTo>
                  <a:lnTo>
                    <a:pt x="2" y="14"/>
                  </a:lnTo>
                  <a:lnTo>
                    <a:pt x="2" y="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4" name="Esqatini">
              <a:extLst>
                <a:ext uri="{FF2B5EF4-FFF2-40B4-BE49-F238E27FC236}">
                  <a16:creationId xmlns:a16="http://schemas.microsoft.com/office/drawing/2014/main" id="{EF274573-D793-446E-B731-64118BD0CB32}"/>
                </a:ext>
              </a:extLst>
            </p:cNvPr>
            <p:cNvSpPr>
              <a:spLocks/>
            </p:cNvSpPr>
            <p:nvPr/>
          </p:nvSpPr>
          <p:spPr bwMode="auto">
            <a:xfrm>
              <a:off x="6620398" y="5041555"/>
              <a:ext cx="34449" cy="38277"/>
            </a:xfrm>
            <a:custGeom>
              <a:avLst/>
              <a:gdLst>
                <a:gd name="T0" fmla="*/ 14 w 18"/>
                <a:gd name="T1" fmla="*/ 4 h 20"/>
                <a:gd name="T2" fmla="*/ 14 w 18"/>
                <a:gd name="T3" fmla="*/ 6 h 20"/>
                <a:gd name="T4" fmla="*/ 16 w 18"/>
                <a:gd name="T5" fmla="*/ 6 h 20"/>
                <a:gd name="T6" fmla="*/ 18 w 18"/>
                <a:gd name="T7" fmla="*/ 8 h 20"/>
                <a:gd name="T8" fmla="*/ 18 w 18"/>
                <a:gd name="T9" fmla="*/ 8 h 20"/>
                <a:gd name="T10" fmla="*/ 18 w 18"/>
                <a:gd name="T11" fmla="*/ 10 h 20"/>
                <a:gd name="T12" fmla="*/ 18 w 18"/>
                <a:gd name="T13" fmla="*/ 12 h 20"/>
                <a:gd name="T14" fmla="*/ 18 w 18"/>
                <a:gd name="T15" fmla="*/ 14 h 20"/>
                <a:gd name="T16" fmla="*/ 18 w 18"/>
                <a:gd name="T17" fmla="*/ 14 h 20"/>
                <a:gd name="T18" fmla="*/ 16 w 18"/>
                <a:gd name="T19" fmla="*/ 14 h 20"/>
                <a:gd name="T20" fmla="*/ 14 w 18"/>
                <a:gd name="T21" fmla="*/ 16 h 20"/>
                <a:gd name="T22" fmla="*/ 16 w 18"/>
                <a:gd name="T23" fmla="*/ 18 h 20"/>
                <a:gd name="T24" fmla="*/ 14 w 18"/>
                <a:gd name="T25" fmla="*/ 20 h 20"/>
                <a:gd name="T26" fmla="*/ 12 w 18"/>
                <a:gd name="T27" fmla="*/ 20 h 20"/>
                <a:gd name="T28" fmla="*/ 8 w 18"/>
                <a:gd name="T29" fmla="*/ 20 h 20"/>
                <a:gd name="T30" fmla="*/ 4 w 18"/>
                <a:gd name="T31" fmla="*/ 18 h 20"/>
                <a:gd name="T32" fmla="*/ 2 w 18"/>
                <a:gd name="T33" fmla="*/ 16 h 20"/>
                <a:gd name="T34" fmla="*/ 2 w 18"/>
                <a:gd name="T35" fmla="*/ 14 h 20"/>
                <a:gd name="T36" fmla="*/ 0 w 18"/>
                <a:gd name="T37" fmla="*/ 12 h 20"/>
                <a:gd name="T38" fmla="*/ 2 w 18"/>
                <a:gd name="T39" fmla="*/ 10 h 20"/>
                <a:gd name="T40" fmla="*/ 4 w 18"/>
                <a:gd name="T41" fmla="*/ 4 h 20"/>
                <a:gd name="T42" fmla="*/ 4 w 18"/>
                <a:gd name="T43" fmla="*/ 2 h 20"/>
                <a:gd name="T44" fmla="*/ 6 w 18"/>
                <a:gd name="T45" fmla="*/ 0 h 20"/>
                <a:gd name="T46" fmla="*/ 10 w 18"/>
                <a:gd name="T47" fmla="*/ 2 h 20"/>
                <a:gd name="T48" fmla="*/ 12 w 18"/>
                <a:gd name="T49" fmla="*/ 4 h 20"/>
                <a:gd name="T50" fmla="*/ 14 w 18"/>
                <a:gd name="T51" fmla="*/ 6 h 20"/>
                <a:gd name="T52" fmla="*/ 14 w 18"/>
                <a:gd name="T5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0">
                  <a:moveTo>
                    <a:pt x="14" y="4"/>
                  </a:moveTo>
                  <a:lnTo>
                    <a:pt x="14" y="6"/>
                  </a:lnTo>
                  <a:lnTo>
                    <a:pt x="16" y="6"/>
                  </a:lnTo>
                  <a:lnTo>
                    <a:pt x="18" y="8"/>
                  </a:lnTo>
                  <a:lnTo>
                    <a:pt x="18" y="8"/>
                  </a:lnTo>
                  <a:lnTo>
                    <a:pt x="18" y="10"/>
                  </a:lnTo>
                  <a:lnTo>
                    <a:pt x="18" y="12"/>
                  </a:lnTo>
                  <a:lnTo>
                    <a:pt x="18" y="14"/>
                  </a:lnTo>
                  <a:lnTo>
                    <a:pt x="18" y="14"/>
                  </a:lnTo>
                  <a:lnTo>
                    <a:pt x="16" y="14"/>
                  </a:lnTo>
                  <a:lnTo>
                    <a:pt x="14" y="16"/>
                  </a:lnTo>
                  <a:lnTo>
                    <a:pt x="16" y="18"/>
                  </a:lnTo>
                  <a:lnTo>
                    <a:pt x="14" y="20"/>
                  </a:lnTo>
                  <a:lnTo>
                    <a:pt x="12" y="20"/>
                  </a:lnTo>
                  <a:lnTo>
                    <a:pt x="8" y="20"/>
                  </a:lnTo>
                  <a:lnTo>
                    <a:pt x="4" y="18"/>
                  </a:lnTo>
                  <a:lnTo>
                    <a:pt x="2" y="16"/>
                  </a:lnTo>
                  <a:lnTo>
                    <a:pt x="2" y="14"/>
                  </a:lnTo>
                  <a:lnTo>
                    <a:pt x="0" y="12"/>
                  </a:lnTo>
                  <a:lnTo>
                    <a:pt x="2" y="10"/>
                  </a:lnTo>
                  <a:lnTo>
                    <a:pt x="4" y="4"/>
                  </a:lnTo>
                  <a:lnTo>
                    <a:pt x="4" y="2"/>
                  </a:lnTo>
                  <a:lnTo>
                    <a:pt x="6" y="0"/>
                  </a:lnTo>
                  <a:lnTo>
                    <a:pt x="10" y="2"/>
                  </a:lnTo>
                  <a:lnTo>
                    <a:pt x="12" y="4"/>
                  </a:lnTo>
                  <a:lnTo>
                    <a:pt x="14" y="6"/>
                  </a:lnTo>
                  <a:lnTo>
                    <a:pt x="14" y="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5" name="Egypt">
              <a:extLst>
                <a:ext uri="{FF2B5EF4-FFF2-40B4-BE49-F238E27FC236}">
                  <a16:creationId xmlns:a16="http://schemas.microsoft.com/office/drawing/2014/main" id="{243D8AF4-77BF-4417-9BE4-D72CB137977D}"/>
                </a:ext>
              </a:extLst>
            </p:cNvPr>
            <p:cNvSpPr>
              <a:spLocks/>
            </p:cNvSpPr>
            <p:nvPr/>
          </p:nvSpPr>
          <p:spPr bwMode="auto">
            <a:xfrm>
              <a:off x="6482600" y="3648265"/>
              <a:ext cx="294735" cy="244974"/>
            </a:xfrm>
            <a:custGeom>
              <a:avLst/>
              <a:gdLst>
                <a:gd name="T0" fmla="*/ 122 w 154"/>
                <a:gd name="T1" fmla="*/ 24 h 128"/>
                <a:gd name="T2" fmla="*/ 114 w 154"/>
                <a:gd name="T3" fmla="*/ 8 h 128"/>
                <a:gd name="T4" fmla="*/ 110 w 154"/>
                <a:gd name="T5" fmla="*/ 4 h 128"/>
                <a:gd name="T6" fmla="*/ 92 w 154"/>
                <a:gd name="T7" fmla="*/ 6 h 128"/>
                <a:gd name="T8" fmla="*/ 88 w 154"/>
                <a:gd name="T9" fmla="*/ 8 h 128"/>
                <a:gd name="T10" fmla="*/ 84 w 154"/>
                <a:gd name="T11" fmla="*/ 6 h 128"/>
                <a:gd name="T12" fmla="*/ 84 w 154"/>
                <a:gd name="T13" fmla="*/ 2 h 128"/>
                <a:gd name="T14" fmla="*/ 76 w 154"/>
                <a:gd name="T15" fmla="*/ 0 h 128"/>
                <a:gd name="T16" fmla="*/ 76 w 154"/>
                <a:gd name="T17" fmla="*/ 2 h 128"/>
                <a:gd name="T18" fmla="*/ 70 w 154"/>
                <a:gd name="T19" fmla="*/ 4 h 128"/>
                <a:gd name="T20" fmla="*/ 70 w 154"/>
                <a:gd name="T21" fmla="*/ 2 h 128"/>
                <a:gd name="T22" fmla="*/ 66 w 154"/>
                <a:gd name="T23" fmla="*/ 2 h 128"/>
                <a:gd name="T24" fmla="*/ 60 w 154"/>
                <a:gd name="T25" fmla="*/ 4 h 128"/>
                <a:gd name="T26" fmla="*/ 54 w 154"/>
                <a:gd name="T27" fmla="*/ 10 h 128"/>
                <a:gd name="T28" fmla="*/ 42 w 154"/>
                <a:gd name="T29" fmla="*/ 6 h 128"/>
                <a:gd name="T30" fmla="*/ 34 w 154"/>
                <a:gd name="T31" fmla="*/ 4 h 128"/>
                <a:gd name="T32" fmla="*/ 24 w 154"/>
                <a:gd name="T33" fmla="*/ 2 h 128"/>
                <a:gd name="T34" fmla="*/ 4 w 154"/>
                <a:gd name="T35" fmla="*/ 0 h 128"/>
                <a:gd name="T36" fmla="*/ 2 w 154"/>
                <a:gd name="T37" fmla="*/ 2 h 128"/>
                <a:gd name="T38" fmla="*/ 2 w 154"/>
                <a:gd name="T39" fmla="*/ 14 h 128"/>
                <a:gd name="T40" fmla="*/ 0 w 154"/>
                <a:gd name="T41" fmla="*/ 26 h 128"/>
                <a:gd name="T42" fmla="*/ 154 w 154"/>
                <a:gd name="T43" fmla="*/ 128 h 128"/>
                <a:gd name="T44" fmla="*/ 148 w 154"/>
                <a:gd name="T45" fmla="*/ 124 h 128"/>
                <a:gd name="T46" fmla="*/ 144 w 154"/>
                <a:gd name="T47" fmla="*/ 118 h 128"/>
                <a:gd name="T48" fmla="*/ 136 w 154"/>
                <a:gd name="T49" fmla="*/ 116 h 128"/>
                <a:gd name="T50" fmla="*/ 134 w 154"/>
                <a:gd name="T51" fmla="*/ 106 h 128"/>
                <a:gd name="T52" fmla="*/ 134 w 154"/>
                <a:gd name="T53" fmla="*/ 104 h 128"/>
                <a:gd name="T54" fmla="*/ 136 w 154"/>
                <a:gd name="T55" fmla="*/ 102 h 128"/>
                <a:gd name="T56" fmla="*/ 132 w 154"/>
                <a:gd name="T57" fmla="*/ 100 h 128"/>
                <a:gd name="T58" fmla="*/ 126 w 154"/>
                <a:gd name="T59" fmla="*/ 86 h 128"/>
                <a:gd name="T60" fmla="*/ 116 w 154"/>
                <a:gd name="T61" fmla="*/ 72 h 128"/>
                <a:gd name="T62" fmla="*/ 114 w 154"/>
                <a:gd name="T63" fmla="*/ 62 h 128"/>
                <a:gd name="T64" fmla="*/ 108 w 154"/>
                <a:gd name="T65" fmla="*/ 54 h 128"/>
                <a:gd name="T66" fmla="*/ 108 w 154"/>
                <a:gd name="T67" fmla="*/ 48 h 128"/>
                <a:gd name="T68" fmla="*/ 96 w 154"/>
                <a:gd name="T69" fmla="*/ 34 h 128"/>
                <a:gd name="T70" fmla="*/ 92 w 154"/>
                <a:gd name="T71" fmla="*/ 28 h 128"/>
                <a:gd name="T72" fmla="*/ 94 w 154"/>
                <a:gd name="T73" fmla="*/ 26 h 128"/>
                <a:gd name="T74" fmla="*/ 98 w 154"/>
                <a:gd name="T75" fmla="*/ 30 h 128"/>
                <a:gd name="T76" fmla="*/ 102 w 154"/>
                <a:gd name="T77" fmla="*/ 38 h 128"/>
                <a:gd name="T78" fmla="*/ 106 w 154"/>
                <a:gd name="T79" fmla="*/ 44 h 128"/>
                <a:gd name="T80" fmla="*/ 116 w 154"/>
                <a:gd name="T81" fmla="*/ 52 h 128"/>
                <a:gd name="T82" fmla="*/ 120 w 154"/>
                <a:gd name="T83" fmla="*/ 46 h 128"/>
                <a:gd name="T84" fmla="*/ 120 w 154"/>
                <a:gd name="T85" fmla="*/ 3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28">
                  <a:moveTo>
                    <a:pt x="122" y="30"/>
                  </a:moveTo>
                  <a:lnTo>
                    <a:pt x="120" y="26"/>
                  </a:lnTo>
                  <a:lnTo>
                    <a:pt x="122" y="24"/>
                  </a:lnTo>
                  <a:lnTo>
                    <a:pt x="120" y="18"/>
                  </a:lnTo>
                  <a:lnTo>
                    <a:pt x="116" y="12"/>
                  </a:lnTo>
                  <a:lnTo>
                    <a:pt x="114" y="8"/>
                  </a:lnTo>
                  <a:lnTo>
                    <a:pt x="112" y="4"/>
                  </a:lnTo>
                  <a:lnTo>
                    <a:pt x="110" y="4"/>
                  </a:lnTo>
                  <a:lnTo>
                    <a:pt x="110" y="4"/>
                  </a:lnTo>
                  <a:lnTo>
                    <a:pt x="106" y="6"/>
                  </a:lnTo>
                  <a:lnTo>
                    <a:pt x="98" y="4"/>
                  </a:lnTo>
                  <a:lnTo>
                    <a:pt x="92" y="6"/>
                  </a:lnTo>
                  <a:lnTo>
                    <a:pt x="88" y="4"/>
                  </a:lnTo>
                  <a:lnTo>
                    <a:pt x="86" y="6"/>
                  </a:lnTo>
                  <a:lnTo>
                    <a:pt x="88" y="8"/>
                  </a:lnTo>
                  <a:lnTo>
                    <a:pt x="88" y="10"/>
                  </a:lnTo>
                  <a:lnTo>
                    <a:pt x="86" y="8"/>
                  </a:lnTo>
                  <a:lnTo>
                    <a:pt x="84" y="6"/>
                  </a:lnTo>
                  <a:lnTo>
                    <a:pt x="84" y="4"/>
                  </a:lnTo>
                  <a:lnTo>
                    <a:pt x="84" y="4"/>
                  </a:lnTo>
                  <a:lnTo>
                    <a:pt x="84" y="2"/>
                  </a:lnTo>
                  <a:lnTo>
                    <a:pt x="82" y="2"/>
                  </a:lnTo>
                  <a:lnTo>
                    <a:pt x="80" y="2"/>
                  </a:lnTo>
                  <a:lnTo>
                    <a:pt x="76" y="0"/>
                  </a:lnTo>
                  <a:lnTo>
                    <a:pt x="74" y="2"/>
                  </a:lnTo>
                  <a:lnTo>
                    <a:pt x="76" y="2"/>
                  </a:lnTo>
                  <a:lnTo>
                    <a:pt x="76" y="2"/>
                  </a:lnTo>
                  <a:lnTo>
                    <a:pt x="74" y="2"/>
                  </a:lnTo>
                  <a:lnTo>
                    <a:pt x="72" y="2"/>
                  </a:lnTo>
                  <a:lnTo>
                    <a:pt x="70" y="4"/>
                  </a:lnTo>
                  <a:lnTo>
                    <a:pt x="68" y="2"/>
                  </a:lnTo>
                  <a:lnTo>
                    <a:pt x="68" y="2"/>
                  </a:lnTo>
                  <a:lnTo>
                    <a:pt x="70" y="2"/>
                  </a:lnTo>
                  <a:lnTo>
                    <a:pt x="72" y="2"/>
                  </a:lnTo>
                  <a:lnTo>
                    <a:pt x="70" y="2"/>
                  </a:lnTo>
                  <a:lnTo>
                    <a:pt x="66" y="2"/>
                  </a:lnTo>
                  <a:lnTo>
                    <a:pt x="66" y="2"/>
                  </a:lnTo>
                  <a:lnTo>
                    <a:pt x="62" y="4"/>
                  </a:lnTo>
                  <a:lnTo>
                    <a:pt x="60" y="4"/>
                  </a:lnTo>
                  <a:lnTo>
                    <a:pt x="58" y="6"/>
                  </a:lnTo>
                  <a:lnTo>
                    <a:pt x="56" y="8"/>
                  </a:lnTo>
                  <a:lnTo>
                    <a:pt x="54" y="10"/>
                  </a:lnTo>
                  <a:lnTo>
                    <a:pt x="50" y="10"/>
                  </a:lnTo>
                  <a:lnTo>
                    <a:pt x="46" y="6"/>
                  </a:lnTo>
                  <a:lnTo>
                    <a:pt x="42" y="6"/>
                  </a:lnTo>
                  <a:lnTo>
                    <a:pt x="38" y="6"/>
                  </a:lnTo>
                  <a:lnTo>
                    <a:pt x="34" y="4"/>
                  </a:lnTo>
                  <a:lnTo>
                    <a:pt x="34" y="4"/>
                  </a:lnTo>
                  <a:lnTo>
                    <a:pt x="32" y="6"/>
                  </a:lnTo>
                  <a:lnTo>
                    <a:pt x="28" y="4"/>
                  </a:lnTo>
                  <a:lnTo>
                    <a:pt x="24" y="2"/>
                  </a:lnTo>
                  <a:lnTo>
                    <a:pt x="16" y="2"/>
                  </a:lnTo>
                  <a:lnTo>
                    <a:pt x="10" y="0"/>
                  </a:lnTo>
                  <a:lnTo>
                    <a:pt x="4" y="0"/>
                  </a:lnTo>
                  <a:lnTo>
                    <a:pt x="4" y="0"/>
                  </a:lnTo>
                  <a:lnTo>
                    <a:pt x="4" y="0"/>
                  </a:lnTo>
                  <a:lnTo>
                    <a:pt x="2" y="2"/>
                  </a:lnTo>
                  <a:lnTo>
                    <a:pt x="2" y="8"/>
                  </a:lnTo>
                  <a:lnTo>
                    <a:pt x="2" y="10"/>
                  </a:lnTo>
                  <a:lnTo>
                    <a:pt x="2" y="14"/>
                  </a:lnTo>
                  <a:lnTo>
                    <a:pt x="0" y="18"/>
                  </a:lnTo>
                  <a:lnTo>
                    <a:pt x="0" y="22"/>
                  </a:lnTo>
                  <a:lnTo>
                    <a:pt x="0" y="26"/>
                  </a:lnTo>
                  <a:lnTo>
                    <a:pt x="2" y="32"/>
                  </a:lnTo>
                  <a:lnTo>
                    <a:pt x="6" y="128"/>
                  </a:lnTo>
                  <a:lnTo>
                    <a:pt x="154" y="128"/>
                  </a:lnTo>
                  <a:lnTo>
                    <a:pt x="154" y="128"/>
                  </a:lnTo>
                  <a:lnTo>
                    <a:pt x="152" y="128"/>
                  </a:lnTo>
                  <a:lnTo>
                    <a:pt x="148" y="124"/>
                  </a:lnTo>
                  <a:lnTo>
                    <a:pt x="148" y="122"/>
                  </a:lnTo>
                  <a:lnTo>
                    <a:pt x="146" y="122"/>
                  </a:lnTo>
                  <a:lnTo>
                    <a:pt x="144" y="118"/>
                  </a:lnTo>
                  <a:lnTo>
                    <a:pt x="142" y="120"/>
                  </a:lnTo>
                  <a:lnTo>
                    <a:pt x="140" y="120"/>
                  </a:lnTo>
                  <a:lnTo>
                    <a:pt x="136" y="116"/>
                  </a:lnTo>
                  <a:lnTo>
                    <a:pt x="134" y="110"/>
                  </a:lnTo>
                  <a:lnTo>
                    <a:pt x="134" y="108"/>
                  </a:lnTo>
                  <a:lnTo>
                    <a:pt x="134" y="106"/>
                  </a:lnTo>
                  <a:lnTo>
                    <a:pt x="134" y="104"/>
                  </a:lnTo>
                  <a:lnTo>
                    <a:pt x="134" y="102"/>
                  </a:lnTo>
                  <a:lnTo>
                    <a:pt x="134" y="104"/>
                  </a:lnTo>
                  <a:lnTo>
                    <a:pt x="138" y="104"/>
                  </a:lnTo>
                  <a:lnTo>
                    <a:pt x="138" y="102"/>
                  </a:lnTo>
                  <a:lnTo>
                    <a:pt x="136" y="102"/>
                  </a:lnTo>
                  <a:lnTo>
                    <a:pt x="134" y="100"/>
                  </a:lnTo>
                  <a:lnTo>
                    <a:pt x="132" y="98"/>
                  </a:lnTo>
                  <a:lnTo>
                    <a:pt x="132" y="100"/>
                  </a:lnTo>
                  <a:lnTo>
                    <a:pt x="132" y="98"/>
                  </a:lnTo>
                  <a:lnTo>
                    <a:pt x="130" y="94"/>
                  </a:lnTo>
                  <a:lnTo>
                    <a:pt x="126" y="86"/>
                  </a:lnTo>
                  <a:lnTo>
                    <a:pt x="124" y="86"/>
                  </a:lnTo>
                  <a:lnTo>
                    <a:pt x="124" y="82"/>
                  </a:lnTo>
                  <a:lnTo>
                    <a:pt x="116" y="72"/>
                  </a:lnTo>
                  <a:lnTo>
                    <a:pt x="116" y="68"/>
                  </a:lnTo>
                  <a:lnTo>
                    <a:pt x="114" y="66"/>
                  </a:lnTo>
                  <a:lnTo>
                    <a:pt x="114" y="62"/>
                  </a:lnTo>
                  <a:lnTo>
                    <a:pt x="112" y="60"/>
                  </a:lnTo>
                  <a:lnTo>
                    <a:pt x="112" y="58"/>
                  </a:lnTo>
                  <a:lnTo>
                    <a:pt x="108" y="54"/>
                  </a:lnTo>
                  <a:lnTo>
                    <a:pt x="108" y="52"/>
                  </a:lnTo>
                  <a:lnTo>
                    <a:pt x="108" y="50"/>
                  </a:lnTo>
                  <a:lnTo>
                    <a:pt x="108" y="48"/>
                  </a:lnTo>
                  <a:lnTo>
                    <a:pt x="100" y="42"/>
                  </a:lnTo>
                  <a:lnTo>
                    <a:pt x="100" y="40"/>
                  </a:lnTo>
                  <a:lnTo>
                    <a:pt x="96" y="34"/>
                  </a:lnTo>
                  <a:lnTo>
                    <a:pt x="96" y="32"/>
                  </a:lnTo>
                  <a:lnTo>
                    <a:pt x="92" y="28"/>
                  </a:lnTo>
                  <a:lnTo>
                    <a:pt x="92" y="28"/>
                  </a:lnTo>
                  <a:lnTo>
                    <a:pt x="92" y="26"/>
                  </a:lnTo>
                  <a:lnTo>
                    <a:pt x="94" y="24"/>
                  </a:lnTo>
                  <a:lnTo>
                    <a:pt x="94" y="26"/>
                  </a:lnTo>
                  <a:lnTo>
                    <a:pt x="94" y="26"/>
                  </a:lnTo>
                  <a:lnTo>
                    <a:pt x="96" y="28"/>
                  </a:lnTo>
                  <a:lnTo>
                    <a:pt x="98" y="30"/>
                  </a:lnTo>
                  <a:lnTo>
                    <a:pt x="98" y="32"/>
                  </a:lnTo>
                  <a:lnTo>
                    <a:pt x="102" y="36"/>
                  </a:lnTo>
                  <a:lnTo>
                    <a:pt x="102" y="38"/>
                  </a:lnTo>
                  <a:lnTo>
                    <a:pt x="104" y="40"/>
                  </a:lnTo>
                  <a:lnTo>
                    <a:pt x="106" y="42"/>
                  </a:lnTo>
                  <a:lnTo>
                    <a:pt x="106" y="44"/>
                  </a:lnTo>
                  <a:lnTo>
                    <a:pt x="112" y="50"/>
                  </a:lnTo>
                  <a:lnTo>
                    <a:pt x="116" y="52"/>
                  </a:lnTo>
                  <a:lnTo>
                    <a:pt x="116" y="52"/>
                  </a:lnTo>
                  <a:lnTo>
                    <a:pt x="118" y="52"/>
                  </a:lnTo>
                  <a:lnTo>
                    <a:pt x="118" y="50"/>
                  </a:lnTo>
                  <a:lnTo>
                    <a:pt x="120" y="46"/>
                  </a:lnTo>
                  <a:lnTo>
                    <a:pt x="118" y="44"/>
                  </a:lnTo>
                  <a:lnTo>
                    <a:pt x="120" y="40"/>
                  </a:lnTo>
                  <a:lnTo>
                    <a:pt x="120" y="38"/>
                  </a:lnTo>
                  <a:lnTo>
                    <a:pt x="122" y="32"/>
                  </a:lnTo>
                  <a:lnTo>
                    <a:pt x="122" y="3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6" name="Dijbouti">
              <a:extLst>
                <a:ext uri="{FF2B5EF4-FFF2-40B4-BE49-F238E27FC236}">
                  <a16:creationId xmlns:a16="http://schemas.microsoft.com/office/drawing/2014/main" id="{49A01C9A-2648-4298-AB6D-7F258F9EC9F5}"/>
                </a:ext>
              </a:extLst>
            </p:cNvPr>
            <p:cNvSpPr>
              <a:spLocks/>
            </p:cNvSpPr>
            <p:nvPr/>
          </p:nvSpPr>
          <p:spPr bwMode="auto">
            <a:xfrm>
              <a:off x="6899822" y="4119075"/>
              <a:ext cx="38277" cy="45933"/>
            </a:xfrm>
            <a:custGeom>
              <a:avLst/>
              <a:gdLst>
                <a:gd name="T0" fmla="*/ 14 w 20"/>
                <a:gd name="T1" fmla="*/ 22 h 24"/>
                <a:gd name="T2" fmla="*/ 12 w 20"/>
                <a:gd name="T3" fmla="*/ 22 h 24"/>
                <a:gd name="T4" fmla="*/ 10 w 20"/>
                <a:gd name="T5" fmla="*/ 22 h 24"/>
                <a:gd name="T6" fmla="*/ 6 w 20"/>
                <a:gd name="T7" fmla="*/ 24 h 24"/>
                <a:gd name="T8" fmla="*/ 2 w 20"/>
                <a:gd name="T9" fmla="*/ 24 h 24"/>
                <a:gd name="T10" fmla="*/ 0 w 20"/>
                <a:gd name="T11" fmla="*/ 22 h 24"/>
                <a:gd name="T12" fmla="*/ 2 w 20"/>
                <a:gd name="T13" fmla="*/ 20 h 24"/>
                <a:gd name="T14" fmla="*/ 2 w 20"/>
                <a:gd name="T15" fmla="*/ 18 h 24"/>
                <a:gd name="T16" fmla="*/ 4 w 20"/>
                <a:gd name="T17" fmla="*/ 14 h 24"/>
                <a:gd name="T18" fmla="*/ 4 w 20"/>
                <a:gd name="T19" fmla="*/ 12 h 24"/>
                <a:gd name="T20" fmla="*/ 4 w 20"/>
                <a:gd name="T21" fmla="*/ 10 h 24"/>
                <a:gd name="T22" fmla="*/ 6 w 20"/>
                <a:gd name="T23" fmla="*/ 6 h 24"/>
                <a:gd name="T24" fmla="*/ 10 w 20"/>
                <a:gd name="T25" fmla="*/ 6 h 24"/>
                <a:gd name="T26" fmla="*/ 12 w 20"/>
                <a:gd name="T27" fmla="*/ 4 h 24"/>
                <a:gd name="T28" fmla="*/ 14 w 20"/>
                <a:gd name="T29" fmla="*/ 4 h 24"/>
                <a:gd name="T30" fmla="*/ 16 w 20"/>
                <a:gd name="T31" fmla="*/ 0 h 24"/>
                <a:gd name="T32" fmla="*/ 16 w 20"/>
                <a:gd name="T33" fmla="*/ 0 h 24"/>
                <a:gd name="T34" fmla="*/ 16 w 20"/>
                <a:gd name="T35" fmla="*/ 2 h 24"/>
                <a:gd name="T36" fmla="*/ 18 w 20"/>
                <a:gd name="T37" fmla="*/ 4 h 24"/>
                <a:gd name="T38" fmla="*/ 20 w 20"/>
                <a:gd name="T39" fmla="*/ 4 h 24"/>
                <a:gd name="T40" fmla="*/ 18 w 20"/>
                <a:gd name="T41" fmla="*/ 6 h 24"/>
                <a:gd name="T42" fmla="*/ 20 w 20"/>
                <a:gd name="T43" fmla="*/ 10 h 24"/>
                <a:gd name="T44" fmla="*/ 18 w 20"/>
                <a:gd name="T45" fmla="*/ 10 h 24"/>
                <a:gd name="T46" fmla="*/ 16 w 20"/>
                <a:gd name="T47" fmla="*/ 12 h 24"/>
                <a:gd name="T48" fmla="*/ 14 w 20"/>
                <a:gd name="T49" fmla="*/ 12 h 24"/>
                <a:gd name="T50" fmla="*/ 12 w 20"/>
                <a:gd name="T51" fmla="*/ 14 h 24"/>
                <a:gd name="T52" fmla="*/ 10 w 20"/>
                <a:gd name="T53" fmla="*/ 14 h 24"/>
                <a:gd name="T54" fmla="*/ 12 w 20"/>
                <a:gd name="T55" fmla="*/ 16 h 24"/>
                <a:gd name="T56" fmla="*/ 12 w 20"/>
                <a:gd name="T57" fmla="*/ 16 h 24"/>
                <a:gd name="T58" fmla="*/ 14 w 20"/>
                <a:gd name="T59" fmla="*/ 16 h 24"/>
                <a:gd name="T60" fmla="*/ 18 w 20"/>
                <a:gd name="T61" fmla="*/ 16 h 24"/>
                <a:gd name="T62" fmla="*/ 18 w 20"/>
                <a:gd name="T63" fmla="*/ 16 h 24"/>
                <a:gd name="T64" fmla="*/ 16 w 20"/>
                <a:gd name="T65" fmla="*/ 22 h 24"/>
                <a:gd name="T66" fmla="*/ 14 w 20"/>
                <a:gd name="T6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4">
                  <a:moveTo>
                    <a:pt x="14" y="22"/>
                  </a:moveTo>
                  <a:lnTo>
                    <a:pt x="12" y="22"/>
                  </a:lnTo>
                  <a:lnTo>
                    <a:pt x="10" y="22"/>
                  </a:lnTo>
                  <a:lnTo>
                    <a:pt x="6" y="24"/>
                  </a:lnTo>
                  <a:lnTo>
                    <a:pt x="2" y="24"/>
                  </a:lnTo>
                  <a:lnTo>
                    <a:pt x="0" y="22"/>
                  </a:lnTo>
                  <a:lnTo>
                    <a:pt x="2" y="20"/>
                  </a:lnTo>
                  <a:lnTo>
                    <a:pt x="2" y="18"/>
                  </a:lnTo>
                  <a:lnTo>
                    <a:pt x="4" y="14"/>
                  </a:lnTo>
                  <a:lnTo>
                    <a:pt x="4" y="12"/>
                  </a:lnTo>
                  <a:lnTo>
                    <a:pt x="4" y="10"/>
                  </a:lnTo>
                  <a:lnTo>
                    <a:pt x="6" y="6"/>
                  </a:lnTo>
                  <a:lnTo>
                    <a:pt x="10" y="6"/>
                  </a:lnTo>
                  <a:lnTo>
                    <a:pt x="12" y="4"/>
                  </a:lnTo>
                  <a:lnTo>
                    <a:pt x="14" y="4"/>
                  </a:lnTo>
                  <a:lnTo>
                    <a:pt x="16" y="0"/>
                  </a:lnTo>
                  <a:lnTo>
                    <a:pt x="16" y="0"/>
                  </a:lnTo>
                  <a:lnTo>
                    <a:pt x="16" y="2"/>
                  </a:lnTo>
                  <a:lnTo>
                    <a:pt x="18" y="4"/>
                  </a:lnTo>
                  <a:lnTo>
                    <a:pt x="20" y="4"/>
                  </a:lnTo>
                  <a:lnTo>
                    <a:pt x="18" y="6"/>
                  </a:lnTo>
                  <a:lnTo>
                    <a:pt x="20" y="10"/>
                  </a:lnTo>
                  <a:lnTo>
                    <a:pt x="18" y="10"/>
                  </a:lnTo>
                  <a:lnTo>
                    <a:pt x="16" y="12"/>
                  </a:lnTo>
                  <a:lnTo>
                    <a:pt x="14" y="12"/>
                  </a:lnTo>
                  <a:lnTo>
                    <a:pt x="12" y="14"/>
                  </a:lnTo>
                  <a:lnTo>
                    <a:pt x="10" y="14"/>
                  </a:lnTo>
                  <a:lnTo>
                    <a:pt x="12" y="16"/>
                  </a:lnTo>
                  <a:lnTo>
                    <a:pt x="12" y="16"/>
                  </a:lnTo>
                  <a:lnTo>
                    <a:pt x="14" y="16"/>
                  </a:lnTo>
                  <a:lnTo>
                    <a:pt x="18" y="16"/>
                  </a:lnTo>
                  <a:lnTo>
                    <a:pt x="18" y="16"/>
                  </a:lnTo>
                  <a:lnTo>
                    <a:pt x="16" y="22"/>
                  </a:lnTo>
                  <a:lnTo>
                    <a:pt x="14" y="2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7" name="Dem. Rep. of Congo">
              <a:extLst>
                <a:ext uri="{FF2B5EF4-FFF2-40B4-BE49-F238E27FC236}">
                  <a16:creationId xmlns:a16="http://schemas.microsoft.com/office/drawing/2014/main" id="{1C6B3438-7BB1-498A-A263-18B72F4FFA08}"/>
                </a:ext>
              </a:extLst>
            </p:cNvPr>
            <p:cNvSpPr>
              <a:spLocks/>
            </p:cNvSpPr>
            <p:nvPr/>
          </p:nvSpPr>
          <p:spPr bwMode="auto">
            <a:xfrm>
              <a:off x="6199348" y="4295150"/>
              <a:ext cx="447843" cy="447843"/>
            </a:xfrm>
            <a:custGeom>
              <a:avLst/>
              <a:gdLst>
                <a:gd name="T0" fmla="*/ 6 w 234"/>
                <a:gd name="T1" fmla="*/ 132 h 234"/>
                <a:gd name="T2" fmla="*/ 16 w 234"/>
                <a:gd name="T3" fmla="*/ 128 h 234"/>
                <a:gd name="T4" fmla="*/ 26 w 234"/>
                <a:gd name="T5" fmla="*/ 122 h 234"/>
                <a:gd name="T6" fmla="*/ 32 w 234"/>
                <a:gd name="T7" fmla="*/ 128 h 234"/>
                <a:gd name="T8" fmla="*/ 46 w 234"/>
                <a:gd name="T9" fmla="*/ 116 h 234"/>
                <a:gd name="T10" fmla="*/ 48 w 234"/>
                <a:gd name="T11" fmla="*/ 96 h 234"/>
                <a:gd name="T12" fmla="*/ 60 w 234"/>
                <a:gd name="T13" fmla="*/ 82 h 234"/>
                <a:gd name="T14" fmla="*/ 72 w 234"/>
                <a:gd name="T15" fmla="*/ 64 h 234"/>
                <a:gd name="T16" fmla="*/ 74 w 234"/>
                <a:gd name="T17" fmla="*/ 50 h 234"/>
                <a:gd name="T18" fmla="*/ 82 w 234"/>
                <a:gd name="T19" fmla="*/ 30 h 234"/>
                <a:gd name="T20" fmla="*/ 80 w 234"/>
                <a:gd name="T21" fmla="*/ 14 h 234"/>
                <a:gd name="T22" fmla="*/ 86 w 234"/>
                <a:gd name="T23" fmla="*/ 8 h 234"/>
                <a:gd name="T24" fmla="*/ 92 w 234"/>
                <a:gd name="T25" fmla="*/ 4 h 234"/>
                <a:gd name="T26" fmla="*/ 106 w 234"/>
                <a:gd name="T27" fmla="*/ 12 h 234"/>
                <a:gd name="T28" fmla="*/ 118 w 234"/>
                <a:gd name="T29" fmla="*/ 14 h 234"/>
                <a:gd name="T30" fmla="*/ 126 w 234"/>
                <a:gd name="T31" fmla="*/ 14 h 234"/>
                <a:gd name="T32" fmla="*/ 136 w 234"/>
                <a:gd name="T33" fmla="*/ 10 h 234"/>
                <a:gd name="T34" fmla="*/ 154 w 234"/>
                <a:gd name="T35" fmla="*/ 4 h 234"/>
                <a:gd name="T36" fmla="*/ 160 w 234"/>
                <a:gd name="T37" fmla="*/ 6 h 234"/>
                <a:gd name="T38" fmla="*/ 166 w 234"/>
                <a:gd name="T39" fmla="*/ 0 h 234"/>
                <a:gd name="T40" fmla="*/ 176 w 234"/>
                <a:gd name="T41" fmla="*/ 4 h 234"/>
                <a:gd name="T42" fmla="*/ 192 w 234"/>
                <a:gd name="T43" fmla="*/ 6 h 234"/>
                <a:gd name="T44" fmla="*/ 200 w 234"/>
                <a:gd name="T45" fmla="*/ 14 h 234"/>
                <a:gd name="T46" fmla="*/ 210 w 234"/>
                <a:gd name="T47" fmla="*/ 12 h 234"/>
                <a:gd name="T48" fmla="*/ 220 w 234"/>
                <a:gd name="T49" fmla="*/ 8 h 234"/>
                <a:gd name="T50" fmla="*/ 228 w 234"/>
                <a:gd name="T51" fmla="*/ 20 h 234"/>
                <a:gd name="T52" fmla="*/ 234 w 234"/>
                <a:gd name="T53" fmla="*/ 24 h 234"/>
                <a:gd name="T54" fmla="*/ 232 w 234"/>
                <a:gd name="T55" fmla="*/ 40 h 234"/>
                <a:gd name="T56" fmla="*/ 224 w 234"/>
                <a:gd name="T57" fmla="*/ 58 h 234"/>
                <a:gd name="T58" fmla="*/ 216 w 234"/>
                <a:gd name="T59" fmla="*/ 84 h 234"/>
                <a:gd name="T60" fmla="*/ 210 w 234"/>
                <a:gd name="T61" fmla="*/ 106 h 234"/>
                <a:gd name="T62" fmla="*/ 226 w 234"/>
                <a:gd name="T63" fmla="*/ 168 h 234"/>
                <a:gd name="T64" fmla="*/ 204 w 234"/>
                <a:gd name="T65" fmla="*/ 190 h 234"/>
                <a:gd name="T66" fmla="*/ 204 w 234"/>
                <a:gd name="T67" fmla="*/ 198 h 234"/>
                <a:gd name="T68" fmla="*/ 200 w 234"/>
                <a:gd name="T69" fmla="*/ 214 h 234"/>
                <a:gd name="T70" fmla="*/ 212 w 234"/>
                <a:gd name="T71" fmla="*/ 222 h 234"/>
                <a:gd name="T72" fmla="*/ 216 w 234"/>
                <a:gd name="T73" fmla="*/ 234 h 234"/>
                <a:gd name="T74" fmla="*/ 208 w 234"/>
                <a:gd name="T75" fmla="*/ 234 h 234"/>
                <a:gd name="T76" fmla="*/ 190 w 234"/>
                <a:gd name="T77" fmla="*/ 220 h 234"/>
                <a:gd name="T78" fmla="*/ 182 w 234"/>
                <a:gd name="T79" fmla="*/ 212 h 234"/>
                <a:gd name="T80" fmla="*/ 174 w 234"/>
                <a:gd name="T81" fmla="*/ 218 h 234"/>
                <a:gd name="T82" fmla="*/ 162 w 234"/>
                <a:gd name="T83" fmla="*/ 214 h 234"/>
                <a:gd name="T84" fmla="*/ 156 w 234"/>
                <a:gd name="T85" fmla="*/ 208 h 234"/>
                <a:gd name="T86" fmla="*/ 150 w 234"/>
                <a:gd name="T87" fmla="*/ 210 h 234"/>
                <a:gd name="T88" fmla="*/ 144 w 234"/>
                <a:gd name="T89" fmla="*/ 204 h 234"/>
                <a:gd name="T90" fmla="*/ 134 w 234"/>
                <a:gd name="T91" fmla="*/ 208 h 234"/>
                <a:gd name="T92" fmla="*/ 126 w 234"/>
                <a:gd name="T93" fmla="*/ 206 h 234"/>
                <a:gd name="T94" fmla="*/ 124 w 234"/>
                <a:gd name="T95" fmla="*/ 202 h 234"/>
                <a:gd name="T96" fmla="*/ 122 w 234"/>
                <a:gd name="T97" fmla="*/ 194 h 234"/>
                <a:gd name="T98" fmla="*/ 120 w 234"/>
                <a:gd name="T99" fmla="*/ 186 h 234"/>
                <a:gd name="T100" fmla="*/ 118 w 234"/>
                <a:gd name="T101" fmla="*/ 174 h 234"/>
                <a:gd name="T102" fmla="*/ 118 w 234"/>
                <a:gd name="T103" fmla="*/ 166 h 234"/>
                <a:gd name="T104" fmla="*/ 104 w 234"/>
                <a:gd name="T105" fmla="*/ 156 h 234"/>
                <a:gd name="T106" fmla="*/ 88 w 234"/>
                <a:gd name="T107" fmla="*/ 158 h 234"/>
                <a:gd name="T108" fmla="*/ 76 w 234"/>
                <a:gd name="T109" fmla="*/ 168 h 234"/>
                <a:gd name="T110" fmla="*/ 64 w 234"/>
                <a:gd name="T111" fmla="*/ 162 h 234"/>
                <a:gd name="T112" fmla="*/ 58 w 234"/>
                <a:gd name="T113" fmla="*/ 152 h 234"/>
                <a:gd name="T114" fmla="*/ 56 w 234"/>
                <a:gd name="T115" fmla="*/ 144 h 234"/>
                <a:gd name="T116" fmla="*/ 26 w 234"/>
                <a:gd name="T117" fmla="*/ 140 h 234"/>
                <a:gd name="T118" fmla="*/ 12 w 234"/>
                <a:gd name="T119" fmla="*/ 140 h 234"/>
                <a:gd name="T120" fmla="*/ 6 w 234"/>
                <a:gd name="T121" fmla="*/ 14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4" h="234">
                  <a:moveTo>
                    <a:pt x="0" y="140"/>
                  </a:moveTo>
                  <a:lnTo>
                    <a:pt x="2" y="138"/>
                  </a:lnTo>
                  <a:lnTo>
                    <a:pt x="4" y="138"/>
                  </a:lnTo>
                  <a:lnTo>
                    <a:pt x="6" y="138"/>
                  </a:lnTo>
                  <a:lnTo>
                    <a:pt x="6" y="132"/>
                  </a:lnTo>
                  <a:lnTo>
                    <a:pt x="6" y="132"/>
                  </a:lnTo>
                  <a:lnTo>
                    <a:pt x="8" y="130"/>
                  </a:lnTo>
                  <a:lnTo>
                    <a:pt x="12" y="126"/>
                  </a:lnTo>
                  <a:lnTo>
                    <a:pt x="14" y="126"/>
                  </a:lnTo>
                  <a:lnTo>
                    <a:pt x="16" y="126"/>
                  </a:lnTo>
                  <a:lnTo>
                    <a:pt x="16" y="126"/>
                  </a:lnTo>
                  <a:lnTo>
                    <a:pt x="16" y="128"/>
                  </a:lnTo>
                  <a:lnTo>
                    <a:pt x="18" y="128"/>
                  </a:lnTo>
                  <a:lnTo>
                    <a:pt x="20" y="126"/>
                  </a:lnTo>
                  <a:lnTo>
                    <a:pt x="20" y="124"/>
                  </a:lnTo>
                  <a:lnTo>
                    <a:pt x="22" y="124"/>
                  </a:lnTo>
                  <a:lnTo>
                    <a:pt x="22" y="124"/>
                  </a:lnTo>
                  <a:lnTo>
                    <a:pt x="26" y="122"/>
                  </a:lnTo>
                  <a:lnTo>
                    <a:pt x="30" y="120"/>
                  </a:lnTo>
                  <a:lnTo>
                    <a:pt x="30" y="122"/>
                  </a:lnTo>
                  <a:lnTo>
                    <a:pt x="28" y="124"/>
                  </a:lnTo>
                  <a:lnTo>
                    <a:pt x="28" y="124"/>
                  </a:lnTo>
                  <a:lnTo>
                    <a:pt x="30" y="128"/>
                  </a:lnTo>
                  <a:lnTo>
                    <a:pt x="32" y="128"/>
                  </a:lnTo>
                  <a:lnTo>
                    <a:pt x="36" y="128"/>
                  </a:lnTo>
                  <a:lnTo>
                    <a:pt x="36" y="124"/>
                  </a:lnTo>
                  <a:lnTo>
                    <a:pt x="42" y="120"/>
                  </a:lnTo>
                  <a:lnTo>
                    <a:pt x="42" y="118"/>
                  </a:lnTo>
                  <a:lnTo>
                    <a:pt x="44" y="118"/>
                  </a:lnTo>
                  <a:lnTo>
                    <a:pt x="46" y="116"/>
                  </a:lnTo>
                  <a:lnTo>
                    <a:pt x="48" y="112"/>
                  </a:lnTo>
                  <a:lnTo>
                    <a:pt x="48" y="110"/>
                  </a:lnTo>
                  <a:lnTo>
                    <a:pt x="50" y="108"/>
                  </a:lnTo>
                  <a:lnTo>
                    <a:pt x="50" y="100"/>
                  </a:lnTo>
                  <a:lnTo>
                    <a:pt x="50" y="100"/>
                  </a:lnTo>
                  <a:lnTo>
                    <a:pt x="48" y="96"/>
                  </a:lnTo>
                  <a:lnTo>
                    <a:pt x="50" y="94"/>
                  </a:lnTo>
                  <a:lnTo>
                    <a:pt x="54" y="90"/>
                  </a:lnTo>
                  <a:lnTo>
                    <a:pt x="54" y="88"/>
                  </a:lnTo>
                  <a:lnTo>
                    <a:pt x="56" y="84"/>
                  </a:lnTo>
                  <a:lnTo>
                    <a:pt x="58" y="82"/>
                  </a:lnTo>
                  <a:lnTo>
                    <a:pt x="60" y="82"/>
                  </a:lnTo>
                  <a:lnTo>
                    <a:pt x="62" y="82"/>
                  </a:lnTo>
                  <a:lnTo>
                    <a:pt x="64" y="80"/>
                  </a:lnTo>
                  <a:lnTo>
                    <a:pt x="70" y="74"/>
                  </a:lnTo>
                  <a:lnTo>
                    <a:pt x="70" y="70"/>
                  </a:lnTo>
                  <a:lnTo>
                    <a:pt x="70" y="66"/>
                  </a:lnTo>
                  <a:lnTo>
                    <a:pt x="72" y="64"/>
                  </a:lnTo>
                  <a:lnTo>
                    <a:pt x="72" y="62"/>
                  </a:lnTo>
                  <a:lnTo>
                    <a:pt x="72" y="60"/>
                  </a:lnTo>
                  <a:lnTo>
                    <a:pt x="72" y="56"/>
                  </a:lnTo>
                  <a:lnTo>
                    <a:pt x="72" y="56"/>
                  </a:lnTo>
                  <a:lnTo>
                    <a:pt x="72" y="52"/>
                  </a:lnTo>
                  <a:lnTo>
                    <a:pt x="74" y="50"/>
                  </a:lnTo>
                  <a:lnTo>
                    <a:pt x="74" y="48"/>
                  </a:lnTo>
                  <a:lnTo>
                    <a:pt x="76" y="44"/>
                  </a:lnTo>
                  <a:lnTo>
                    <a:pt x="74" y="40"/>
                  </a:lnTo>
                  <a:lnTo>
                    <a:pt x="80" y="34"/>
                  </a:lnTo>
                  <a:lnTo>
                    <a:pt x="80" y="30"/>
                  </a:lnTo>
                  <a:lnTo>
                    <a:pt x="82" y="30"/>
                  </a:lnTo>
                  <a:lnTo>
                    <a:pt x="82" y="24"/>
                  </a:lnTo>
                  <a:lnTo>
                    <a:pt x="82" y="22"/>
                  </a:lnTo>
                  <a:lnTo>
                    <a:pt x="82" y="20"/>
                  </a:lnTo>
                  <a:lnTo>
                    <a:pt x="82" y="18"/>
                  </a:lnTo>
                  <a:lnTo>
                    <a:pt x="82" y="16"/>
                  </a:lnTo>
                  <a:lnTo>
                    <a:pt x="80" y="14"/>
                  </a:lnTo>
                  <a:lnTo>
                    <a:pt x="80" y="14"/>
                  </a:lnTo>
                  <a:lnTo>
                    <a:pt x="82" y="12"/>
                  </a:lnTo>
                  <a:lnTo>
                    <a:pt x="84" y="12"/>
                  </a:lnTo>
                  <a:lnTo>
                    <a:pt x="84" y="10"/>
                  </a:lnTo>
                  <a:lnTo>
                    <a:pt x="84" y="8"/>
                  </a:lnTo>
                  <a:lnTo>
                    <a:pt x="86" y="8"/>
                  </a:lnTo>
                  <a:lnTo>
                    <a:pt x="86" y="6"/>
                  </a:lnTo>
                  <a:lnTo>
                    <a:pt x="88" y="6"/>
                  </a:lnTo>
                  <a:lnTo>
                    <a:pt x="88" y="4"/>
                  </a:lnTo>
                  <a:lnTo>
                    <a:pt x="92" y="6"/>
                  </a:lnTo>
                  <a:lnTo>
                    <a:pt x="92" y="4"/>
                  </a:lnTo>
                  <a:lnTo>
                    <a:pt x="92" y="4"/>
                  </a:lnTo>
                  <a:lnTo>
                    <a:pt x="94" y="6"/>
                  </a:lnTo>
                  <a:lnTo>
                    <a:pt x="96" y="6"/>
                  </a:lnTo>
                  <a:lnTo>
                    <a:pt x="100" y="8"/>
                  </a:lnTo>
                  <a:lnTo>
                    <a:pt x="102" y="10"/>
                  </a:lnTo>
                  <a:lnTo>
                    <a:pt x="104" y="12"/>
                  </a:lnTo>
                  <a:lnTo>
                    <a:pt x="106" y="12"/>
                  </a:lnTo>
                  <a:lnTo>
                    <a:pt x="108" y="12"/>
                  </a:lnTo>
                  <a:lnTo>
                    <a:pt x="110" y="14"/>
                  </a:lnTo>
                  <a:lnTo>
                    <a:pt x="114" y="14"/>
                  </a:lnTo>
                  <a:lnTo>
                    <a:pt x="116" y="14"/>
                  </a:lnTo>
                  <a:lnTo>
                    <a:pt x="116" y="14"/>
                  </a:lnTo>
                  <a:lnTo>
                    <a:pt x="118" y="14"/>
                  </a:lnTo>
                  <a:lnTo>
                    <a:pt x="120" y="14"/>
                  </a:lnTo>
                  <a:lnTo>
                    <a:pt x="124" y="16"/>
                  </a:lnTo>
                  <a:lnTo>
                    <a:pt x="124" y="16"/>
                  </a:lnTo>
                  <a:lnTo>
                    <a:pt x="128" y="16"/>
                  </a:lnTo>
                  <a:lnTo>
                    <a:pt x="128" y="14"/>
                  </a:lnTo>
                  <a:lnTo>
                    <a:pt x="126" y="14"/>
                  </a:lnTo>
                  <a:lnTo>
                    <a:pt x="126" y="12"/>
                  </a:lnTo>
                  <a:lnTo>
                    <a:pt x="128" y="10"/>
                  </a:lnTo>
                  <a:lnTo>
                    <a:pt x="130" y="8"/>
                  </a:lnTo>
                  <a:lnTo>
                    <a:pt x="132" y="8"/>
                  </a:lnTo>
                  <a:lnTo>
                    <a:pt x="134" y="8"/>
                  </a:lnTo>
                  <a:lnTo>
                    <a:pt x="136" y="10"/>
                  </a:lnTo>
                  <a:lnTo>
                    <a:pt x="138" y="8"/>
                  </a:lnTo>
                  <a:lnTo>
                    <a:pt x="144" y="8"/>
                  </a:lnTo>
                  <a:lnTo>
                    <a:pt x="144" y="6"/>
                  </a:lnTo>
                  <a:lnTo>
                    <a:pt x="146" y="6"/>
                  </a:lnTo>
                  <a:lnTo>
                    <a:pt x="152" y="4"/>
                  </a:lnTo>
                  <a:lnTo>
                    <a:pt x="154" y="4"/>
                  </a:lnTo>
                  <a:lnTo>
                    <a:pt x="154" y="6"/>
                  </a:lnTo>
                  <a:lnTo>
                    <a:pt x="154" y="6"/>
                  </a:lnTo>
                  <a:lnTo>
                    <a:pt x="154" y="6"/>
                  </a:lnTo>
                  <a:lnTo>
                    <a:pt x="156" y="6"/>
                  </a:lnTo>
                  <a:lnTo>
                    <a:pt x="158" y="6"/>
                  </a:lnTo>
                  <a:lnTo>
                    <a:pt x="160" y="6"/>
                  </a:lnTo>
                  <a:lnTo>
                    <a:pt x="162" y="6"/>
                  </a:lnTo>
                  <a:lnTo>
                    <a:pt x="164" y="6"/>
                  </a:lnTo>
                  <a:lnTo>
                    <a:pt x="164" y="2"/>
                  </a:lnTo>
                  <a:lnTo>
                    <a:pt x="164" y="2"/>
                  </a:lnTo>
                  <a:lnTo>
                    <a:pt x="164" y="0"/>
                  </a:lnTo>
                  <a:lnTo>
                    <a:pt x="166" y="0"/>
                  </a:lnTo>
                  <a:lnTo>
                    <a:pt x="168" y="2"/>
                  </a:lnTo>
                  <a:lnTo>
                    <a:pt x="170" y="2"/>
                  </a:lnTo>
                  <a:lnTo>
                    <a:pt x="172" y="2"/>
                  </a:lnTo>
                  <a:lnTo>
                    <a:pt x="172" y="4"/>
                  </a:lnTo>
                  <a:lnTo>
                    <a:pt x="174" y="4"/>
                  </a:lnTo>
                  <a:lnTo>
                    <a:pt x="176" y="4"/>
                  </a:lnTo>
                  <a:lnTo>
                    <a:pt x="182" y="4"/>
                  </a:lnTo>
                  <a:lnTo>
                    <a:pt x="182" y="6"/>
                  </a:lnTo>
                  <a:lnTo>
                    <a:pt x="186" y="4"/>
                  </a:lnTo>
                  <a:lnTo>
                    <a:pt x="188" y="4"/>
                  </a:lnTo>
                  <a:lnTo>
                    <a:pt x="190" y="6"/>
                  </a:lnTo>
                  <a:lnTo>
                    <a:pt x="192" y="6"/>
                  </a:lnTo>
                  <a:lnTo>
                    <a:pt x="192" y="6"/>
                  </a:lnTo>
                  <a:lnTo>
                    <a:pt x="194" y="8"/>
                  </a:lnTo>
                  <a:lnTo>
                    <a:pt x="194" y="8"/>
                  </a:lnTo>
                  <a:lnTo>
                    <a:pt x="196" y="10"/>
                  </a:lnTo>
                  <a:lnTo>
                    <a:pt x="198" y="12"/>
                  </a:lnTo>
                  <a:lnTo>
                    <a:pt x="200" y="14"/>
                  </a:lnTo>
                  <a:lnTo>
                    <a:pt x="202" y="14"/>
                  </a:lnTo>
                  <a:lnTo>
                    <a:pt x="204" y="12"/>
                  </a:lnTo>
                  <a:lnTo>
                    <a:pt x="204" y="10"/>
                  </a:lnTo>
                  <a:lnTo>
                    <a:pt x="208" y="10"/>
                  </a:lnTo>
                  <a:lnTo>
                    <a:pt x="210" y="12"/>
                  </a:lnTo>
                  <a:lnTo>
                    <a:pt x="210" y="12"/>
                  </a:lnTo>
                  <a:lnTo>
                    <a:pt x="210" y="12"/>
                  </a:lnTo>
                  <a:lnTo>
                    <a:pt x="212" y="12"/>
                  </a:lnTo>
                  <a:lnTo>
                    <a:pt x="214" y="10"/>
                  </a:lnTo>
                  <a:lnTo>
                    <a:pt x="216" y="8"/>
                  </a:lnTo>
                  <a:lnTo>
                    <a:pt x="218" y="8"/>
                  </a:lnTo>
                  <a:lnTo>
                    <a:pt x="220" y="8"/>
                  </a:lnTo>
                  <a:lnTo>
                    <a:pt x="220" y="12"/>
                  </a:lnTo>
                  <a:lnTo>
                    <a:pt x="222" y="14"/>
                  </a:lnTo>
                  <a:lnTo>
                    <a:pt x="222" y="14"/>
                  </a:lnTo>
                  <a:lnTo>
                    <a:pt x="226" y="16"/>
                  </a:lnTo>
                  <a:lnTo>
                    <a:pt x="228" y="16"/>
                  </a:lnTo>
                  <a:lnTo>
                    <a:pt x="228" y="20"/>
                  </a:lnTo>
                  <a:lnTo>
                    <a:pt x="230" y="20"/>
                  </a:lnTo>
                  <a:lnTo>
                    <a:pt x="230" y="22"/>
                  </a:lnTo>
                  <a:lnTo>
                    <a:pt x="230" y="22"/>
                  </a:lnTo>
                  <a:lnTo>
                    <a:pt x="230" y="22"/>
                  </a:lnTo>
                  <a:lnTo>
                    <a:pt x="234" y="22"/>
                  </a:lnTo>
                  <a:lnTo>
                    <a:pt x="234" y="24"/>
                  </a:lnTo>
                  <a:lnTo>
                    <a:pt x="234" y="26"/>
                  </a:lnTo>
                  <a:lnTo>
                    <a:pt x="232" y="28"/>
                  </a:lnTo>
                  <a:lnTo>
                    <a:pt x="232" y="30"/>
                  </a:lnTo>
                  <a:lnTo>
                    <a:pt x="232" y="34"/>
                  </a:lnTo>
                  <a:lnTo>
                    <a:pt x="232" y="38"/>
                  </a:lnTo>
                  <a:lnTo>
                    <a:pt x="232" y="40"/>
                  </a:lnTo>
                  <a:lnTo>
                    <a:pt x="234" y="42"/>
                  </a:lnTo>
                  <a:lnTo>
                    <a:pt x="234" y="42"/>
                  </a:lnTo>
                  <a:lnTo>
                    <a:pt x="234" y="44"/>
                  </a:lnTo>
                  <a:lnTo>
                    <a:pt x="228" y="52"/>
                  </a:lnTo>
                  <a:lnTo>
                    <a:pt x="224" y="56"/>
                  </a:lnTo>
                  <a:lnTo>
                    <a:pt x="224" y="58"/>
                  </a:lnTo>
                  <a:lnTo>
                    <a:pt x="218" y="68"/>
                  </a:lnTo>
                  <a:lnTo>
                    <a:pt x="218" y="68"/>
                  </a:lnTo>
                  <a:lnTo>
                    <a:pt x="218" y="72"/>
                  </a:lnTo>
                  <a:lnTo>
                    <a:pt x="218" y="76"/>
                  </a:lnTo>
                  <a:lnTo>
                    <a:pt x="216" y="82"/>
                  </a:lnTo>
                  <a:lnTo>
                    <a:pt x="216" y="84"/>
                  </a:lnTo>
                  <a:lnTo>
                    <a:pt x="212" y="86"/>
                  </a:lnTo>
                  <a:lnTo>
                    <a:pt x="210" y="90"/>
                  </a:lnTo>
                  <a:lnTo>
                    <a:pt x="208" y="96"/>
                  </a:lnTo>
                  <a:lnTo>
                    <a:pt x="208" y="100"/>
                  </a:lnTo>
                  <a:lnTo>
                    <a:pt x="210" y="104"/>
                  </a:lnTo>
                  <a:lnTo>
                    <a:pt x="210" y="106"/>
                  </a:lnTo>
                  <a:lnTo>
                    <a:pt x="210" y="110"/>
                  </a:lnTo>
                  <a:lnTo>
                    <a:pt x="214" y="134"/>
                  </a:lnTo>
                  <a:lnTo>
                    <a:pt x="218" y="148"/>
                  </a:lnTo>
                  <a:lnTo>
                    <a:pt x="226" y="160"/>
                  </a:lnTo>
                  <a:lnTo>
                    <a:pt x="228" y="170"/>
                  </a:lnTo>
                  <a:lnTo>
                    <a:pt x="226" y="168"/>
                  </a:lnTo>
                  <a:lnTo>
                    <a:pt x="206" y="174"/>
                  </a:lnTo>
                  <a:lnTo>
                    <a:pt x="202" y="184"/>
                  </a:lnTo>
                  <a:lnTo>
                    <a:pt x="202" y="186"/>
                  </a:lnTo>
                  <a:lnTo>
                    <a:pt x="204" y="188"/>
                  </a:lnTo>
                  <a:lnTo>
                    <a:pt x="204" y="188"/>
                  </a:lnTo>
                  <a:lnTo>
                    <a:pt x="204" y="190"/>
                  </a:lnTo>
                  <a:lnTo>
                    <a:pt x="204" y="190"/>
                  </a:lnTo>
                  <a:lnTo>
                    <a:pt x="204" y="192"/>
                  </a:lnTo>
                  <a:lnTo>
                    <a:pt x="204" y="194"/>
                  </a:lnTo>
                  <a:lnTo>
                    <a:pt x="204" y="196"/>
                  </a:lnTo>
                  <a:lnTo>
                    <a:pt x="204" y="198"/>
                  </a:lnTo>
                  <a:lnTo>
                    <a:pt x="204" y="198"/>
                  </a:lnTo>
                  <a:lnTo>
                    <a:pt x="204" y="200"/>
                  </a:lnTo>
                  <a:lnTo>
                    <a:pt x="202" y="200"/>
                  </a:lnTo>
                  <a:lnTo>
                    <a:pt x="200" y="202"/>
                  </a:lnTo>
                  <a:lnTo>
                    <a:pt x="200" y="204"/>
                  </a:lnTo>
                  <a:lnTo>
                    <a:pt x="200" y="212"/>
                  </a:lnTo>
                  <a:lnTo>
                    <a:pt x="200" y="214"/>
                  </a:lnTo>
                  <a:lnTo>
                    <a:pt x="202" y="216"/>
                  </a:lnTo>
                  <a:lnTo>
                    <a:pt x="204" y="220"/>
                  </a:lnTo>
                  <a:lnTo>
                    <a:pt x="206" y="222"/>
                  </a:lnTo>
                  <a:lnTo>
                    <a:pt x="208" y="222"/>
                  </a:lnTo>
                  <a:lnTo>
                    <a:pt x="212" y="222"/>
                  </a:lnTo>
                  <a:lnTo>
                    <a:pt x="212" y="222"/>
                  </a:lnTo>
                  <a:lnTo>
                    <a:pt x="212" y="222"/>
                  </a:lnTo>
                  <a:lnTo>
                    <a:pt x="212" y="220"/>
                  </a:lnTo>
                  <a:lnTo>
                    <a:pt x="214" y="220"/>
                  </a:lnTo>
                  <a:lnTo>
                    <a:pt x="216" y="220"/>
                  </a:lnTo>
                  <a:lnTo>
                    <a:pt x="216" y="234"/>
                  </a:lnTo>
                  <a:lnTo>
                    <a:pt x="216" y="234"/>
                  </a:lnTo>
                  <a:lnTo>
                    <a:pt x="214" y="234"/>
                  </a:lnTo>
                  <a:lnTo>
                    <a:pt x="214" y="234"/>
                  </a:lnTo>
                  <a:lnTo>
                    <a:pt x="212" y="234"/>
                  </a:lnTo>
                  <a:lnTo>
                    <a:pt x="210" y="234"/>
                  </a:lnTo>
                  <a:lnTo>
                    <a:pt x="210" y="234"/>
                  </a:lnTo>
                  <a:lnTo>
                    <a:pt x="208" y="234"/>
                  </a:lnTo>
                  <a:lnTo>
                    <a:pt x="204" y="232"/>
                  </a:lnTo>
                  <a:lnTo>
                    <a:pt x="202" y="228"/>
                  </a:lnTo>
                  <a:lnTo>
                    <a:pt x="200" y="228"/>
                  </a:lnTo>
                  <a:lnTo>
                    <a:pt x="198" y="224"/>
                  </a:lnTo>
                  <a:lnTo>
                    <a:pt x="196" y="222"/>
                  </a:lnTo>
                  <a:lnTo>
                    <a:pt x="190" y="220"/>
                  </a:lnTo>
                  <a:lnTo>
                    <a:pt x="188" y="218"/>
                  </a:lnTo>
                  <a:lnTo>
                    <a:pt x="188" y="218"/>
                  </a:lnTo>
                  <a:lnTo>
                    <a:pt x="186" y="214"/>
                  </a:lnTo>
                  <a:lnTo>
                    <a:pt x="186" y="212"/>
                  </a:lnTo>
                  <a:lnTo>
                    <a:pt x="184" y="212"/>
                  </a:lnTo>
                  <a:lnTo>
                    <a:pt x="182" y="212"/>
                  </a:lnTo>
                  <a:lnTo>
                    <a:pt x="182" y="212"/>
                  </a:lnTo>
                  <a:lnTo>
                    <a:pt x="180" y="216"/>
                  </a:lnTo>
                  <a:lnTo>
                    <a:pt x="180" y="216"/>
                  </a:lnTo>
                  <a:lnTo>
                    <a:pt x="176" y="218"/>
                  </a:lnTo>
                  <a:lnTo>
                    <a:pt x="174" y="218"/>
                  </a:lnTo>
                  <a:lnTo>
                    <a:pt x="174" y="218"/>
                  </a:lnTo>
                  <a:lnTo>
                    <a:pt x="172" y="216"/>
                  </a:lnTo>
                  <a:lnTo>
                    <a:pt x="168" y="216"/>
                  </a:lnTo>
                  <a:lnTo>
                    <a:pt x="166" y="214"/>
                  </a:lnTo>
                  <a:lnTo>
                    <a:pt x="164" y="214"/>
                  </a:lnTo>
                  <a:lnTo>
                    <a:pt x="162" y="214"/>
                  </a:lnTo>
                  <a:lnTo>
                    <a:pt x="162" y="214"/>
                  </a:lnTo>
                  <a:lnTo>
                    <a:pt x="162" y="212"/>
                  </a:lnTo>
                  <a:lnTo>
                    <a:pt x="162" y="210"/>
                  </a:lnTo>
                  <a:lnTo>
                    <a:pt x="162" y="210"/>
                  </a:lnTo>
                  <a:lnTo>
                    <a:pt x="160" y="208"/>
                  </a:lnTo>
                  <a:lnTo>
                    <a:pt x="160" y="206"/>
                  </a:lnTo>
                  <a:lnTo>
                    <a:pt x="156" y="208"/>
                  </a:lnTo>
                  <a:lnTo>
                    <a:pt x="156" y="208"/>
                  </a:lnTo>
                  <a:lnTo>
                    <a:pt x="154" y="208"/>
                  </a:lnTo>
                  <a:lnTo>
                    <a:pt x="152" y="210"/>
                  </a:lnTo>
                  <a:lnTo>
                    <a:pt x="152" y="210"/>
                  </a:lnTo>
                  <a:lnTo>
                    <a:pt x="150" y="210"/>
                  </a:lnTo>
                  <a:lnTo>
                    <a:pt x="150" y="210"/>
                  </a:lnTo>
                  <a:lnTo>
                    <a:pt x="150" y="208"/>
                  </a:lnTo>
                  <a:lnTo>
                    <a:pt x="148" y="206"/>
                  </a:lnTo>
                  <a:lnTo>
                    <a:pt x="148" y="206"/>
                  </a:lnTo>
                  <a:lnTo>
                    <a:pt x="146" y="206"/>
                  </a:lnTo>
                  <a:lnTo>
                    <a:pt x="144" y="206"/>
                  </a:lnTo>
                  <a:lnTo>
                    <a:pt x="144" y="204"/>
                  </a:lnTo>
                  <a:lnTo>
                    <a:pt x="142" y="206"/>
                  </a:lnTo>
                  <a:lnTo>
                    <a:pt x="140" y="206"/>
                  </a:lnTo>
                  <a:lnTo>
                    <a:pt x="138" y="206"/>
                  </a:lnTo>
                  <a:lnTo>
                    <a:pt x="138" y="208"/>
                  </a:lnTo>
                  <a:lnTo>
                    <a:pt x="136" y="208"/>
                  </a:lnTo>
                  <a:lnTo>
                    <a:pt x="134" y="208"/>
                  </a:lnTo>
                  <a:lnTo>
                    <a:pt x="132" y="208"/>
                  </a:lnTo>
                  <a:lnTo>
                    <a:pt x="130" y="206"/>
                  </a:lnTo>
                  <a:lnTo>
                    <a:pt x="128" y="206"/>
                  </a:lnTo>
                  <a:lnTo>
                    <a:pt x="128" y="206"/>
                  </a:lnTo>
                  <a:lnTo>
                    <a:pt x="126" y="206"/>
                  </a:lnTo>
                  <a:lnTo>
                    <a:pt x="126" y="206"/>
                  </a:lnTo>
                  <a:lnTo>
                    <a:pt x="126" y="208"/>
                  </a:lnTo>
                  <a:lnTo>
                    <a:pt x="124" y="208"/>
                  </a:lnTo>
                  <a:lnTo>
                    <a:pt x="124" y="206"/>
                  </a:lnTo>
                  <a:lnTo>
                    <a:pt x="124" y="204"/>
                  </a:lnTo>
                  <a:lnTo>
                    <a:pt x="124" y="204"/>
                  </a:lnTo>
                  <a:lnTo>
                    <a:pt x="124" y="202"/>
                  </a:lnTo>
                  <a:lnTo>
                    <a:pt x="124" y="200"/>
                  </a:lnTo>
                  <a:lnTo>
                    <a:pt x="124" y="200"/>
                  </a:lnTo>
                  <a:lnTo>
                    <a:pt x="122" y="198"/>
                  </a:lnTo>
                  <a:lnTo>
                    <a:pt x="124" y="196"/>
                  </a:lnTo>
                  <a:lnTo>
                    <a:pt x="124" y="194"/>
                  </a:lnTo>
                  <a:lnTo>
                    <a:pt x="122" y="194"/>
                  </a:lnTo>
                  <a:lnTo>
                    <a:pt x="122" y="192"/>
                  </a:lnTo>
                  <a:lnTo>
                    <a:pt x="122" y="190"/>
                  </a:lnTo>
                  <a:lnTo>
                    <a:pt x="122" y="188"/>
                  </a:lnTo>
                  <a:lnTo>
                    <a:pt x="120" y="188"/>
                  </a:lnTo>
                  <a:lnTo>
                    <a:pt x="120" y="188"/>
                  </a:lnTo>
                  <a:lnTo>
                    <a:pt x="120" y="186"/>
                  </a:lnTo>
                  <a:lnTo>
                    <a:pt x="120" y="186"/>
                  </a:lnTo>
                  <a:lnTo>
                    <a:pt x="118" y="184"/>
                  </a:lnTo>
                  <a:lnTo>
                    <a:pt x="118" y="182"/>
                  </a:lnTo>
                  <a:lnTo>
                    <a:pt x="118" y="182"/>
                  </a:lnTo>
                  <a:lnTo>
                    <a:pt x="118" y="180"/>
                  </a:lnTo>
                  <a:lnTo>
                    <a:pt x="118" y="174"/>
                  </a:lnTo>
                  <a:lnTo>
                    <a:pt x="118" y="174"/>
                  </a:lnTo>
                  <a:lnTo>
                    <a:pt x="118" y="172"/>
                  </a:lnTo>
                  <a:lnTo>
                    <a:pt x="118" y="172"/>
                  </a:lnTo>
                  <a:lnTo>
                    <a:pt x="118" y="170"/>
                  </a:lnTo>
                  <a:lnTo>
                    <a:pt x="118" y="168"/>
                  </a:lnTo>
                  <a:lnTo>
                    <a:pt x="118" y="166"/>
                  </a:lnTo>
                  <a:lnTo>
                    <a:pt x="120" y="164"/>
                  </a:lnTo>
                  <a:lnTo>
                    <a:pt x="120" y="162"/>
                  </a:lnTo>
                  <a:lnTo>
                    <a:pt x="120" y="160"/>
                  </a:lnTo>
                  <a:lnTo>
                    <a:pt x="120" y="158"/>
                  </a:lnTo>
                  <a:lnTo>
                    <a:pt x="104" y="158"/>
                  </a:lnTo>
                  <a:lnTo>
                    <a:pt x="104" y="156"/>
                  </a:lnTo>
                  <a:lnTo>
                    <a:pt x="106" y="154"/>
                  </a:lnTo>
                  <a:lnTo>
                    <a:pt x="106" y="154"/>
                  </a:lnTo>
                  <a:lnTo>
                    <a:pt x="102" y="152"/>
                  </a:lnTo>
                  <a:lnTo>
                    <a:pt x="102" y="154"/>
                  </a:lnTo>
                  <a:lnTo>
                    <a:pt x="90" y="154"/>
                  </a:lnTo>
                  <a:lnTo>
                    <a:pt x="88" y="158"/>
                  </a:lnTo>
                  <a:lnTo>
                    <a:pt x="88" y="160"/>
                  </a:lnTo>
                  <a:lnTo>
                    <a:pt x="86" y="160"/>
                  </a:lnTo>
                  <a:lnTo>
                    <a:pt x="88" y="162"/>
                  </a:lnTo>
                  <a:lnTo>
                    <a:pt x="88" y="166"/>
                  </a:lnTo>
                  <a:lnTo>
                    <a:pt x="78" y="166"/>
                  </a:lnTo>
                  <a:lnTo>
                    <a:pt x="76" y="168"/>
                  </a:lnTo>
                  <a:lnTo>
                    <a:pt x="72" y="168"/>
                  </a:lnTo>
                  <a:lnTo>
                    <a:pt x="72" y="166"/>
                  </a:lnTo>
                  <a:lnTo>
                    <a:pt x="68" y="168"/>
                  </a:lnTo>
                  <a:lnTo>
                    <a:pt x="66" y="168"/>
                  </a:lnTo>
                  <a:lnTo>
                    <a:pt x="64" y="166"/>
                  </a:lnTo>
                  <a:lnTo>
                    <a:pt x="64" y="162"/>
                  </a:lnTo>
                  <a:lnTo>
                    <a:pt x="62" y="160"/>
                  </a:lnTo>
                  <a:lnTo>
                    <a:pt x="60" y="158"/>
                  </a:lnTo>
                  <a:lnTo>
                    <a:pt x="60" y="158"/>
                  </a:lnTo>
                  <a:lnTo>
                    <a:pt x="60" y="156"/>
                  </a:lnTo>
                  <a:lnTo>
                    <a:pt x="58" y="156"/>
                  </a:lnTo>
                  <a:lnTo>
                    <a:pt x="58" y="152"/>
                  </a:lnTo>
                  <a:lnTo>
                    <a:pt x="58" y="150"/>
                  </a:lnTo>
                  <a:lnTo>
                    <a:pt x="58" y="148"/>
                  </a:lnTo>
                  <a:lnTo>
                    <a:pt x="58" y="148"/>
                  </a:lnTo>
                  <a:lnTo>
                    <a:pt x="58" y="146"/>
                  </a:lnTo>
                  <a:lnTo>
                    <a:pt x="56" y="144"/>
                  </a:lnTo>
                  <a:lnTo>
                    <a:pt x="56" y="144"/>
                  </a:lnTo>
                  <a:lnTo>
                    <a:pt x="56" y="142"/>
                  </a:lnTo>
                  <a:lnTo>
                    <a:pt x="56" y="140"/>
                  </a:lnTo>
                  <a:lnTo>
                    <a:pt x="44" y="140"/>
                  </a:lnTo>
                  <a:lnTo>
                    <a:pt x="34" y="140"/>
                  </a:lnTo>
                  <a:lnTo>
                    <a:pt x="30" y="142"/>
                  </a:lnTo>
                  <a:lnTo>
                    <a:pt x="26" y="140"/>
                  </a:lnTo>
                  <a:lnTo>
                    <a:pt x="24" y="140"/>
                  </a:lnTo>
                  <a:lnTo>
                    <a:pt x="22" y="140"/>
                  </a:lnTo>
                  <a:lnTo>
                    <a:pt x="18" y="140"/>
                  </a:lnTo>
                  <a:lnTo>
                    <a:pt x="16" y="140"/>
                  </a:lnTo>
                  <a:lnTo>
                    <a:pt x="14" y="140"/>
                  </a:lnTo>
                  <a:lnTo>
                    <a:pt x="12" y="140"/>
                  </a:lnTo>
                  <a:lnTo>
                    <a:pt x="10" y="142"/>
                  </a:lnTo>
                  <a:lnTo>
                    <a:pt x="8" y="142"/>
                  </a:lnTo>
                  <a:lnTo>
                    <a:pt x="8" y="142"/>
                  </a:lnTo>
                  <a:lnTo>
                    <a:pt x="6" y="142"/>
                  </a:lnTo>
                  <a:lnTo>
                    <a:pt x="6" y="142"/>
                  </a:lnTo>
                  <a:lnTo>
                    <a:pt x="6" y="142"/>
                  </a:lnTo>
                  <a:lnTo>
                    <a:pt x="6" y="142"/>
                  </a:lnTo>
                  <a:lnTo>
                    <a:pt x="4" y="142"/>
                  </a:lnTo>
                  <a:lnTo>
                    <a:pt x="0" y="142"/>
                  </a:lnTo>
                  <a:lnTo>
                    <a:pt x="0" y="14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8" name="Denmark">
              <a:extLst>
                <a:ext uri="{FF2B5EF4-FFF2-40B4-BE49-F238E27FC236}">
                  <a16:creationId xmlns:a16="http://schemas.microsoft.com/office/drawing/2014/main" id="{09C7C3A0-CC5C-410E-90D1-11259487394A}"/>
                </a:ext>
              </a:extLst>
            </p:cNvPr>
            <p:cNvSpPr>
              <a:spLocks noEditPoints="1"/>
            </p:cNvSpPr>
            <p:nvPr/>
          </p:nvSpPr>
          <p:spPr bwMode="auto">
            <a:xfrm>
              <a:off x="6073034" y="2878894"/>
              <a:ext cx="149281" cy="114832"/>
            </a:xfrm>
            <a:custGeom>
              <a:avLst/>
              <a:gdLst>
                <a:gd name="T0" fmla="*/ 60 w 78"/>
                <a:gd name="T1" fmla="*/ 58 h 60"/>
                <a:gd name="T2" fmla="*/ 62 w 78"/>
                <a:gd name="T3" fmla="*/ 54 h 60"/>
                <a:gd name="T4" fmla="*/ 56 w 78"/>
                <a:gd name="T5" fmla="*/ 54 h 60"/>
                <a:gd name="T6" fmla="*/ 56 w 78"/>
                <a:gd name="T7" fmla="*/ 58 h 60"/>
                <a:gd name="T8" fmla="*/ 74 w 78"/>
                <a:gd name="T9" fmla="*/ 48 h 60"/>
                <a:gd name="T10" fmla="*/ 74 w 78"/>
                <a:gd name="T11" fmla="*/ 42 h 60"/>
                <a:gd name="T12" fmla="*/ 50 w 78"/>
                <a:gd name="T13" fmla="*/ 36 h 60"/>
                <a:gd name="T14" fmla="*/ 42 w 78"/>
                <a:gd name="T15" fmla="*/ 46 h 60"/>
                <a:gd name="T16" fmla="*/ 36 w 78"/>
                <a:gd name="T17" fmla="*/ 42 h 60"/>
                <a:gd name="T18" fmla="*/ 36 w 78"/>
                <a:gd name="T19" fmla="*/ 36 h 60"/>
                <a:gd name="T20" fmla="*/ 40 w 78"/>
                <a:gd name="T21" fmla="*/ 36 h 60"/>
                <a:gd name="T22" fmla="*/ 44 w 78"/>
                <a:gd name="T23" fmla="*/ 36 h 60"/>
                <a:gd name="T24" fmla="*/ 46 w 78"/>
                <a:gd name="T25" fmla="*/ 30 h 60"/>
                <a:gd name="T26" fmla="*/ 48 w 78"/>
                <a:gd name="T27" fmla="*/ 38 h 60"/>
                <a:gd name="T28" fmla="*/ 48 w 78"/>
                <a:gd name="T29" fmla="*/ 44 h 60"/>
                <a:gd name="T30" fmla="*/ 44 w 78"/>
                <a:gd name="T31" fmla="*/ 48 h 60"/>
                <a:gd name="T32" fmla="*/ 48 w 78"/>
                <a:gd name="T33" fmla="*/ 48 h 60"/>
                <a:gd name="T34" fmla="*/ 36 w 78"/>
                <a:gd name="T35" fmla="*/ 50 h 60"/>
                <a:gd name="T36" fmla="*/ 42 w 78"/>
                <a:gd name="T37" fmla="*/ 50 h 60"/>
                <a:gd name="T38" fmla="*/ 44 w 78"/>
                <a:gd name="T39" fmla="*/ 54 h 60"/>
                <a:gd name="T40" fmla="*/ 40 w 78"/>
                <a:gd name="T41" fmla="*/ 54 h 60"/>
                <a:gd name="T42" fmla="*/ 34 w 78"/>
                <a:gd name="T43" fmla="*/ 52 h 60"/>
                <a:gd name="T44" fmla="*/ 26 w 78"/>
                <a:gd name="T45" fmla="*/ 36 h 60"/>
                <a:gd name="T46" fmla="*/ 28 w 78"/>
                <a:gd name="T47" fmla="*/ 36 h 60"/>
                <a:gd name="T48" fmla="*/ 28 w 78"/>
                <a:gd name="T49" fmla="*/ 50 h 60"/>
                <a:gd name="T50" fmla="*/ 30 w 78"/>
                <a:gd name="T51" fmla="*/ 50 h 60"/>
                <a:gd name="T52" fmla="*/ 32 w 78"/>
                <a:gd name="T53" fmla="*/ 48 h 60"/>
                <a:gd name="T54" fmla="*/ 24 w 78"/>
                <a:gd name="T55" fmla="*/ 38 h 60"/>
                <a:gd name="T56" fmla="*/ 30 w 78"/>
                <a:gd name="T57" fmla="*/ 46 h 60"/>
                <a:gd name="T58" fmla="*/ 24 w 78"/>
                <a:gd name="T59" fmla="*/ 48 h 60"/>
                <a:gd name="T60" fmla="*/ 30 w 78"/>
                <a:gd name="T61" fmla="*/ 10 h 60"/>
                <a:gd name="T62" fmla="*/ 30 w 78"/>
                <a:gd name="T63" fmla="*/ 10 h 60"/>
                <a:gd name="T64" fmla="*/ 12 w 78"/>
                <a:gd name="T65" fmla="*/ 16 h 60"/>
                <a:gd name="T66" fmla="*/ 8 w 78"/>
                <a:gd name="T67" fmla="*/ 22 h 60"/>
                <a:gd name="T68" fmla="*/ 12 w 78"/>
                <a:gd name="T69" fmla="*/ 14 h 60"/>
                <a:gd name="T70" fmla="*/ 20 w 78"/>
                <a:gd name="T71" fmla="*/ 14 h 60"/>
                <a:gd name="T72" fmla="*/ 26 w 78"/>
                <a:gd name="T73" fmla="*/ 8 h 60"/>
                <a:gd name="T74" fmla="*/ 28 w 78"/>
                <a:gd name="T75" fmla="*/ 0 h 60"/>
                <a:gd name="T76" fmla="*/ 18 w 78"/>
                <a:gd name="T77" fmla="*/ 8 h 60"/>
                <a:gd name="T78" fmla="*/ 8 w 78"/>
                <a:gd name="T79" fmla="*/ 14 h 60"/>
                <a:gd name="T80" fmla="*/ 2 w 78"/>
                <a:gd name="T81" fmla="*/ 18 h 60"/>
                <a:gd name="T82" fmla="*/ 18 w 78"/>
                <a:gd name="T83" fmla="*/ 50 h 60"/>
                <a:gd name="T84" fmla="*/ 16 w 78"/>
                <a:gd name="T85" fmla="*/ 48 h 60"/>
                <a:gd name="T86" fmla="*/ 16 w 78"/>
                <a:gd name="T87" fmla="*/ 42 h 60"/>
                <a:gd name="T88" fmla="*/ 22 w 78"/>
                <a:gd name="T89" fmla="*/ 36 h 60"/>
                <a:gd name="T90" fmla="*/ 24 w 78"/>
                <a:gd name="T91" fmla="*/ 30 h 60"/>
                <a:gd name="T92" fmla="*/ 30 w 78"/>
                <a:gd name="T93" fmla="*/ 28 h 60"/>
                <a:gd name="T94" fmla="*/ 30 w 78"/>
                <a:gd name="T95" fmla="*/ 24 h 60"/>
                <a:gd name="T96" fmla="*/ 24 w 78"/>
                <a:gd name="T97" fmla="*/ 20 h 60"/>
                <a:gd name="T98" fmla="*/ 22 w 78"/>
                <a:gd name="T99" fmla="*/ 16 h 60"/>
                <a:gd name="T100" fmla="*/ 12 w 78"/>
                <a:gd name="T101" fmla="*/ 16 h 60"/>
                <a:gd name="T102" fmla="*/ 16 w 78"/>
                <a:gd name="T103" fmla="*/ 24 h 60"/>
                <a:gd name="T104" fmla="*/ 14 w 78"/>
                <a:gd name="T105" fmla="*/ 22 h 60"/>
                <a:gd name="T106" fmla="*/ 10 w 78"/>
                <a:gd name="T107" fmla="*/ 22 h 60"/>
                <a:gd name="T108" fmla="*/ 4 w 78"/>
                <a:gd name="T109" fmla="*/ 22 h 60"/>
                <a:gd name="T110" fmla="*/ 2 w 78"/>
                <a:gd name="T111" fmla="*/ 28 h 60"/>
                <a:gd name="T112" fmla="*/ 4 w 78"/>
                <a:gd name="T113" fmla="*/ 34 h 60"/>
                <a:gd name="T114" fmla="*/ 2 w 78"/>
                <a:gd name="T115" fmla="*/ 42 h 60"/>
                <a:gd name="T116" fmla="*/ 6 w 78"/>
                <a:gd name="T117" fmla="*/ 48 h 60"/>
                <a:gd name="T118" fmla="*/ 16 w 78"/>
                <a:gd name="T1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60">
                  <a:moveTo>
                    <a:pt x="56" y="58"/>
                  </a:moveTo>
                  <a:lnTo>
                    <a:pt x="56" y="60"/>
                  </a:lnTo>
                  <a:lnTo>
                    <a:pt x="60" y="60"/>
                  </a:lnTo>
                  <a:lnTo>
                    <a:pt x="60" y="58"/>
                  </a:lnTo>
                  <a:lnTo>
                    <a:pt x="62" y="58"/>
                  </a:lnTo>
                  <a:lnTo>
                    <a:pt x="62" y="58"/>
                  </a:lnTo>
                  <a:lnTo>
                    <a:pt x="62" y="56"/>
                  </a:lnTo>
                  <a:lnTo>
                    <a:pt x="62" y="54"/>
                  </a:lnTo>
                  <a:lnTo>
                    <a:pt x="60" y="54"/>
                  </a:lnTo>
                  <a:lnTo>
                    <a:pt x="60" y="54"/>
                  </a:lnTo>
                  <a:lnTo>
                    <a:pt x="58" y="54"/>
                  </a:lnTo>
                  <a:lnTo>
                    <a:pt x="56" y="54"/>
                  </a:lnTo>
                  <a:lnTo>
                    <a:pt x="56" y="56"/>
                  </a:lnTo>
                  <a:lnTo>
                    <a:pt x="58" y="56"/>
                  </a:lnTo>
                  <a:lnTo>
                    <a:pt x="58" y="56"/>
                  </a:lnTo>
                  <a:lnTo>
                    <a:pt x="56" y="58"/>
                  </a:lnTo>
                  <a:lnTo>
                    <a:pt x="56" y="58"/>
                  </a:lnTo>
                  <a:close/>
                  <a:moveTo>
                    <a:pt x="74" y="42"/>
                  </a:moveTo>
                  <a:lnTo>
                    <a:pt x="74" y="46"/>
                  </a:lnTo>
                  <a:lnTo>
                    <a:pt x="74" y="48"/>
                  </a:lnTo>
                  <a:lnTo>
                    <a:pt x="78" y="50"/>
                  </a:lnTo>
                  <a:lnTo>
                    <a:pt x="78" y="46"/>
                  </a:lnTo>
                  <a:lnTo>
                    <a:pt x="76" y="44"/>
                  </a:lnTo>
                  <a:lnTo>
                    <a:pt x="74" y="42"/>
                  </a:lnTo>
                  <a:close/>
                  <a:moveTo>
                    <a:pt x="50" y="36"/>
                  </a:moveTo>
                  <a:lnTo>
                    <a:pt x="48" y="38"/>
                  </a:lnTo>
                  <a:lnTo>
                    <a:pt x="50" y="40"/>
                  </a:lnTo>
                  <a:lnTo>
                    <a:pt x="50" y="36"/>
                  </a:lnTo>
                  <a:close/>
                  <a:moveTo>
                    <a:pt x="44" y="48"/>
                  </a:moveTo>
                  <a:lnTo>
                    <a:pt x="42" y="48"/>
                  </a:lnTo>
                  <a:lnTo>
                    <a:pt x="40" y="48"/>
                  </a:lnTo>
                  <a:lnTo>
                    <a:pt x="42" y="46"/>
                  </a:lnTo>
                  <a:lnTo>
                    <a:pt x="42" y="44"/>
                  </a:lnTo>
                  <a:lnTo>
                    <a:pt x="38" y="44"/>
                  </a:lnTo>
                  <a:lnTo>
                    <a:pt x="38" y="44"/>
                  </a:lnTo>
                  <a:lnTo>
                    <a:pt x="36" y="42"/>
                  </a:lnTo>
                  <a:lnTo>
                    <a:pt x="36" y="40"/>
                  </a:lnTo>
                  <a:lnTo>
                    <a:pt x="34" y="38"/>
                  </a:lnTo>
                  <a:lnTo>
                    <a:pt x="34" y="36"/>
                  </a:lnTo>
                  <a:lnTo>
                    <a:pt x="36" y="36"/>
                  </a:lnTo>
                  <a:lnTo>
                    <a:pt x="36" y="34"/>
                  </a:lnTo>
                  <a:lnTo>
                    <a:pt x="38" y="34"/>
                  </a:lnTo>
                  <a:lnTo>
                    <a:pt x="40" y="36"/>
                  </a:lnTo>
                  <a:lnTo>
                    <a:pt x="40" y="36"/>
                  </a:lnTo>
                  <a:lnTo>
                    <a:pt x="42" y="38"/>
                  </a:lnTo>
                  <a:lnTo>
                    <a:pt x="42" y="36"/>
                  </a:lnTo>
                  <a:lnTo>
                    <a:pt x="44" y="38"/>
                  </a:lnTo>
                  <a:lnTo>
                    <a:pt x="44" y="36"/>
                  </a:lnTo>
                  <a:lnTo>
                    <a:pt x="42" y="34"/>
                  </a:lnTo>
                  <a:lnTo>
                    <a:pt x="40" y="34"/>
                  </a:lnTo>
                  <a:lnTo>
                    <a:pt x="42" y="32"/>
                  </a:lnTo>
                  <a:lnTo>
                    <a:pt x="46" y="30"/>
                  </a:lnTo>
                  <a:lnTo>
                    <a:pt x="48" y="30"/>
                  </a:lnTo>
                  <a:lnTo>
                    <a:pt x="48" y="32"/>
                  </a:lnTo>
                  <a:lnTo>
                    <a:pt x="48" y="36"/>
                  </a:lnTo>
                  <a:lnTo>
                    <a:pt x="48" y="38"/>
                  </a:lnTo>
                  <a:lnTo>
                    <a:pt x="46" y="40"/>
                  </a:lnTo>
                  <a:lnTo>
                    <a:pt x="46" y="40"/>
                  </a:lnTo>
                  <a:lnTo>
                    <a:pt x="48" y="42"/>
                  </a:lnTo>
                  <a:lnTo>
                    <a:pt x="48" y="44"/>
                  </a:lnTo>
                  <a:lnTo>
                    <a:pt x="46" y="44"/>
                  </a:lnTo>
                  <a:lnTo>
                    <a:pt x="44" y="46"/>
                  </a:lnTo>
                  <a:lnTo>
                    <a:pt x="44" y="48"/>
                  </a:lnTo>
                  <a:lnTo>
                    <a:pt x="44" y="48"/>
                  </a:lnTo>
                  <a:close/>
                  <a:moveTo>
                    <a:pt x="46" y="50"/>
                  </a:moveTo>
                  <a:lnTo>
                    <a:pt x="46" y="50"/>
                  </a:lnTo>
                  <a:lnTo>
                    <a:pt x="46" y="48"/>
                  </a:lnTo>
                  <a:lnTo>
                    <a:pt x="48" y="48"/>
                  </a:lnTo>
                  <a:lnTo>
                    <a:pt x="48" y="46"/>
                  </a:lnTo>
                  <a:lnTo>
                    <a:pt x="46" y="48"/>
                  </a:lnTo>
                  <a:lnTo>
                    <a:pt x="46" y="50"/>
                  </a:lnTo>
                  <a:close/>
                  <a:moveTo>
                    <a:pt x="36" y="50"/>
                  </a:moveTo>
                  <a:lnTo>
                    <a:pt x="38" y="52"/>
                  </a:lnTo>
                  <a:lnTo>
                    <a:pt x="40" y="52"/>
                  </a:lnTo>
                  <a:lnTo>
                    <a:pt x="40" y="52"/>
                  </a:lnTo>
                  <a:lnTo>
                    <a:pt x="42" y="50"/>
                  </a:lnTo>
                  <a:lnTo>
                    <a:pt x="44" y="50"/>
                  </a:lnTo>
                  <a:lnTo>
                    <a:pt x="44" y="50"/>
                  </a:lnTo>
                  <a:lnTo>
                    <a:pt x="44" y="52"/>
                  </a:lnTo>
                  <a:lnTo>
                    <a:pt x="44" y="54"/>
                  </a:lnTo>
                  <a:lnTo>
                    <a:pt x="44" y="56"/>
                  </a:lnTo>
                  <a:lnTo>
                    <a:pt x="42" y="56"/>
                  </a:lnTo>
                  <a:lnTo>
                    <a:pt x="42" y="54"/>
                  </a:lnTo>
                  <a:lnTo>
                    <a:pt x="40" y="54"/>
                  </a:lnTo>
                  <a:lnTo>
                    <a:pt x="38" y="56"/>
                  </a:lnTo>
                  <a:lnTo>
                    <a:pt x="34" y="54"/>
                  </a:lnTo>
                  <a:lnTo>
                    <a:pt x="32" y="52"/>
                  </a:lnTo>
                  <a:lnTo>
                    <a:pt x="34" y="52"/>
                  </a:lnTo>
                  <a:lnTo>
                    <a:pt x="34" y="50"/>
                  </a:lnTo>
                  <a:lnTo>
                    <a:pt x="34" y="50"/>
                  </a:lnTo>
                  <a:lnTo>
                    <a:pt x="36" y="50"/>
                  </a:lnTo>
                  <a:close/>
                  <a:moveTo>
                    <a:pt x="26" y="36"/>
                  </a:moveTo>
                  <a:lnTo>
                    <a:pt x="28" y="34"/>
                  </a:lnTo>
                  <a:lnTo>
                    <a:pt x="28" y="32"/>
                  </a:lnTo>
                  <a:lnTo>
                    <a:pt x="30" y="34"/>
                  </a:lnTo>
                  <a:lnTo>
                    <a:pt x="28" y="36"/>
                  </a:lnTo>
                  <a:lnTo>
                    <a:pt x="26" y="36"/>
                  </a:lnTo>
                  <a:close/>
                  <a:moveTo>
                    <a:pt x="26" y="50"/>
                  </a:moveTo>
                  <a:lnTo>
                    <a:pt x="28" y="52"/>
                  </a:lnTo>
                  <a:lnTo>
                    <a:pt x="28" y="50"/>
                  </a:lnTo>
                  <a:lnTo>
                    <a:pt x="26" y="50"/>
                  </a:lnTo>
                  <a:close/>
                  <a:moveTo>
                    <a:pt x="32" y="46"/>
                  </a:moveTo>
                  <a:lnTo>
                    <a:pt x="30" y="50"/>
                  </a:lnTo>
                  <a:lnTo>
                    <a:pt x="30" y="50"/>
                  </a:lnTo>
                  <a:lnTo>
                    <a:pt x="30" y="52"/>
                  </a:lnTo>
                  <a:lnTo>
                    <a:pt x="32" y="50"/>
                  </a:lnTo>
                  <a:lnTo>
                    <a:pt x="32" y="48"/>
                  </a:lnTo>
                  <a:lnTo>
                    <a:pt x="32" y="48"/>
                  </a:lnTo>
                  <a:lnTo>
                    <a:pt x="32" y="46"/>
                  </a:lnTo>
                  <a:lnTo>
                    <a:pt x="32" y="46"/>
                  </a:lnTo>
                  <a:close/>
                  <a:moveTo>
                    <a:pt x="20" y="40"/>
                  </a:moveTo>
                  <a:lnTo>
                    <a:pt x="24" y="38"/>
                  </a:lnTo>
                  <a:lnTo>
                    <a:pt x="26" y="40"/>
                  </a:lnTo>
                  <a:lnTo>
                    <a:pt x="28" y="40"/>
                  </a:lnTo>
                  <a:lnTo>
                    <a:pt x="30" y="44"/>
                  </a:lnTo>
                  <a:lnTo>
                    <a:pt x="30" y="46"/>
                  </a:lnTo>
                  <a:lnTo>
                    <a:pt x="28" y="48"/>
                  </a:lnTo>
                  <a:lnTo>
                    <a:pt x="26" y="48"/>
                  </a:lnTo>
                  <a:lnTo>
                    <a:pt x="26" y="48"/>
                  </a:lnTo>
                  <a:lnTo>
                    <a:pt x="24" y="48"/>
                  </a:lnTo>
                  <a:lnTo>
                    <a:pt x="20" y="46"/>
                  </a:lnTo>
                  <a:lnTo>
                    <a:pt x="20" y="42"/>
                  </a:lnTo>
                  <a:lnTo>
                    <a:pt x="20" y="40"/>
                  </a:lnTo>
                  <a:close/>
                  <a:moveTo>
                    <a:pt x="30" y="10"/>
                  </a:moveTo>
                  <a:lnTo>
                    <a:pt x="32" y="8"/>
                  </a:lnTo>
                  <a:lnTo>
                    <a:pt x="34" y="8"/>
                  </a:lnTo>
                  <a:lnTo>
                    <a:pt x="32" y="10"/>
                  </a:lnTo>
                  <a:lnTo>
                    <a:pt x="30" y="10"/>
                  </a:lnTo>
                  <a:close/>
                  <a:moveTo>
                    <a:pt x="8" y="20"/>
                  </a:moveTo>
                  <a:lnTo>
                    <a:pt x="8" y="18"/>
                  </a:lnTo>
                  <a:lnTo>
                    <a:pt x="10" y="16"/>
                  </a:lnTo>
                  <a:lnTo>
                    <a:pt x="12" y="16"/>
                  </a:lnTo>
                  <a:lnTo>
                    <a:pt x="12" y="18"/>
                  </a:lnTo>
                  <a:lnTo>
                    <a:pt x="10" y="20"/>
                  </a:lnTo>
                  <a:lnTo>
                    <a:pt x="8" y="20"/>
                  </a:lnTo>
                  <a:close/>
                  <a:moveTo>
                    <a:pt x="8" y="22"/>
                  </a:moveTo>
                  <a:lnTo>
                    <a:pt x="6" y="18"/>
                  </a:lnTo>
                  <a:lnTo>
                    <a:pt x="8" y="16"/>
                  </a:lnTo>
                  <a:lnTo>
                    <a:pt x="12" y="14"/>
                  </a:lnTo>
                  <a:lnTo>
                    <a:pt x="12" y="14"/>
                  </a:lnTo>
                  <a:lnTo>
                    <a:pt x="14" y="14"/>
                  </a:lnTo>
                  <a:lnTo>
                    <a:pt x="16" y="16"/>
                  </a:lnTo>
                  <a:lnTo>
                    <a:pt x="18" y="14"/>
                  </a:lnTo>
                  <a:lnTo>
                    <a:pt x="20" y="14"/>
                  </a:lnTo>
                  <a:lnTo>
                    <a:pt x="22" y="16"/>
                  </a:lnTo>
                  <a:lnTo>
                    <a:pt x="24" y="14"/>
                  </a:lnTo>
                  <a:lnTo>
                    <a:pt x="26" y="10"/>
                  </a:lnTo>
                  <a:lnTo>
                    <a:pt x="26" y="8"/>
                  </a:lnTo>
                  <a:lnTo>
                    <a:pt x="26" y="6"/>
                  </a:lnTo>
                  <a:lnTo>
                    <a:pt x="26" y="4"/>
                  </a:lnTo>
                  <a:lnTo>
                    <a:pt x="28" y="2"/>
                  </a:lnTo>
                  <a:lnTo>
                    <a:pt x="28" y="0"/>
                  </a:lnTo>
                  <a:lnTo>
                    <a:pt x="24" y="4"/>
                  </a:lnTo>
                  <a:lnTo>
                    <a:pt x="20" y="4"/>
                  </a:lnTo>
                  <a:lnTo>
                    <a:pt x="18" y="4"/>
                  </a:lnTo>
                  <a:lnTo>
                    <a:pt x="18" y="8"/>
                  </a:lnTo>
                  <a:lnTo>
                    <a:pt x="16" y="10"/>
                  </a:lnTo>
                  <a:lnTo>
                    <a:pt x="14" y="12"/>
                  </a:lnTo>
                  <a:lnTo>
                    <a:pt x="12" y="12"/>
                  </a:lnTo>
                  <a:lnTo>
                    <a:pt x="8" y="14"/>
                  </a:lnTo>
                  <a:lnTo>
                    <a:pt x="6" y="14"/>
                  </a:lnTo>
                  <a:lnTo>
                    <a:pt x="6" y="14"/>
                  </a:lnTo>
                  <a:lnTo>
                    <a:pt x="4" y="16"/>
                  </a:lnTo>
                  <a:lnTo>
                    <a:pt x="2" y="18"/>
                  </a:lnTo>
                  <a:lnTo>
                    <a:pt x="4" y="20"/>
                  </a:lnTo>
                  <a:lnTo>
                    <a:pt x="6" y="18"/>
                  </a:lnTo>
                  <a:lnTo>
                    <a:pt x="8" y="22"/>
                  </a:lnTo>
                  <a:close/>
                  <a:moveTo>
                    <a:pt x="18" y="50"/>
                  </a:moveTo>
                  <a:lnTo>
                    <a:pt x="18" y="50"/>
                  </a:lnTo>
                  <a:lnTo>
                    <a:pt x="18" y="50"/>
                  </a:lnTo>
                  <a:lnTo>
                    <a:pt x="16" y="48"/>
                  </a:lnTo>
                  <a:lnTo>
                    <a:pt x="16" y="48"/>
                  </a:lnTo>
                  <a:lnTo>
                    <a:pt x="16" y="46"/>
                  </a:lnTo>
                  <a:lnTo>
                    <a:pt x="18" y="44"/>
                  </a:lnTo>
                  <a:lnTo>
                    <a:pt x="18" y="42"/>
                  </a:lnTo>
                  <a:lnTo>
                    <a:pt x="16" y="42"/>
                  </a:lnTo>
                  <a:lnTo>
                    <a:pt x="16" y="40"/>
                  </a:lnTo>
                  <a:lnTo>
                    <a:pt x="22" y="38"/>
                  </a:lnTo>
                  <a:lnTo>
                    <a:pt x="20" y="36"/>
                  </a:lnTo>
                  <a:lnTo>
                    <a:pt x="22" y="36"/>
                  </a:lnTo>
                  <a:lnTo>
                    <a:pt x="22" y="36"/>
                  </a:lnTo>
                  <a:lnTo>
                    <a:pt x="26" y="36"/>
                  </a:lnTo>
                  <a:lnTo>
                    <a:pt x="26" y="32"/>
                  </a:lnTo>
                  <a:lnTo>
                    <a:pt x="24" y="30"/>
                  </a:lnTo>
                  <a:lnTo>
                    <a:pt x="26" y="28"/>
                  </a:lnTo>
                  <a:lnTo>
                    <a:pt x="28" y="28"/>
                  </a:lnTo>
                  <a:lnTo>
                    <a:pt x="30" y="30"/>
                  </a:lnTo>
                  <a:lnTo>
                    <a:pt x="30" y="28"/>
                  </a:lnTo>
                  <a:lnTo>
                    <a:pt x="32" y="30"/>
                  </a:lnTo>
                  <a:lnTo>
                    <a:pt x="32" y="28"/>
                  </a:lnTo>
                  <a:lnTo>
                    <a:pt x="32" y="26"/>
                  </a:lnTo>
                  <a:lnTo>
                    <a:pt x="30" y="24"/>
                  </a:lnTo>
                  <a:lnTo>
                    <a:pt x="30" y="24"/>
                  </a:lnTo>
                  <a:lnTo>
                    <a:pt x="26" y="24"/>
                  </a:lnTo>
                  <a:lnTo>
                    <a:pt x="26" y="22"/>
                  </a:lnTo>
                  <a:lnTo>
                    <a:pt x="24" y="20"/>
                  </a:lnTo>
                  <a:lnTo>
                    <a:pt x="22" y="20"/>
                  </a:lnTo>
                  <a:lnTo>
                    <a:pt x="24" y="20"/>
                  </a:lnTo>
                  <a:lnTo>
                    <a:pt x="24" y="16"/>
                  </a:lnTo>
                  <a:lnTo>
                    <a:pt x="22" y="16"/>
                  </a:lnTo>
                  <a:lnTo>
                    <a:pt x="18" y="16"/>
                  </a:lnTo>
                  <a:lnTo>
                    <a:pt x="16" y="16"/>
                  </a:lnTo>
                  <a:lnTo>
                    <a:pt x="14" y="16"/>
                  </a:lnTo>
                  <a:lnTo>
                    <a:pt x="12" y="16"/>
                  </a:lnTo>
                  <a:lnTo>
                    <a:pt x="14" y="20"/>
                  </a:lnTo>
                  <a:lnTo>
                    <a:pt x="14" y="20"/>
                  </a:lnTo>
                  <a:lnTo>
                    <a:pt x="16" y="22"/>
                  </a:lnTo>
                  <a:lnTo>
                    <a:pt x="16" y="24"/>
                  </a:lnTo>
                  <a:lnTo>
                    <a:pt x="14" y="22"/>
                  </a:lnTo>
                  <a:lnTo>
                    <a:pt x="12" y="24"/>
                  </a:lnTo>
                  <a:lnTo>
                    <a:pt x="12" y="22"/>
                  </a:lnTo>
                  <a:lnTo>
                    <a:pt x="14" y="22"/>
                  </a:lnTo>
                  <a:lnTo>
                    <a:pt x="12" y="18"/>
                  </a:lnTo>
                  <a:lnTo>
                    <a:pt x="12" y="18"/>
                  </a:lnTo>
                  <a:lnTo>
                    <a:pt x="10" y="22"/>
                  </a:lnTo>
                  <a:lnTo>
                    <a:pt x="10" y="22"/>
                  </a:lnTo>
                  <a:lnTo>
                    <a:pt x="8" y="24"/>
                  </a:lnTo>
                  <a:lnTo>
                    <a:pt x="6" y="22"/>
                  </a:lnTo>
                  <a:lnTo>
                    <a:pt x="4" y="22"/>
                  </a:lnTo>
                  <a:lnTo>
                    <a:pt x="4" y="22"/>
                  </a:lnTo>
                  <a:lnTo>
                    <a:pt x="2" y="24"/>
                  </a:lnTo>
                  <a:lnTo>
                    <a:pt x="4" y="26"/>
                  </a:lnTo>
                  <a:lnTo>
                    <a:pt x="4" y="28"/>
                  </a:lnTo>
                  <a:lnTo>
                    <a:pt x="2" y="28"/>
                  </a:lnTo>
                  <a:lnTo>
                    <a:pt x="2" y="28"/>
                  </a:lnTo>
                  <a:lnTo>
                    <a:pt x="2" y="30"/>
                  </a:lnTo>
                  <a:lnTo>
                    <a:pt x="4" y="32"/>
                  </a:lnTo>
                  <a:lnTo>
                    <a:pt x="4" y="34"/>
                  </a:lnTo>
                  <a:lnTo>
                    <a:pt x="6" y="36"/>
                  </a:lnTo>
                  <a:lnTo>
                    <a:pt x="2" y="36"/>
                  </a:lnTo>
                  <a:lnTo>
                    <a:pt x="0" y="40"/>
                  </a:lnTo>
                  <a:lnTo>
                    <a:pt x="2" y="42"/>
                  </a:lnTo>
                  <a:lnTo>
                    <a:pt x="4" y="40"/>
                  </a:lnTo>
                  <a:lnTo>
                    <a:pt x="6" y="44"/>
                  </a:lnTo>
                  <a:lnTo>
                    <a:pt x="8" y="46"/>
                  </a:lnTo>
                  <a:lnTo>
                    <a:pt x="6" y="48"/>
                  </a:lnTo>
                  <a:lnTo>
                    <a:pt x="6" y="50"/>
                  </a:lnTo>
                  <a:lnTo>
                    <a:pt x="10" y="50"/>
                  </a:lnTo>
                  <a:lnTo>
                    <a:pt x="14" y="50"/>
                  </a:lnTo>
                  <a:lnTo>
                    <a:pt x="16" y="50"/>
                  </a:lnTo>
                  <a:lnTo>
                    <a:pt x="18" y="5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19" name="Damascus">
              <a:extLst>
                <a:ext uri="{FF2B5EF4-FFF2-40B4-BE49-F238E27FC236}">
                  <a16:creationId xmlns:a16="http://schemas.microsoft.com/office/drawing/2014/main" id="{E05A0856-FECB-4C8D-A2B0-CCB42C8B4126}"/>
                </a:ext>
              </a:extLst>
            </p:cNvPr>
            <p:cNvSpPr>
              <a:spLocks/>
            </p:cNvSpPr>
            <p:nvPr/>
          </p:nvSpPr>
          <p:spPr bwMode="auto">
            <a:xfrm>
              <a:off x="6727574" y="3602333"/>
              <a:ext cx="7655" cy="22966"/>
            </a:xfrm>
            <a:custGeom>
              <a:avLst/>
              <a:gdLst>
                <a:gd name="T0" fmla="*/ 0 w 4"/>
                <a:gd name="T1" fmla="*/ 12 h 12"/>
                <a:gd name="T2" fmla="*/ 0 w 4"/>
                <a:gd name="T3" fmla="*/ 10 h 12"/>
                <a:gd name="T4" fmla="*/ 0 w 4"/>
                <a:gd name="T5" fmla="*/ 8 h 12"/>
                <a:gd name="T6" fmla="*/ 0 w 4"/>
                <a:gd name="T7" fmla="*/ 6 h 12"/>
                <a:gd name="T8" fmla="*/ 0 w 4"/>
                <a:gd name="T9" fmla="*/ 2 h 12"/>
                <a:gd name="T10" fmla="*/ 2 w 4"/>
                <a:gd name="T11" fmla="*/ 0 h 12"/>
                <a:gd name="T12" fmla="*/ 2 w 4"/>
                <a:gd name="T13" fmla="*/ 0 h 12"/>
                <a:gd name="T14" fmla="*/ 2 w 4"/>
                <a:gd name="T15" fmla="*/ 2 h 12"/>
                <a:gd name="T16" fmla="*/ 4 w 4"/>
                <a:gd name="T17" fmla="*/ 2 h 12"/>
                <a:gd name="T18" fmla="*/ 4 w 4"/>
                <a:gd name="T19" fmla="*/ 8 h 12"/>
                <a:gd name="T20" fmla="*/ 4 w 4"/>
                <a:gd name="T21" fmla="*/ 10 h 12"/>
                <a:gd name="T22" fmla="*/ 4 w 4"/>
                <a:gd name="T23" fmla="*/ 10 h 12"/>
                <a:gd name="T24" fmla="*/ 2 w 4"/>
                <a:gd name="T25" fmla="*/ 10 h 12"/>
                <a:gd name="T26" fmla="*/ 2 w 4"/>
                <a:gd name="T27" fmla="*/ 12 h 12"/>
                <a:gd name="T28" fmla="*/ 0 w 4"/>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2">
                  <a:moveTo>
                    <a:pt x="0" y="12"/>
                  </a:moveTo>
                  <a:lnTo>
                    <a:pt x="0" y="10"/>
                  </a:lnTo>
                  <a:lnTo>
                    <a:pt x="0" y="8"/>
                  </a:lnTo>
                  <a:lnTo>
                    <a:pt x="0" y="6"/>
                  </a:lnTo>
                  <a:lnTo>
                    <a:pt x="0" y="2"/>
                  </a:lnTo>
                  <a:lnTo>
                    <a:pt x="2" y="0"/>
                  </a:lnTo>
                  <a:lnTo>
                    <a:pt x="2" y="0"/>
                  </a:lnTo>
                  <a:lnTo>
                    <a:pt x="2" y="2"/>
                  </a:lnTo>
                  <a:lnTo>
                    <a:pt x="4" y="2"/>
                  </a:lnTo>
                  <a:lnTo>
                    <a:pt x="4" y="8"/>
                  </a:lnTo>
                  <a:lnTo>
                    <a:pt x="4" y="10"/>
                  </a:lnTo>
                  <a:lnTo>
                    <a:pt x="4" y="10"/>
                  </a:lnTo>
                  <a:lnTo>
                    <a:pt x="2" y="10"/>
                  </a:lnTo>
                  <a:lnTo>
                    <a:pt x="2" y="12"/>
                  </a:lnTo>
                  <a:lnTo>
                    <a:pt x="0" y="1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0" name="Czechia">
              <a:extLst>
                <a:ext uri="{FF2B5EF4-FFF2-40B4-BE49-F238E27FC236}">
                  <a16:creationId xmlns:a16="http://schemas.microsoft.com/office/drawing/2014/main" id="{56CB7506-6664-4096-88CA-C6D797574A7E}"/>
                </a:ext>
              </a:extLst>
            </p:cNvPr>
            <p:cNvSpPr>
              <a:spLocks/>
            </p:cNvSpPr>
            <p:nvPr/>
          </p:nvSpPr>
          <p:spPr bwMode="auto">
            <a:xfrm>
              <a:off x="6164899" y="3097074"/>
              <a:ext cx="172247" cy="76554"/>
            </a:xfrm>
            <a:custGeom>
              <a:avLst/>
              <a:gdLst>
                <a:gd name="T0" fmla="*/ 34 w 90"/>
                <a:gd name="T1" fmla="*/ 2 h 40"/>
                <a:gd name="T2" fmla="*/ 36 w 90"/>
                <a:gd name="T3" fmla="*/ 2 h 40"/>
                <a:gd name="T4" fmla="*/ 42 w 90"/>
                <a:gd name="T5" fmla="*/ 2 h 40"/>
                <a:gd name="T6" fmla="*/ 44 w 90"/>
                <a:gd name="T7" fmla="*/ 6 h 40"/>
                <a:gd name="T8" fmla="*/ 48 w 90"/>
                <a:gd name="T9" fmla="*/ 6 h 40"/>
                <a:gd name="T10" fmla="*/ 48 w 90"/>
                <a:gd name="T11" fmla="*/ 12 h 40"/>
                <a:gd name="T12" fmla="*/ 48 w 90"/>
                <a:gd name="T13" fmla="*/ 14 h 40"/>
                <a:gd name="T14" fmla="*/ 52 w 90"/>
                <a:gd name="T15" fmla="*/ 14 h 40"/>
                <a:gd name="T16" fmla="*/ 50 w 90"/>
                <a:gd name="T17" fmla="*/ 10 h 40"/>
                <a:gd name="T18" fmla="*/ 58 w 90"/>
                <a:gd name="T19" fmla="*/ 12 h 40"/>
                <a:gd name="T20" fmla="*/ 60 w 90"/>
                <a:gd name="T21" fmla="*/ 14 h 40"/>
                <a:gd name="T22" fmla="*/ 68 w 90"/>
                <a:gd name="T23" fmla="*/ 14 h 40"/>
                <a:gd name="T24" fmla="*/ 78 w 90"/>
                <a:gd name="T25" fmla="*/ 22 h 40"/>
                <a:gd name="T26" fmla="*/ 82 w 90"/>
                <a:gd name="T27" fmla="*/ 26 h 40"/>
                <a:gd name="T28" fmla="*/ 88 w 90"/>
                <a:gd name="T29" fmla="*/ 24 h 40"/>
                <a:gd name="T30" fmla="*/ 90 w 90"/>
                <a:gd name="T31" fmla="*/ 30 h 40"/>
                <a:gd name="T32" fmla="*/ 82 w 90"/>
                <a:gd name="T33" fmla="*/ 32 h 40"/>
                <a:gd name="T34" fmla="*/ 76 w 90"/>
                <a:gd name="T35" fmla="*/ 34 h 40"/>
                <a:gd name="T36" fmla="*/ 66 w 90"/>
                <a:gd name="T37" fmla="*/ 38 h 40"/>
                <a:gd name="T38" fmla="*/ 62 w 90"/>
                <a:gd name="T39" fmla="*/ 36 h 40"/>
                <a:gd name="T40" fmla="*/ 54 w 90"/>
                <a:gd name="T41" fmla="*/ 38 h 40"/>
                <a:gd name="T42" fmla="*/ 48 w 90"/>
                <a:gd name="T43" fmla="*/ 36 h 40"/>
                <a:gd name="T44" fmla="*/ 42 w 90"/>
                <a:gd name="T45" fmla="*/ 34 h 40"/>
                <a:gd name="T46" fmla="*/ 34 w 90"/>
                <a:gd name="T47" fmla="*/ 34 h 40"/>
                <a:gd name="T48" fmla="*/ 32 w 90"/>
                <a:gd name="T49" fmla="*/ 36 h 40"/>
                <a:gd name="T50" fmla="*/ 28 w 90"/>
                <a:gd name="T51" fmla="*/ 38 h 40"/>
                <a:gd name="T52" fmla="*/ 22 w 90"/>
                <a:gd name="T53" fmla="*/ 36 h 40"/>
                <a:gd name="T54" fmla="*/ 20 w 90"/>
                <a:gd name="T55" fmla="*/ 36 h 40"/>
                <a:gd name="T56" fmla="*/ 12 w 90"/>
                <a:gd name="T57" fmla="*/ 28 h 40"/>
                <a:gd name="T58" fmla="*/ 6 w 90"/>
                <a:gd name="T59" fmla="*/ 24 h 40"/>
                <a:gd name="T60" fmla="*/ 6 w 90"/>
                <a:gd name="T61" fmla="*/ 20 h 40"/>
                <a:gd name="T62" fmla="*/ 0 w 90"/>
                <a:gd name="T63" fmla="*/ 14 h 40"/>
                <a:gd name="T64" fmla="*/ 0 w 90"/>
                <a:gd name="T65" fmla="*/ 12 h 40"/>
                <a:gd name="T66" fmla="*/ 4 w 90"/>
                <a:gd name="T67" fmla="*/ 14 h 40"/>
                <a:gd name="T68" fmla="*/ 10 w 90"/>
                <a:gd name="T69" fmla="*/ 8 h 40"/>
                <a:gd name="T70" fmla="*/ 16 w 90"/>
                <a:gd name="T71" fmla="*/ 6 h 40"/>
                <a:gd name="T72" fmla="*/ 20 w 90"/>
                <a:gd name="T73" fmla="*/ 4 h 40"/>
                <a:gd name="T74" fmla="*/ 24 w 90"/>
                <a:gd name="T75" fmla="*/ 4 h 40"/>
                <a:gd name="T76" fmla="*/ 28 w 90"/>
                <a:gd name="T77" fmla="*/ 2 h 40"/>
                <a:gd name="T78" fmla="*/ 32 w 90"/>
                <a:gd name="T79"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40">
                  <a:moveTo>
                    <a:pt x="32" y="0"/>
                  </a:moveTo>
                  <a:lnTo>
                    <a:pt x="34" y="2"/>
                  </a:lnTo>
                  <a:lnTo>
                    <a:pt x="34" y="2"/>
                  </a:lnTo>
                  <a:lnTo>
                    <a:pt x="36" y="2"/>
                  </a:lnTo>
                  <a:lnTo>
                    <a:pt x="38" y="2"/>
                  </a:lnTo>
                  <a:lnTo>
                    <a:pt x="42" y="2"/>
                  </a:lnTo>
                  <a:lnTo>
                    <a:pt x="42" y="4"/>
                  </a:lnTo>
                  <a:lnTo>
                    <a:pt x="44" y="6"/>
                  </a:lnTo>
                  <a:lnTo>
                    <a:pt x="46" y="6"/>
                  </a:lnTo>
                  <a:lnTo>
                    <a:pt x="48" y="6"/>
                  </a:lnTo>
                  <a:lnTo>
                    <a:pt x="48" y="10"/>
                  </a:lnTo>
                  <a:lnTo>
                    <a:pt x="48" y="12"/>
                  </a:lnTo>
                  <a:lnTo>
                    <a:pt x="48" y="12"/>
                  </a:lnTo>
                  <a:lnTo>
                    <a:pt x="48" y="14"/>
                  </a:lnTo>
                  <a:lnTo>
                    <a:pt x="50" y="14"/>
                  </a:lnTo>
                  <a:lnTo>
                    <a:pt x="52" y="14"/>
                  </a:lnTo>
                  <a:lnTo>
                    <a:pt x="54" y="14"/>
                  </a:lnTo>
                  <a:lnTo>
                    <a:pt x="50" y="10"/>
                  </a:lnTo>
                  <a:lnTo>
                    <a:pt x="52" y="8"/>
                  </a:lnTo>
                  <a:lnTo>
                    <a:pt x="58" y="12"/>
                  </a:lnTo>
                  <a:lnTo>
                    <a:pt x="62" y="12"/>
                  </a:lnTo>
                  <a:lnTo>
                    <a:pt x="60" y="14"/>
                  </a:lnTo>
                  <a:lnTo>
                    <a:pt x="62" y="16"/>
                  </a:lnTo>
                  <a:lnTo>
                    <a:pt x="68" y="14"/>
                  </a:lnTo>
                  <a:lnTo>
                    <a:pt x="72" y="16"/>
                  </a:lnTo>
                  <a:lnTo>
                    <a:pt x="78" y="22"/>
                  </a:lnTo>
                  <a:lnTo>
                    <a:pt x="82" y="26"/>
                  </a:lnTo>
                  <a:lnTo>
                    <a:pt x="82" y="26"/>
                  </a:lnTo>
                  <a:lnTo>
                    <a:pt x="84" y="24"/>
                  </a:lnTo>
                  <a:lnTo>
                    <a:pt x="88" y="24"/>
                  </a:lnTo>
                  <a:lnTo>
                    <a:pt x="90" y="26"/>
                  </a:lnTo>
                  <a:lnTo>
                    <a:pt x="90" y="30"/>
                  </a:lnTo>
                  <a:lnTo>
                    <a:pt x="84" y="28"/>
                  </a:lnTo>
                  <a:lnTo>
                    <a:pt x="82" y="32"/>
                  </a:lnTo>
                  <a:lnTo>
                    <a:pt x="78" y="32"/>
                  </a:lnTo>
                  <a:lnTo>
                    <a:pt x="76" y="34"/>
                  </a:lnTo>
                  <a:lnTo>
                    <a:pt x="70" y="36"/>
                  </a:lnTo>
                  <a:lnTo>
                    <a:pt x="66" y="38"/>
                  </a:lnTo>
                  <a:lnTo>
                    <a:pt x="64" y="36"/>
                  </a:lnTo>
                  <a:lnTo>
                    <a:pt x="62" y="36"/>
                  </a:lnTo>
                  <a:lnTo>
                    <a:pt x="60" y="38"/>
                  </a:lnTo>
                  <a:lnTo>
                    <a:pt x="54" y="38"/>
                  </a:lnTo>
                  <a:lnTo>
                    <a:pt x="52" y="36"/>
                  </a:lnTo>
                  <a:lnTo>
                    <a:pt x="48" y="36"/>
                  </a:lnTo>
                  <a:lnTo>
                    <a:pt x="44" y="36"/>
                  </a:lnTo>
                  <a:lnTo>
                    <a:pt x="42" y="34"/>
                  </a:lnTo>
                  <a:lnTo>
                    <a:pt x="38" y="34"/>
                  </a:lnTo>
                  <a:lnTo>
                    <a:pt x="34" y="34"/>
                  </a:lnTo>
                  <a:lnTo>
                    <a:pt x="34" y="36"/>
                  </a:lnTo>
                  <a:lnTo>
                    <a:pt x="32" y="36"/>
                  </a:lnTo>
                  <a:lnTo>
                    <a:pt x="32" y="38"/>
                  </a:lnTo>
                  <a:lnTo>
                    <a:pt x="28" y="38"/>
                  </a:lnTo>
                  <a:lnTo>
                    <a:pt x="28" y="40"/>
                  </a:lnTo>
                  <a:lnTo>
                    <a:pt x="22" y="36"/>
                  </a:lnTo>
                  <a:lnTo>
                    <a:pt x="20" y="36"/>
                  </a:lnTo>
                  <a:lnTo>
                    <a:pt x="20" y="36"/>
                  </a:lnTo>
                  <a:lnTo>
                    <a:pt x="14" y="30"/>
                  </a:lnTo>
                  <a:lnTo>
                    <a:pt x="12" y="28"/>
                  </a:lnTo>
                  <a:lnTo>
                    <a:pt x="8" y="26"/>
                  </a:lnTo>
                  <a:lnTo>
                    <a:pt x="6" y="24"/>
                  </a:lnTo>
                  <a:lnTo>
                    <a:pt x="6" y="22"/>
                  </a:lnTo>
                  <a:lnTo>
                    <a:pt x="6" y="20"/>
                  </a:lnTo>
                  <a:lnTo>
                    <a:pt x="4" y="16"/>
                  </a:lnTo>
                  <a:lnTo>
                    <a:pt x="0" y="14"/>
                  </a:lnTo>
                  <a:lnTo>
                    <a:pt x="0" y="12"/>
                  </a:lnTo>
                  <a:lnTo>
                    <a:pt x="0" y="12"/>
                  </a:lnTo>
                  <a:lnTo>
                    <a:pt x="2" y="12"/>
                  </a:lnTo>
                  <a:lnTo>
                    <a:pt x="4" y="14"/>
                  </a:lnTo>
                  <a:lnTo>
                    <a:pt x="8" y="8"/>
                  </a:lnTo>
                  <a:lnTo>
                    <a:pt x="10" y="8"/>
                  </a:lnTo>
                  <a:lnTo>
                    <a:pt x="12" y="6"/>
                  </a:lnTo>
                  <a:lnTo>
                    <a:pt x="16" y="6"/>
                  </a:lnTo>
                  <a:lnTo>
                    <a:pt x="16" y="4"/>
                  </a:lnTo>
                  <a:lnTo>
                    <a:pt x="20" y="4"/>
                  </a:lnTo>
                  <a:lnTo>
                    <a:pt x="22" y="4"/>
                  </a:lnTo>
                  <a:lnTo>
                    <a:pt x="24" y="4"/>
                  </a:lnTo>
                  <a:lnTo>
                    <a:pt x="24" y="0"/>
                  </a:lnTo>
                  <a:lnTo>
                    <a:pt x="28" y="2"/>
                  </a:lnTo>
                  <a:lnTo>
                    <a:pt x="30" y="0"/>
                  </a:lnTo>
                  <a:lnTo>
                    <a:pt x="32" y="2"/>
                  </a:lnTo>
                  <a:lnTo>
                    <a:pt x="3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1" name="Cyprus">
              <a:extLst>
                <a:ext uri="{FF2B5EF4-FFF2-40B4-BE49-F238E27FC236}">
                  <a16:creationId xmlns:a16="http://schemas.microsoft.com/office/drawing/2014/main" id="{4261B729-39D3-4C54-9D1F-A3738F7592C1}"/>
                </a:ext>
              </a:extLst>
            </p:cNvPr>
            <p:cNvSpPr>
              <a:spLocks/>
            </p:cNvSpPr>
            <p:nvPr/>
          </p:nvSpPr>
          <p:spPr bwMode="auto">
            <a:xfrm>
              <a:off x="6647192" y="3541089"/>
              <a:ext cx="49760" cy="30622"/>
            </a:xfrm>
            <a:custGeom>
              <a:avLst/>
              <a:gdLst>
                <a:gd name="T0" fmla="*/ 4 w 26"/>
                <a:gd name="T1" fmla="*/ 16 h 16"/>
                <a:gd name="T2" fmla="*/ 2 w 26"/>
                <a:gd name="T3" fmla="*/ 14 h 16"/>
                <a:gd name="T4" fmla="*/ 0 w 26"/>
                <a:gd name="T5" fmla="*/ 12 h 16"/>
                <a:gd name="T6" fmla="*/ 0 w 26"/>
                <a:gd name="T7" fmla="*/ 10 h 16"/>
                <a:gd name="T8" fmla="*/ 2 w 26"/>
                <a:gd name="T9" fmla="*/ 8 h 16"/>
                <a:gd name="T10" fmla="*/ 2 w 26"/>
                <a:gd name="T11" fmla="*/ 6 h 16"/>
                <a:gd name="T12" fmla="*/ 4 w 26"/>
                <a:gd name="T13" fmla="*/ 8 h 16"/>
                <a:gd name="T14" fmla="*/ 6 w 26"/>
                <a:gd name="T15" fmla="*/ 8 h 16"/>
                <a:gd name="T16" fmla="*/ 8 w 26"/>
                <a:gd name="T17" fmla="*/ 6 h 16"/>
                <a:gd name="T18" fmla="*/ 8 w 26"/>
                <a:gd name="T19" fmla="*/ 4 h 16"/>
                <a:gd name="T20" fmla="*/ 10 w 26"/>
                <a:gd name="T21" fmla="*/ 4 h 16"/>
                <a:gd name="T22" fmla="*/ 12 w 26"/>
                <a:gd name="T23" fmla="*/ 6 h 16"/>
                <a:gd name="T24" fmla="*/ 16 w 26"/>
                <a:gd name="T25" fmla="*/ 4 h 16"/>
                <a:gd name="T26" fmla="*/ 20 w 26"/>
                <a:gd name="T27" fmla="*/ 4 h 16"/>
                <a:gd name="T28" fmla="*/ 24 w 26"/>
                <a:gd name="T29" fmla="*/ 0 h 16"/>
                <a:gd name="T30" fmla="*/ 26 w 26"/>
                <a:gd name="T31" fmla="*/ 0 h 16"/>
                <a:gd name="T32" fmla="*/ 26 w 26"/>
                <a:gd name="T33" fmla="*/ 2 h 16"/>
                <a:gd name="T34" fmla="*/ 26 w 26"/>
                <a:gd name="T35" fmla="*/ 2 h 16"/>
                <a:gd name="T36" fmla="*/ 22 w 26"/>
                <a:gd name="T37" fmla="*/ 4 h 16"/>
                <a:gd name="T38" fmla="*/ 20 w 26"/>
                <a:gd name="T39" fmla="*/ 8 h 16"/>
                <a:gd name="T40" fmla="*/ 20 w 26"/>
                <a:gd name="T41" fmla="*/ 10 h 16"/>
                <a:gd name="T42" fmla="*/ 20 w 26"/>
                <a:gd name="T43" fmla="*/ 12 h 16"/>
                <a:gd name="T44" fmla="*/ 18 w 26"/>
                <a:gd name="T45" fmla="*/ 10 h 16"/>
                <a:gd name="T46" fmla="*/ 16 w 26"/>
                <a:gd name="T47" fmla="*/ 12 h 16"/>
                <a:gd name="T48" fmla="*/ 12 w 26"/>
                <a:gd name="T49" fmla="*/ 14 h 16"/>
                <a:gd name="T50" fmla="*/ 10 w 26"/>
                <a:gd name="T51" fmla="*/ 16 h 16"/>
                <a:gd name="T52" fmla="*/ 8 w 26"/>
                <a:gd name="T53" fmla="*/ 16 h 16"/>
                <a:gd name="T54" fmla="*/ 8 w 26"/>
                <a:gd name="T55" fmla="*/ 16 h 16"/>
                <a:gd name="T56" fmla="*/ 4 w 26"/>
                <a:gd name="T5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16">
                  <a:moveTo>
                    <a:pt x="4" y="16"/>
                  </a:moveTo>
                  <a:lnTo>
                    <a:pt x="2" y="14"/>
                  </a:lnTo>
                  <a:lnTo>
                    <a:pt x="0" y="12"/>
                  </a:lnTo>
                  <a:lnTo>
                    <a:pt x="0" y="10"/>
                  </a:lnTo>
                  <a:lnTo>
                    <a:pt x="2" y="8"/>
                  </a:lnTo>
                  <a:lnTo>
                    <a:pt x="2" y="6"/>
                  </a:lnTo>
                  <a:lnTo>
                    <a:pt x="4" y="8"/>
                  </a:lnTo>
                  <a:lnTo>
                    <a:pt x="6" y="8"/>
                  </a:lnTo>
                  <a:lnTo>
                    <a:pt x="8" y="6"/>
                  </a:lnTo>
                  <a:lnTo>
                    <a:pt x="8" y="4"/>
                  </a:lnTo>
                  <a:lnTo>
                    <a:pt x="10" y="4"/>
                  </a:lnTo>
                  <a:lnTo>
                    <a:pt x="12" y="6"/>
                  </a:lnTo>
                  <a:lnTo>
                    <a:pt x="16" y="4"/>
                  </a:lnTo>
                  <a:lnTo>
                    <a:pt x="20" y="4"/>
                  </a:lnTo>
                  <a:lnTo>
                    <a:pt x="24" y="0"/>
                  </a:lnTo>
                  <a:lnTo>
                    <a:pt x="26" y="0"/>
                  </a:lnTo>
                  <a:lnTo>
                    <a:pt x="26" y="2"/>
                  </a:lnTo>
                  <a:lnTo>
                    <a:pt x="26" y="2"/>
                  </a:lnTo>
                  <a:lnTo>
                    <a:pt x="22" y="4"/>
                  </a:lnTo>
                  <a:lnTo>
                    <a:pt x="20" y="8"/>
                  </a:lnTo>
                  <a:lnTo>
                    <a:pt x="20" y="10"/>
                  </a:lnTo>
                  <a:lnTo>
                    <a:pt x="20" y="12"/>
                  </a:lnTo>
                  <a:lnTo>
                    <a:pt x="18" y="10"/>
                  </a:lnTo>
                  <a:lnTo>
                    <a:pt x="16" y="12"/>
                  </a:lnTo>
                  <a:lnTo>
                    <a:pt x="12" y="14"/>
                  </a:lnTo>
                  <a:lnTo>
                    <a:pt x="10" y="16"/>
                  </a:lnTo>
                  <a:lnTo>
                    <a:pt x="8" y="16"/>
                  </a:lnTo>
                  <a:lnTo>
                    <a:pt x="8" y="16"/>
                  </a:lnTo>
                  <a:lnTo>
                    <a:pt x="4" y="1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2" name="Croatia">
              <a:extLst>
                <a:ext uri="{FF2B5EF4-FFF2-40B4-BE49-F238E27FC236}">
                  <a16:creationId xmlns:a16="http://schemas.microsoft.com/office/drawing/2014/main" id="{31B68C9B-13C9-46F6-9D99-78AA16C8E4D6}"/>
                </a:ext>
              </a:extLst>
            </p:cNvPr>
            <p:cNvSpPr>
              <a:spLocks noEditPoints="1"/>
            </p:cNvSpPr>
            <p:nvPr/>
          </p:nvSpPr>
          <p:spPr bwMode="auto">
            <a:xfrm>
              <a:off x="6207004" y="3242527"/>
              <a:ext cx="126315" cy="99521"/>
            </a:xfrm>
            <a:custGeom>
              <a:avLst/>
              <a:gdLst>
                <a:gd name="T0" fmla="*/ 66 w 66"/>
                <a:gd name="T1" fmla="*/ 18 h 52"/>
                <a:gd name="T2" fmla="*/ 64 w 66"/>
                <a:gd name="T3" fmla="*/ 16 h 52"/>
                <a:gd name="T4" fmla="*/ 60 w 66"/>
                <a:gd name="T5" fmla="*/ 8 h 52"/>
                <a:gd name="T6" fmla="*/ 52 w 66"/>
                <a:gd name="T7" fmla="*/ 8 h 52"/>
                <a:gd name="T8" fmla="*/ 42 w 66"/>
                <a:gd name="T9" fmla="*/ 4 h 52"/>
                <a:gd name="T10" fmla="*/ 34 w 66"/>
                <a:gd name="T11" fmla="*/ 0 h 52"/>
                <a:gd name="T12" fmla="*/ 22 w 66"/>
                <a:gd name="T13" fmla="*/ 6 h 52"/>
                <a:gd name="T14" fmla="*/ 14 w 66"/>
                <a:gd name="T15" fmla="*/ 14 h 52"/>
                <a:gd name="T16" fmla="*/ 4 w 66"/>
                <a:gd name="T17" fmla="*/ 14 h 52"/>
                <a:gd name="T18" fmla="*/ 0 w 66"/>
                <a:gd name="T19" fmla="*/ 20 h 52"/>
                <a:gd name="T20" fmla="*/ 4 w 66"/>
                <a:gd name="T21" fmla="*/ 24 h 52"/>
                <a:gd name="T22" fmla="*/ 10 w 66"/>
                <a:gd name="T23" fmla="*/ 14 h 52"/>
                <a:gd name="T24" fmla="*/ 16 w 66"/>
                <a:gd name="T25" fmla="*/ 18 h 52"/>
                <a:gd name="T26" fmla="*/ 22 w 66"/>
                <a:gd name="T27" fmla="*/ 30 h 52"/>
                <a:gd name="T28" fmla="*/ 22 w 66"/>
                <a:gd name="T29" fmla="*/ 32 h 52"/>
                <a:gd name="T30" fmla="*/ 20 w 66"/>
                <a:gd name="T31" fmla="*/ 36 h 52"/>
                <a:gd name="T32" fmla="*/ 28 w 66"/>
                <a:gd name="T33" fmla="*/ 40 h 52"/>
                <a:gd name="T34" fmla="*/ 34 w 66"/>
                <a:gd name="T35" fmla="*/ 42 h 52"/>
                <a:gd name="T36" fmla="*/ 48 w 66"/>
                <a:gd name="T37" fmla="*/ 50 h 52"/>
                <a:gd name="T38" fmla="*/ 46 w 66"/>
                <a:gd name="T39" fmla="*/ 50 h 52"/>
                <a:gd name="T40" fmla="*/ 48 w 66"/>
                <a:gd name="T41" fmla="*/ 50 h 52"/>
                <a:gd name="T42" fmla="*/ 30 w 66"/>
                <a:gd name="T43" fmla="*/ 30 h 52"/>
                <a:gd name="T44" fmla="*/ 28 w 66"/>
                <a:gd name="T45" fmla="*/ 24 h 52"/>
                <a:gd name="T46" fmla="*/ 24 w 66"/>
                <a:gd name="T47" fmla="*/ 20 h 52"/>
                <a:gd name="T48" fmla="*/ 26 w 66"/>
                <a:gd name="T49" fmla="*/ 14 h 52"/>
                <a:gd name="T50" fmla="*/ 32 w 66"/>
                <a:gd name="T51" fmla="*/ 18 h 52"/>
                <a:gd name="T52" fmla="*/ 36 w 66"/>
                <a:gd name="T53" fmla="*/ 16 h 52"/>
                <a:gd name="T54" fmla="*/ 40 w 66"/>
                <a:gd name="T55" fmla="*/ 14 h 52"/>
                <a:gd name="T56" fmla="*/ 44 w 66"/>
                <a:gd name="T57" fmla="*/ 16 h 52"/>
                <a:gd name="T58" fmla="*/ 50 w 66"/>
                <a:gd name="T59" fmla="*/ 18 h 52"/>
                <a:gd name="T60" fmla="*/ 58 w 66"/>
                <a:gd name="T61" fmla="*/ 18 h 52"/>
                <a:gd name="T62" fmla="*/ 64 w 66"/>
                <a:gd name="T63" fmla="*/ 20 h 52"/>
                <a:gd name="T64" fmla="*/ 44 w 66"/>
                <a:gd name="T65" fmla="*/ 50 h 52"/>
                <a:gd name="T66" fmla="*/ 34 w 66"/>
                <a:gd name="T67" fmla="*/ 48 h 52"/>
                <a:gd name="T68" fmla="*/ 34 w 66"/>
                <a:gd name="T69" fmla="*/ 48 h 52"/>
                <a:gd name="T70" fmla="*/ 40 w 66"/>
                <a:gd name="T71" fmla="*/ 44 h 52"/>
                <a:gd name="T72" fmla="*/ 34 w 66"/>
                <a:gd name="T73" fmla="*/ 44 h 52"/>
                <a:gd name="T74" fmla="*/ 20 w 66"/>
                <a:gd name="T75" fmla="*/ 30 h 52"/>
                <a:gd name="T76" fmla="*/ 16 w 66"/>
                <a:gd name="T77" fmla="*/ 26 h 52"/>
                <a:gd name="T78" fmla="*/ 16 w 66"/>
                <a:gd name="T79" fmla="*/ 26 h 52"/>
                <a:gd name="T80" fmla="*/ 18 w 66"/>
                <a:gd name="T81" fmla="*/ 36 h 52"/>
                <a:gd name="T82" fmla="*/ 14 w 66"/>
                <a:gd name="T83" fmla="*/ 30 h 52"/>
                <a:gd name="T84" fmla="*/ 8 w 66"/>
                <a:gd name="T85" fmla="*/ 22 h 52"/>
                <a:gd name="T86" fmla="*/ 12 w 66"/>
                <a:gd name="T87" fmla="*/ 28 h 52"/>
                <a:gd name="T88" fmla="*/ 8 w 66"/>
                <a:gd name="T89" fmla="*/ 22 h 52"/>
                <a:gd name="T90" fmla="*/ 12 w 66"/>
                <a:gd name="T91" fmla="*/ 22 h 52"/>
                <a:gd name="T92" fmla="*/ 10 w 66"/>
                <a:gd name="T93"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52">
                  <a:moveTo>
                    <a:pt x="64" y="20"/>
                  </a:moveTo>
                  <a:lnTo>
                    <a:pt x="62" y="18"/>
                  </a:lnTo>
                  <a:lnTo>
                    <a:pt x="66" y="18"/>
                  </a:lnTo>
                  <a:lnTo>
                    <a:pt x="66" y="18"/>
                  </a:lnTo>
                  <a:lnTo>
                    <a:pt x="66" y="16"/>
                  </a:lnTo>
                  <a:lnTo>
                    <a:pt x="64" y="16"/>
                  </a:lnTo>
                  <a:lnTo>
                    <a:pt x="62" y="14"/>
                  </a:lnTo>
                  <a:lnTo>
                    <a:pt x="62" y="12"/>
                  </a:lnTo>
                  <a:lnTo>
                    <a:pt x="60" y="8"/>
                  </a:lnTo>
                  <a:lnTo>
                    <a:pt x="60" y="6"/>
                  </a:lnTo>
                  <a:lnTo>
                    <a:pt x="58" y="10"/>
                  </a:lnTo>
                  <a:lnTo>
                    <a:pt x="52" y="8"/>
                  </a:lnTo>
                  <a:lnTo>
                    <a:pt x="46" y="6"/>
                  </a:lnTo>
                  <a:lnTo>
                    <a:pt x="44" y="6"/>
                  </a:lnTo>
                  <a:lnTo>
                    <a:pt x="42" y="4"/>
                  </a:lnTo>
                  <a:lnTo>
                    <a:pt x="36" y="0"/>
                  </a:lnTo>
                  <a:lnTo>
                    <a:pt x="34" y="0"/>
                  </a:lnTo>
                  <a:lnTo>
                    <a:pt x="34" y="0"/>
                  </a:lnTo>
                  <a:lnTo>
                    <a:pt x="30" y="0"/>
                  </a:lnTo>
                  <a:lnTo>
                    <a:pt x="22" y="4"/>
                  </a:lnTo>
                  <a:lnTo>
                    <a:pt x="22" y="6"/>
                  </a:lnTo>
                  <a:lnTo>
                    <a:pt x="18" y="8"/>
                  </a:lnTo>
                  <a:lnTo>
                    <a:pt x="16" y="14"/>
                  </a:lnTo>
                  <a:lnTo>
                    <a:pt x="14" y="14"/>
                  </a:lnTo>
                  <a:lnTo>
                    <a:pt x="10" y="12"/>
                  </a:lnTo>
                  <a:lnTo>
                    <a:pt x="8" y="12"/>
                  </a:lnTo>
                  <a:lnTo>
                    <a:pt x="4" y="14"/>
                  </a:lnTo>
                  <a:lnTo>
                    <a:pt x="0" y="14"/>
                  </a:lnTo>
                  <a:lnTo>
                    <a:pt x="0" y="14"/>
                  </a:lnTo>
                  <a:lnTo>
                    <a:pt x="0" y="20"/>
                  </a:lnTo>
                  <a:lnTo>
                    <a:pt x="4" y="22"/>
                  </a:lnTo>
                  <a:lnTo>
                    <a:pt x="4" y="24"/>
                  </a:lnTo>
                  <a:lnTo>
                    <a:pt x="4" y="24"/>
                  </a:lnTo>
                  <a:lnTo>
                    <a:pt x="6" y="20"/>
                  </a:lnTo>
                  <a:lnTo>
                    <a:pt x="8" y="16"/>
                  </a:lnTo>
                  <a:lnTo>
                    <a:pt x="10" y="14"/>
                  </a:lnTo>
                  <a:lnTo>
                    <a:pt x="12" y="14"/>
                  </a:lnTo>
                  <a:lnTo>
                    <a:pt x="12" y="16"/>
                  </a:lnTo>
                  <a:lnTo>
                    <a:pt x="16" y="18"/>
                  </a:lnTo>
                  <a:lnTo>
                    <a:pt x="16" y="22"/>
                  </a:lnTo>
                  <a:lnTo>
                    <a:pt x="18" y="26"/>
                  </a:lnTo>
                  <a:lnTo>
                    <a:pt x="22" y="30"/>
                  </a:lnTo>
                  <a:lnTo>
                    <a:pt x="22" y="30"/>
                  </a:lnTo>
                  <a:lnTo>
                    <a:pt x="24" y="32"/>
                  </a:lnTo>
                  <a:lnTo>
                    <a:pt x="22" y="32"/>
                  </a:lnTo>
                  <a:lnTo>
                    <a:pt x="20" y="32"/>
                  </a:lnTo>
                  <a:lnTo>
                    <a:pt x="20" y="34"/>
                  </a:lnTo>
                  <a:lnTo>
                    <a:pt x="20" y="36"/>
                  </a:lnTo>
                  <a:lnTo>
                    <a:pt x="24" y="36"/>
                  </a:lnTo>
                  <a:lnTo>
                    <a:pt x="26" y="38"/>
                  </a:lnTo>
                  <a:lnTo>
                    <a:pt x="28" y="40"/>
                  </a:lnTo>
                  <a:lnTo>
                    <a:pt x="30" y="42"/>
                  </a:lnTo>
                  <a:lnTo>
                    <a:pt x="32" y="42"/>
                  </a:lnTo>
                  <a:lnTo>
                    <a:pt x="34" y="42"/>
                  </a:lnTo>
                  <a:lnTo>
                    <a:pt x="40" y="42"/>
                  </a:lnTo>
                  <a:lnTo>
                    <a:pt x="42" y="44"/>
                  </a:lnTo>
                  <a:lnTo>
                    <a:pt x="48" y="50"/>
                  </a:lnTo>
                  <a:lnTo>
                    <a:pt x="46" y="50"/>
                  </a:lnTo>
                  <a:lnTo>
                    <a:pt x="44" y="48"/>
                  </a:lnTo>
                  <a:lnTo>
                    <a:pt x="46" y="50"/>
                  </a:lnTo>
                  <a:lnTo>
                    <a:pt x="48" y="52"/>
                  </a:lnTo>
                  <a:lnTo>
                    <a:pt x="48" y="52"/>
                  </a:lnTo>
                  <a:lnTo>
                    <a:pt x="48" y="50"/>
                  </a:lnTo>
                  <a:lnTo>
                    <a:pt x="40" y="40"/>
                  </a:lnTo>
                  <a:lnTo>
                    <a:pt x="30" y="30"/>
                  </a:lnTo>
                  <a:lnTo>
                    <a:pt x="30" y="30"/>
                  </a:lnTo>
                  <a:lnTo>
                    <a:pt x="30" y="28"/>
                  </a:lnTo>
                  <a:lnTo>
                    <a:pt x="30" y="26"/>
                  </a:lnTo>
                  <a:lnTo>
                    <a:pt x="28" y="24"/>
                  </a:lnTo>
                  <a:lnTo>
                    <a:pt x="26" y="22"/>
                  </a:lnTo>
                  <a:lnTo>
                    <a:pt x="24" y="22"/>
                  </a:lnTo>
                  <a:lnTo>
                    <a:pt x="24" y="20"/>
                  </a:lnTo>
                  <a:lnTo>
                    <a:pt x="26" y="20"/>
                  </a:lnTo>
                  <a:lnTo>
                    <a:pt x="26" y="16"/>
                  </a:lnTo>
                  <a:lnTo>
                    <a:pt x="26" y="14"/>
                  </a:lnTo>
                  <a:lnTo>
                    <a:pt x="30" y="16"/>
                  </a:lnTo>
                  <a:lnTo>
                    <a:pt x="30" y="18"/>
                  </a:lnTo>
                  <a:lnTo>
                    <a:pt x="32" y="18"/>
                  </a:lnTo>
                  <a:lnTo>
                    <a:pt x="32" y="16"/>
                  </a:lnTo>
                  <a:lnTo>
                    <a:pt x="34" y="16"/>
                  </a:lnTo>
                  <a:lnTo>
                    <a:pt x="36" y="16"/>
                  </a:lnTo>
                  <a:lnTo>
                    <a:pt x="38" y="14"/>
                  </a:lnTo>
                  <a:lnTo>
                    <a:pt x="40" y="16"/>
                  </a:lnTo>
                  <a:lnTo>
                    <a:pt x="40" y="14"/>
                  </a:lnTo>
                  <a:lnTo>
                    <a:pt x="42" y="16"/>
                  </a:lnTo>
                  <a:lnTo>
                    <a:pt x="42" y="18"/>
                  </a:lnTo>
                  <a:lnTo>
                    <a:pt x="44" y="16"/>
                  </a:lnTo>
                  <a:lnTo>
                    <a:pt x="48" y="18"/>
                  </a:lnTo>
                  <a:lnTo>
                    <a:pt x="50" y="16"/>
                  </a:lnTo>
                  <a:lnTo>
                    <a:pt x="50" y="18"/>
                  </a:lnTo>
                  <a:lnTo>
                    <a:pt x="54" y="18"/>
                  </a:lnTo>
                  <a:lnTo>
                    <a:pt x="56" y="18"/>
                  </a:lnTo>
                  <a:lnTo>
                    <a:pt x="58" y="18"/>
                  </a:lnTo>
                  <a:lnTo>
                    <a:pt x="60" y="20"/>
                  </a:lnTo>
                  <a:lnTo>
                    <a:pt x="62" y="20"/>
                  </a:lnTo>
                  <a:lnTo>
                    <a:pt x="64" y="20"/>
                  </a:lnTo>
                  <a:close/>
                  <a:moveTo>
                    <a:pt x="38" y="50"/>
                  </a:moveTo>
                  <a:lnTo>
                    <a:pt x="42" y="50"/>
                  </a:lnTo>
                  <a:lnTo>
                    <a:pt x="44" y="50"/>
                  </a:lnTo>
                  <a:lnTo>
                    <a:pt x="40" y="50"/>
                  </a:lnTo>
                  <a:lnTo>
                    <a:pt x="38" y="50"/>
                  </a:lnTo>
                  <a:close/>
                  <a:moveTo>
                    <a:pt x="34" y="48"/>
                  </a:moveTo>
                  <a:lnTo>
                    <a:pt x="40" y="48"/>
                  </a:lnTo>
                  <a:lnTo>
                    <a:pt x="38" y="48"/>
                  </a:lnTo>
                  <a:lnTo>
                    <a:pt x="34" y="48"/>
                  </a:lnTo>
                  <a:close/>
                  <a:moveTo>
                    <a:pt x="34" y="44"/>
                  </a:moveTo>
                  <a:lnTo>
                    <a:pt x="40" y="44"/>
                  </a:lnTo>
                  <a:lnTo>
                    <a:pt x="40" y="44"/>
                  </a:lnTo>
                  <a:lnTo>
                    <a:pt x="38" y="46"/>
                  </a:lnTo>
                  <a:lnTo>
                    <a:pt x="36" y="46"/>
                  </a:lnTo>
                  <a:lnTo>
                    <a:pt x="34" y="44"/>
                  </a:lnTo>
                  <a:close/>
                  <a:moveTo>
                    <a:pt x="18" y="28"/>
                  </a:moveTo>
                  <a:lnTo>
                    <a:pt x="18" y="28"/>
                  </a:lnTo>
                  <a:lnTo>
                    <a:pt x="20" y="30"/>
                  </a:lnTo>
                  <a:lnTo>
                    <a:pt x="20" y="32"/>
                  </a:lnTo>
                  <a:lnTo>
                    <a:pt x="18" y="28"/>
                  </a:lnTo>
                  <a:close/>
                  <a:moveTo>
                    <a:pt x="16" y="26"/>
                  </a:moveTo>
                  <a:lnTo>
                    <a:pt x="18" y="28"/>
                  </a:lnTo>
                  <a:lnTo>
                    <a:pt x="16" y="26"/>
                  </a:lnTo>
                  <a:lnTo>
                    <a:pt x="16" y="26"/>
                  </a:lnTo>
                  <a:close/>
                  <a:moveTo>
                    <a:pt x="16" y="32"/>
                  </a:moveTo>
                  <a:lnTo>
                    <a:pt x="18" y="34"/>
                  </a:lnTo>
                  <a:lnTo>
                    <a:pt x="18" y="36"/>
                  </a:lnTo>
                  <a:lnTo>
                    <a:pt x="16" y="32"/>
                  </a:lnTo>
                  <a:close/>
                  <a:moveTo>
                    <a:pt x="12" y="28"/>
                  </a:moveTo>
                  <a:lnTo>
                    <a:pt x="14" y="30"/>
                  </a:lnTo>
                  <a:lnTo>
                    <a:pt x="16" y="30"/>
                  </a:lnTo>
                  <a:lnTo>
                    <a:pt x="12" y="28"/>
                  </a:lnTo>
                  <a:close/>
                  <a:moveTo>
                    <a:pt x="8" y="22"/>
                  </a:moveTo>
                  <a:lnTo>
                    <a:pt x="12" y="24"/>
                  </a:lnTo>
                  <a:lnTo>
                    <a:pt x="12" y="28"/>
                  </a:lnTo>
                  <a:lnTo>
                    <a:pt x="12" y="28"/>
                  </a:lnTo>
                  <a:lnTo>
                    <a:pt x="10" y="26"/>
                  </a:lnTo>
                  <a:lnTo>
                    <a:pt x="10" y="24"/>
                  </a:lnTo>
                  <a:lnTo>
                    <a:pt x="8" y="22"/>
                  </a:lnTo>
                  <a:close/>
                  <a:moveTo>
                    <a:pt x="10" y="16"/>
                  </a:moveTo>
                  <a:lnTo>
                    <a:pt x="14" y="22"/>
                  </a:lnTo>
                  <a:lnTo>
                    <a:pt x="12" y="22"/>
                  </a:lnTo>
                  <a:lnTo>
                    <a:pt x="12" y="22"/>
                  </a:lnTo>
                  <a:lnTo>
                    <a:pt x="10" y="20"/>
                  </a:lnTo>
                  <a:lnTo>
                    <a:pt x="10" y="18"/>
                  </a:lnTo>
                  <a:lnTo>
                    <a:pt x="10" y="16"/>
                  </a:lnTo>
                  <a:lnTo>
                    <a:pt x="10" y="1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3" name="Cote d'lvoire">
              <a:extLst>
                <a:ext uri="{FF2B5EF4-FFF2-40B4-BE49-F238E27FC236}">
                  <a16:creationId xmlns:a16="http://schemas.microsoft.com/office/drawing/2014/main" id="{5AF7DEC4-6F57-448E-AAF0-DB7F5374DBBE}"/>
                </a:ext>
              </a:extLst>
            </p:cNvPr>
            <p:cNvSpPr>
              <a:spLocks/>
            </p:cNvSpPr>
            <p:nvPr/>
          </p:nvSpPr>
          <p:spPr bwMode="auto">
            <a:xfrm>
              <a:off x="5720883" y="4168835"/>
              <a:ext cx="149281" cy="153109"/>
            </a:xfrm>
            <a:custGeom>
              <a:avLst/>
              <a:gdLst>
                <a:gd name="T0" fmla="*/ 14 w 78"/>
                <a:gd name="T1" fmla="*/ 76 h 80"/>
                <a:gd name="T2" fmla="*/ 14 w 78"/>
                <a:gd name="T3" fmla="*/ 72 h 80"/>
                <a:gd name="T4" fmla="*/ 14 w 78"/>
                <a:gd name="T5" fmla="*/ 68 h 80"/>
                <a:gd name="T6" fmla="*/ 14 w 78"/>
                <a:gd name="T7" fmla="*/ 64 h 80"/>
                <a:gd name="T8" fmla="*/ 14 w 78"/>
                <a:gd name="T9" fmla="*/ 60 h 80"/>
                <a:gd name="T10" fmla="*/ 12 w 78"/>
                <a:gd name="T11" fmla="*/ 58 h 80"/>
                <a:gd name="T12" fmla="*/ 8 w 78"/>
                <a:gd name="T13" fmla="*/ 56 h 80"/>
                <a:gd name="T14" fmla="*/ 6 w 78"/>
                <a:gd name="T15" fmla="*/ 54 h 80"/>
                <a:gd name="T16" fmla="*/ 2 w 78"/>
                <a:gd name="T17" fmla="*/ 56 h 80"/>
                <a:gd name="T18" fmla="*/ 0 w 78"/>
                <a:gd name="T19" fmla="*/ 52 h 80"/>
                <a:gd name="T20" fmla="*/ 4 w 78"/>
                <a:gd name="T21" fmla="*/ 46 h 80"/>
                <a:gd name="T22" fmla="*/ 4 w 78"/>
                <a:gd name="T23" fmla="*/ 42 h 80"/>
                <a:gd name="T24" fmla="*/ 8 w 78"/>
                <a:gd name="T25" fmla="*/ 34 h 80"/>
                <a:gd name="T26" fmla="*/ 8 w 78"/>
                <a:gd name="T27" fmla="*/ 30 h 80"/>
                <a:gd name="T28" fmla="*/ 6 w 78"/>
                <a:gd name="T29" fmla="*/ 26 h 80"/>
                <a:gd name="T30" fmla="*/ 10 w 78"/>
                <a:gd name="T31" fmla="*/ 26 h 80"/>
                <a:gd name="T32" fmla="*/ 8 w 78"/>
                <a:gd name="T33" fmla="*/ 22 h 80"/>
                <a:gd name="T34" fmla="*/ 6 w 78"/>
                <a:gd name="T35" fmla="*/ 16 h 80"/>
                <a:gd name="T36" fmla="*/ 8 w 78"/>
                <a:gd name="T37" fmla="*/ 8 h 80"/>
                <a:gd name="T38" fmla="*/ 6 w 78"/>
                <a:gd name="T39" fmla="*/ 6 h 80"/>
                <a:gd name="T40" fmla="*/ 16 w 78"/>
                <a:gd name="T41" fmla="*/ 2 h 80"/>
                <a:gd name="T42" fmla="*/ 20 w 78"/>
                <a:gd name="T43" fmla="*/ 2 h 80"/>
                <a:gd name="T44" fmla="*/ 26 w 78"/>
                <a:gd name="T45" fmla="*/ 2 h 80"/>
                <a:gd name="T46" fmla="*/ 30 w 78"/>
                <a:gd name="T47" fmla="*/ 0 h 80"/>
                <a:gd name="T48" fmla="*/ 32 w 78"/>
                <a:gd name="T49" fmla="*/ 2 h 80"/>
                <a:gd name="T50" fmla="*/ 38 w 78"/>
                <a:gd name="T51" fmla="*/ 4 h 80"/>
                <a:gd name="T52" fmla="*/ 42 w 78"/>
                <a:gd name="T53" fmla="*/ 0 h 80"/>
                <a:gd name="T54" fmla="*/ 50 w 78"/>
                <a:gd name="T55" fmla="*/ 4 h 80"/>
                <a:gd name="T56" fmla="*/ 52 w 78"/>
                <a:gd name="T57" fmla="*/ 6 h 80"/>
                <a:gd name="T58" fmla="*/ 58 w 78"/>
                <a:gd name="T59" fmla="*/ 6 h 80"/>
                <a:gd name="T60" fmla="*/ 62 w 78"/>
                <a:gd name="T61" fmla="*/ 10 h 80"/>
                <a:gd name="T62" fmla="*/ 68 w 78"/>
                <a:gd name="T63" fmla="*/ 8 h 80"/>
                <a:gd name="T64" fmla="*/ 70 w 78"/>
                <a:gd name="T65" fmla="*/ 10 h 80"/>
                <a:gd name="T66" fmla="*/ 74 w 78"/>
                <a:gd name="T67" fmla="*/ 10 h 80"/>
                <a:gd name="T68" fmla="*/ 74 w 78"/>
                <a:gd name="T69" fmla="*/ 18 h 80"/>
                <a:gd name="T70" fmla="*/ 76 w 78"/>
                <a:gd name="T71" fmla="*/ 22 h 80"/>
                <a:gd name="T72" fmla="*/ 76 w 78"/>
                <a:gd name="T73" fmla="*/ 26 h 80"/>
                <a:gd name="T74" fmla="*/ 74 w 78"/>
                <a:gd name="T75" fmla="*/ 30 h 80"/>
                <a:gd name="T76" fmla="*/ 70 w 78"/>
                <a:gd name="T77" fmla="*/ 40 h 80"/>
                <a:gd name="T78" fmla="*/ 68 w 78"/>
                <a:gd name="T79" fmla="*/ 44 h 80"/>
                <a:gd name="T80" fmla="*/ 68 w 78"/>
                <a:gd name="T81" fmla="*/ 52 h 80"/>
                <a:gd name="T82" fmla="*/ 66 w 78"/>
                <a:gd name="T83" fmla="*/ 52 h 80"/>
                <a:gd name="T84" fmla="*/ 70 w 78"/>
                <a:gd name="T85" fmla="*/ 58 h 80"/>
                <a:gd name="T86" fmla="*/ 72 w 78"/>
                <a:gd name="T87" fmla="*/ 62 h 80"/>
                <a:gd name="T88" fmla="*/ 74 w 78"/>
                <a:gd name="T89" fmla="*/ 68 h 80"/>
                <a:gd name="T90" fmla="*/ 70 w 78"/>
                <a:gd name="T91" fmla="*/ 68 h 80"/>
                <a:gd name="T92" fmla="*/ 68 w 78"/>
                <a:gd name="T93" fmla="*/ 66 h 80"/>
                <a:gd name="T94" fmla="*/ 64 w 78"/>
                <a:gd name="T95" fmla="*/ 70 h 80"/>
                <a:gd name="T96" fmla="*/ 52 w 78"/>
                <a:gd name="T97" fmla="*/ 70 h 80"/>
                <a:gd name="T98" fmla="*/ 32 w 78"/>
                <a:gd name="T99" fmla="*/ 70 h 80"/>
                <a:gd name="T100" fmla="*/ 22 w 78"/>
                <a:gd name="T101" fmla="*/ 74 h 80"/>
                <a:gd name="T102" fmla="*/ 20 w 78"/>
                <a:gd name="T103" fmla="*/ 76 h 80"/>
                <a:gd name="T104" fmla="*/ 14 w 78"/>
                <a:gd name="T10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80">
                  <a:moveTo>
                    <a:pt x="14" y="80"/>
                  </a:moveTo>
                  <a:lnTo>
                    <a:pt x="14" y="76"/>
                  </a:lnTo>
                  <a:lnTo>
                    <a:pt x="12" y="74"/>
                  </a:lnTo>
                  <a:lnTo>
                    <a:pt x="14" y="72"/>
                  </a:lnTo>
                  <a:lnTo>
                    <a:pt x="14" y="70"/>
                  </a:lnTo>
                  <a:lnTo>
                    <a:pt x="14" y="68"/>
                  </a:lnTo>
                  <a:lnTo>
                    <a:pt x="14" y="66"/>
                  </a:lnTo>
                  <a:lnTo>
                    <a:pt x="14" y="64"/>
                  </a:lnTo>
                  <a:lnTo>
                    <a:pt x="16" y="62"/>
                  </a:lnTo>
                  <a:lnTo>
                    <a:pt x="14" y="60"/>
                  </a:lnTo>
                  <a:lnTo>
                    <a:pt x="14" y="60"/>
                  </a:lnTo>
                  <a:lnTo>
                    <a:pt x="12" y="58"/>
                  </a:lnTo>
                  <a:lnTo>
                    <a:pt x="10" y="56"/>
                  </a:lnTo>
                  <a:lnTo>
                    <a:pt x="8" y="56"/>
                  </a:lnTo>
                  <a:lnTo>
                    <a:pt x="8" y="56"/>
                  </a:lnTo>
                  <a:lnTo>
                    <a:pt x="6" y="54"/>
                  </a:lnTo>
                  <a:lnTo>
                    <a:pt x="4" y="54"/>
                  </a:lnTo>
                  <a:lnTo>
                    <a:pt x="2" y="56"/>
                  </a:lnTo>
                  <a:lnTo>
                    <a:pt x="2" y="54"/>
                  </a:lnTo>
                  <a:lnTo>
                    <a:pt x="0" y="52"/>
                  </a:lnTo>
                  <a:lnTo>
                    <a:pt x="2" y="50"/>
                  </a:lnTo>
                  <a:lnTo>
                    <a:pt x="4" y="46"/>
                  </a:lnTo>
                  <a:lnTo>
                    <a:pt x="2" y="44"/>
                  </a:lnTo>
                  <a:lnTo>
                    <a:pt x="4" y="42"/>
                  </a:lnTo>
                  <a:lnTo>
                    <a:pt x="6" y="40"/>
                  </a:lnTo>
                  <a:lnTo>
                    <a:pt x="8" y="34"/>
                  </a:lnTo>
                  <a:lnTo>
                    <a:pt x="10" y="30"/>
                  </a:lnTo>
                  <a:lnTo>
                    <a:pt x="8" y="30"/>
                  </a:lnTo>
                  <a:lnTo>
                    <a:pt x="6" y="28"/>
                  </a:lnTo>
                  <a:lnTo>
                    <a:pt x="6" y="26"/>
                  </a:lnTo>
                  <a:lnTo>
                    <a:pt x="8" y="24"/>
                  </a:lnTo>
                  <a:lnTo>
                    <a:pt x="10" y="26"/>
                  </a:lnTo>
                  <a:lnTo>
                    <a:pt x="10" y="24"/>
                  </a:lnTo>
                  <a:lnTo>
                    <a:pt x="8" y="22"/>
                  </a:lnTo>
                  <a:lnTo>
                    <a:pt x="8" y="20"/>
                  </a:lnTo>
                  <a:lnTo>
                    <a:pt x="6" y="16"/>
                  </a:lnTo>
                  <a:lnTo>
                    <a:pt x="8" y="14"/>
                  </a:lnTo>
                  <a:lnTo>
                    <a:pt x="8" y="8"/>
                  </a:lnTo>
                  <a:lnTo>
                    <a:pt x="6" y="8"/>
                  </a:lnTo>
                  <a:lnTo>
                    <a:pt x="6" y="6"/>
                  </a:lnTo>
                  <a:lnTo>
                    <a:pt x="10" y="4"/>
                  </a:lnTo>
                  <a:lnTo>
                    <a:pt x="16" y="2"/>
                  </a:lnTo>
                  <a:lnTo>
                    <a:pt x="16" y="2"/>
                  </a:lnTo>
                  <a:lnTo>
                    <a:pt x="20" y="2"/>
                  </a:lnTo>
                  <a:lnTo>
                    <a:pt x="24" y="2"/>
                  </a:lnTo>
                  <a:lnTo>
                    <a:pt x="26" y="2"/>
                  </a:lnTo>
                  <a:lnTo>
                    <a:pt x="26" y="0"/>
                  </a:lnTo>
                  <a:lnTo>
                    <a:pt x="30" y="0"/>
                  </a:lnTo>
                  <a:lnTo>
                    <a:pt x="34" y="0"/>
                  </a:lnTo>
                  <a:lnTo>
                    <a:pt x="32" y="2"/>
                  </a:lnTo>
                  <a:lnTo>
                    <a:pt x="34" y="2"/>
                  </a:lnTo>
                  <a:lnTo>
                    <a:pt x="38" y="4"/>
                  </a:lnTo>
                  <a:lnTo>
                    <a:pt x="40" y="0"/>
                  </a:lnTo>
                  <a:lnTo>
                    <a:pt x="42" y="0"/>
                  </a:lnTo>
                  <a:lnTo>
                    <a:pt x="44" y="2"/>
                  </a:lnTo>
                  <a:lnTo>
                    <a:pt x="50" y="4"/>
                  </a:lnTo>
                  <a:lnTo>
                    <a:pt x="52" y="4"/>
                  </a:lnTo>
                  <a:lnTo>
                    <a:pt x="52" y="6"/>
                  </a:lnTo>
                  <a:lnTo>
                    <a:pt x="54" y="6"/>
                  </a:lnTo>
                  <a:lnTo>
                    <a:pt x="58" y="6"/>
                  </a:lnTo>
                  <a:lnTo>
                    <a:pt x="58" y="8"/>
                  </a:lnTo>
                  <a:lnTo>
                    <a:pt x="62" y="10"/>
                  </a:lnTo>
                  <a:lnTo>
                    <a:pt x="66" y="10"/>
                  </a:lnTo>
                  <a:lnTo>
                    <a:pt x="68" y="8"/>
                  </a:lnTo>
                  <a:lnTo>
                    <a:pt x="70" y="8"/>
                  </a:lnTo>
                  <a:lnTo>
                    <a:pt x="70" y="10"/>
                  </a:lnTo>
                  <a:lnTo>
                    <a:pt x="74" y="10"/>
                  </a:lnTo>
                  <a:lnTo>
                    <a:pt x="74" y="10"/>
                  </a:lnTo>
                  <a:lnTo>
                    <a:pt x="72" y="14"/>
                  </a:lnTo>
                  <a:lnTo>
                    <a:pt x="74" y="18"/>
                  </a:lnTo>
                  <a:lnTo>
                    <a:pt x="74" y="20"/>
                  </a:lnTo>
                  <a:lnTo>
                    <a:pt x="76" y="22"/>
                  </a:lnTo>
                  <a:lnTo>
                    <a:pt x="78" y="24"/>
                  </a:lnTo>
                  <a:lnTo>
                    <a:pt x="76" y="26"/>
                  </a:lnTo>
                  <a:lnTo>
                    <a:pt x="76" y="30"/>
                  </a:lnTo>
                  <a:lnTo>
                    <a:pt x="74" y="30"/>
                  </a:lnTo>
                  <a:lnTo>
                    <a:pt x="70" y="36"/>
                  </a:lnTo>
                  <a:lnTo>
                    <a:pt x="70" y="40"/>
                  </a:lnTo>
                  <a:lnTo>
                    <a:pt x="68" y="42"/>
                  </a:lnTo>
                  <a:lnTo>
                    <a:pt x="68" y="44"/>
                  </a:lnTo>
                  <a:lnTo>
                    <a:pt x="68" y="46"/>
                  </a:lnTo>
                  <a:lnTo>
                    <a:pt x="68" y="52"/>
                  </a:lnTo>
                  <a:lnTo>
                    <a:pt x="66" y="52"/>
                  </a:lnTo>
                  <a:lnTo>
                    <a:pt x="66" y="52"/>
                  </a:lnTo>
                  <a:lnTo>
                    <a:pt x="68" y="54"/>
                  </a:lnTo>
                  <a:lnTo>
                    <a:pt x="70" y="58"/>
                  </a:lnTo>
                  <a:lnTo>
                    <a:pt x="70" y="62"/>
                  </a:lnTo>
                  <a:lnTo>
                    <a:pt x="72" y="62"/>
                  </a:lnTo>
                  <a:lnTo>
                    <a:pt x="74" y="66"/>
                  </a:lnTo>
                  <a:lnTo>
                    <a:pt x="74" y="68"/>
                  </a:lnTo>
                  <a:lnTo>
                    <a:pt x="72" y="68"/>
                  </a:lnTo>
                  <a:lnTo>
                    <a:pt x="70" y="68"/>
                  </a:lnTo>
                  <a:lnTo>
                    <a:pt x="70" y="70"/>
                  </a:lnTo>
                  <a:lnTo>
                    <a:pt x="68" y="66"/>
                  </a:lnTo>
                  <a:lnTo>
                    <a:pt x="64" y="66"/>
                  </a:lnTo>
                  <a:lnTo>
                    <a:pt x="64" y="70"/>
                  </a:lnTo>
                  <a:lnTo>
                    <a:pt x="58" y="68"/>
                  </a:lnTo>
                  <a:lnTo>
                    <a:pt x="52" y="70"/>
                  </a:lnTo>
                  <a:lnTo>
                    <a:pt x="36" y="70"/>
                  </a:lnTo>
                  <a:lnTo>
                    <a:pt x="32" y="70"/>
                  </a:lnTo>
                  <a:lnTo>
                    <a:pt x="32" y="72"/>
                  </a:lnTo>
                  <a:lnTo>
                    <a:pt x="22" y="74"/>
                  </a:lnTo>
                  <a:lnTo>
                    <a:pt x="22" y="76"/>
                  </a:lnTo>
                  <a:lnTo>
                    <a:pt x="20" y="76"/>
                  </a:lnTo>
                  <a:lnTo>
                    <a:pt x="16" y="80"/>
                  </a:lnTo>
                  <a:lnTo>
                    <a:pt x="14" y="8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4" name="Comoros">
              <a:extLst>
                <a:ext uri="{FF2B5EF4-FFF2-40B4-BE49-F238E27FC236}">
                  <a16:creationId xmlns:a16="http://schemas.microsoft.com/office/drawing/2014/main" id="{7D78E72B-44A0-45FE-9FBB-6078FE5C87DB}"/>
                </a:ext>
              </a:extLst>
            </p:cNvPr>
            <p:cNvSpPr>
              <a:spLocks noEditPoints="1"/>
            </p:cNvSpPr>
            <p:nvPr/>
          </p:nvSpPr>
          <p:spPr bwMode="auto">
            <a:xfrm>
              <a:off x="6926616" y="4693233"/>
              <a:ext cx="34449" cy="26794"/>
            </a:xfrm>
            <a:custGeom>
              <a:avLst/>
              <a:gdLst>
                <a:gd name="T0" fmla="*/ 4 w 18"/>
                <a:gd name="T1" fmla="*/ 8 h 14"/>
                <a:gd name="T2" fmla="*/ 4 w 18"/>
                <a:gd name="T3" fmla="*/ 6 h 14"/>
                <a:gd name="T4" fmla="*/ 4 w 18"/>
                <a:gd name="T5" fmla="*/ 4 h 14"/>
                <a:gd name="T6" fmla="*/ 4 w 18"/>
                <a:gd name="T7" fmla="*/ 2 h 14"/>
                <a:gd name="T8" fmla="*/ 4 w 18"/>
                <a:gd name="T9" fmla="*/ 0 h 14"/>
                <a:gd name="T10" fmla="*/ 2 w 18"/>
                <a:gd name="T11" fmla="*/ 0 h 14"/>
                <a:gd name="T12" fmla="*/ 0 w 18"/>
                <a:gd name="T13" fmla="*/ 4 h 14"/>
                <a:gd name="T14" fmla="*/ 2 w 18"/>
                <a:gd name="T15" fmla="*/ 4 h 14"/>
                <a:gd name="T16" fmla="*/ 2 w 18"/>
                <a:gd name="T17" fmla="*/ 8 h 14"/>
                <a:gd name="T18" fmla="*/ 4 w 18"/>
                <a:gd name="T19" fmla="*/ 8 h 14"/>
                <a:gd name="T20" fmla="*/ 4 w 18"/>
                <a:gd name="T21" fmla="*/ 8 h 14"/>
                <a:gd name="T22" fmla="*/ 4 w 18"/>
                <a:gd name="T23" fmla="*/ 12 h 14"/>
                <a:gd name="T24" fmla="*/ 6 w 18"/>
                <a:gd name="T25" fmla="*/ 12 h 14"/>
                <a:gd name="T26" fmla="*/ 8 w 18"/>
                <a:gd name="T27" fmla="*/ 14 h 14"/>
                <a:gd name="T28" fmla="*/ 6 w 18"/>
                <a:gd name="T29" fmla="*/ 14 h 14"/>
                <a:gd name="T30" fmla="*/ 4 w 18"/>
                <a:gd name="T31" fmla="*/ 14 h 14"/>
                <a:gd name="T32" fmla="*/ 4 w 18"/>
                <a:gd name="T33" fmla="*/ 12 h 14"/>
                <a:gd name="T34" fmla="*/ 18 w 18"/>
                <a:gd name="T35" fmla="*/ 14 h 14"/>
                <a:gd name="T36" fmla="*/ 18 w 18"/>
                <a:gd name="T37" fmla="*/ 14 h 14"/>
                <a:gd name="T38" fmla="*/ 18 w 18"/>
                <a:gd name="T39" fmla="*/ 10 h 14"/>
                <a:gd name="T40" fmla="*/ 18 w 18"/>
                <a:gd name="T41" fmla="*/ 12 h 14"/>
                <a:gd name="T42" fmla="*/ 14 w 18"/>
                <a:gd name="T43" fmla="*/ 12 h 14"/>
                <a:gd name="T44" fmla="*/ 16 w 18"/>
                <a:gd name="T45" fmla="*/ 12 h 14"/>
                <a:gd name="T46" fmla="*/ 18 w 18"/>
                <a:gd name="T4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4">
                  <a:moveTo>
                    <a:pt x="4" y="8"/>
                  </a:moveTo>
                  <a:lnTo>
                    <a:pt x="4" y="6"/>
                  </a:lnTo>
                  <a:lnTo>
                    <a:pt x="4" y="4"/>
                  </a:lnTo>
                  <a:lnTo>
                    <a:pt x="4" y="2"/>
                  </a:lnTo>
                  <a:lnTo>
                    <a:pt x="4" y="0"/>
                  </a:lnTo>
                  <a:lnTo>
                    <a:pt x="2" y="0"/>
                  </a:lnTo>
                  <a:lnTo>
                    <a:pt x="0" y="4"/>
                  </a:lnTo>
                  <a:lnTo>
                    <a:pt x="2" y="4"/>
                  </a:lnTo>
                  <a:lnTo>
                    <a:pt x="2" y="8"/>
                  </a:lnTo>
                  <a:lnTo>
                    <a:pt x="4" y="8"/>
                  </a:lnTo>
                  <a:lnTo>
                    <a:pt x="4" y="8"/>
                  </a:lnTo>
                  <a:close/>
                  <a:moveTo>
                    <a:pt x="4" y="12"/>
                  </a:moveTo>
                  <a:lnTo>
                    <a:pt x="6" y="12"/>
                  </a:lnTo>
                  <a:lnTo>
                    <a:pt x="8" y="14"/>
                  </a:lnTo>
                  <a:lnTo>
                    <a:pt x="6" y="14"/>
                  </a:lnTo>
                  <a:lnTo>
                    <a:pt x="4" y="14"/>
                  </a:lnTo>
                  <a:lnTo>
                    <a:pt x="4" y="12"/>
                  </a:lnTo>
                  <a:close/>
                  <a:moveTo>
                    <a:pt x="18" y="14"/>
                  </a:moveTo>
                  <a:lnTo>
                    <a:pt x="18" y="14"/>
                  </a:lnTo>
                  <a:lnTo>
                    <a:pt x="18" y="10"/>
                  </a:lnTo>
                  <a:lnTo>
                    <a:pt x="18" y="12"/>
                  </a:lnTo>
                  <a:lnTo>
                    <a:pt x="14" y="12"/>
                  </a:lnTo>
                  <a:lnTo>
                    <a:pt x="16" y="12"/>
                  </a:lnTo>
                  <a:lnTo>
                    <a:pt x="18" y="14"/>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5" name="Congo">
              <a:extLst>
                <a:ext uri="{FF2B5EF4-FFF2-40B4-BE49-F238E27FC236}">
                  <a16:creationId xmlns:a16="http://schemas.microsoft.com/office/drawing/2014/main" id="{5D0B88DC-6E74-4150-9D3D-129920B40FAE}"/>
                </a:ext>
              </a:extLst>
            </p:cNvPr>
            <p:cNvSpPr>
              <a:spLocks/>
            </p:cNvSpPr>
            <p:nvPr/>
          </p:nvSpPr>
          <p:spPr bwMode="auto">
            <a:xfrm>
              <a:off x="6176382" y="4333427"/>
              <a:ext cx="179903" cy="214352"/>
            </a:xfrm>
            <a:custGeom>
              <a:avLst/>
              <a:gdLst>
                <a:gd name="T0" fmla="*/ 2 w 94"/>
                <a:gd name="T1" fmla="*/ 92 h 112"/>
                <a:gd name="T2" fmla="*/ 6 w 94"/>
                <a:gd name="T3" fmla="*/ 90 h 112"/>
                <a:gd name="T4" fmla="*/ 10 w 94"/>
                <a:gd name="T5" fmla="*/ 90 h 112"/>
                <a:gd name="T6" fmla="*/ 6 w 94"/>
                <a:gd name="T7" fmla="*/ 82 h 112"/>
                <a:gd name="T8" fmla="*/ 4 w 94"/>
                <a:gd name="T9" fmla="*/ 80 h 112"/>
                <a:gd name="T10" fmla="*/ 6 w 94"/>
                <a:gd name="T11" fmla="*/ 78 h 112"/>
                <a:gd name="T12" fmla="*/ 10 w 94"/>
                <a:gd name="T13" fmla="*/ 76 h 112"/>
                <a:gd name="T14" fmla="*/ 18 w 94"/>
                <a:gd name="T15" fmla="*/ 74 h 112"/>
                <a:gd name="T16" fmla="*/ 20 w 94"/>
                <a:gd name="T17" fmla="*/ 70 h 112"/>
                <a:gd name="T18" fmla="*/ 28 w 94"/>
                <a:gd name="T19" fmla="*/ 76 h 112"/>
                <a:gd name="T20" fmla="*/ 32 w 94"/>
                <a:gd name="T21" fmla="*/ 76 h 112"/>
                <a:gd name="T22" fmla="*/ 36 w 94"/>
                <a:gd name="T23" fmla="*/ 78 h 112"/>
                <a:gd name="T24" fmla="*/ 40 w 94"/>
                <a:gd name="T25" fmla="*/ 64 h 112"/>
                <a:gd name="T26" fmla="*/ 40 w 94"/>
                <a:gd name="T27" fmla="*/ 56 h 112"/>
                <a:gd name="T28" fmla="*/ 36 w 94"/>
                <a:gd name="T29" fmla="*/ 52 h 112"/>
                <a:gd name="T30" fmla="*/ 34 w 94"/>
                <a:gd name="T31" fmla="*/ 50 h 112"/>
                <a:gd name="T32" fmla="*/ 36 w 94"/>
                <a:gd name="T33" fmla="*/ 48 h 112"/>
                <a:gd name="T34" fmla="*/ 36 w 94"/>
                <a:gd name="T35" fmla="*/ 44 h 112"/>
                <a:gd name="T36" fmla="*/ 40 w 94"/>
                <a:gd name="T37" fmla="*/ 42 h 112"/>
                <a:gd name="T38" fmla="*/ 42 w 94"/>
                <a:gd name="T39" fmla="*/ 36 h 112"/>
                <a:gd name="T40" fmla="*/ 36 w 94"/>
                <a:gd name="T41" fmla="*/ 32 h 112"/>
                <a:gd name="T42" fmla="*/ 28 w 94"/>
                <a:gd name="T43" fmla="*/ 32 h 112"/>
                <a:gd name="T44" fmla="*/ 26 w 94"/>
                <a:gd name="T45" fmla="*/ 32 h 112"/>
                <a:gd name="T46" fmla="*/ 24 w 94"/>
                <a:gd name="T47" fmla="*/ 24 h 112"/>
                <a:gd name="T48" fmla="*/ 42 w 94"/>
                <a:gd name="T49" fmla="*/ 22 h 112"/>
                <a:gd name="T50" fmla="*/ 46 w 94"/>
                <a:gd name="T51" fmla="*/ 22 h 112"/>
                <a:gd name="T52" fmla="*/ 48 w 94"/>
                <a:gd name="T53" fmla="*/ 24 h 112"/>
                <a:gd name="T54" fmla="*/ 52 w 94"/>
                <a:gd name="T55" fmla="*/ 24 h 112"/>
                <a:gd name="T56" fmla="*/ 56 w 94"/>
                <a:gd name="T57" fmla="*/ 24 h 112"/>
                <a:gd name="T58" fmla="*/ 60 w 94"/>
                <a:gd name="T59" fmla="*/ 24 h 112"/>
                <a:gd name="T60" fmla="*/ 62 w 94"/>
                <a:gd name="T61" fmla="*/ 24 h 112"/>
                <a:gd name="T62" fmla="*/ 62 w 94"/>
                <a:gd name="T63" fmla="*/ 20 h 112"/>
                <a:gd name="T64" fmla="*/ 72 w 94"/>
                <a:gd name="T65" fmla="*/ 4 h 112"/>
                <a:gd name="T66" fmla="*/ 80 w 94"/>
                <a:gd name="T67" fmla="*/ 0 h 112"/>
                <a:gd name="T68" fmla="*/ 88 w 94"/>
                <a:gd name="T69" fmla="*/ 0 h 112"/>
                <a:gd name="T70" fmla="*/ 92 w 94"/>
                <a:gd name="T71" fmla="*/ 2 h 112"/>
                <a:gd name="T72" fmla="*/ 94 w 94"/>
                <a:gd name="T73" fmla="*/ 4 h 112"/>
                <a:gd name="T74" fmla="*/ 92 w 94"/>
                <a:gd name="T75" fmla="*/ 14 h 112"/>
                <a:gd name="T76" fmla="*/ 86 w 94"/>
                <a:gd name="T77" fmla="*/ 28 h 112"/>
                <a:gd name="T78" fmla="*/ 84 w 94"/>
                <a:gd name="T79" fmla="*/ 36 h 112"/>
                <a:gd name="T80" fmla="*/ 84 w 94"/>
                <a:gd name="T81" fmla="*/ 42 h 112"/>
                <a:gd name="T82" fmla="*/ 82 w 94"/>
                <a:gd name="T83" fmla="*/ 50 h 112"/>
                <a:gd name="T84" fmla="*/ 74 w 94"/>
                <a:gd name="T85" fmla="*/ 62 h 112"/>
                <a:gd name="T86" fmla="*/ 68 w 94"/>
                <a:gd name="T87" fmla="*/ 64 h 112"/>
                <a:gd name="T88" fmla="*/ 62 w 94"/>
                <a:gd name="T89" fmla="*/ 74 h 112"/>
                <a:gd name="T90" fmla="*/ 62 w 94"/>
                <a:gd name="T91" fmla="*/ 80 h 112"/>
                <a:gd name="T92" fmla="*/ 60 w 94"/>
                <a:gd name="T93" fmla="*/ 92 h 112"/>
                <a:gd name="T94" fmla="*/ 54 w 94"/>
                <a:gd name="T95" fmla="*/ 98 h 112"/>
                <a:gd name="T96" fmla="*/ 48 w 94"/>
                <a:gd name="T97" fmla="*/ 108 h 112"/>
                <a:gd name="T98" fmla="*/ 40 w 94"/>
                <a:gd name="T99" fmla="*/ 104 h 112"/>
                <a:gd name="T100" fmla="*/ 42 w 94"/>
                <a:gd name="T101" fmla="*/ 100 h 112"/>
                <a:gd name="T102" fmla="*/ 34 w 94"/>
                <a:gd name="T103" fmla="*/ 104 h 112"/>
                <a:gd name="T104" fmla="*/ 30 w 94"/>
                <a:gd name="T105" fmla="*/ 108 h 112"/>
                <a:gd name="T106" fmla="*/ 28 w 94"/>
                <a:gd name="T107" fmla="*/ 106 h 112"/>
                <a:gd name="T108" fmla="*/ 24 w 94"/>
                <a:gd name="T109" fmla="*/ 106 h 112"/>
                <a:gd name="T110" fmla="*/ 20 w 94"/>
                <a:gd name="T111" fmla="*/ 102 h 112"/>
                <a:gd name="T112" fmla="*/ 16 w 94"/>
                <a:gd name="T113" fmla="*/ 104 h 112"/>
                <a:gd name="T114" fmla="*/ 12 w 94"/>
                <a:gd name="T115" fmla="*/ 108 h 112"/>
                <a:gd name="T116" fmla="*/ 8 w 94"/>
                <a:gd name="T117" fmla="*/ 110 h 112"/>
                <a:gd name="T118" fmla="*/ 6 w 94"/>
                <a:gd name="T119" fmla="*/ 102 h 112"/>
                <a:gd name="T120" fmla="*/ 0 w 94"/>
                <a:gd name="T121"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2">
                  <a:moveTo>
                    <a:pt x="0" y="96"/>
                  </a:moveTo>
                  <a:lnTo>
                    <a:pt x="2" y="94"/>
                  </a:lnTo>
                  <a:lnTo>
                    <a:pt x="2" y="92"/>
                  </a:lnTo>
                  <a:lnTo>
                    <a:pt x="4" y="92"/>
                  </a:lnTo>
                  <a:lnTo>
                    <a:pt x="6" y="92"/>
                  </a:lnTo>
                  <a:lnTo>
                    <a:pt x="6" y="90"/>
                  </a:lnTo>
                  <a:lnTo>
                    <a:pt x="6" y="90"/>
                  </a:lnTo>
                  <a:lnTo>
                    <a:pt x="10" y="92"/>
                  </a:lnTo>
                  <a:lnTo>
                    <a:pt x="10" y="90"/>
                  </a:lnTo>
                  <a:lnTo>
                    <a:pt x="10" y="84"/>
                  </a:lnTo>
                  <a:lnTo>
                    <a:pt x="8" y="84"/>
                  </a:lnTo>
                  <a:lnTo>
                    <a:pt x="6" y="82"/>
                  </a:lnTo>
                  <a:lnTo>
                    <a:pt x="6" y="82"/>
                  </a:lnTo>
                  <a:lnTo>
                    <a:pt x="4" y="84"/>
                  </a:lnTo>
                  <a:lnTo>
                    <a:pt x="4" y="80"/>
                  </a:lnTo>
                  <a:lnTo>
                    <a:pt x="2" y="78"/>
                  </a:lnTo>
                  <a:lnTo>
                    <a:pt x="4" y="78"/>
                  </a:lnTo>
                  <a:lnTo>
                    <a:pt x="6" y="78"/>
                  </a:lnTo>
                  <a:lnTo>
                    <a:pt x="8" y="78"/>
                  </a:lnTo>
                  <a:lnTo>
                    <a:pt x="10" y="78"/>
                  </a:lnTo>
                  <a:lnTo>
                    <a:pt x="10" y="76"/>
                  </a:lnTo>
                  <a:lnTo>
                    <a:pt x="12" y="76"/>
                  </a:lnTo>
                  <a:lnTo>
                    <a:pt x="16" y="76"/>
                  </a:lnTo>
                  <a:lnTo>
                    <a:pt x="18" y="74"/>
                  </a:lnTo>
                  <a:lnTo>
                    <a:pt x="16" y="72"/>
                  </a:lnTo>
                  <a:lnTo>
                    <a:pt x="18" y="70"/>
                  </a:lnTo>
                  <a:lnTo>
                    <a:pt x="20" y="70"/>
                  </a:lnTo>
                  <a:lnTo>
                    <a:pt x="22" y="76"/>
                  </a:lnTo>
                  <a:lnTo>
                    <a:pt x="24" y="76"/>
                  </a:lnTo>
                  <a:lnTo>
                    <a:pt x="28" y="76"/>
                  </a:lnTo>
                  <a:lnTo>
                    <a:pt x="28" y="76"/>
                  </a:lnTo>
                  <a:lnTo>
                    <a:pt x="30" y="76"/>
                  </a:lnTo>
                  <a:lnTo>
                    <a:pt x="32" y="76"/>
                  </a:lnTo>
                  <a:lnTo>
                    <a:pt x="34" y="76"/>
                  </a:lnTo>
                  <a:lnTo>
                    <a:pt x="36" y="78"/>
                  </a:lnTo>
                  <a:lnTo>
                    <a:pt x="36" y="78"/>
                  </a:lnTo>
                  <a:lnTo>
                    <a:pt x="36" y="76"/>
                  </a:lnTo>
                  <a:lnTo>
                    <a:pt x="36" y="74"/>
                  </a:lnTo>
                  <a:lnTo>
                    <a:pt x="40" y="64"/>
                  </a:lnTo>
                  <a:lnTo>
                    <a:pt x="40" y="60"/>
                  </a:lnTo>
                  <a:lnTo>
                    <a:pt x="42" y="58"/>
                  </a:lnTo>
                  <a:lnTo>
                    <a:pt x="40" y="56"/>
                  </a:lnTo>
                  <a:lnTo>
                    <a:pt x="40" y="54"/>
                  </a:lnTo>
                  <a:lnTo>
                    <a:pt x="38" y="54"/>
                  </a:lnTo>
                  <a:lnTo>
                    <a:pt x="36" y="52"/>
                  </a:lnTo>
                  <a:lnTo>
                    <a:pt x="34" y="52"/>
                  </a:lnTo>
                  <a:lnTo>
                    <a:pt x="34" y="50"/>
                  </a:lnTo>
                  <a:lnTo>
                    <a:pt x="34" y="50"/>
                  </a:lnTo>
                  <a:lnTo>
                    <a:pt x="34" y="48"/>
                  </a:lnTo>
                  <a:lnTo>
                    <a:pt x="36" y="48"/>
                  </a:lnTo>
                  <a:lnTo>
                    <a:pt x="36" y="48"/>
                  </a:lnTo>
                  <a:lnTo>
                    <a:pt x="36" y="48"/>
                  </a:lnTo>
                  <a:lnTo>
                    <a:pt x="36" y="46"/>
                  </a:lnTo>
                  <a:lnTo>
                    <a:pt x="36" y="44"/>
                  </a:lnTo>
                  <a:lnTo>
                    <a:pt x="36" y="42"/>
                  </a:lnTo>
                  <a:lnTo>
                    <a:pt x="38" y="42"/>
                  </a:lnTo>
                  <a:lnTo>
                    <a:pt x="40" y="42"/>
                  </a:lnTo>
                  <a:lnTo>
                    <a:pt x="42" y="38"/>
                  </a:lnTo>
                  <a:lnTo>
                    <a:pt x="40" y="38"/>
                  </a:lnTo>
                  <a:lnTo>
                    <a:pt x="42" y="36"/>
                  </a:lnTo>
                  <a:lnTo>
                    <a:pt x="42" y="32"/>
                  </a:lnTo>
                  <a:lnTo>
                    <a:pt x="40" y="32"/>
                  </a:lnTo>
                  <a:lnTo>
                    <a:pt x="36" y="32"/>
                  </a:lnTo>
                  <a:lnTo>
                    <a:pt x="34" y="32"/>
                  </a:lnTo>
                  <a:lnTo>
                    <a:pt x="30" y="32"/>
                  </a:lnTo>
                  <a:lnTo>
                    <a:pt x="28" y="32"/>
                  </a:lnTo>
                  <a:lnTo>
                    <a:pt x="26" y="34"/>
                  </a:lnTo>
                  <a:lnTo>
                    <a:pt x="26" y="32"/>
                  </a:lnTo>
                  <a:lnTo>
                    <a:pt x="26" y="32"/>
                  </a:lnTo>
                  <a:lnTo>
                    <a:pt x="26" y="30"/>
                  </a:lnTo>
                  <a:lnTo>
                    <a:pt x="26" y="26"/>
                  </a:lnTo>
                  <a:lnTo>
                    <a:pt x="24" y="24"/>
                  </a:lnTo>
                  <a:lnTo>
                    <a:pt x="26" y="22"/>
                  </a:lnTo>
                  <a:lnTo>
                    <a:pt x="42" y="22"/>
                  </a:lnTo>
                  <a:lnTo>
                    <a:pt x="42" y="22"/>
                  </a:lnTo>
                  <a:lnTo>
                    <a:pt x="42" y="22"/>
                  </a:lnTo>
                  <a:lnTo>
                    <a:pt x="44" y="22"/>
                  </a:lnTo>
                  <a:lnTo>
                    <a:pt x="46" y="22"/>
                  </a:lnTo>
                  <a:lnTo>
                    <a:pt x="46" y="22"/>
                  </a:lnTo>
                  <a:lnTo>
                    <a:pt x="48" y="22"/>
                  </a:lnTo>
                  <a:lnTo>
                    <a:pt x="48" y="24"/>
                  </a:lnTo>
                  <a:lnTo>
                    <a:pt x="50" y="24"/>
                  </a:lnTo>
                  <a:lnTo>
                    <a:pt x="50" y="22"/>
                  </a:lnTo>
                  <a:lnTo>
                    <a:pt x="52" y="24"/>
                  </a:lnTo>
                  <a:lnTo>
                    <a:pt x="52" y="24"/>
                  </a:lnTo>
                  <a:lnTo>
                    <a:pt x="54" y="24"/>
                  </a:lnTo>
                  <a:lnTo>
                    <a:pt x="56" y="24"/>
                  </a:lnTo>
                  <a:lnTo>
                    <a:pt x="58" y="24"/>
                  </a:lnTo>
                  <a:lnTo>
                    <a:pt x="58" y="26"/>
                  </a:lnTo>
                  <a:lnTo>
                    <a:pt x="60" y="24"/>
                  </a:lnTo>
                  <a:lnTo>
                    <a:pt x="60" y="26"/>
                  </a:lnTo>
                  <a:lnTo>
                    <a:pt x="62" y="26"/>
                  </a:lnTo>
                  <a:lnTo>
                    <a:pt x="62" y="24"/>
                  </a:lnTo>
                  <a:lnTo>
                    <a:pt x="60" y="22"/>
                  </a:lnTo>
                  <a:lnTo>
                    <a:pt x="62" y="22"/>
                  </a:lnTo>
                  <a:lnTo>
                    <a:pt x="62" y="20"/>
                  </a:lnTo>
                  <a:lnTo>
                    <a:pt x="62" y="18"/>
                  </a:lnTo>
                  <a:lnTo>
                    <a:pt x="70" y="8"/>
                  </a:lnTo>
                  <a:lnTo>
                    <a:pt x="72" y="4"/>
                  </a:lnTo>
                  <a:lnTo>
                    <a:pt x="74" y="4"/>
                  </a:lnTo>
                  <a:lnTo>
                    <a:pt x="76" y="2"/>
                  </a:lnTo>
                  <a:lnTo>
                    <a:pt x="80" y="0"/>
                  </a:lnTo>
                  <a:lnTo>
                    <a:pt x="82" y="0"/>
                  </a:lnTo>
                  <a:lnTo>
                    <a:pt x="84" y="0"/>
                  </a:lnTo>
                  <a:lnTo>
                    <a:pt x="88" y="0"/>
                  </a:lnTo>
                  <a:lnTo>
                    <a:pt x="88" y="0"/>
                  </a:lnTo>
                  <a:lnTo>
                    <a:pt x="90" y="2"/>
                  </a:lnTo>
                  <a:lnTo>
                    <a:pt x="92" y="2"/>
                  </a:lnTo>
                  <a:lnTo>
                    <a:pt x="94" y="2"/>
                  </a:lnTo>
                  <a:lnTo>
                    <a:pt x="94" y="2"/>
                  </a:lnTo>
                  <a:lnTo>
                    <a:pt x="94" y="4"/>
                  </a:lnTo>
                  <a:lnTo>
                    <a:pt x="94" y="10"/>
                  </a:lnTo>
                  <a:lnTo>
                    <a:pt x="92" y="10"/>
                  </a:lnTo>
                  <a:lnTo>
                    <a:pt x="92" y="14"/>
                  </a:lnTo>
                  <a:lnTo>
                    <a:pt x="86" y="20"/>
                  </a:lnTo>
                  <a:lnTo>
                    <a:pt x="88" y="24"/>
                  </a:lnTo>
                  <a:lnTo>
                    <a:pt x="86" y="28"/>
                  </a:lnTo>
                  <a:lnTo>
                    <a:pt x="86" y="30"/>
                  </a:lnTo>
                  <a:lnTo>
                    <a:pt x="84" y="32"/>
                  </a:lnTo>
                  <a:lnTo>
                    <a:pt x="84" y="36"/>
                  </a:lnTo>
                  <a:lnTo>
                    <a:pt x="84" y="36"/>
                  </a:lnTo>
                  <a:lnTo>
                    <a:pt x="84" y="40"/>
                  </a:lnTo>
                  <a:lnTo>
                    <a:pt x="84" y="42"/>
                  </a:lnTo>
                  <a:lnTo>
                    <a:pt x="84" y="44"/>
                  </a:lnTo>
                  <a:lnTo>
                    <a:pt x="82" y="46"/>
                  </a:lnTo>
                  <a:lnTo>
                    <a:pt x="82" y="50"/>
                  </a:lnTo>
                  <a:lnTo>
                    <a:pt x="82" y="54"/>
                  </a:lnTo>
                  <a:lnTo>
                    <a:pt x="76" y="60"/>
                  </a:lnTo>
                  <a:lnTo>
                    <a:pt x="74" y="62"/>
                  </a:lnTo>
                  <a:lnTo>
                    <a:pt x="72" y="62"/>
                  </a:lnTo>
                  <a:lnTo>
                    <a:pt x="70" y="62"/>
                  </a:lnTo>
                  <a:lnTo>
                    <a:pt x="68" y="64"/>
                  </a:lnTo>
                  <a:lnTo>
                    <a:pt x="66" y="68"/>
                  </a:lnTo>
                  <a:lnTo>
                    <a:pt x="66" y="70"/>
                  </a:lnTo>
                  <a:lnTo>
                    <a:pt x="62" y="74"/>
                  </a:lnTo>
                  <a:lnTo>
                    <a:pt x="60" y="76"/>
                  </a:lnTo>
                  <a:lnTo>
                    <a:pt x="62" y="80"/>
                  </a:lnTo>
                  <a:lnTo>
                    <a:pt x="62" y="80"/>
                  </a:lnTo>
                  <a:lnTo>
                    <a:pt x="62" y="88"/>
                  </a:lnTo>
                  <a:lnTo>
                    <a:pt x="60" y="90"/>
                  </a:lnTo>
                  <a:lnTo>
                    <a:pt x="60" y="92"/>
                  </a:lnTo>
                  <a:lnTo>
                    <a:pt x="58" y="96"/>
                  </a:lnTo>
                  <a:lnTo>
                    <a:pt x="56" y="98"/>
                  </a:lnTo>
                  <a:lnTo>
                    <a:pt x="54" y="98"/>
                  </a:lnTo>
                  <a:lnTo>
                    <a:pt x="54" y="100"/>
                  </a:lnTo>
                  <a:lnTo>
                    <a:pt x="48" y="104"/>
                  </a:lnTo>
                  <a:lnTo>
                    <a:pt x="48" y="108"/>
                  </a:lnTo>
                  <a:lnTo>
                    <a:pt x="44" y="108"/>
                  </a:lnTo>
                  <a:lnTo>
                    <a:pt x="42" y="108"/>
                  </a:lnTo>
                  <a:lnTo>
                    <a:pt x="40" y="104"/>
                  </a:lnTo>
                  <a:lnTo>
                    <a:pt x="40" y="104"/>
                  </a:lnTo>
                  <a:lnTo>
                    <a:pt x="42" y="102"/>
                  </a:lnTo>
                  <a:lnTo>
                    <a:pt x="42" y="100"/>
                  </a:lnTo>
                  <a:lnTo>
                    <a:pt x="38" y="102"/>
                  </a:lnTo>
                  <a:lnTo>
                    <a:pt x="34" y="104"/>
                  </a:lnTo>
                  <a:lnTo>
                    <a:pt x="34" y="104"/>
                  </a:lnTo>
                  <a:lnTo>
                    <a:pt x="32" y="104"/>
                  </a:lnTo>
                  <a:lnTo>
                    <a:pt x="32" y="106"/>
                  </a:lnTo>
                  <a:lnTo>
                    <a:pt x="30" y="108"/>
                  </a:lnTo>
                  <a:lnTo>
                    <a:pt x="28" y="108"/>
                  </a:lnTo>
                  <a:lnTo>
                    <a:pt x="28" y="106"/>
                  </a:lnTo>
                  <a:lnTo>
                    <a:pt x="28" y="106"/>
                  </a:lnTo>
                  <a:lnTo>
                    <a:pt x="26" y="106"/>
                  </a:lnTo>
                  <a:lnTo>
                    <a:pt x="24" y="106"/>
                  </a:lnTo>
                  <a:lnTo>
                    <a:pt x="24" y="106"/>
                  </a:lnTo>
                  <a:lnTo>
                    <a:pt x="24" y="104"/>
                  </a:lnTo>
                  <a:lnTo>
                    <a:pt x="22" y="104"/>
                  </a:lnTo>
                  <a:lnTo>
                    <a:pt x="20" y="102"/>
                  </a:lnTo>
                  <a:lnTo>
                    <a:pt x="20" y="102"/>
                  </a:lnTo>
                  <a:lnTo>
                    <a:pt x="18" y="104"/>
                  </a:lnTo>
                  <a:lnTo>
                    <a:pt x="16" y="104"/>
                  </a:lnTo>
                  <a:lnTo>
                    <a:pt x="16" y="106"/>
                  </a:lnTo>
                  <a:lnTo>
                    <a:pt x="14" y="108"/>
                  </a:lnTo>
                  <a:lnTo>
                    <a:pt x="12" y="108"/>
                  </a:lnTo>
                  <a:lnTo>
                    <a:pt x="12" y="110"/>
                  </a:lnTo>
                  <a:lnTo>
                    <a:pt x="10" y="112"/>
                  </a:lnTo>
                  <a:lnTo>
                    <a:pt x="8" y="110"/>
                  </a:lnTo>
                  <a:lnTo>
                    <a:pt x="8" y="106"/>
                  </a:lnTo>
                  <a:lnTo>
                    <a:pt x="6" y="104"/>
                  </a:lnTo>
                  <a:lnTo>
                    <a:pt x="6" y="102"/>
                  </a:lnTo>
                  <a:lnTo>
                    <a:pt x="4" y="100"/>
                  </a:lnTo>
                  <a:lnTo>
                    <a:pt x="2" y="98"/>
                  </a:lnTo>
                  <a:lnTo>
                    <a:pt x="0" y="9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6" name="Chad">
              <a:extLst>
                <a:ext uri="{FF2B5EF4-FFF2-40B4-BE49-F238E27FC236}">
                  <a16:creationId xmlns:a16="http://schemas.microsoft.com/office/drawing/2014/main" id="{3BE4F3D5-5C05-49F4-95B9-A8A9084602CE}"/>
                </a:ext>
              </a:extLst>
            </p:cNvPr>
            <p:cNvSpPr>
              <a:spLocks noEditPoints="1"/>
            </p:cNvSpPr>
            <p:nvPr/>
          </p:nvSpPr>
          <p:spPr bwMode="auto">
            <a:xfrm>
              <a:off x="6203176" y="3854962"/>
              <a:ext cx="271768" cy="394255"/>
            </a:xfrm>
            <a:custGeom>
              <a:avLst/>
              <a:gdLst>
                <a:gd name="T0" fmla="*/ 142 w 142"/>
                <a:gd name="T1" fmla="*/ 50 h 206"/>
                <a:gd name="T2" fmla="*/ 138 w 142"/>
                <a:gd name="T3" fmla="*/ 102 h 206"/>
                <a:gd name="T4" fmla="*/ 132 w 142"/>
                <a:gd name="T5" fmla="*/ 102 h 206"/>
                <a:gd name="T6" fmla="*/ 132 w 142"/>
                <a:gd name="T7" fmla="*/ 110 h 206"/>
                <a:gd name="T8" fmla="*/ 124 w 142"/>
                <a:gd name="T9" fmla="*/ 118 h 206"/>
                <a:gd name="T10" fmla="*/ 124 w 142"/>
                <a:gd name="T11" fmla="*/ 122 h 206"/>
                <a:gd name="T12" fmla="*/ 124 w 142"/>
                <a:gd name="T13" fmla="*/ 128 h 206"/>
                <a:gd name="T14" fmla="*/ 118 w 142"/>
                <a:gd name="T15" fmla="*/ 136 h 206"/>
                <a:gd name="T16" fmla="*/ 122 w 142"/>
                <a:gd name="T17" fmla="*/ 138 h 206"/>
                <a:gd name="T18" fmla="*/ 122 w 142"/>
                <a:gd name="T19" fmla="*/ 142 h 206"/>
                <a:gd name="T20" fmla="*/ 124 w 142"/>
                <a:gd name="T21" fmla="*/ 146 h 206"/>
                <a:gd name="T22" fmla="*/ 130 w 142"/>
                <a:gd name="T23" fmla="*/ 152 h 206"/>
                <a:gd name="T24" fmla="*/ 130 w 142"/>
                <a:gd name="T25" fmla="*/ 158 h 206"/>
                <a:gd name="T26" fmla="*/ 124 w 142"/>
                <a:gd name="T27" fmla="*/ 160 h 206"/>
                <a:gd name="T28" fmla="*/ 116 w 142"/>
                <a:gd name="T29" fmla="*/ 164 h 206"/>
                <a:gd name="T30" fmla="*/ 114 w 142"/>
                <a:gd name="T31" fmla="*/ 168 h 206"/>
                <a:gd name="T32" fmla="*/ 110 w 142"/>
                <a:gd name="T33" fmla="*/ 170 h 206"/>
                <a:gd name="T34" fmla="*/ 106 w 142"/>
                <a:gd name="T35" fmla="*/ 176 h 206"/>
                <a:gd name="T36" fmla="*/ 106 w 142"/>
                <a:gd name="T37" fmla="*/ 182 h 206"/>
                <a:gd name="T38" fmla="*/ 96 w 142"/>
                <a:gd name="T39" fmla="*/ 184 h 206"/>
                <a:gd name="T40" fmla="*/ 88 w 142"/>
                <a:gd name="T41" fmla="*/ 184 h 206"/>
                <a:gd name="T42" fmla="*/ 82 w 142"/>
                <a:gd name="T43" fmla="*/ 184 h 206"/>
                <a:gd name="T44" fmla="*/ 84 w 142"/>
                <a:gd name="T45" fmla="*/ 190 h 206"/>
                <a:gd name="T46" fmla="*/ 80 w 142"/>
                <a:gd name="T47" fmla="*/ 196 h 206"/>
                <a:gd name="T48" fmla="*/ 66 w 142"/>
                <a:gd name="T49" fmla="*/ 200 h 206"/>
                <a:gd name="T50" fmla="*/ 58 w 142"/>
                <a:gd name="T51" fmla="*/ 204 h 206"/>
                <a:gd name="T52" fmla="*/ 54 w 142"/>
                <a:gd name="T53" fmla="*/ 198 h 206"/>
                <a:gd name="T54" fmla="*/ 52 w 142"/>
                <a:gd name="T55" fmla="*/ 204 h 206"/>
                <a:gd name="T56" fmla="*/ 44 w 142"/>
                <a:gd name="T57" fmla="*/ 206 h 206"/>
                <a:gd name="T58" fmla="*/ 42 w 142"/>
                <a:gd name="T59" fmla="*/ 200 h 206"/>
                <a:gd name="T60" fmla="*/ 36 w 142"/>
                <a:gd name="T61" fmla="*/ 192 h 206"/>
                <a:gd name="T62" fmla="*/ 26 w 142"/>
                <a:gd name="T63" fmla="*/ 182 h 206"/>
                <a:gd name="T64" fmla="*/ 24 w 142"/>
                <a:gd name="T65" fmla="*/ 178 h 206"/>
                <a:gd name="T66" fmla="*/ 24 w 142"/>
                <a:gd name="T67" fmla="*/ 174 h 206"/>
                <a:gd name="T68" fmla="*/ 30 w 142"/>
                <a:gd name="T69" fmla="*/ 174 h 206"/>
                <a:gd name="T70" fmla="*/ 34 w 142"/>
                <a:gd name="T71" fmla="*/ 174 h 206"/>
                <a:gd name="T72" fmla="*/ 40 w 142"/>
                <a:gd name="T73" fmla="*/ 174 h 206"/>
                <a:gd name="T74" fmla="*/ 38 w 142"/>
                <a:gd name="T75" fmla="*/ 170 h 206"/>
                <a:gd name="T76" fmla="*/ 32 w 142"/>
                <a:gd name="T77" fmla="*/ 164 h 206"/>
                <a:gd name="T78" fmla="*/ 34 w 142"/>
                <a:gd name="T79" fmla="*/ 156 h 206"/>
                <a:gd name="T80" fmla="*/ 34 w 142"/>
                <a:gd name="T81" fmla="*/ 152 h 206"/>
                <a:gd name="T82" fmla="*/ 32 w 142"/>
                <a:gd name="T83" fmla="*/ 146 h 206"/>
                <a:gd name="T84" fmla="*/ 28 w 142"/>
                <a:gd name="T85" fmla="*/ 138 h 206"/>
                <a:gd name="T86" fmla="*/ 20 w 142"/>
                <a:gd name="T87" fmla="*/ 132 h 206"/>
                <a:gd name="T88" fmla="*/ 14 w 142"/>
                <a:gd name="T89" fmla="*/ 112 h 206"/>
                <a:gd name="T90" fmla="*/ 18 w 142"/>
                <a:gd name="T91" fmla="*/ 110 h 206"/>
                <a:gd name="T92" fmla="*/ 38 w 142"/>
                <a:gd name="T93" fmla="*/ 70 h 206"/>
                <a:gd name="T94" fmla="*/ 44 w 142"/>
                <a:gd name="T95" fmla="*/ 40 h 206"/>
                <a:gd name="T96" fmla="*/ 36 w 142"/>
                <a:gd name="T97" fmla="*/ 24 h 206"/>
                <a:gd name="T98" fmla="*/ 2 w 142"/>
                <a:gd name="T99" fmla="*/ 132 h 206"/>
                <a:gd name="T100" fmla="*/ 0 w 142"/>
                <a:gd name="T101" fmla="*/ 13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206">
                  <a:moveTo>
                    <a:pt x="28" y="6"/>
                  </a:moveTo>
                  <a:lnTo>
                    <a:pt x="42" y="0"/>
                  </a:lnTo>
                  <a:lnTo>
                    <a:pt x="142" y="50"/>
                  </a:lnTo>
                  <a:lnTo>
                    <a:pt x="142" y="100"/>
                  </a:lnTo>
                  <a:lnTo>
                    <a:pt x="140" y="100"/>
                  </a:lnTo>
                  <a:lnTo>
                    <a:pt x="138" y="102"/>
                  </a:lnTo>
                  <a:lnTo>
                    <a:pt x="136" y="100"/>
                  </a:lnTo>
                  <a:lnTo>
                    <a:pt x="134" y="100"/>
                  </a:lnTo>
                  <a:lnTo>
                    <a:pt x="132" y="102"/>
                  </a:lnTo>
                  <a:lnTo>
                    <a:pt x="132" y="106"/>
                  </a:lnTo>
                  <a:lnTo>
                    <a:pt x="132" y="106"/>
                  </a:lnTo>
                  <a:lnTo>
                    <a:pt x="132" y="110"/>
                  </a:lnTo>
                  <a:lnTo>
                    <a:pt x="126" y="116"/>
                  </a:lnTo>
                  <a:lnTo>
                    <a:pt x="126" y="114"/>
                  </a:lnTo>
                  <a:lnTo>
                    <a:pt x="124" y="118"/>
                  </a:lnTo>
                  <a:lnTo>
                    <a:pt x="124" y="118"/>
                  </a:lnTo>
                  <a:lnTo>
                    <a:pt x="124" y="120"/>
                  </a:lnTo>
                  <a:lnTo>
                    <a:pt x="124" y="122"/>
                  </a:lnTo>
                  <a:lnTo>
                    <a:pt x="122" y="124"/>
                  </a:lnTo>
                  <a:lnTo>
                    <a:pt x="120" y="126"/>
                  </a:lnTo>
                  <a:lnTo>
                    <a:pt x="124" y="128"/>
                  </a:lnTo>
                  <a:lnTo>
                    <a:pt x="124" y="130"/>
                  </a:lnTo>
                  <a:lnTo>
                    <a:pt x="122" y="132"/>
                  </a:lnTo>
                  <a:lnTo>
                    <a:pt x="118" y="136"/>
                  </a:lnTo>
                  <a:lnTo>
                    <a:pt x="118" y="138"/>
                  </a:lnTo>
                  <a:lnTo>
                    <a:pt x="120" y="140"/>
                  </a:lnTo>
                  <a:lnTo>
                    <a:pt x="122" y="138"/>
                  </a:lnTo>
                  <a:lnTo>
                    <a:pt x="124" y="138"/>
                  </a:lnTo>
                  <a:lnTo>
                    <a:pt x="124" y="140"/>
                  </a:lnTo>
                  <a:lnTo>
                    <a:pt x="122" y="142"/>
                  </a:lnTo>
                  <a:lnTo>
                    <a:pt x="124" y="142"/>
                  </a:lnTo>
                  <a:lnTo>
                    <a:pt x="124" y="144"/>
                  </a:lnTo>
                  <a:lnTo>
                    <a:pt x="124" y="146"/>
                  </a:lnTo>
                  <a:lnTo>
                    <a:pt x="124" y="150"/>
                  </a:lnTo>
                  <a:lnTo>
                    <a:pt x="124" y="152"/>
                  </a:lnTo>
                  <a:lnTo>
                    <a:pt x="130" y="152"/>
                  </a:lnTo>
                  <a:lnTo>
                    <a:pt x="132" y="154"/>
                  </a:lnTo>
                  <a:lnTo>
                    <a:pt x="130" y="156"/>
                  </a:lnTo>
                  <a:lnTo>
                    <a:pt x="130" y="158"/>
                  </a:lnTo>
                  <a:lnTo>
                    <a:pt x="130" y="160"/>
                  </a:lnTo>
                  <a:lnTo>
                    <a:pt x="126" y="162"/>
                  </a:lnTo>
                  <a:lnTo>
                    <a:pt x="124" y="160"/>
                  </a:lnTo>
                  <a:lnTo>
                    <a:pt x="122" y="160"/>
                  </a:lnTo>
                  <a:lnTo>
                    <a:pt x="120" y="162"/>
                  </a:lnTo>
                  <a:lnTo>
                    <a:pt x="116" y="164"/>
                  </a:lnTo>
                  <a:lnTo>
                    <a:pt x="116" y="166"/>
                  </a:lnTo>
                  <a:lnTo>
                    <a:pt x="116" y="166"/>
                  </a:lnTo>
                  <a:lnTo>
                    <a:pt x="114" y="168"/>
                  </a:lnTo>
                  <a:lnTo>
                    <a:pt x="112" y="172"/>
                  </a:lnTo>
                  <a:lnTo>
                    <a:pt x="110" y="172"/>
                  </a:lnTo>
                  <a:lnTo>
                    <a:pt x="110" y="170"/>
                  </a:lnTo>
                  <a:lnTo>
                    <a:pt x="108" y="172"/>
                  </a:lnTo>
                  <a:lnTo>
                    <a:pt x="108" y="174"/>
                  </a:lnTo>
                  <a:lnTo>
                    <a:pt x="106" y="176"/>
                  </a:lnTo>
                  <a:lnTo>
                    <a:pt x="106" y="178"/>
                  </a:lnTo>
                  <a:lnTo>
                    <a:pt x="106" y="180"/>
                  </a:lnTo>
                  <a:lnTo>
                    <a:pt x="106" y="182"/>
                  </a:lnTo>
                  <a:lnTo>
                    <a:pt x="104" y="182"/>
                  </a:lnTo>
                  <a:lnTo>
                    <a:pt x="102" y="184"/>
                  </a:lnTo>
                  <a:lnTo>
                    <a:pt x="96" y="184"/>
                  </a:lnTo>
                  <a:lnTo>
                    <a:pt x="94" y="186"/>
                  </a:lnTo>
                  <a:lnTo>
                    <a:pt x="90" y="184"/>
                  </a:lnTo>
                  <a:lnTo>
                    <a:pt x="88" y="184"/>
                  </a:lnTo>
                  <a:lnTo>
                    <a:pt x="86" y="184"/>
                  </a:lnTo>
                  <a:lnTo>
                    <a:pt x="84" y="184"/>
                  </a:lnTo>
                  <a:lnTo>
                    <a:pt x="82" y="184"/>
                  </a:lnTo>
                  <a:lnTo>
                    <a:pt x="82" y="188"/>
                  </a:lnTo>
                  <a:lnTo>
                    <a:pt x="84" y="190"/>
                  </a:lnTo>
                  <a:lnTo>
                    <a:pt x="84" y="190"/>
                  </a:lnTo>
                  <a:lnTo>
                    <a:pt x="86" y="192"/>
                  </a:lnTo>
                  <a:lnTo>
                    <a:pt x="82" y="194"/>
                  </a:lnTo>
                  <a:lnTo>
                    <a:pt x="80" y="196"/>
                  </a:lnTo>
                  <a:lnTo>
                    <a:pt x="76" y="196"/>
                  </a:lnTo>
                  <a:lnTo>
                    <a:pt x="70" y="196"/>
                  </a:lnTo>
                  <a:lnTo>
                    <a:pt x="66" y="200"/>
                  </a:lnTo>
                  <a:lnTo>
                    <a:pt x="64" y="200"/>
                  </a:lnTo>
                  <a:lnTo>
                    <a:pt x="60" y="202"/>
                  </a:lnTo>
                  <a:lnTo>
                    <a:pt x="58" y="204"/>
                  </a:lnTo>
                  <a:lnTo>
                    <a:pt x="56" y="202"/>
                  </a:lnTo>
                  <a:lnTo>
                    <a:pt x="56" y="200"/>
                  </a:lnTo>
                  <a:lnTo>
                    <a:pt x="54" y="198"/>
                  </a:lnTo>
                  <a:lnTo>
                    <a:pt x="54" y="200"/>
                  </a:lnTo>
                  <a:lnTo>
                    <a:pt x="54" y="202"/>
                  </a:lnTo>
                  <a:lnTo>
                    <a:pt x="52" y="204"/>
                  </a:lnTo>
                  <a:lnTo>
                    <a:pt x="48" y="204"/>
                  </a:lnTo>
                  <a:lnTo>
                    <a:pt x="46" y="206"/>
                  </a:lnTo>
                  <a:lnTo>
                    <a:pt x="44" y="206"/>
                  </a:lnTo>
                  <a:lnTo>
                    <a:pt x="44" y="202"/>
                  </a:lnTo>
                  <a:lnTo>
                    <a:pt x="42" y="202"/>
                  </a:lnTo>
                  <a:lnTo>
                    <a:pt x="42" y="200"/>
                  </a:lnTo>
                  <a:lnTo>
                    <a:pt x="40" y="196"/>
                  </a:lnTo>
                  <a:lnTo>
                    <a:pt x="38" y="194"/>
                  </a:lnTo>
                  <a:lnTo>
                    <a:pt x="36" y="192"/>
                  </a:lnTo>
                  <a:lnTo>
                    <a:pt x="32" y="186"/>
                  </a:lnTo>
                  <a:lnTo>
                    <a:pt x="28" y="182"/>
                  </a:lnTo>
                  <a:lnTo>
                    <a:pt x="26" y="182"/>
                  </a:lnTo>
                  <a:lnTo>
                    <a:pt x="24" y="180"/>
                  </a:lnTo>
                  <a:lnTo>
                    <a:pt x="24" y="180"/>
                  </a:lnTo>
                  <a:lnTo>
                    <a:pt x="24" y="178"/>
                  </a:lnTo>
                  <a:lnTo>
                    <a:pt x="24" y="176"/>
                  </a:lnTo>
                  <a:lnTo>
                    <a:pt x="24" y="174"/>
                  </a:lnTo>
                  <a:lnTo>
                    <a:pt x="24" y="174"/>
                  </a:lnTo>
                  <a:lnTo>
                    <a:pt x="26" y="172"/>
                  </a:lnTo>
                  <a:lnTo>
                    <a:pt x="28" y="172"/>
                  </a:lnTo>
                  <a:lnTo>
                    <a:pt x="30" y="174"/>
                  </a:lnTo>
                  <a:lnTo>
                    <a:pt x="32" y="172"/>
                  </a:lnTo>
                  <a:lnTo>
                    <a:pt x="34" y="174"/>
                  </a:lnTo>
                  <a:lnTo>
                    <a:pt x="34" y="174"/>
                  </a:lnTo>
                  <a:lnTo>
                    <a:pt x="38" y="174"/>
                  </a:lnTo>
                  <a:lnTo>
                    <a:pt x="38" y="174"/>
                  </a:lnTo>
                  <a:lnTo>
                    <a:pt x="40" y="174"/>
                  </a:lnTo>
                  <a:lnTo>
                    <a:pt x="42" y="174"/>
                  </a:lnTo>
                  <a:lnTo>
                    <a:pt x="42" y="174"/>
                  </a:lnTo>
                  <a:lnTo>
                    <a:pt x="38" y="170"/>
                  </a:lnTo>
                  <a:lnTo>
                    <a:pt x="36" y="168"/>
                  </a:lnTo>
                  <a:lnTo>
                    <a:pt x="34" y="166"/>
                  </a:lnTo>
                  <a:lnTo>
                    <a:pt x="32" y="164"/>
                  </a:lnTo>
                  <a:lnTo>
                    <a:pt x="32" y="160"/>
                  </a:lnTo>
                  <a:lnTo>
                    <a:pt x="34" y="160"/>
                  </a:lnTo>
                  <a:lnTo>
                    <a:pt x="34" y="156"/>
                  </a:lnTo>
                  <a:lnTo>
                    <a:pt x="34" y="154"/>
                  </a:lnTo>
                  <a:lnTo>
                    <a:pt x="34" y="154"/>
                  </a:lnTo>
                  <a:lnTo>
                    <a:pt x="34" y="152"/>
                  </a:lnTo>
                  <a:lnTo>
                    <a:pt x="34" y="150"/>
                  </a:lnTo>
                  <a:lnTo>
                    <a:pt x="34" y="148"/>
                  </a:lnTo>
                  <a:lnTo>
                    <a:pt x="32" y="146"/>
                  </a:lnTo>
                  <a:lnTo>
                    <a:pt x="32" y="144"/>
                  </a:lnTo>
                  <a:lnTo>
                    <a:pt x="30" y="140"/>
                  </a:lnTo>
                  <a:lnTo>
                    <a:pt x="28" y="138"/>
                  </a:lnTo>
                  <a:lnTo>
                    <a:pt x="22" y="134"/>
                  </a:lnTo>
                  <a:lnTo>
                    <a:pt x="22" y="134"/>
                  </a:lnTo>
                  <a:lnTo>
                    <a:pt x="20" y="132"/>
                  </a:lnTo>
                  <a:lnTo>
                    <a:pt x="16" y="128"/>
                  </a:lnTo>
                  <a:lnTo>
                    <a:pt x="16" y="126"/>
                  </a:lnTo>
                  <a:lnTo>
                    <a:pt x="14" y="112"/>
                  </a:lnTo>
                  <a:lnTo>
                    <a:pt x="14" y="110"/>
                  </a:lnTo>
                  <a:lnTo>
                    <a:pt x="16" y="110"/>
                  </a:lnTo>
                  <a:lnTo>
                    <a:pt x="18" y="110"/>
                  </a:lnTo>
                  <a:lnTo>
                    <a:pt x="18" y="108"/>
                  </a:lnTo>
                  <a:lnTo>
                    <a:pt x="38" y="88"/>
                  </a:lnTo>
                  <a:lnTo>
                    <a:pt x="38" y="70"/>
                  </a:lnTo>
                  <a:lnTo>
                    <a:pt x="42" y="46"/>
                  </a:lnTo>
                  <a:lnTo>
                    <a:pt x="42" y="44"/>
                  </a:lnTo>
                  <a:lnTo>
                    <a:pt x="44" y="40"/>
                  </a:lnTo>
                  <a:lnTo>
                    <a:pt x="34" y="30"/>
                  </a:lnTo>
                  <a:lnTo>
                    <a:pt x="36" y="28"/>
                  </a:lnTo>
                  <a:lnTo>
                    <a:pt x="36" y="24"/>
                  </a:lnTo>
                  <a:lnTo>
                    <a:pt x="30" y="8"/>
                  </a:lnTo>
                  <a:lnTo>
                    <a:pt x="28" y="6"/>
                  </a:lnTo>
                  <a:close/>
                  <a:moveTo>
                    <a:pt x="2" y="132"/>
                  </a:moveTo>
                  <a:lnTo>
                    <a:pt x="2" y="134"/>
                  </a:lnTo>
                  <a:lnTo>
                    <a:pt x="0" y="136"/>
                  </a:lnTo>
                  <a:lnTo>
                    <a:pt x="0" y="134"/>
                  </a:lnTo>
                  <a:lnTo>
                    <a:pt x="2" y="13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7" name="Central African Republic">
              <a:extLst>
                <a:ext uri="{FF2B5EF4-FFF2-40B4-BE49-F238E27FC236}">
                  <a16:creationId xmlns:a16="http://schemas.microsoft.com/office/drawing/2014/main" id="{A37451CC-F12D-4103-A6EE-AABBC82DE0DB}"/>
                </a:ext>
              </a:extLst>
            </p:cNvPr>
            <p:cNvSpPr>
              <a:spLocks/>
            </p:cNvSpPr>
            <p:nvPr/>
          </p:nvSpPr>
          <p:spPr bwMode="auto">
            <a:xfrm>
              <a:off x="6256764" y="4161180"/>
              <a:ext cx="306218" cy="202869"/>
            </a:xfrm>
            <a:custGeom>
              <a:avLst/>
              <a:gdLst>
                <a:gd name="T0" fmla="*/ 102 w 160"/>
                <a:gd name="T1" fmla="*/ 2 h 106"/>
                <a:gd name="T2" fmla="*/ 110 w 160"/>
                <a:gd name="T3" fmla="*/ 16 h 106"/>
                <a:gd name="T4" fmla="*/ 110 w 160"/>
                <a:gd name="T5" fmla="*/ 24 h 106"/>
                <a:gd name="T6" fmla="*/ 116 w 160"/>
                <a:gd name="T7" fmla="*/ 28 h 106"/>
                <a:gd name="T8" fmla="*/ 120 w 160"/>
                <a:gd name="T9" fmla="*/ 32 h 106"/>
                <a:gd name="T10" fmla="*/ 128 w 160"/>
                <a:gd name="T11" fmla="*/ 36 h 106"/>
                <a:gd name="T12" fmla="*/ 134 w 160"/>
                <a:gd name="T13" fmla="*/ 42 h 106"/>
                <a:gd name="T14" fmla="*/ 132 w 160"/>
                <a:gd name="T15" fmla="*/ 46 h 106"/>
                <a:gd name="T16" fmla="*/ 138 w 160"/>
                <a:gd name="T17" fmla="*/ 50 h 106"/>
                <a:gd name="T18" fmla="*/ 146 w 160"/>
                <a:gd name="T19" fmla="*/ 56 h 106"/>
                <a:gd name="T20" fmla="*/ 150 w 160"/>
                <a:gd name="T21" fmla="*/ 62 h 106"/>
                <a:gd name="T22" fmla="*/ 156 w 160"/>
                <a:gd name="T23" fmla="*/ 66 h 106"/>
                <a:gd name="T24" fmla="*/ 160 w 160"/>
                <a:gd name="T25" fmla="*/ 74 h 106"/>
                <a:gd name="T26" fmla="*/ 156 w 160"/>
                <a:gd name="T27" fmla="*/ 74 h 106"/>
                <a:gd name="T28" fmla="*/ 144 w 160"/>
                <a:gd name="T29" fmla="*/ 74 h 106"/>
                <a:gd name="T30" fmla="*/ 138 w 160"/>
                <a:gd name="T31" fmla="*/ 72 h 106"/>
                <a:gd name="T32" fmla="*/ 134 w 160"/>
                <a:gd name="T33" fmla="*/ 72 h 106"/>
                <a:gd name="T34" fmla="*/ 128 w 160"/>
                <a:gd name="T35" fmla="*/ 76 h 106"/>
                <a:gd name="T36" fmla="*/ 124 w 160"/>
                <a:gd name="T37" fmla="*/ 76 h 106"/>
                <a:gd name="T38" fmla="*/ 114 w 160"/>
                <a:gd name="T39" fmla="*/ 76 h 106"/>
                <a:gd name="T40" fmla="*/ 104 w 160"/>
                <a:gd name="T41" fmla="*/ 78 h 106"/>
                <a:gd name="T42" fmla="*/ 96 w 160"/>
                <a:gd name="T43" fmla="*/ 82 h 106"/>
                <a:gd name="T44" fmla="*/ 94 w 160"/>
                <a:gd name="T45" fmla="*/ 86 h 106"/>
                <a:gd name="T46" fmla="*/ 86 w 160"/>
                <a:gd name="T47" fmla="*/ 84 h 106"/>
                <a:gd name="T48" fmla="*/ 78 w 160"/>
                <a:gd name="T49" fmla="*/ 82 h 106"/>
                <a:gd name="T50" fmla="*/ 70 w 160"/>
                <a:gd name="T51" fmla="*/ 78 h 106"/>
                <a:gd name="T52" fmla="*/ 62 w 160"/>
                <a:gd name="T53" fmla="*/ 74 h 106"/>
                <a:gd name="T54" fmla="*/ 56 w 160"/>
                <a:gd name="T55" fmla="*/ 76 h 106"/>
                <a:gd name="T56" fmla="*/ 54 w 160"/>
                <a:gd name="T57" fmla="*/ 82 h 106"/>
                <a:gd name="T58" fmla="*/ 52 w 160"/>
                <a:gd name="T59" fmla="*/ 86 h 106"/>
                <a:gd name="T60" fmla="*/ 50 w 160"/>
                <a:gd name="T61" fmla="*/ 92 h 106"/>
                <a:gd name="T62" fmla="*/ 42 w 160"/>
                <a:gd name="T63" fmla="*/ 90 h 106"/>
                <a:gd name="T64" fmla="*/ 32 w 160"/>
                <a:gd name="T65" fmla="*/ 94 h 106"/>
                <a:gd name="T66" fmla="*/ 20 w 160"/>
                <a:gd name="T67" fmla="*/ 106 h 106"/>
                <a:gd name="T68" fmla="*/ 16 w 160"/>
                <a:gd name="T69" fmla="*/ 98 h 106"/>
                <a:gd name="T70" fmla="*/ 10 w 160"/>
                <a:gd name="T71" fmla="*/ 86 h 106"/>
                <a:gd name="T72" fmla="*/ 2 w 160"/>
                <a:gd name="T73" fmla="*/ 76 h 106"/>
                <a:gd name="T74" fmla="*/ 0 w 160"/>
                <a:gd name="T75" fmla="*/ 64 h 106"/>
                <a:gd name="T76" fmla="*/ 6 w 160"/>
                <a:gd name="T77" fmla="*/ 56 h 106"/>
                <a:gd name="T78" fmla="*/ 12 w 160"/>
                <a:gd name="T79" fmla="*/ 46 h 106"/>
                <a:gd name="T80" fmla="*/ 16 w 160"/>
                <a:gd name="T81" fmla="*/ 46 h 106"/>
                <a:gd name="T82" fmla="*/ 26 w 160"/>
                <a:gd name="T83" fmla="*/ 42 h 106"/>
                <a:gd name="T84" fmla="*/ 28 w 160"/>
                <a:gd name="T85" fmla="*/ 42 h 106"/>
                <a:gd name="T86" fmla="*/ 38 w 160"/>
                <a:gd name="T87" fmla="*/ 40 h 106"/>
                <a:gd name="T88" fmla="*/ 54 w 160"/>
                <a:gd name="T89" fmla="*/ 34 h 106"/>
                <a:gd name="T90" fmla="*/ 54 w 160"/>
                <a:gd name="T91" fmla="*/ 28 h 106"/>
                <a:gd name="T92" fmla="*/ 60 w 160"/>
                <a:gd name="T93" fmla="*/ 24 h 106"/>
                <a:gd name="T94" fmla="*/ 74 w 160"/>
                <a:gd name="T95" fmla="*/ 24 h 106"/>
                <a:gd name="T96" fmla="*/ 78 w 160"/>
                <a:gd name="T97" fmla="*/ 18 h 106"/>
                <a:gd name="T98" fmla="*/ 82 w 160"/>
                <a:gd name="T99" fmla="*/ 10 h 106"/>
                <a:gd name="T100" fmla="*/ 88 w 160"/>
                <a:gd name="T101" fmla="*/ 6 h 106"/>
                <a:gd name="T102" fmla="*/ 94 w 160"/>
                <a:gd name="T103" fmla="*/ 0 h 106"/>
                <a:gd name="T104" fmla="*/ 102 w 160"/>
                <a:gd name="T10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06">
                  <a:moveTo>
                    <a:pt x="102" y="0"/>
                  </a:moveTo>
                  <a:lnTo>
                    <a:pt x="104" y="0"/>
                  </a:lnTo>
                  <a:lnTo>
                    <a:pt x="104" y="2"/>
                  </a:lnTo>
                  <a:lnTo>
                    <a:pt x="102" y="2"/>
                  </a:lnTo>
                  <a:lnTo>
                    <a:pt x="104" y="6"/>
                  </a:lnTo>
                  <a:lnTo>
                    <a:pt x="106" y="6"/>
                  </a:lnTo>
                  <a:lnTo>
                    <a:pt x="108" y="10"/>
                  </a:lnTo>
                  <a:lnTo>
                    <a:pt x="110" y="16"/>
                  </a:lnTo>
                  <a:lnTo>
                    <a:pt x="112" y="18"/>
                  </a:lnTo>
                  <a:lnTo>
                    <a:pt x="110" y="20"/>
                  </a:lnTo>
                  <a:lnTo>
                    <a:pt x="110" y="20"/>
                  </a:lnTo>
                  <a:lnTo>
                    <a:pt x="110" y="24"/>
                  </a:lnTo>
                  <a:lnTo>
                    <a:pt x="110" y="28"/>
                  </a:lnTo>
                  <a:lnTo>
                    <a:pt x="110" y="28"/>
                  </a:lnTo>
                  <a:lnTo>
                    <a:pt x="114" y="28"/>
                  </a:lnTo>
                  <a:lnTo>
                    <a:pt x="116" y="28"/>
                  </a:lnTo>
                  <a:lnTo>
                    <a:pt x="118" y="28"/>
                  </a:lnTo>
                  <a:lnTo>
                    <a:pt x="120" y="28"/>
                  </a:lnTo>
                  <a:lnTo>
                    <a:pt x="120" y="30"/>
                  </a:lnTo>
                  <a:lnTo>
                    <a:pt x="120" y="32"/>
                  </a:lnTo>
                  <a:lnTo>
                    <a:pt x="122" y="34"/>
                  </a:lnTo>
                  <a:lnTo>
                    <a:pt x="124" y="36"/>
                  </a:lnTo>
                  <a:lnTo>
                    <a:pt x="126" y="36"/>
                  </a:lnTo>
                  <a:lnTo>
                    <a:pt x="128" y="36"/>
                  </a:lnTo>
                  <a:lnTo>
                    <a:pt x="130" y="38"/>
                  </a:lnTo>
                  <a:lnTo>
                    <a:pt x="132" y="40"/>
                  </a:lnTo>
                  <a:lnTo>
                    <a:pt x="134" y="40"/>
                  </a:lnTo>
                  <a:lnTo>
                    <a:pt x="134" y="42"/>
                  </a:lnTo>
                  <a:lnTo>
                    <a:pt x="134" y="42"/>
                  </a:lnTo>
                  <a:lnTo>
                    <a:pt x="132" y="44"/>
                  </a:lnTo>
                  <a:lnTo>
                    <a:pt x="132" y="44"/>
                  </a:lnTo>
                  <a:lnTo>
                    <a:pt x="132" y="46"/>
                  </a:lnTo>
                  <a:lnTo>
                    <a:pt x="134" y="48"/>
                  </a:lnTo>
                  <a:lnTo>
                    <a:pt x="136" y="48"/>
                  </a:lnTo>
                  <a:lnTo>
                    <a:pt x="136" y="48"/>
                  </a:lnTo>
                  <a:lnTo>
                    <a:pt x="138" y="50"/>
                  </a:lnTo>
                  <a:lnTo>
                    <a:pt x="140" y="48"/>
                  </a:lnTo>
                  <a:lnTo>
                    <a:pt x="144" y="52"/>
                  </a:lnTo>
                  <a:lnTo>
                    <a:pt x="144" y="54"/>
                  </a:lnTo>
                  <a:lnTo>
                    <a:pt x="146" y="56"/>
                  </a:lnTo>
                  <a:lnTo>
                    <a:pt x="146" y="58"/>
                  </a:lnTo>
                  <a:lnTo>
                    <a:pt x="148" y="58"/>
                  </a:lnTo>
                  <a:lnTo>
                    <a:pt x="150" y="60"/>
                  </a:lnTo>
                  <a:lnTo>
                    <a:pt x="150" y="62"/>
                  </a:lnTo>
                  <a:lnTo>
                    <a:pt x="150" y="62"/>
                  </a:lnTo>
                  <a:lnTo>
                    <a:pt x="154" y="64"/>
                  </a:lnTo>
                  <a:lnTo>
                    <a:pt x="156" y="66"/>
                  </a:lnTo>
                  <a:lnTo>
                    <a:pt x="156" y="66"/>
                  </a:lnTo>
                  <a:lnTo>
                    <a:pt x="156" y="70"/>
                  </a:lnTo>
                  <a:lnTo>
                    <a:pt x="158" y="72"/>
                  </a:lnTo>
                  <a:lnTo>
                    <a:pt x="160" y="74"/>
                  </a:lnTo>
                  <a:lnTo>
                    <a:pt x="160" y="74"/>
                  </a:lnTo>
                  <a:lnTo>
                    <a:pt x="160" y="76"/>
                  </a:lnTo>
                  <a:lnTo>
                    <a:pt x="160" y="76"/>
                  </a:lnTo>
                  <a:lnTo>
                    <a:pt x="158" y="74"/>
                  </a:lnTo>
                  <a:lnTo>
                    <a:pt x="156" y="74"/>
                  </a:lnTo>
                  <a:lnTo>
                    <a:pt x="152" y="76"/>
                  </a:lnTo>
                  <a:lnTo>
                    <a:pt x="152" y="74"/>
                  </a:lnTo>
                  <a:lnTo>
                    <a:pt x="146" y="74"/>
                  </a:lnTo>
                  <a:lnTo>
                    <a:pt x="144" y="74"/>
                  </a:lnTo>
                  <a:lnTo>
                    <a:pt x="142" y="74"/>
                  </a:lnTo>
                  <a:lnTo>
                    <a:pt x="142" y="72"/>
                  </a:lnTo>
                  <a:lnTo>
                    <a:pt x="140" y="72"/>
                  </a:lnTo>
                  <a:lnTo>
                    <a:pt x="138" y="72"/>
                  </a:lnTo>
                  <a:lnTo>
                    <a:pt x="136" y="70"/>
                  </a:lnTo>
                  <a:lnTo>
                    <a:pt x="134" y="70"/>
                  </a:lnTo>
                  <a:lnTo>
                    <a:pt x="134" y="72"/>
                  </a:lnTo>
                  <a:lnTo>
                    <a:pt x="134" y="72"/>
                  </a:lnTo>
                  <a:lnTo>
                    <a:pt x="134" y="76"/>
                  </a:lnTo>
                  <a:lnTo>
                    <a:pt x="132" y="76"/>
                  </a:lnTo>
                  <a:lnTo>
                    <a:pt x="130" y="76"/>
                  </a:lnTo>
                  <a:lnTo>
                    <a:pt x="128" y="76"/>
                  </a:lnTo>
                  <a:lnTo>
                    <a:pt x="126" y="76"/>
                  </a:lnTo>
                  <a:lnTo>
                    <a:pt x="124" y="76"/>
                  </a:lnTo>
                  <a:lnTo>
                    <a:pt x="124" y="76"/>
                  </a:lnTo>
                  <a:lnTo>
                    <a:pt x="124" y="76"/>
                  </a:lnTo>
                  <a:lnTo>
                    <a:pt x="124" y="74"/>
                  </a:lnTo>
                  <a:lnTo>
                    <a:pt x="122" y="74"/>
                  </a:lnTo>
                  <a:lnTo>
                    <a:pt x="116" y="76"/>
                  </a:lnTo>
                  <a:lnTo>
                    <a:pt x="114" y="76"/>
                  </a:lnTo>
                  <a:lnTo>
                    <a:pt x="114" y="78"/>
                  </a:lnTo>
                  <a:lnTo>
                    <a:pt x="108" y="78"/>
                  </a:lnTo>
                  <a:lnTo>
                    <a:pt x="106" y="80"/>
                  </a:lnTo>
                  <a:lnTo>
                    <a:pt x="104" y="78"/>
                  </a:lnTo>
                  <a:lnTo>
                    <a:pt x="102" y="78"/>
                  </a:lnTo>
                  <a:lnTo>
                    <a:pt x="100" y="78"/>
                  </a:lnTo>
                  <a:lnTo>
                    <a:pt x="98" y="80"/>
                  </a:lnTo>
                  <a:lnTo>
                    <a:pt x="96" y="82"/>
                  </a:lnTo>
                  <a:lnTo>
                    <a:pt x="96" y="84"/>
                  </a:lnTo>
                  <a:lnTo>
                    <a:pt x="98" y="84"/>
                  </a:lnTo>
                  <a:lnTo>
                    <a:pt x="98" y="86"/>
                  </a:lnTo>
                  <a:lnTo>
                    <a:pt x="94" y="86"/>
                  </a:lnTo>
                  <a:lnTo>
                    <a:pt x="94" y="86"/>
                  </a:lnTo>
                  <a:lnTo>
                    <a:pt x="90" y="84"/>
                  </a:lnTo>
                  <a:lnTo>
                    <a:pt x="88" y="84"/>
                  </a:lnTo>
                  <a:lnTo>
                    <a:pt x="86" y="84"/>
                  </a:lnTo>
                  <a:lnTo>
                    <a:pt x="86" y="84"/>
                  </a:lnTo>
                  <a:lnTo>
                    <a:pt x="84" y="84"/>
                  </a:lnTo>
                  <a:lnTo>
                    <a:pt x="80" y="84"/>
                  </a:lnTo>
                  <a:lnTo>
                    <a:pt x="78" y="82"/>
                  </a:lnTo>
                  <a:lnTo>
                    <a:pt x="76" y="82"/>
                  </a:lnTo>
                  <a:lnTo>
                    <a:pt x="74" y="82"/>
                  </a:lnTo>
                  <a:lnTo>
                    <a:pt x="72" y="80"/>
                  </a:lnTo>
                  <a:lnTo>
                    <a:pt x="70" y="78"/>
                  </a:lnTo>
                  <a:lnTo>
                    <a:pt x="66" y="76"/>
                  </a:lnTo>
                  <a:lnTo>
                    <a:pt x="64" y="76"/>
                  </a:lnTo>
                  <a:lnTo>
                    <a:pt x="62" y="74"/>
                  </a:lnTo>
                  <a:lnTo>
                    <a:pt x="62" y="74"/>
                  </a:lnTo>
                  <a:lnTo>
                    <a:pt x="62" y="76"/>
                  </a:lnTo>
                  <a:lnTo>
                    <a:pt x="58" y="74"/>
                  </a:lnTo>
                  <a:lnTo>
                    <a:pt x="58" y="76"/>
                  </a:lnTo>
                  <a:lnTo>
                    <a:pt x="56" y="76"/>
                  </a:lnTo>
                  <a:lnTo>
                    <a:pt x="56" y="78"/>
                  </a:lnTo>
                  <a:lnTo>
                    <a:pt x="54" y="78"/>
                  </a:lnTo>
                  <a:lnTo>
                    <a:pt x="54" y="80"/>
                  </a:lnTo>
                  <a:lnTo>
                    <a:pt x="54" y="82"/>
                  </a:lnTo>
                  <a:lnTo>
                    <a:pt x="52" y="82"/>
                  </a:lnTo>
                  <a:lnTo>
                    <a:pt x="50" y="84"/>
                  </a:lnTo>
                  <a:lnTo>
                    <a:pt x="50" y="84"/>
                  </a:lnTo>
                  <a:lnTo>
                    <a:pt x="52" y="86"/>
                  </a:lnTo>
                  <a:lnTo>
                    <a:pt x="52" y="88"/>
                  </a:lnTo>
                  <a:lnTo>
                    <a:pt x="52" y="90"/>
                  </a:lnTo>
                  <a:lnTo>
                    <a:pt x="52" y="92"/>
                  </a:lnTo>
                  <a:lnTo>
                    <a:pt x="50" y="92"/>
                  </a:lnTo>
                  <a:lnTo>
                    <a:pt x="48" y="92"/>
                  </a:lnTo>
                  <a:lnTo>
                    <a:pt x="46" y="90"/>
                  </a:lnTo>
                  <a:lnTo>
                    <a:pt x="46" y="90"/>
                  </a:lnTo>
                  <a:lnTo>
                    <a:pt x="42" y="90"/>
                  </a:lnTo>
                  <a:lnTo>
                    <a:pt x="40" y="90"/>
                  </a:lnTo>
                  <a:lnTo>
                    <a:pt x="38" y="90"/>
                  </a:lnTo>
                  <a:lnTo>
                    <a:pt x="34" y="92"/>
                  </a:lnTo>
                  <a:lnTo>
                    <a:pt x="32" y="94"/>
                  </a:lnTo>
                  <a:lnTo>
                    <a:pt x="30" y="94"/>
                  </a:lnTo>
                  <a:lnTo>
                    <a:pt x="28" y="98"/>
                  </a:lnTo>
                  <a:lnTo>
                    <a:pt x="22" y="106"/>
                  </a:lnTo>
                  <a:lnTo>
                    <a:pt x="20" y="106"/>
                  </a:lnTo>
                  <a:lnTo>
                    <a:pt x="20" y="106"/>
                  </a:lnTo>
                  <a:lnTo>
                    <a:pt x="20" y="104"/>
                  </a:lnTo>
                  <a:lnTo>
                    <a:pt x="20" y="102"/>
                  </a:lnTo>
                  <a:lnTo>
                    <a:pt x="16" y="98"/>
                  </a:lnTo>
                  <a:lnTo>
                    <a:pt x="14" y="98"/>
                  </a:lnTo>
                  <a:lnTo>
                    <a:pt x="14" y="94"/>
                  </a:lnTo>
                  <a:lnTo>
                    <a:pt x="10" y="90"/>
                  </a:lnTo>
                  <a:lnTo>
                    <a:pt x="10" y="86"/>
                  </a:lnTo>
                  <a:lnTo>
                    <a:pt x="8" y="84"/>
                  </a:lnTo>
                  <a:lnTo>
                    <a:pt x="4" y="82"/>
                  </a:lnTo>
                  <a:lnTo>
                    <a:pt x="2" y="82"/>
                  </a:lnTo>
                  <a:lnTo>
                    <a:pt x="2" y="76"/>
                  </a:lnTo>
                  <a:lnTo>
                    <a:pt x="2" y="74"/>
                  </a:lnTo>
                  <a:lnTo>
                    <a:pt x="2" y="70"/>
                  </a:lnTo>
                  <a:lnTo>
                    <a:pt x="2" y="68"/>
                  </a:lnTo>
                  <a:lnTo>
                    <a:pt x="0" y="64"/>
                  </a:lnTo>
                  <a:lnTo>
                    <a:pt x="0" y="62"/>
                  </a:lnTo>
                  <a:lnTo>
                    <a:pt x="2" y="60"/>
                  </a:lnTo>
                  <a:lnTo>
                    <a:pt x="4" y="60"/>
                  </a:lnTo>
                  <a:lnTo>
                    <a:pt x="6" y="56"/>
                  </a:lnTo>
                  <a:lnTo>
                    <a:pt x="6" y="52"/>
                  </a:lnTo>
                  <a:lnTo>
                    <a:pt x="8" y="48"/>
                  </a:lnTo>
                  <a:lnTo>
                    <a:pt x="10" y="46"/>
                  </a:lnTo>
                  <a:lnTo>
                    <a:pt x="12" y="46"/>
                  </a:lnTo>
                  <a:lnTo>
                    <a:pt x="14" y="42"/>
                  </a:lnTo>
                  <a:lnTo>
                    <a:pt x="14" y="42"/>
                  </a:lnTo>
                  <a:lnTo>
                    <a:pt x="16" y="42"/>
                  </a:lnTo>
                  <a:lnTo>
                    <a:pt x="16" y="46"/>
                  </a:lnTo>
                  <a:lnTo>
                    <a:pt x="18" y="46"/>
                  </a:lnTo>
                  <a:lnTo>
                    <a:pt x="20" y="44"/>
                  </a:lnTo>
                  <a:lnTo>
                    <a:pt x="24" y="44"/>
                  </a:lnTo>
                  <a:lnTo>
                    <a:pt x="26" y="42"/>
                  </a:lnTo>
                  <a:lnTo>
                    <a:pt x="26" y="40"/>
                  </a:lnTo>
                  <a:lnTo>
                    <a:pt x="26" y="38"/>
                  </a:lnTo>
                  <a:lnTo>
                    <a:pt x="28" y="40"/>
                  </a:lnTo>
                  <a:lnTo>
                    <a:pt x="28" y="42"/>
                  </a:lnTo>
                  <a:lnTo>
                    <a:pt x="30" y="44"/>
                  </a:lnTo>
                  <a:lnTo>
                    <a:pt x="32" y="42"/>
                  </a:lnTo>
                  <a:lnTo>
                    <a:pt x="36" y="40"/>
                  </a:lnTo>
                  <a:lnTo>
                    <a:pt x="38" y="40"/>
                  </a:lnTo>
                  <a:lnTo>
                    <a:pt x="42" y="36"/>
                  </a:lnTo>
                  <a:lnTo>
                    <a:pt x="48" y="36"/>
                  </a:lnTo>
                  <a:lnTo>
                    <a:pt x="52" y="36"/>
                  </a:lnTo>
                  <a:lnTo>
                    <a:pt x="54" y="34"/>
                  </a:lnTo>
                  <a:lnTo>
                    <a:pt x="58" y="32"/>
                  </a:lnTo>
                  <a:lnTo>
                    <a:pt x="56" y="30"/>
                  </a:lnTo>
                  <a:lnTo>
                    <a:pt x="56" y="30"/>
                  </a:lnTo>
                  <a:lnTo>
                    <a:pt x="54" y="28"/>
                  </a:lnTo>
                  <a:lnTo>
                    <a:pt x="54" y="24"/>
                  </a:lnTo>
                  <a:lnTo>
                    <a:pt x="56" y="24"/>
                  </a:lnTo>
                  <a:lnTo>
                    <a:pt x="58" y="24"/>
                  </a:lnTo>
                  <a:lnTo>
                    <a:pt x="60" y="24"/>
                  </a:lnTo>
                  <a:lnTo>
                    <a:pt x="62" y="24"/>
                  </a:lnTo>
                  <a:lnTo>
                    <a:pt x="66" y="26"/>
                  </a:lnTo>
                  <a:lnTo>
                    <a:pt x="68" y="24"/>
                  </a:lnTo>
                  <a:lnTo>
                    <a:pt x="74" y="24"/>
                  </a:lnTo>
                  <a:lnTo>
                    <a:pt x="76" y="22"/>
                  </a:lnTo>
                  <a:lnTo>
                    <a:pt x="78" y="22"/>
                  </a:lnTo>
                  <a:lnTo>
                    <a:pt x="78" y="20"/>
                  </a:lnTo>
                  <a:lnTo>
                    <a:pt x="78" y="18"/>
                  </a:lnTo>
                  <a:lnTo>
                    <a:pt x="78" y="16"/>
                  </a:lnTo>
                  <a:lnTo>
                    <a:pt x="80" y="14"/>
                  </a:lnTo>
                  <a:lnTo>
                    <a:pt x="80" y="12"/>
                  </a:lnTo>
                  <a:lnTo>
                    <a:pt x="82" y="10"/>
                  </a:lnTo>
                  <a:lnTo>
                    <a:pt x="82" y="12"/>
                  </a:lnTo>
                  <a:lnTo>
                    <a:pt x="84" y="12"/>
                  </a:lnTo>
                  <a:lnTo>
                    <a:pt x="86" y="8"/>
                  </a:lnTo>
                  <a:lnTo>
                    <a:pt x="88" y="6"/>
                  </a:lnTo>
                  <a:lnTo>
                    <a:pt x="88" y="6"/>
                  </a:lnTo>
                  <a:lnTo>
                    <a:pt x="88" y="4"/>
                  </a:lnTo>
                  <a:lnTo>
                    <a:pt x="92" y="2"/>
                  </a:lnTo>
                  <a:lnTo>
                    <a:pt x="94" y="0"/>
                  </a:lnTo>
                  <a:lnTo>
                    <a:pt x="96" y="0"/>
                  </a:lnTo>
                  <a:lnTo>
                    <a:pt x="98" y="2"/>
                  </a:lnTo>
                  <a:lnTo>
                    <a:pt x="102" y="0"/>
                  </a:lnTo>
                  <a:lnTo>
                    <a:pt x="10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8" name="Cape Verde">
              <a:extLst>
                <a:ext uri="{FF2B5EF4-FFF2-40B4-BE49-F238E27FC236}">
                  <a16:creationId xmlns:a16="http://schemas.microsoft.com/office/drawing/2014/main" id="{A4E67AB0-80AF-4A4E-8788-B6A80D235A03}"/>
                </a:ext>
              </a:extLst>
            </p:cNvPr>
            <p:cNvSpPr>
              <a:spLocks noEditPoints="1"/>
            </p:cNvSpPr>
            <p:nvPr/>
          </p:nvSpPr>
          <p:spPr bwMode="auto">
            <a:xfrm>
              <a:off x="5330456" y="4008071"/>
              <a:ext cx="61244" cy="57416"/>
            </a:xfrm>
            <a:custGeom>
              <a:avLst/>
              <a:gdLst>
                <a:gd name="T0" fmla="*/ 2 w 32"/>
                <a:gd name="T1" fmla="*/ 4 h 30"/>
                <a:gd name="T2" fmla="*/ 4 w 32"/>
                <a:gd name="T3" fmla="*/ 2 h 30"/>
                <a:gd name="T4" fmla="*/ 4 w 32"/>
                <a:gd name="T5" fmla="*/ 0 h 30"/>
                <a:gd name="T6" fmla="*/ 2 w 32"/>
                <a:gd name="T7" fmla="*/ 0 h 30"/>
                <a:gd name="T8" fmla="*/ 2 w 32"/>
                <a:gd name="T9" fmla="*/ 2 h 30"/>
                <a:gd name="T10" fmla="*/ 0 w 32"/>
                <a:gd name="T11" fmla="*/ 2 h 30"/>
                <a:gd name="T12" fmla="*/ 0 w 32"/>
                <a:gd name="T13" fmla="*/ 4 h 30"/>
                <a:gd name="T14" fmla="*/ 2 w 32"/>
                <a:gd name="T15" fmla="*/ 4 h 30"/>
                <a:gd name="T16" fmla="*/ 2 w 32"/>
                <a:gd name="T17" fmla="*/ 4 h 30"/>
                <a:gd name="T18" fmla="*/ 6 w 32"/>
                <a:gd name="T19" fmla="*/ 6 h 30"/>
                <a:gd name="T20" fmla="*/ 4 w 32"/>
                <a:gd name="T21" fmla="*/ 4 h 30"/>
                <a:gd name="T22" fmla="*/ 6 w 32"/>
                <a:gd name="T23" fmla="*/ 2 h 30"/>
                <a:gd name="T24" fmla="*/ 8 w 32"/>
                <a:gd name="T25" fmla="*/ 4 h 30"/>
                <a:gd name="T26" fmla="*/ 6 w 32"/>
                <a:gd name="T27" fmla="*/ 4 h 30"/>
                <a:gd name="T28" fmla="*/ 6 w 32"/>
                <a:gd name="T29" fmla="*/ 6 h 30"/>
                <a:gd name="T30" fmla="*/ 6 w 32"/>
                <a:gd name="T31" fmla="*/ 6 h 30"/>
                <a:gd name="T32" fmla="*/ 16 w 32"/>
                <a:gd name="T33" fmla="*/ 8 h 30"/>
                <a:gd name="T34" fmla="*/ 14 w 32"/>
                <a:gd name="T35" fmla="*/ 8 h 30"/>
                <a:gd name="T36" fmla="*/ 14 w 32"/>
                <a:gd name="T37" fmla="*/ 8 h 30"/>
                <a:gd name="T38" fmla="*/ 12 w 32"/>
                <a:gd name="T39" fmla="*/ 8 h 30"/>
                <a:gd name="T40" fmla="*/ 12 w 32"/>
                <a:gd name="T41" fmla="*/ 6 h 30"/>
                <a:gd name="T42" fmla="*/ 14 w 32"/>
                <a:gd name="T43" fmla="*/ 6 h 30"/>
                <a:gd name="T44" fmla="*/ 16 w 32"/>
                <a:gd name="T45" fmla="*/ 8 h 30"/>
                <a:gd name="T46" fmla="*/ 16 w 32"/>
                <a:gd name="T47" fmla="*/ 8 h 30"/>
                <a:gd name="T48" fmla="*/ 16 w 32"/>
                <a:gd name="T49" fmla="*/ 8 h 30"/>
                <a:gd name="T50" fmla="*/ 16 w 32"/>
                <a:gd name="T51" fmla="*/ 8 h 30"/>
                <a:gd name="T52" fmla="*/ 20 w 32"/>
                <a:gd name="T53" fmla="*/ 8 h 30"/>
                <a:gd name="T54" fmla="*/ 18 w 32"/>
                <a:gd name="T55" fmla="*/ 10 h 30"/>
                <a:gd name="T56" fmla="*/ 16 w 32"/>
                <a:gd name="T57" fmla="*/ 8 h 30"/>
                <a:gd name="T58" fmla="*/ 18 w 32"/>
                <a:gd name="T59" fmla="*/ 6 h 30"/>
                <a:gd name="T60" fmla="*/ 20 w 32"/>
                <a:gd name="T61" fmla="*/ 8 h 30"/>
                <a:gd name="T62" fmla="*/ 30 w 32"/>
                <a:gd name="T63" fmla="*/ 8 h 30"/>
                <a:gd name="T64" fmla="*/ 30 w 32"/>
                <a:gd name="T65" fmla="*/ 6 h 30"/>
                <a:gd name="T66" fmla="*/ 30 w 32"/>
                <a:gd name="T67" fmla="*/ 4 h 30"/>
                <a:gd name="T68" fmla="*/ 30 w 32"/>
                <a:gd name="T69" fmla="*/ 6 h 30"/>
                <a:gd name="T70" fmla="*/ 30 w 32"/>
                <a:gd name="T71" fmla="*/ 8 h 30"/>
                <a:gd name="T72" fmla="*/ 30 w 32"/>
                <a:gd name="T73" fmla="*/ 16 h 30"/>
                <a:gd name="T74" fmla="*/ 28 w 32"/>
                <a:gd name="T75" fmla="*/ 14 h 30"/>
                <a:gd name="T76" fmla="*/ 30 w 32"/>
                <a:gd name="T77" fmla="*/ 12 h 30"/>
                <a:gd name="T78" fmla="*/ 32 w 32"/>
                <a:gd name="T79" fmla="*/ 12 h 30"/>
                <a:gd name="T80" fmla="*/ 32 w 32"/>
                <a:gd name="T81" fmla="*/ 14 h 30"/>
                <a:gd name="T82" fmla="*/ 30 w 32"/>
                <a:gd name="T83" fmla="*/ 16 h 30"/>
                <a:gd name="T84" fmla="*/ 30 w 32"/>
                <a:gd name="T85" fmla="*/ 16 h 30"/>
                <a:gd name="T86" fmla="*/ 26 w 32"/>
                <a:gd name="T87" fmla="*/ 26 h 30"/>
                <a:gd name="T88" fmla="*/ 26 w 32"/>
                <a:gd name="T89" fmla="*/ 26 h 30"/>
                <a:gd name="T90" fmla="*/ 26 w 32"/>
                <a:gd name="T91" fmla="*/ 24 h 30"/>
                <a:gd name="T92" fmla="*/ 28 w 32"/>
                <a:gd name="T93" fmla="*/ 26 h 30"/>
                <a:gd name="T94" fmla="*/ 26 w 32"/>
                <a:gd name="T95" fmla="*/ 26 h 30"/>
                <a:gd name="T96" fmla="*/ 20 w 32"/>
                <a:gd name="T97" fmla="*/ 30 h 30"/>
                <a:gd name="T98" fmla="*/ 20 w 32"/>
                <a:gd name="T99" fmla="*/ 26 h 30"/>
                <a:gd name="T100" fmla="*/ 18 w 32"/>
                <a:gd name="T101" fmla="*/ 24 h 30"/>
                <a:gd name="T102" fmla="*/ 20 w 32"/>
                <a:gd name="T103" fmla="*/ 26 h 30"/>
                <a:gd name="T104" fmla="*/ 24 w 32"/>
                <a:gd name="T105" fmla="*/ 28 h 30"/>
                <a:gd name="T106" fmla="*/ 22 w 32"/>
                <a:gd name="T107" fmla="*/ 30 h 30"/>
                <a:gd name="T108" fmla="*/ 20 w 32"/>
                <a:gd name="T10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 h="30">
                  <a:moveTo>
                    <a:pt x="2" y="4"/>
                  </a:moveTo>
                  <a:lnTo>
                    <a:pt x="4" y="2"/>
                  </a:lnTo>
                  <a:lnTo>
                    <a:pt x="4" y="0"/>
                  </a:lnTo>
                  <a:lnTo>
                    <a:pt x="2" y="0"/>
                  </a:lnTo>
                  <a:lnTo>
                    <a:pt x="2" y="2"/>
                  </a:lnTo>
                  <a:lnTo>
                    <a:pt x="0" y="2"/>
                  </a:lnTo>
                  <a:lnTo>
                    <a:pt x="0" y="4"/>
                  </a:lnTo>
                  <a:lnTo>
                    <a:pt x="2" y="4"/>
                  </a:lnTo>
                  <a:lnTo>
                    <a:pt x="2" y="4"/>
                  </a:lnTo>
                  <a:close/>
                  <a:moveTo>
                    <a:pt x="6" y="6"/>
                  </a:moveTo>
                  <a:lnTo>
                    <a:pt x="4" y="4"/>
                  </a:lnTo>
                  <a:lnTo>
                    <a:pt x="6" y="2"/>
                  </a:lnTo>
                  <a:lnTo>
                    <a:pt x="8" y="4"/>
                  </a:lnTo>
                  <a:lnTo>
                    <a:pt x="6" y="4"/>
                  </a:lnTo>
                  <a:lnTo>
                    <a:pt x="6" y="6"/>
                  </a:lnTo>
                  <a:lnTo>
                    <a:pt x="6" y="6"/>
                  </a:lnTo>
                  <a:close/>
                  <a:moveTo>
                    <a:pt x="16" y="8"/>
                  </a:moveTo>
                  <a:lnTo>
                    <a:pt x="14" y="8"/>
                  </a:lnTo>
                  <a:lnTo>
                    <a:pt x="14" y="8"/>
                  </a:lnTo>
                  <a:lnTo>
                    <a:pt x="12" y="8"/>
                  </a:lnTo>
                  <a:lnTo>
                    <a:pt x="12" y="6"/>
                  </a:lnTo>
                  <a:lnTo>
                    <a:pt x="14" y="6"/>
                  </a:lnTo>
                  <a:lnTo>
                    <a:pt x="16" y="8"/>
                  </a:lnTo>
                  <a:lnTo>
                    <a:pt x="16" y="8"/>
                  </a:lnTo>
                  <a:lnTo>
                    <a:pt x="16" y="8"/>
                  </a:lnTo>
                  <a:lnTo>
                    <a:pt x="16" y="8"/>
                  </a:lnTo>
                  <a:close/>
                  <a:moveTo>
                    <a:pt x="20" y="8"/>
                  </a:moveTo>
                  <a:lnTo>
                    <a:pt x="18" y="10"/>
                  </a:lnTo>
                  <a:lnTo>
                    <a:pt x="16" y="8"/>
                  </a:lnTo>
                  <a:lnTo>
                    <a:pt x="18" y="6"/>
                  </a:lnTo>
                  <a:lnTo>
                    <a:pt x="20" y="8"/>
                  </a:lnTo>
                  <a:close/>
                  <a:moveTo>
                    <a:pt x="30" y="8"/>
                  </a:moveTo>
                  <a:lnTo>
                    <a:pt x="30" y="6"/>
                  </a:lnTo>
                  <a:lnTo>
                    <a:pt x="30" y="4"/>
                  </a:lnTo>
                  <a:lnTo>
                    <a:pt x="30" y="6"/>
                  </a:lnTo>
                  <a:lnTo>
                    <a:pt x="30" y="8"/>
                  </a:lnTo>
                  <a:close/>
                  <a:moveTo>
                    <a:pt x="30" y="16"/>
                  </a:moveTo>
                  <a:lnTo>
                    <a:pt x="28" y="14"/>
                  </a:lnTo>
                  <a:lnTo>
                    <a:pt x="30" y="12"/>
                  </a:lnTo>
                  <a:lnTo>
                    <a:pt x="32" y="12"/>
                  </a:lnTo>
                  <a:lnTo>
                    <a:pt x="32" y="14"/>
                  </a:lnTo>
                  <a:lnTo>
                    <a:pt x="30" y="16"/>
                  </a:lnTo>
                  <a:lnTo>
                    <a:pt x="30" y="16"/>
                  </a:lnTo>
                  <a:close/>
                  <a:moveTo>
                    <a:pt x="26" y="26"/>
                  </a:moveTo>
                  <a:lnTo>
                    <a:pt x="26" y="26"/>
                  </a:lnTo>
                  <a:lnTo>
                    <a:pt x="26" y="24"/>
                  </a:lnTo>
                  <a:lnTo>
                    <a:pt x="28" y="26"/>
                  </a:lnTo>
                  <a:lnTo>
                    <a:pt x="26" y="26"/>
                  </a:lnTo>
                  <a:close/>
                  <a:moveTo>
                    <a:pt x="20" y="30"/>
                  </a:moveTo>
                  <a:lnTo>
                    <a:pt x="20" y="26"/>
                  </a:lnTo>
                  <a:lnTo>
                    <a:pt x="18" y="24"/>
                  </a:lnTo>
                  <a:lnTo>
                    <a:pt x="20" y="26"/>
                  </a:lnTo>
                  <a:lnTo>
                    <a:pt x="24" y="28"/>
                  </a:lnTo>
                  <a:lnTo>
                    <a:pt x="22" y="30"/>
                  </a:lnTo>
                  <a:lnTo>
                    <a:pt x="20" y="3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29" name="Cameroon">
              <a:extLst>
                <a:ext uri="{FF2B5EF4-FFF2-40B4-BE49-F238E27FC236}">
                  <a16:creationId xmlns:a16="http://schemas.microsoft.com/office/drawing/2014/main" id="{F9358D2C-F070-4020-9884-5661C9BB2CB5}"/>
                </a:ext>
              </a:extLst>
            </p:cNvPr>
            <p:cNvSpPr>
              <a:spLocks/>
            </p:cNvSpPr>
            <p:nvPr/>
          </p:nvSpPr>
          <p:spPr bwMode="auto">
            <a:xfrm>
              <a:off x="6118966" y="4111419"/>
              <a:ext cx="179903" cy="271768"/>
            </a:xfrm>
            <a:custGeom>
              <a:avLst/>
              <a:gdLst>
                <a:gd name="T0" fmla="*/ 4 w 94"/>
                <a:gd name="T1" fmla="*/ 102 h 142"/>
                <a:gd name="T2" fmla="*/ 4 w 94"/>
                <a:gd name="T3" fmla="*/ 92 h 142"/>
                <a:gd name="T4" fmla="*/ 8 w 94"/>
                <a:gd name="T5" fmla="*/ 88 h 142"/>
                <a:gd name="T6" fmla="*/ 14 w 94"/>
                <a:gd name="T7" fmla="*/ 82 h 142"/>
                <a:gd name="T8" fmla="*/ 18 w 94"/>
                <a:gd name="T9" fmla="*/ 78 h 142"/>
                <a:gd name="T10" fmla="*/ 22 w 94"/>
                <a:gd name="T11" fmla="*/ 78 h 142"/>
                <a:gd name="T12" fmla="*/ 28 w 94"/>
                <a:gd name="T13" fmla="*/ 82 h 142"/>
                <a:gd name="T14" fmla="*/ 34 w 94"/>
                <a:gd name="T15" fmla="*/ 82 h 142"/>
                <a:gd name="T16" fmla="*/ 36 w 94"/>
                <a:gd name="T17" fmla="*/ 78 h 142"/>
                <a:gd name="T18" fmla="*/ 40 w 94"/>
                <a:gd name="T19" fmla="*/ 72 h 142"/>
                <a:gd name="T20" fmla="*/ 44 w 94"/>
                <a:gd name="T21" fmla="*/ 64 h 142"/>
                <a:gd name="T22" fmla="*/ 48 w 94"/>
                <a:gd name="T23" fmla="*/ 56 h 142"/>
                <a:gd name="T24" fmla="*/ 52 w 94"/>
                <a:gd name="T25" fmla="*/ 50 h 142"/>
                <a:gd name="T26" fmla="*/ 56 w 94"/>
                <a:gd name="T27" fmla="*/ 44 h 142"/>
                <a:gd name="T28" fmla="*/ 58 w 94"/>
                <a:gd name="T29" fmla="*/ 36 h 142"/>
                <a:gd name="T30" fmla="*/ 62 w 94"/>
                <a:gd name="T31" fmla="*/ 28 h 142"/>
                <a:gd name="T32" fmla="*/ 66 w 94"/>
                <a:gd name="T33" fmla="*/ 24 h 142"/>
                <a:gd name="T34" fmla="*/ 72 w 94"/>
                <a:gd name="T35" fmla="*/ 20 h 142"/>
                <a:gd name="T36" fmla="*/ 72 w 94"/>
                <a:gd name="T37" fmla="*/ 14 h 142"/>
                <a:gd name="T38" fmla="*/ 68 w 94"/>
                <a:gd name="T39" fmla="*/ 10 h 142"/>
                <a:gd name="T40" fmla="*/ 66 w 94"/>
                <a:gd name="T41" fmla="*/ 0 h 142"/>
                <a:gd name="T42" fmla="*/ 76 w 94"/>
                <a:gd name="T43" fmla="*/ 10 h 142"/>
                <a:gd name="T44" fmla="*/ 78 w 94"/>
                <a:gd name="T45" fmla="*/ 16 h 142"/>
                <a:gd name="T46" fmla="*/ 78 w 94"/>
                <a:gd name="T47" fmla="*/ 20 h 142"/>
                <a:gd name="T48" fmla="*/ 76 w 94"/>
                <a:gd name="T49" fmla="*/ 26 h 142"/>
                <a:gd name="T50" fmla="*/ 80 w 94"/>
                <a:gd name="T51" fmla="*/ 34 h 142"/>
                <a:gd name="T52" fmla="*/ 86 w 94"/>
                <a:gd name="T53" fmla="*/ 40 h 142"/>
                <a:gd name="T54" fmla="*/ 82 w 94"/>
                <a:gd name="T55" fmla="*/ 40 h 142"/>
                <a:gd name="T56" fmla="*/ 76 w 94"/>
                <a:gd name="T57" fmla="*/ 38 h 142"/>
                <a:gd name="T58" fmla="*/ 70 w 94"/>
                <a:gd name="T59" fmla="*/ 38 h 142"/>
                <a:gd name="T60" fmla="*/ 68 w 94"/>
                <a:gd name="T61" fmla="*/ 42 h 142"/>
                <a:gd name="T62" fmla="*/ 68 w 94"/>
                <a:gd name="T63" fmla="*/ 46 h 142"/>
                <a:gd name="T64" fmla="*/ 76 w 94"/>
                <a:gd name="T65" fmla="*/ 52 h 142"/>
                <a:gd name="T66" fmla="*/ 84 w 94"/>
                <a:gd name="T67" fmla="*/ 62 h 142"/>
                <a:gd name="T68" fmla="*/ 84 w 94"/>
                <a:gd name="T69" fmla="*/ 72 h 142"/>
                <a:gd name="T70" fmla="*/ 78 w 94"/>
                <a:gd name="T71" fmla="*/ 78 h 142"/>
                <a:gd name="T72" fmla="*/ 74 w 94"/>
                <a:gd name="T73" fmla="*/ 86 h 142"/>
                <a:gd name="T74" fmla="*/ 74 w 94"/>
                <a:gd name="T75" fmla="*/ 94 h 142"/>
                <a:gd name="T76" fmla="*/ 74 w 94"/>
                <a:gd name="T77" fmla="*/ 102 h 142"/>
                <a:gd name="T78" fmla="*/ 80 w 94"/>
                <a:gd name="T79" fmla="*/ 110 h 142"/>
                <a:gd name="T80" fmla="*/ 86 w 94"/>
                <a:gd name="T81" fmla="*/ 120 h 142"/>
                <a:gd name="T82" fmla="*/ 92 w 94"/>
                <a:gd name="T83" fmla="*/ 128 h 142"/>
                <a:gd name="T84" fmla="*/ 92 w 94"/>
                <a:gd name="T85" fmla="*/ 132 h 142"/>
                <a:gd name="T86" fmla="*/ 92 w 94"/>
                <a:gd name="T87" fmla="*/ 136 h 142"/>
                <a:gd name="T88" fmla="*/ 92 w 94"/>
                <a:gd name="T89" fmla="*/ 140 h 142"/>
                <a:gd name="T90" fmla="*/ 90 w 94"/>
                <a:gd name="T91" fmla="*/ 140 h 142"/>
                <a:gd name="T92" fmla="*/ 86 w 94"/>
                <a:gd name="T93" fmla="*/ 140 h 142"/>
                <a:gd name="T94" fmla="*/ 82 w 94"/>
                <a:gd name="T95" fmla="*/ 140 h 142"/>
                <a:gd name="T96" fmla="*/ 78 w 94"/>
                <a:gd name="T97" fmla="*/ 140 h 142"/>
                <a:gd name="T98" fmla="*/ 76 w 94"/>
                <a:gd name="T99" fmla="*/ 138 h 142"/>
                <a:gd name="T100" fmla="*/ 72 w 94"/>
                <a:gd name="T101" fmla="*/ 138 h 142"/>
                <a:gd name="T102" fmla="*/ 54 w 94"/>
                <a:gd name="T103" fmla="*/ 136 h 142"/>
                <a:gd name="T104" fmla="*/ 50 w 94"/>
                <a:gd name="T105" fmla="*/ 136 h 142"/>
                <a:gd name="T106" fmla="*/ 46 w 94"/>
                <a:gd name="T107" fmla="*/ 136 h 142"/>
                <a:gd name="T108" fmla="*/ 40 w 94"/>
                <a:gd name="T109" fmla="*/ 136 h 142"/>
                <a:gd name="T110" fmla="*/ 34 w 94"/>
                <a:gd name="T111" fmla="*/ 136 h 142"/>
                <a:gd name="T112" fmla="*/ 32 w 94"/>
                <a:gd name="T113" fmla="*/ 138 h 142"/>
                <a:gd name="T114" fmla="*/ 16 w 94"/>
                <a:gd name="T115" fmla="*/ 138 h 142"/>
                <a:gd name="T116" fmla="*/ 14 w 94"/>
                <a:gd name="T117" fmla="*/ 134 h 142"/>
                <a:gd name="T118" fmla="*/ 14 w 94"/>
                <a:gd name="T119" fmla="*/ 122 h 142"/>
                <a:gd name="T120" fmla="*/ 12 w 94"/>
                <a:gd name="T121" fmla="*/ 114 h 142"/>
                <a:gd name="T122" fmla="*/ 6 w 94"/>
                <a:gd name="T123" fmla="*/ 114 h 142"/>
                <a:gd name="T124" fmla="*/ 0 w 94"/>
                <a:gd name="T125" fmla="*/ 10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42">
                  <a:moveTo>
                    <a:pt x="0" y="106"/>
                  </a:moveTo>
                  <a:lnTo>
                    <a:pt x="0" y="104"/>
                  </a:lnTo>
                  <a:lnTo>
                    <a:pt x="4" y="102"/>
                  </a:lnTo>
                  <a:lnTo>
                    <a:pt x="4" y="98"/>
                  </a:lnTo>
                  <a:lnTo>
                    <a:pt x="4" y="96"/>
                  </a:lnTo>
                  <a:lnTo>
                    <a:pt x="4" y="92"/>
                  </a:lnTo>
                  <a:lnTo>
                    <a:pt x="6" y="92"/>
                  </a:lnTo>
                  <a:lnTo>
                    <a:pt x="6" y="90"/>
                  </a:lnTo>
                  <a:lnTo>
                    <a:pt x="8" y="88"/>
                  </a:lnTo>
                  <a:lnTo>
                    <a:pt x="10" y="86"/>
                  </a:lnTo>
                  <a:lnTo>
                    <a:pt x="10" y="84"/>
                  </a:lnTo>
                  <a:lnTo>
                    <a:pt x="14" y="82"/>
                  </a:lnTo>
                  <a:lnTo>
                    <a:pt x="14" y="80"/>
                  </a:lnTo>
                  <a:lnTo>
                    <a:pt x="14" y="78"/>
                  </a:lnTo>
                  <a:lnTo>
                    <a:pt x="18" y="78"/>
                  </a:lnTo>
                  <a:lnTo>
                    <a:pt x="18" y="76"/>
                  </a:lnTo>
                  <a:lnTo>
                    <a:pt x="20" y="78"/>
                  </a:lnTo>
                  <a:lnTo>
                    <a:pt x="22" y="78"/>
                  </a:lnTo>
                  <a:lnTo>
                    <a:pt x="24" y="78"/>
                  </a:lnTo>
                  <a:lnTo>
                    <a:pt x="26" y="80"/>
                  </a:lnTo>
                  <a:lnTo>
                    <a:pt x="28" y="82"/>
                  </a:lnTo>
                  <a:lnTo>
                    <a:pt x="30" y="84"/>
                  </a:lnTo>
                  <a:lnTo>
                    <a:pt x="30" y="84"/>
                  </a:lnTo>
                  <a:lnTo>
                    <a:pt x="34" y="82"/>
                  </a:lnTo>
                  <a:lnTo>
                    <a:pt x="36" y="80"/>
                  </a:lnTo>
                  <a:lnTo>
                    <a:pt x="36" y="78"/>
                  </a:lnTo>
                  <a:lnTo>
                    <a:pt x="36" y="78"/>
                  </a:lnTo>
                  <a:lnTo>
                    <a:pt x="38" y="76"/>
                  </a:lnTo>
                  <a:lnTo>
                    <a:pt x="40" y="74"/>
                  </a:lnTo>
                  <a:lnTo>
                    <a:pt x="40" y="72"/>
                  </a:lnTo>
                  <a:lnTo>
                    <a:pt x="40" y="70"/>
                  </a:lnTo>
                  <a:lnTo>
                    <a:pt x="44" y="66"/>
                  </a:lnTo>
                  <a:lnTo>
                    <a:pt x="44" y="64"/>
                  </a:lnTo>
                  <a:lnTo>
                    <a:pt x="44" y="62"/>
                  </a:lnTo>
                  <a:lnTo>
                    <a:pt x="44" y="60"/>
                  </a:lnTo>
                  <a:lnTo>
                    <a:pt x="48" y="56"/>
                  </a:lnTo>
                  <a:lnTo>
                    <a:pt x="50" y="56"/>
                  </a:lnTo>
                  <a:lnTo>
                    <a:pt x="50" y="52"/>
                  </a:lnTo>
                  <a:lnTo>
                    <a:pt x="52" y="50"/>
                  </a:lnTo>
                  <a:lnTo>
                    <a:pt x="52" y="46"/>
                  </a:lnTo>
                  <a:lnTo>
                    <a:pt x="54" y="46"/>
                  </a:lnTo>
                  <a:lnTo>
                    <a:pt x="56" y="44"/>
                  </a:lnTo>
                  <a:lnTo>
                    <a:pt x="58" y="42"/>
                  </a:lnTo>
                  <a:lnTo>
                    <a:pt x="58" y="40"/>
                  </a:lnTo>
                  <a:lnTo>
                    <a:pt x="58" y="36"/>
                  </a:lnTo>
                  <a:lnTo>
                    <a:pt x="58" y="34"/>
                  </a:lnTo>
                  <a:lnTo>
                    <a:pt x="60" y="32"/>
                  </a:lnTo>
                  <a:lnTo>
                    <a:pt x="62" y="28"/>
                  </a:lnTo>
                  <a:lnTo>
                    <a:pt x="64" y="26"/>
                  </a:lnTo>
                  <a:lnTo>
                    <a:pt x="64" y="26"/>
                  </a:lnTo>
                  <a:lnTo>
                    <a:pt x="66" y="24"/>
                  </a:lnTo>
                  <a:lnTo>
                    <a:pt x="68" y="24"/>
                  </a:lnTo>
                  <a:lnTo>
                    <a:pt x="70" y="22"/>
                  </a:lnTo>
                  <a:lnTo>
                    <a:pt x="72" y="20"/>
                  </a:lnTo>
                  <a:lnTo>
                    <a:pt x="72" y="18"/>
                  </a:lnTo>
                  <a:lnTo>
                    <a:pt x="72" y="16"/>
                  </a:lnTo>
                  <a:lnTo>
                    <a:pt x="72" y="14"/>
                  </a:lnTo>
                  <a:lnTo>
                    <a:pt x="70" y="12"/>
                  </a:lnTo>
                  <a:lnTo>
                    <a:pt x="68" y="12"/>
                  </a:lnTo>
                  <a:lnTo>
                    <a:pt x="68" y="10"/>
                  </a:lnTo>
                  <a:lnTo>
                    <a:pt x="68" y="6"/>
                  </a:lnTo>
                  <a:lnTo>
                    <a:pt x="68" y="4"/>
                  </a:lnTo>
                  <a:lnTo>
                    <a:pt x="66" y="0"/>
                  </a:lnTo>
                  <a:lnTo>
                    <a:pt x="72" y="4"/>
                  </a:lnTo>
                  <a:lnTo>
                    <a:pt x="74" y="6"/>
                  </a:lnTo>
                  <a:lnTo>
                    <a:pt x="76" y="10"/>
                  </a:lnTo>
                  <a:lnTo>
                    <a:pt x="76" y="12"/>
                  </a:lnTo>
                  <a:lnTo>
                    <a:pt x="78" y="14"/>
                  </a:lnTo>
                  <a:lnTo>
                    <a:pt x="78" y="16"/>
                  </a:lnTo>
                  <a:lnTo>
                    <a:pt x="78" y="18"/>
                  </a:lnTo>
                  <a:lnTo>
                    <a:pt x="78" y="20"/>
                  </a:lnTo>
                  <a:lnTo>
                    <a:pt x="78" y="20"/>
                  </a:lnTo>
                  <a:lnTo>
                    <a:pt x="78" y="22"/>
                  </a:lnTo>
                  <a:lnTo>
                    <a:pt x="78" y="26"/>
                  </a:lnTo>
                  <a:lnTo>
                    <a:pt x="76" y="26"/>
                  </a:lnTo>
                  <a:lnTo>
                    <a:pt x="76" y="30"/>
                  </a:lnTo>
                  <a:lnTo>
                    <a:pt x="78" y="32"/>
                  </a:lnTo>
                  <a:lnTo>
                    <a:pt x="80" y="34"/>
                  </a:lnTo>
                  <a:lnTo>
                    <a:pt x="82" y="36"/>
                  </a:lnTo>
                  <a:lnTo>
                    <a:pt x="86" y="40"/>
                  </a:lnTo>
                  <a:lnTo>
                    <a:pt x="86" y="40"/>
                  </a:lnTo>
                  <a:lnTo>
                    <a:pt x="84" y="40"/>
                  </a:lnTo>
                  <a:lnTo>
                    <a:pt x="82" y="40"/>
                  </a:lnTo>
                  <a:lnTo>
                    <a:pt x="82" y="40"/>
                  </a:lnTo>
                  <a:lnTo>
                    <a:pt x="78" y="40"/>
                  </a:lnTo>
                  <a:lnTo>
                    <a:pt x="78" y="40"/>
                  </a:lnTo>
                  <a:lnTo>
                    <a:pt x="76" y="38"/>
                  </a:lnTo>
                  <a:lnTo>
                    <a:pt x="74" y="40"/>
                  </a:lnTo>
                  <a:lnTo>
                    <a:pt x="72" y="38"/>
                  </a:lnTo>
                  <a:lnTo>
                    <a:pt x="70" y="38"/>
                  </a:lnTo>
                  <a:lnTo>
                    <a:pt x="68" y="40"/>
                  </a:lnTo>
                  <a:lnTo>
                    <a:pt x="68" y="40"/>
                  </a:lnTo>
                  <a:lnTo>
                    <a:pt x="68" y="42"/>
                  </a:lnTo>
                  <a:lnTo>
                    <a:pt x="68" y="44"/>
                  </a:lnTo>
                  <a:lnTo>
                    <a:pt x="68" y="46"/>
                  </a:lnTo>
                  <a:lnTo>
                    <a:pt x="68" y="46"/>
                  </a:lnTo>
                  <a:lnTo>
                    <a:pt x="70" y="48"/>
                  </a:lnTo>
                  <a:lnTo>
                    <a:pt x="72" y="48"/>
                  </a:lnTo>
                  <a:lnTo>
                    <a:pt x="76" y="52"/>
                  </a:lnTo>
                  <a:lnTo>
                    <a:pt x="80" y="58"/>
                  </a:lnTo>
                  <a:lnTo>
                    <a:pt x="82" y="60"/>
                  </a:lnTo>
                  <a:lnTo>
                    <a:pt x="84" y="62"/>
                  </a:lnTo>
                  <a:lnTo>
                    <a:pt x="86" y="66"/>
                  </a:lnTo>
                  <a:lnTo>
                    <a:pt x="86" y="68"/>
                  </a:lnTo>
                  <a:lnTo>
                    <a:pt x="84" y="72"/>
                  </a:lnTo>
                  <a:lnTo>
                    <a:pt x="82" y="72"/>
                  </a:lnTo>
                  <a:lnTo>
                    <a:pt x="80" y="74"/>
                  </a:lnTo>
                  <a:lnTo>
                    <a:pt x="78" y="78"/>
                  </a:lnTo>
                  <a:lnTo>
                    <a:pt x="78" y="82"/>
                  </a:lnTo>
                  <a:lnTo>
                    <a:pt x="76" y="86"/>
                  </a:lnTo>
                  <a:lnTo>
                    <a:pt x="74" y="86"/>
                  </a:lnTo>
                  <a:lnTo>
                    <a:pt x="72" y="88"/>
                  </a:lnTo>
                  <a:lnTo>
                    <a:pt x="72" y="90"/>
                  </a:lnTo>
                  <a:lnTo>
                    <a:pt x="74" y="94"/>
                  </a:lnTo>
                  <a:lnTo>
                    <a:pt x="74" y="96"/>
                  </a:lnTo>
                  <a:lnTo>
                    <a:pt x="74" y="100"/>
                  </a:lnTo>
                  <a:lnTo>
                    <a:pt x="74" y="102"/>
                  </a:lnTo>
                  <a:lnTo>
                    <a:pt x="74" y="108"/>
                  </a:lnTo>
                  <a:lnTo>
                    <a:pt x="76" y="108"/>
                  </a:lnTo>
                  <a:lnTo>
                    <a:pt x="80" y="110"/>
                  </a:lnTo>
                  <a:lnTo>
                    <a:pt x="82" y="112"/>
                  </a:lnTo>
                  <a:lnTo>
                    <a:pt x="82" y="116"/>
                  </a:lnTo>
                  <a:lnTo>
                    <a:pt x="86" y="120"/>
                  </a:lnTo>
                  <a:lnTo>
                    <a:pt x="86" y="124"/>
                  </a:lnTo>
                  <a:lnTo>
                    <a:pt x="88" y="124"/>
                  </a:lnTo>
                  <a:lnTo>
                    <a:pt x="92" y="128"/>
                  </a:lnTo>
                  <a:lnTo>
                    <a:pt x="92" y="130"/>
                  </a:lnTo>
                  <a:lnTo>
                    <a:pt x="92" y="132"/>
                  </a:lnTo>
                  <a:lnTo>
                    <a:pt x="92" y="132"/>
                  </a:lnTo>
                  <a:lnTo>
                    <a:pt x="94" y="132"/>
                  </a:lnTo>
                  <a:lnTo>
                    <a:pt x="92" y="134"/>
                  </a:lnTo>
                  <a:lnTo>
                    <a:pt x="92" y="136"/>
                  </a:lnTo>
                  <a:lnTo>
                    <a:pt x="92" y="138"/>
                  </a:lnTo>
                  <a:lnTo>
                    <a:pt x="90" y="138"/>
                  </a:lnTo>
                  <a:lnTo>
                    <a:pt x="92" y="140"/>
                  </a:lnTo>
                  <a:lnTo>
                    <a:pt x="92" y="142"/>
                  </a:lnTo>
                  <a:lnTo>
                    <a:pt x="90" y="142"/>
                  </a:lnTo>
                  <a:lnTo>
                    <a:pt x="90" y="140"/>
                  </a:lnTo>
                  <a:lnTo>
                    <a:pt x="88" y="142"/>
                  </a:lnTo>
                  <a:lnTo>
                    <a:pt x="88" y="140"/>
                  </a:lnTo>
                  <a:lnTo>
                    <a:pt x="86" y="140"/>
                  </a:lnTo>
                  <a:lnTo>
                    <a:pt x="84" y="140"/>
                  </a:lnTo>
                  <a:lnTo>
                    <a:pt x="82" y="140"/>
                  </a:lnTo>
                  <a:lnTo>
                    <a:pt x="82" y="140"/>
                  </a:lnTo>
                  <a:lnTo>
                    <a:pt x="80" y="138"/>
                  </a:lnTo>
                  <a:lnTo>
                    <a:pt x="80" y="140"/>
                  </a:lnTo>
                  <a:lnTo>
                    <a:pt x="78" y="140"/>
                  </a:lnTo>
                  <a:lnTo>
                    <a:pt x="78" y="138"/>
                  </a:lnTo>
                  <a:lnTo>
                    <a:pt x="76" y="138"/>
                  </a:lnTo>
                  <a:lnTo>
                    <a:pt x="76" y="138"/>
                  </a:lnTo>
                  <a:lnTo>
                    <a:pt x="74" y="138"/>
                  </a:lnTo>
                  <a:lnTo>
                    <a:pt x="72" y="138"/>
                  </a:lnTo>
                  <a:lnTo>
                    <a:pt x="72" y="138"/>
                  </a:lnTo>
                  <a:lnTo>
                    <a:pt x="72" y="138"/>
                  </a:lnTo>
                  <a:lnTo>
                    <a:pt x="56" y="138"/>
                  </a:lnTo>
                  <a:lnTo>
                    <a:pt x="54" y="136"/>
                  </a:lnTo>
                  <a:lnTo>
                    <a:pt x="54" y="136"/>
                  </a:lnTo>
                  <a:lnTo>
                    <a:pt x="52" y="138"/>
                  </a:lnTo>
                  <a:lnTo>
                    <a:pt x="50" y="136"/>
                  </a:lnTo>
                  <a:lnTo>
                    <a:pt x="50" y="136"/>
                  </a:lnTo>
                  <a:lnTo>
                    <a:pt x="48" y="136"/>
                  </a:lnTo>
                  <a:lnTo>
                    <a:pt x="46" y="136"/>
                  </a:lnTo>
                  <a:lnTo>
                    <a:pt x="44" y="136"/>
                  </a:lnTo>
                  <a:lnTo>
                    <a:pt x="40" y="136"/>
                  </a:lnTo>
                  <a:lnTo>
                    <a:pt x="40" y="136"/>
                  </a:lnTo>
                  <a:lnTo>
                    <a:pt x="36" y="136"/>
                  </a:lnTo>
                  <a:lnTo>
                    <a:pt x="36" y="136"/>
                  </a:lnTo>
                  <a:lnTo>
                    <a:pt x="34" y="136"/>
                  </a:lnTo>
                  <a:lnTo>
                    <a:pt x="32" y="138"/>
                  </a:lnTo>
                  <a:lnTo>
                    <a:pt x="32" y="138"/>
                  </a:lnTo>
                  <a:lnTo>
                    <a:pt x="32" y="138"/>
                  </a:lnTo>
                  <a:lnTo>
                    <a:pt x="18" y="138"/>
                  </a:lnTo>
                  <a:lnTo>
                    <a:pt x="16" y="138"/>
                  </a:lnTo>
                  <a:lnTo>
                    <a:pt x="16" y="138"/>
                  </a:lnTo>
                  <a:lnTo>
                    <a:pt x="14" y="138"/>
                  </a:lnTo>
                  <a:lnTo>
                    <a:pt x="16" y="136"/>
                  </a:lnTo>
                  <a:lnTo>
                    <a:pt x="14" y="134"/>
                  </a:lnTo>
                  <a:lnTo>
                    <a:pt x="16" y="130"/>
                  </a:lnTo>
                  <a:lnTo>
                    <a:pt x="16" y="124"/>
                  </a:lnTo>
                  <a:lnTo>
                    <a:pt x="14" y="122"/>
                  </a:lnTo>
                  <a:lnTo>
                    <a:pt x="14" y="118"/>
                  </a:lnTo>
                  <a:lnTo>
                    <a:pt x="14" y="116"/>
                  </a:lnTo>
                  <a:lnTo>
                    <a:pt x="12" y="114"/>
                  </a:lnTo>
                  <a:lnTo>
                    <a:pt x="8" y="116"/>
                  </a:lnTo>
                  <a:lnTo>
                    <a:pt x="8" y="114"/>
                  </a:lnTo>
                  <a:lnTo>
                    <a:pt x="6" y="114"/>
                  </a:lnTo>
                  <a:lnTo>
                    <a:pt x="4" y="106"/>
                  </a:lnTo>
                  <a:lnTo>
                    <a:pt x="2" y="106"/>
                  </a:lnTo>
                  <a:lnTo>
                    <a:pt x="0" y="10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0" name="Burundi">
              <a:extLst>
                <a:ext uri="{FF2B5EF4-FFF2-40B4-BE49-F238E27FC236}">
                  <a16:creationId xmlns:a16="http://schemas.microsoft.com/office/drawing/2014/main" id="{571EDFB3-31A3-4460-B913-F2C8B2B1C8E1}"/>
                </a:ext>
              </a:extLst>
            </p:cNvPr>
            <p:cNvSpPr>
              <a:spLocks/>
            </p:cNvSpPr>
            <p:nvPr/>
          </p:nvSpPr>
          <p:spPr bwMode="auto">
            <a:xfrm>
              <a:off x="6597432" y="4475053"/>
              <a:ext cx="49760" cy="57416"/>
            </a:xfrm>
            <a:custGeom>
              <a:avLst/>
              <a:gdLst>
                <a:gd name="T0" fmla="*/ 4 w 26"/>
                <a:gd name="T1" fmla="*/ 30 h 30"/>
                <a:gd name="T2" fmla="*/ 10 w 26"/>
                <a:gd name="T3" fmla="*/ 30 h 30"/>
                <a:gd name="T4" fmla="*/ 14 w 26"/>
                <a:gd name="T5" fmla="*/ 28 h 30"/>
                <a:gd name="T6" fmla="*/ 16 w 26"/>
                <a:gd name="T7" fmla="*/ 26 h 30"/>
                <a:gd name="T8" fmla="*/ 20 w 26"/>
                <a:gd name="T9" fmla="*/ 22 h 30"/>
                <a:gd name="T10" fmla="*/ 22 w 26"/>
                <a:gd name="T11" fmla="*/ 20 h 30"/>
                <a:gd name="T12" fmla="*/ 24 w 26"/>
                <a:gd name="T13" fmla="*/ 18 h 30"/>
                <a:gd name="T14" fmla="*/ 24 w 26"/>
                <a:gd name="T15" fmla="*/ 16 h 30"/>
                <a:gd name="T16" fmla="*/ 26 w 26"/>
                <a:gd name="T17" fmla="*/ 16 h 30"/>
                <a:gd name="T18" fmla="*/ 24 w 26"/>
                <a:gd name="T19" fmla="*/ 12 h 30"/>
                <a:gd name="T20" fmla="*/ 24 w 26"/>
                <a:gd name="T21" fmla="*/ 10 h 30"/>
                <a:gd name="T22" fmla="*/ 22 w 26"/>
                <a:gd name="T23" fmla="*/ 10 h 30"/>
                <a:gd name="T24" fmla="*/ 20 w 26"/>
                <a:gd name="T25" fmla="*/ 8 h 30"/>
                <a:gd name="T26" fmla="*/ 20 w 26"/>
                <a:gd name="T27" fmla="*/ 6 h 30"/>
                <a:gd name="T28" fmla="*/ 20 w 26"/>
                <a:gd name="T29" fmla="*/ 6 h 30"/>
                <a:gd name="T30" fmla="*/ 20 w 26"/>
                <a:gd name="T31" fmla="*/ 4 h 30"/>
                <a:gd name="T32" fmla="*/ 18 w 26"/>
                <a:gd name="T33" fmla="*/ 2 h 30"/>
                <a:gd name="T34" fmla="*/ 18 w 26"/>
                <a:gd name="T35" fmla="*/ 2 h 30"/>
                <a:gd name="T36" fmla="*/ 16 w 26"/>
                <a:gd name="T37" fmla="*/ 2 h 30"/>
                <a:gd name="T38" fmla="*/ 16 w 26"/>
                <a:gd name="T39" fmla="*/ 0 h 30"/>
                <a:gd name="T40" fmla="*/ 14 w 26"/>
                <a:gd name="T41" fmla="*/ 0 h 30"/>
                <a:gd name="T42" fmla="*/ 14 w 26"/>
                <a:gd name="T43" fmla="*/ 2 h 30"/>
                <a:gd name="T44" fmla="*/ 14 w 26"/>
                <a:gd name="T45" fmla="*/ 6 h 30"/>
                <a:gd name="T46" fmla="*/ 14 w 26"/>
                <a:gd name="T47" fmla="*/ 8 h 30"/>
                <a:gd name="T48" fmla="*/ 10 w 26"/>
                <a:gd name="T49" fmla="*/ 8 h 30"/>
                <a:gd name="T50" fmla="*/ 10 w 26"/>
                <a:gd name="T51" fmla="*/ 6 h 30"/>
                <a:gd name="T52" fmla="*/ 8 w 26"/>
                <a:gd name="T53" fmla="*/ 8 h 30"/>
                <a:gd name="T54" fmla="*/ 8 w 26"/>
                <a:gd name="T55" fmla="*/ 8 h 30"/>
                <a:gd name="T56" fmla="*/ 6 w 26"/>
                <a:gd name="T57" fmla="*/ 8 h 30"/>
                <a:gd name="T58" fmla="*/ 4 w 26"/>
                <a:gd name="T59" fmla="*/ 6 h 30"/>
                <a:gd name="T60" fmla="*/ 4 w 26"/>
                <a:gd name="T61" fmla="*/ 4 h 30"/>
                <a:gd name="T62" fmla="*/ 2 w 26"/>
                <a:gd name="T63" fmla="*/ 4 h 30"/>
                <a:gd name="T64" fmla="*/ 0 w 26"/>
                <a:gd name="T65" fmla="*/ 4 h 30"/>
                <a:gd name="T66" fmla="*/ 0 w 26"/>
                <a:gd name="T67" fmla="*/ 6 h 30"/>
                <a:gd name="T68" fmla="*/ 2 w 26"/>
                <a:gd name="T69" fmla="*/ 10 h 30"/>
                <a:gd name="T70" fmla="*/ 2 w 26"/>
                <a:gd name="T71" fmla="*/ 12 h 30"/>
                <a:gd name="T72" fmla="*/ 2 w 26"/>
                <a:gd name="T73" fmla="*/ 16 h 30"/>
                <a:gd name="T74" fmla="*/ 4 w 26"/>
                <a:gd name="T7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30">
                  <a:moveTo>
                    <a:pt x="4" y="30"/>
                  </a:moveTo>
                  <a:lnTo>
                    <a:pt x="10" y="30"/>
                  </a:lnTo>
                  <a:lnTo>
                    <a:pt x="14" y="28"/>
                  </a:lnTo>
                  <a:lnTo>
                    <a:pt x="16" y="26"/>
                  </a:lnTo>
                  <a:lnTo>
                    <a:pt x="20" y="22"/>
                  </a:lnTo>
                  <a:lnTo>
                    <a:pt x="22" y="20"/>
                  </a:lnTo>
                  <a:lnTo>
                    <a:pt x="24" y="18"/>
                  </a:lnTo>
                  <a:lnTo>
                    <a:pt x="24" y="16"/>
                  </a:lnTo>
                  <a:lnTo>
                    <a:pt x="26" y="16"/>
                  </a:lnTo>
                  <a:lnTo>
                    <a:pt x="24" y="12"/>
                  </a:lnTo>
                  <a:lnTo>
                    <a:pt x="24" y="10"/>
                  </a:lnTo>
                  <a:lnTo>
                    <a:pt x="22" y="10"/>
                  </a:lnTo>
                  <a:lnTo>
                    <a:pt x="20" y="8"/>
                  </a:lnTo>
                  <a:lnTo>
                    <a:pt x="20" y="6"/>
                  </a:lnTo>
                  <a:lnTo>
                    <a:pt x="20" y="6"/>
                  </a:lnTo>
                  <a:lnTo>
                    <a:pt x="20" y="4"/>
                  </a:lnTo>
                  <a:lnTo>
                    <a:pt x="18" y="2"/>
                  </a:lnTo>
                  <a:lnTo>
                    <a:pt x="18" y="2"/>
                  </a:lnTo>
                  <a:lnTo>
                    <a:pt x="16" y="2"/>
                  </a:lnTo>
                  <a:lnTo>
                    <a:pt x="16" y="0"/>
                  </a:lnTo>
                  <a:lnTo>
                    <a:pt x="14" y="0"/>
                  </a:lnTo>
                  <a:lnTo>
                    <a:pt x="14" y="2"/>
                  </a:lnTo>
                  <a:lnTo>
                    <a:pt x="14" y="6"/>
                  </a:lnTo>
                  <a:lnTo>
                    <a:pt x="14" y="8"/>
                  </a:lnTo>
                  <a:lnTo>
                    <a:pt x="10" y="8"/>
                  </a:lnTo>
                  <a:lnTo>
                    <a:pt x="10" y="6"/>
                  </a:lnTo>
                  <a:lnTo>
                    <a:pt x="8" y="8"/>
                  </a:lnTo>
                  <a:lnTo>
                    <a:pt x="8" y="8"/>
                  </a:lnTo>
                  <a:lnTo>
                    <a:pt x="6" y="8"/>
                  </a:lnTo>
                  <a:lnTo>
                    <a:pt x="4" y="6"/>
                  </a:lnTo>
                  <a:lnTo>
                    <a:pt x="4" y="4"/>
                  </a:lnTo>
                  <a:lnTo>
                    <a:pt x="2" y="4"/>
                  </a:lnTo>
                  <a:lnTo>
                    <a:pt x="0" y="4"/>
                  </a:lnTo>
                  <a:lnTo>
                    <a:pt x="0" y="6"/>
                  </a:lnTo>
                  <a:lnTo>
                    <a:pt x="2" y="10"/>
                  </a:lnTo>
                  <a:lnTo>
                    <a:pt x="2" y="12"/>
                  </a:lnTo>
                  <a:lnTo>
                    <a:pt x="2" y="16"/>
                  </a:lnTo>
                  <a:lnTo>
                    <a:pt x="4" y="3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1" name="Burkina">
              <a:extLst>
                <a:ext uri="{FF2B5EF4-FFF2-40B4-BE49-F238E27FC236}">
                  <a16:creationId xmlns:a16="http://schemas.microsoft.com/office/drawing/2014/main" id="{6A58C911-E070-433B-8E14-E441B0FF3956}"/>
                </a:ext>
              </a:extLst>
            </p:cNvPr>
            <p:cNvSpPr>
              <a:spLocks/>
            </p:cNvSpPr>
            <p:nvPr/>
          </p:nvSpPr>
          <p:spPr bwMode="auto">
            <a:xfrm>
              <a:off x="5797438" y="4057831"/>
              <a:ext cx="179903" cy="130142"/>
            </a:xfrm>
            <a:custGeom>
              <a:avLst/>
              <a:gdLst>
                <a:gd name="T0" fmla="*/ 2 w 94"/>
                <a:gd name="T1" fmla="*/ 54 h 68"/>
                <a:gd name="T2" fmla="*/ 2 w 94"/>
                <a:gd name="T3" fmla="*/ 50 h 68"/>
                <a:gd name="T4" fmla="*/ 4 w 94"/>
                <a:gd name="T5" fmla="*/ 46 h 68"/>
                <a:gd name="T6" fmla="*/ 4 w 94"/>
                <a:gd name="T7" fmla="*/ 42 h 68"/>
                <a:gd name="T8" fmla="*/ 10 w 94"/>
                <a:gd name="T9" fmla="*/ 32 h 68"/>
                <a:gd name="T10" fmla="*/ 14 w 94"/>
                <a:gd name="T11" fmla="*/ 28 h 68"/>
                <a:gd name="T12" fmla="*/ 18 w 94"/>
                <a:gd name="T13" fmla="*/ 22 h 68"/>
                <a:gd name="T14" fmla="*/ 22 w 94"/>
                <a:gd name="T15" fmla="*/ 20 h 68"/>
                <a:gd name="T16" fmla="*/ 30 w 94"/>
                <a:gd name="T17" fmla="*/ 18 h 68"/>
                <a:gd name="T18" fmla="*/ 38 w 94"/>
                <a:gd name="T19" fmla="*/ 12 h 68"/>
                <a:gd name="T20" fmla="*/ 50 w 94"/>
                <a:gd name="T21" fmla="*/ 4 h 68"/>
                <a:gd name="T22" fmla="*/ 60 w 94"/>
                <a:gd name="T23" fmla="*/ 2 h 68"/>
                <a:gd name="T24" fmla="*/ 66 w 94"/>
                <a:gd name="T25" fmla="*/ 2 h 68"/>
                <a:gd name="T26" fmla="*/ 70 w 94"/>
                <a:gd name="T27" fmla="*/ 4 h 68"/>
                <a:gd name="T28" fmla="*/ 68 w 94"/>
                <a:gd name="T29" fmla="*/ 8 h 68"/>
                <a:gd name="T30" fmla="*/ 68 w 94"/>
                <a:gd name="T31" fmla="*/ 14 h 68"/>
                <a:gd name="T32" fmla="*/ 80 w 94"/>
                <a:gd name="T33" fmla="*/ 26 h 68"/>
                <a:gd name="T34" fmla="*/ 88 w 94"/>
                <a:gd name="T35" fmla="*/ 26 h 68"/>
                <a:gd name="T36" fmla="*/ 90 w 94"/>
                <a:gd name="T37" fmla="*/ 28 h 68"/>
                <a:gd name="T38" fmla="*/ 92 w 94"/>
                <a:gd name="T39" fmla="*/ 32 h 68"/>
                <a:gd name="T40" fmla="*/ 94 w 94"/>
                <a:gd name="T41" fmla="*/ 38 h 68"/>
                <a:gd name="T42" fmla="*/ 94 w 94"/>
                <a:gd name="T43" fmla="*/ 40 h 68"/>
                <a:gd name="T44" fmla="*/ 88 w 94"/>
                <a:gd name="T45" fmla="*/ 42 h 68"/>
                <a:gd name="T46" fmla="*/ 84 w 94"/>
                <a:gd name="T47" fmla="*/ 44 h 68"/>
                <a:gd name="T48" fmla="*/ 82 w 94"/>
                <a:gd name="T49" fmla="*/ 48 h 68"/>
                <a:gd name="T50" fmla="*/ 80 w 94"/>
                <a:gd name="T51" fmla="*/ 52 h 68"/>
                <a:gd name="T52" fmla="*/ 76 w 94"/>
                <a:gd name="T53" fmla="*/ 54 h 68"/>
                <a:gd name="T54" fmla="*/ 62 w 94"/>
                <a:gd name="T55" fmla="*/ 50 h 68"/>
                <a:gd name="T56" fmla="*/ 62 w 94"/>
                <a:gd name="T57" fmla="*/ 50 h 68"/>
                <a:gd name="T58" fmla="*/ 56 w 94"/>
                <a:gd name="T59" fmla="*/ 52 h 68"/>
                <a:gd name="T60" fmla="*/ 44 w 94"/>
                <a:gd name="T61" fmla="*/ 52 h 68"/>
                <a:gd name="T62" fmla="*/ 34 w 94"/>
                <a:gd name="T63" fmla="*/ 54 h 68"/>
                <a:gd name="T64" fmla="*/ 30 w 94"/>
                <a:gd name="T65" fmla="*/ 56 h 68"/>
                <a:gd name="T66" fmla="*/ 32 w 94"/>
                <a:gd name="T67" fmla="*/ 60 h 68"/>
                <a:gd name="T68" fmla="*/ 34 w 94"/>
                <a:gd name="T69" fmla="*/ 68 h 68"/>
                <a:gd name="T70" fmla="*/ 30 w 94"/>
                <a:gd name="T71" fmla="*/ 66 h 68"/>
                <a:gd name="T72" fmla="*/ 26 w 94"/>
                <a:gd name="T73" fmla="*/ 68 h 68"/>
                <a:gd name="T74" fmla="*/ 18 w 94"/>
                <a:gd name="T75" fmla="*/ 66 h 68"/>
                <a:gd name="T76" fmla="*/ 14 w 94"/>
                <a:gd name="T77" fmla="*/ 64 h 68"/>
                <a:gd name="T78" fmla="*/ 12 w 94"/>
                <a:gd name="T79" fmla="*/ 62 h 68"/>
                <a:gd name="T80" fmla="*/ 4 w 94"/>
                <a:gd name="T81" fmla="*/ 60 h 68"/>
                <a:gd name="T82" fmla="*/ 2 w 94"/>
                <a:gd name="T83"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68">
                  <a:moveTo>
                    <a:pt x="2" y="58"/>
                  </a:moveTo>
                  <a:lnTo>
                    <a:pt x="2" y="54"/>
                  </a:lnTo>
                  <a:lnTo>
                    <a:pt x="0" y="52"/>
                  </a:lnTo>
                  <a:lnTo>
                    <a:pt x="2" y="50"/>
                  </a:lnTo>
                  <a:lnTo>
                    <a:pt x="4" y="50"/>
                  </a:lnTo>
                  <a:lnTo>
                    <a:pt x="4" y="46"/>
                  </a:lnTo>
                  <a:lnTo>
                    <a:pt x="2" y="44"/>
                  </a:lnTo>
                  <a:lnTo>
                    <a:pt x="4" y="42"/>
                  </a:lnTo>
                  <a:lnTo>
                    <a:pt x="8" y="40"/>
                  </a:lnTo>
                  <a:lnTo>
                    <a:pt x="10" y="32"/>
                  </a:lnTo>
                  <a:lnTo>
                    <a:pt x="14" y="30"/>
                  </a:lnTo>
                  <a:lnTo>
                    <a:pt x="14" y="28"/>
                  </a:lnTo>
                  <a:lnTo>
                    <a:pt x="16" y="22"/>
                  </a:lnTo>
                  <a:lnTo>
                    <a:pt x="18" y="22"/>
                  </a:lnTo>
                  <a:lnTo>
                    <a:pt x="18" y="20"/>
                  </a:lnTo>
                  <a:lnTo>
                    <a:pt x="22" y="20"/>
                  </a:lnTo>
                  <a:lnTo>
                    <a:pt x="24" y="20"/>
                  </a:lnTo>
                  <a:lnTo>
                    <a:pt x="30" y="18"/>
                  </a:lnTo>
                  <a:lnTo>
                    <a:pt x="30" y="16"/>
                  </a:lnTo>
                  <a:lnTo>
                    <a:pt x="38" y="12"/>
                  </a:lnTo>
                  <a:lnTo>
                    <a:pt x="48" y="6"/>
                  </a:lnTo>
                  <a:lnTo>
                    <a:pt x="50" y="4"/>
                  </a:lnTo>
                  <a:lnTo>
                    <a:pt x="54" y="2"/>
                  </a:lnTo>
                  <a:lnTo>
                    <a:pt x="60" y="2"/>
                  </a:lnTo>
                  <a:lnTo>
                    <a:pt x="64" y="0"/>
                  </a:lnTo>
                  <a:lnTo>
                    <a:pt x="66" y="2"/>
                  </a:lnTo>
                  <a:lnTo>
                    <a:pt x="68" y="2"/>
                  </a:lnTo>
                  <a:lnTo>
                    <a:pt x="70" y="4"/>
                  </a:lnTo>
                  <a:lnTo>
                    <a:pt x="70" y="4"/>
                  </a:lnTo>
                  <a:lnTo>
                    <a:pt x="68" y="8"/>
                  </a:lnTo>
                  <a:lnTo>
                    <a:pt x="68" y="10"/>
                  </a:lnTo>
                  <a:lnTo>
                    <a:pt x="68" y="14"/>
                  </a:lnTo>
                  <a:lnTo>
                    <a:pt x="80" y="22"/>
                  </a:lnTo>
                  <a:lnTo>
                    <a:pt x="80" y="26"/>
                  </a:lnTo>
                  <a:lnTo>
                    <a:pt x="84" y="30"/>
                  </a:lnTo>
                  <a:lnTo>
                    <a:pt x="88" y="26"/>
                  </a:lnTo>
                  <a:lnTo>
                    <a:pt x="90" y="28"/>
                  </a:lnTo>
                  <a:lnTo>
                    <a:pt x="90" y="28"/>
                  </a:lnTo>
                  <a:lnTo>
                    <a:pt x="92" y="30"/>
                  </a:lnTo>
                  <a:lnTo>
                    <a:pt x="92" y="32"/>
                  </a:lnTo>
                  <a:lnTo>
                    <a:pt x="90" y="34"/>
                  </a:lnTo>
                  <a:lnTo>
                    <a:pt x="94" y="38"/>
                  </a:lnTo>
                  <a:lnTo>
                    <a:pt x="94" y="38"/>
                  </a:lnTo>
                  <a:lnTo>
                    <a:pt x="94" y="40"/>
                  </a:lnTo>
                  <a:lnTo>
                    <a:pt x="92" y="42"/>
                  </a:lnTo>
                  <a:lnTo>
                    <a:pt x="88" y="42"/>
                  </a:lnTo>
                  <a:lnTo>
                    <a:pt x="86" y="46"/>
                  </a:lnTo>
                  <a:lnTo>
                    <a:pt x="84" y="44"/>
                  </a:lnTo>
                  <a:lnTo>
                    <a:pt x="82" y="46"/>
                  </a:lnTo>
                  <a:lnTo>
                    <a:pt x="82" y="48"/>
                  </a:lnTo>
                  <a:lnTo>
                    <a:pt x="80" y="50"/>
                  </a:lnTo>
                  <a:lnTo>
                    <a:pt x="80" y="52"/>
                  </a:lnTo>
                  <a:lnTo>
                    <a:pt x="76" y="52"/>
                  </a:lnTo>
                  <a:lnTo>
                    <a:pt x="76" y="54"/>
                  </a:lnTo>
                  <a:lnTo>
                    <a:pt x="64" y="50"/>
                  </a:lnTo>
                  <a:lnTo>
                    <a:pt x="62" y="50"/>
                  </a:lnTo>
                  <a:lnTo>
                    <a:pt x="62" y="50"/>
                  </a:lnTo>
                  <a:lnTo>
                    <a:pt x="62" y="50"/>
                  </a:lnTo>
                  <a:lnTo>
                    <a:pt x="58" y="52"/>
                  </a:lnTo>
                  <a:lnTo>
                    <a:pt x="56" y="52"/>
                  </a:lnTo>
                  <a:lnTo>
                    <a:pt x="52" y="52"/>
                  </a:lnTo>
                  <a:lnTo>
                    <a:pt x="44" y="52"/>
                  </a:lnTo>
                  <a:lnTo>
                    <a:pt x="44" y="54"/>
                  </a:lnTo>
                  <a:lnTo>
                    <a:pt x="34" y="54"/>
                  </a:lnTo>
                  <a:lnTo>
                    <a:pt x="30" y="54"/>
                  </a:lnTo>
                  <a:lnTo>
                    <a:pt x="30" y="56"/>
                  </a:lnTo>
                  <a:lnTo>
                    <a:pt x="30" y="60"/>
                  </a:lnTo>
                  <a:lnTo>
                    <a:pt x="32" y="60"/>
                  </a:lnTo>
                  <a:lnTo>
                    <a:pt x="34" y="64"/>
                  </a:lnTo>
                  <a:lnTo>
                    <a:pt x="34" y="68"/>
                  </a:lnTo>
                  <a:lnTo>
                    <a:pt x="30" y="68"/>
                  </a:lnTo>
                  <a:lnTo>
                    <a:pt x="30" y="66"/>
                  </a:lnTo>
                  <a:lnTo>
                    <a:pt x="28" y="66"/>
                  </a:lnTo>
                  <a:lnTo>
                    <a:pt x="26" y="68"/>
                  </a:lnTo>
                  <a:lnTo>
                    <a:pt x="22" y="68"/>
                  </a:lnTo>
                  <a:lnTo>
                    <a:pt x="18" y="66"/>
                  </a:lnTo>
                  <a:lnTo>
                    <a:pt x="18" y="64"/>
                  </a:lnTo>
                  <a:lnTo>
                    <a:pt x="14" y="64"/>
                  </a:lnTo>
                  <a:lnTo>
                    <a:pt x="12" y="64"/>
                  </a:lnTo>
                  <a:lnTo>
                    <a:pt x="12" y="62"/>
                  </a:lnTo>
                  <a:lnTo>
                    <a:pt x="10" y="62"/>
                  </a:lnTo>
                  <a:lnTo>
                    <a:pt x="4" y="60"/>
                  </a:lnTo>
                  <a:lnTo>
                    <a:pt x="2" y="58"/>
                  </a:lnTo>
                  <a:lnTo>
                    <a:pt x="2" y="5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2" name="Bulgaria">
              <a:extLst>
                <a:ext uri="{FF2B5EF4-FFF2-40B4-BE49-F238E27FC236}">
                  <a16:creationId xmlns:a16="http://schemas.microsoft.com/office/drawing/2014/main" id="{650C76F3-E0B0-4087-9D60-28F86CDE3D71}"/>
                </a:ext>
              </a:extLst>
            </p:cNvPr>
            <p:cNvSpPr>
              <a:spLocks/>
            </p:cNvSpPr>
            <p:nvPr/>
          </p:nvSpPr>
          <p:spPr bwMode="auto">
            <a:xfrm>
              <a:off x="6406045" y="3299943"/>
              <a:ext cx="137798" cy="84210"/>
            </a:xfrm>
            <a:custGeom>
              <a:avLst/>
              <a:gdLst>
                <a:gd name="T0" fmla="*/ 4 w 72"/>
                <a:gd name="T1" fmla="*/ 0 h 44"/>
                <a:gd name="T2" fmla="*/ 6 w 72"/>
                <a:gd name="T3" fmla="*/ 4 h 44"/>
                <a:gd name="T4" fmla="*/ 6 w 72"/>
                <a:gd name="T5" fmla="*/ 6 h 44"/>
                <a:gd name="T6" fmla="*/ 12 w 72"/>
                <a:gd name="T7" fmla="*/ 4 h 44"/>
                <a:gd name="T8" fmla="*/ 16 w 72"/>
                <a:gd name="T9" fmla="*/ 6 h 44"/>
                <a:gd name="T10" fmla="*/ 24 w 72"/>
                <a:gd name="T11" fmla="*/ 6 h 44"/>
                <a:gd name="T12" fmla="*/ 28 w 72"/>
                <a:gd name="T13" fmla="*/ 6 h 44"/>
                <a:gd name="T14" fmla="*/ 32 w 72"/>
                <a:gd name="T15" fmla="*/ 6 h 44"/>
                <a:gd name="T16" fmla="*/ 38 w 72"/>
                <a:gd name="T17" fmla="*/ 6 h 44"/>
                <a:gd name="T18" fmla="*/ 42 w 72"/>
                <a:gd name="T19" fmla="*/ 4 h 44"/>
                <a:gd name="T20" fmla="*/ 54 w 72"/>
                <a:gd name="T21" fmla="*/ 0 h 44"/>
                <a:gd name="T22" fmla="*/ 60 w 72"/>
                <a:gd name="T23" fmla="*/ 2 h 44"/>
                <a:gd name="T24" fmla="*/ 64 w 72"/>
                <a:gd name="T25" fmla="*/ 2 h 44"/>
                <a:gd name="T26" fmla="*/ 68 w 72"/>
                <a:gd name="T27" fmla="*/ 4 h 44"/>
                <a:gd name="T28" fmla="*/ 72 w 72"/>
                <a:gd name="T29" fmla="*/ 6 h 44"/>
                <a:gd name="T30" fmla="*/ 68 w 72"/>
                <a:gd name="T31" fmla="*/ 12 h 44"/>
                <a:gd name="T32" fmla="*/ 64 w 72"/>
                <a:gd name="T33" fmla="*/ 14 h 44"/>
                <a:gd name="T34" fmla="*/ 64 w 72"/>
                <a:gd name="T35" fmla="*/ 22 h 44"/>
                <a:gd name="T36" fmla="*/ 60 w 72"/>
                <a:gd name="T37" fmla="*/ 26 h 44"/>
                <a:gd name="T38" fmla="*/ 64 w 72"/>
                <a:gd name="T39" fmla="*/ 30 h 44"/>
                <a:gd name="T40" fmla="*/ 66 w 72"/>
                <a:gd name="T41" fmla="*/ 32 h 44"/>
                <a:gd name="T42" fmla="*/ 62 w 72"/>
                <a:gd name="T43" fmla="*/ 34 h 44"/>
                <a:gd name="T44" fmla="*/ 56 w 72"/>
                <a:gd name="T45" fmla="*/ 32 h 44"/>
                <a:gd name="T46" fmla="*/ 52 w 72"/>
                <a:gd name="T47" fmla="*/ 32 h 44"/>
                <a:gd name="T48" fmla="*/ 50 w 72"/>
                <a:gd name="T49" fmla="*/ 36 h 44"/>
                <a:gd name="T50" fmla="*/ 46 w 72"/>
                <a:gd name="T51" fmla="*/ 38 h 44"/>
                <a:gd name="T52" fmla="*/ 46 w 72"/>
                <a:gd name="T53" fmla="*/ 42 h 44"/>
                <a:gd name="T54" fmla="*/ 40 w 72"/>
                <a:gd name="T55" fmla="*/ 44 h 44"/>
                <a:gd name="T56" fmla="*/ 34 w 72"/>
                <a:gd name="T57" fmla="*/ 44 h 44"/>
                <a:gd name="T58" fmla="*/ 30 w 72"/>
                <a:gd name="T59" fmla="*/ 44 h 44"/>
                <a:gd name="T60" fmla="*/ 28 w 72"/>
                <a:gd name="T61" fmla="*/ 42 h 44"/>
                <a:gd name="T62" fmla="*/ 22 w 72"/>
                <a:gd name="T63" fmla="*/ 42 h 44"/>
                <a:gd name="T64" fmla="*/ 16 w 72"/>
                <a:gd name="T65" fmla="*/ 44 h 44"/>
                <a:gd name="T66" fmla="*/ 12 w 72"/>
                <a:gd name="T67" fmla="*/ 44 h 44"/>
                <a:gd name="T68" fmla="*/ 12 w 72"/>
                <a:gd name="T69" fmla="*/ 42 h 44"/>
                <a:gd name="T70" fmla="*/ 8 w 72"/>
                <a:gd name="T71" fmla="*/ 32 h 44"/>
                <a:gd name="T72" fmla="*/ 2 w 72"/>
                <a:gd name="T73" fmla="*/ 30 h 44"/>
                <a:gd name="T74" fmla="*/ 2 w 72"/>
                <a:gd name="T75" fmla="*/ 24 h 44"/>
                <a:gd name="T76" fmla="*/ 6 w 72"/>
                <a:gd name="T77" fmla="*/ 18 h 44"/>
                <a:gd name="T78" fmla="*/ 4 w 72"/>
                <a:gd name="T79" fmla="*/ 12 h 44"/>
                <a:gd name="T80" fmla="*/ 0 w 72"/>
                <a:gd name="T81" fmla="*/ 4 h 44"/>
                <a:gd name="T82" fmla="*/ 2 w 72"/>
                <a:gd name="T8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44">
                  <a:moveTo>
                    <a:pt x="2" y="0"/>
                  </a:moveTo>
                  <a:lnTo>
                    <a:pt x="4" y="0"/>
                  </a:lnTo>
                  <a:lnTo>
                    <a:pt x="6" y="2"/>
                  </a:lnTo>
                  <a:lnTo>
                    <a:pt x="6" y="4"/>
                  </a:lnTo>
                  <a:lnTo>
                    <a:pt x="4" y="4"/>
                  </a:lnTo>
                  <a:lnTo>
                    <a:pt x="6" y="6"/>
                  </a:lnTo>
                  <a:lnTo>
                    <a:pt x="10" y="4"/>
                  </a:lnTo>
                  <a:lnTo>
                    <a:pt x="12" y="4"/>
                  </a:lnTo>
                  <a:lnTo>
                    <a:pt x="14" y="6"/>
                  </a:lnTo>
                  <a:lnTo>
                    <a:pt x="16" y="6"/>
                  </a:lnTo>
                  <a:lnTo>
                    <a:pt x="20" y="8"/>
                  </a:lnTo>
                  <a:lnTo>
                    <a:pt x="24" y="6"/>
                  </a:lnTo>
                  <a:lnTo>
                    <a:pt x="26" y="6"/>
                  </a:lnTo>
                  <a:lnTo>
                    <a:pt x="28" y="6"/>
                  </a:lnTo>
                  <a:lnTo>
                    <a:pt x="30" y="6"/>
                  </a:lnTo>
                  <a:lnTo>
                    <a:pt x="32" y="6"/>
                  </a:lnTo>
                  <a:lnTo>
                    <a:pt x="36" y="8"/>
                  </a:lnTo>
                  <a:lnTo>
                    <a:pt x="38" y="6"/>
                  </a:lnTo>
                  <a:lnTo>
                    <a:pt x="42" y="4"/>
                  </a:lnTo>
                  <a:lnTo>
                    <a:pt x="42" y="4"/>
                  </a:lnTo>
                  <a:lnTo>
                    <a:pt x="50" y="0"/>
                  </a:lnTo>
                  <a:lnTo>
                    <a:pt x="54" y="0"/>
                  </a:lnTo>
                  <a:lnTo>
                    <a:pt x="56" y="0"/>
                  </a:lnTo>
                  <a:lnTo>
                    <a:pt x="60" y="2"/>
                  </a:lnTo>
                  <a:lnTo>
                    <a:pt x="62" y="4"/>
                  </a:lnTo>
                  <a:lnTo>
                    <a:pt x="64" y="2"/>
                  </a:lnTo>
                  <a:lnTo>
                    <a:pt x="68" y="4"/>
                  </a:lnTo>
                  <a:lnTo>
                    <a:pt x="68" y="4"/>
                  </a:lnTo>
                  <a:lnTo>
                    <a:pt x="72" y="4"/>
                  </a:lnTo>
                  <a:lnTo>
                    <a:pt x="72" y="6"/>
                  </a:lnTo>
                  <a:lnTo>
                    <a:pt x="70" y="10"/>
                  </a:lnTo>
                  <a:lnTo>
                    <a:pt x="68" y="12"/>
                  </a:lnTo>
                  <a:lnTo>
                    <a:pt x="68" y="12"/>
                  </a:lnTo>
                  <a:lnTo>
                    <a:pt x="64" y="14"/>
                  </a:lnTo>
                  <a:lnTo>
                    <a:pt x="64" y="20"/>
                  </a:lnTo>
                  <a:lnTo>
                    <a:pt x="64" y="22"/>
                  </a:lnTo>
                  <a:lnTo>
                    <a:pt x="60" y="26"/>
                  </a:lnTo>
                  <a:lnTo>
                    <a:pt x="60" y="26"/>
                  </a:lnTo>
                  <a:lnTo>
                    <a:pt x="62" y="26"/>
                  </a:lnTo>
                  <a:lnTo>
                    <a:pt x="64" y="30"/>
                  </a:lnTo>
                  <a:lnTo>
                    <a:pt x="66" y="32"/>
                  </a:lnTo>
                  <a:lnTo>
                    <a:pt x="66" y="32"/>
                  </a:lnTo>
                  <a:lnTo>
                    <a:pt x="64" y="32"/>
                  </a:lnTo>
                  <a:lnTo>
                    <a:pt x="62" y="34"/>
                  </a:lnTo>
                  <a:lnTo>
                    <a:pt x="58" y="32"/>
                  </a:lnTo>
                  <a:lnTo>
                    <a:pt x="56" y="32"/>
                  </a:lnTo>
                  <a:lnTo>
                    <a:pt x="54" y="32"/>
                  </a:lnTo>
                  <a:lnTo>
                    <a:pt x="52" y="32"/>
                  </a:lnTo>
                  <a:lnTo>
                    <a:pt x="50" y="34"/>
                  </a:lnTo>
                  <a:lnTo>
                    <a:pt x="50" y="36"/>
                  </a:lnTo>
                  <a:lnTo>
                    <a:pt x="48" y="36"/>
                  </a:lnTo>
                  <a:lnTo>
                    <a:pt x="46" y="38"/>
                  </a:lnTo>
                  <a:lnTo>
                    <a:pt x="46" y="40"/>
                  </a:lnTo>
                  <a:lnTo>
                    <a:pt x="46" y="42"/>
                  </a:lnTo>
                  <a:lnTo>
                    <a:pt x="44" y="44"/>
                  </a:lnTo>
                  <a:lnTo>
                    <a:pt x="40" y="44"/>
                  </a:lnTo>
                  <a:lnTo>
                    <a:pt x="38" y="44"/>
                  </a:lnTo>
                  <a:lnTo>
                    <a:pt x="34" y="44"/>
                  </a:lnTo>
                  <a:lnTo>
                    <a:pt x="32" y="44"/>
                  </a:lnTo>
                  <a:lnTo>
                    <a:pt x="30" y="44"/>
                  </a:lnTo>
                  <a:lnTo>
                    <a:pt x="28" y="44"/>
                  </a:lnTo>
                  <a:lnTo>
                    <a:pt x="28" y="42"/>
                  </a:lnTo>
                  <a:lnTo>
                    <a:pt x="26" y="42"/>
                  </a:lnTo>
                  <a:lnTo>
                    <a:pt x="22" y="42"/>
                  </a:lnTo>
                  <a:lnTo>
                    <a:pt x="20" y="44"/>
                  </a:lnTo>
                  <a:lnTo>
                    <a:pt x="16" y="44"/>
                  </a:lnTo>
                  <a:lnTo>
                    <a:pt x="12" y="44"/>
                  </a:lnTo>
                  <a:lnTo>
                    <a:pt x="12" y="44"/>
                  </a:lnTo>
                  <a:lnTo>
                    <a:pt x="12" y="44"/>
                  </a:lnTo>
                  <a:lnTo>
                    <a:pt x="12" y="42"/>
                  </a:lnTo>
                  <a:lnTo>
                    <a:pt x="10" y="38"/>
                  </a:lnTo>
                  <a:lnTo>
                    <a:pt x="8" y="32"/>
                  </a:lnTo>
                  <a:lnTo>
                    <a:pt x="2" y="30"/>
                  </a:lnTo>
                  <a:lnTo>
                    <a:pt x="2" y="30"/>
                  </a:lnTo>
                  <a:lnTo>
                    <a:pt x="4" y="26"/>
                  </a:lnTo>
                  <a:lnTo>
                    <a:pt x="2" y="24"/>
                  </a:lnTo>
                  <a:lnTo>
                    <a:pt x="2" y="22"/>
                  </a:lnTo>
                  <a:lnTo>
                    <a:pt x="6" y="18"/>
                  </a:lnTo>
                  <a:lnTo>
                    <a:pt x="6" y="16"/>
                  </a:lnTo>
                  <a:lnTo>
                    <a:pt x="4" y="12"/>
                  </a:lnTo>
                  <a:lnTo>
                    <a:pt x="2" y="10"/>
                  </a:lnTo>
                  <a:lnTo>
                    <a:pt x="0" y="4"/>
                  </a:lnTo>
                  <a:lnTo>
                    <a:pt x="2" y="2"/>
                  </a:lnTo>
                  <a:lnTo>
                    <a:pt x="2"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3" name="Botswana">
              <a:extLst>
                <a:ext uri="{FF2B5EF4-FFF2-40B4-BE49-F238E27FC236}">
                  <a16:creationId xmlns:a16="http://schemas.microsoft.com/office/drawing/2014/main" id="{3D3FD06D-1362-47D6-8379-D31D803439C2}"/>
                </a:ext>
              </a:extLst>
            </p:cNvPr>
            <p:cNvSpPr>
              <a:spLocks/>
            </p:cNvSpPr>
            <p:nvPr/>
          </p:nvSpPr>
          <p:spPr bwMode="auto">
            <a:xfrm>
              <a:off x="6375424" y="4850169"/>
              <a:ext cx="218180" cy="218180"/>
            </a:xfrm>
            <a:custGeom>
              <a:avLst/>
              <a:gdLst>
                <a:gd name="T0" fmla="*/ 66 w 114"/>
                <a:gd name="T1" fmla="*/ 2 h 114"/>
                <a:gd name="T2" fmla="*/ 68 w 114"/>
                <a:gd name="T3" fmla="*/ 6 h 114"/>
                <a:gd name="T4" fmla="*/ 70 w 114"/>
                <a:gd name="T5" fmla="*/ 8 h 114"/>
                <a:gd name="T6" fmla="*/ 74 w 114"/>
                <a:gd name="T7" fmla="*/ 12 h 114"/>
                <a:gd name="T8" fmla="*/ 76 w 114"/>
                <a:gd name="T9" fmla="*/ 18 h 114"/>
                <a:gd name="T10" fmla="*/ 78 w 114"/>
                <a:gd name="T11" fmla="*/ 20 h 114"/>
                <a:gd name="T12" fmla="*/ 86 w 114"/>
                <a:gd name="T13" fmla="*/ 28 h 114"/>
                <a:gd name="T14" fmla="*/ 90 w 114"/>
                <a:gd name="T15" fmla="*/ 32 h 114"/>
                <a:gd name="T16" fmla="*/ 92 w 114"/>
                <a:gd name="T17" fmla="*/ 34 h 114"/>
                <a:gd name="T18" fmla="*/ 94 w 114"/>
                <a:gd name="T19" fmla="*/ 40 h 114"/>
                <a:gd name="T20" fmla="*/ 98 w 114"/>
                <a:gd name="T21" fmla="*/ 46 h 114"/>
                <a:gd name="T22" fmla="*/ 102 w 114"/>
                <a:gd name="T23" fmla="*/ 48 h 114"/>
                <a:gd name="T24" fmla="*/ 110 w 114"/>
                <a:gd name="T25" fmla="*/ 50 h 114"/>
                <a:gd name="T26" fmla="*/ 112 w 114"/>
                <a:gd name="T27" fmla="*/ 52 h 114"/>
                <a:gd name="T28" fmla="*/ 112 w 114"/>
                <a:gd name="T29" fmla="*/ 56 h 114"/>
                <a:gd name="T30" fmla="*/ 108 w 114"/>
                <a:gd name="T31" fmla="*/ 58 h 114"/>
                <a:gd name="T32" fmla="*/ 106 w 114"/>
                <a:gd name="T33" fmla="*/ 60 h 114"/>
                <a:gd name="T34" fmla="*/ 100 w 114"/>
                <a:gd name="T35" fmla="*/ 62 h 114"/>
                <a:gd name="T36" fmla="*/ 96 w 114"/>
                <a:gd name="T37" fmla="*/ 64 h 114"/>
                <a:gd name="T38" fmla="*/ 92 w 114"/>
                <a:gd name="T39" fmla="*/ 68 h 114"/>
                <a:gd name="T40" fmla="*/ 88 w 114"/>
                <a:gd name="T41" fmla="*/ 70 h 114"/>
                <a:gd name="T42" fmla="*/ 82 w 114"/>
                <a:gd name="T43" fmla="*/ 78 h 114"/>
                <a:gd name="T44" fmla="*/ 82 w 114"/>
                <a:gd name="T45" fmla="*/ 82 h 114"/>
                <a:gd name="T46" fmla="*/ 78 w 114"/>
                <a:gd name="T47" fmla="*/ 84 h 114"/>
                <a:gd name="T48" fmla="*/ 76 w 114"/>
                <a:gd name="T49" fmla="*/ 88 h 114"/>
                <a:gd name="T50" fmla="*/ 70 w 114"/>
                <a:gd name="T51" fmla="*/ 90 h 114"/>
                <a:gd name="T52" fmla="*/ 68 w 114"/>
                <a:gd name="T53" fmla="*/ 96 h 114"/>
                <a:gd name="T54" fmla="*/ 68 w 114"/>
                <a:gd name="T55" fmla="*/ 100 h 114"/>
                <a:gd name="T56" fmla="*/ 62 w 114"/>
                <a:gd name="T57" fmla="*/ 100 h 114"/>
                <a:gd name="T58" fmla="*/ 54 w 114"/>
                <a:gd name="T59" fmla="*/ 102 h 114"/>
                <a:gd name="T60" fmla="*/ 46 w 114"/>
                <a:gd name="T61" fmla="*/ 98 h 114"/>
                <a:gd name="T62" fmla="*/ 40 w 114"/>
                <a:gd name="T63" fmla="*/ 96 h 114"/>
                <a:gd name="T64" fmla="*/ 30 w 114"/>
                <a:gd name="T65" fmla="*/ 104 h 114"/>
                <a:gd name="T66" fmla="*/ 24 w 114"/>
                <a:gd name="T67" fmla="*/ 110 h 114"/>
                <a:gd name="T68" fmla="*/ 16 w 114"/>
                <a:gd name="T69" fmla="*/ 114 h 114"/>
                <a:gd name="T70" fmla="*/ 8 w 114"/>
                <a:gd name="T71" fmla="*/ 114 h 114"/>
                <a:gd name="T72" fmla="*/ 8 w 114"/>
                <a:gd name="T73" fmla="*/ 108 h 114"/>
                <a:gd name="T74" fmla="*/ 2 w 114"/>
                <a:gd name="T75" fmla="*/ 94 h 114"/>
                <a:gd name="T76" fmla="*/ 0 w 114"/>
                <a:gd name="T77" fmla="*/ 92 h 114"/>
                <a:gd name="T78" fmla="*/ 12 w 114"/>
                <a:gd name="T79" fmla="*/ 52 h 114"/>
                <a:gd name="T80" fmla="*/ 34 w 114"/>
                <a:gd name="T81" fmla="*/ 6 h 114"/>
                <a:gd name="T82" fmla="*/ 42 w 114"/>
                <a:gd name="T83" fmla="*/ 4 h 114"/>
                <a:gd name="T84" fmla="*/ 44 w 114"/>
                <a:gd name="T85" fmla="*/ 8 h 114"/>
                <a:gd name="T86" fmla="*/ 44 w 114"/>
                <a:gd name="T87" fmla="*/ 10 h 114"/>
                <a:gd name="T88" fmla="*/ 52 w 114"/>
                <a:gd name="T89" fmla="*/ 2 h 114"/>
                <a:gd name="T90" fmla="*/ 56 w 114"/>
                <a:gd name="T91" fmla="*/ 2 h 114"/>
                <a:gd name="T92" fmla="*/ 66 w 114"/>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 h="114">
                  <a:moveTo>
                    <a:pt x="66" y="0"/>
                  </a:moveTo>
                  <a:lnTo>
                    <a:pt x="66" y="0"/>
                  </a:lnTo>
                  <a:lnTo>
                    <a:pt x="66" y="2"/>
                  </a:lnTo>
                  <a:lnTo>
                    <a:pt x="66" y="2"/>
                  </a:lnTo>
                  <a:lnTo>
                    <a:pt x="66" y="4"/>
                  </a:lnTo>
                  <a:lnTo>
                    <a:pt x="68" y="6"/>
                  </a:lnTo>
                  <a:lnTo>
                    <a:pt x="68" y="6"/>
                  </a:lnTo>
                  <a:lnTo>
                    <a:pt x="70" y="8"/>
                  </a:lnTo>
                  <a:lnTo>
                    <a:pt x="70" y="8"/>
                  </a:lnTo>
                  <a:lnTo>
                    <a:pt x="72" y="10"/>
                  </a:lnTo>
                  <a:lnTo>
                    <a:pt x="72" y="10"/>
                  </a:lnTo>
                  <a:lnTo>
                    <a:pt x="74" y="12"/>
                  </a:lnTo>
                  <a:lnTo>
                    <a:pt x="74" y="14"/>
                  </a:lnTo>
                  <a:lnTo>
                    <a:pt x="76" y="16"/>
                  </a:lnTo>
                  <a:lnTo>
                    <a:pt x="76" y="18"/>
                  </a:lnTo>
                  <a:lnTo>
                    <a:pt x="76" y="18"/>
                  </a:lnTo>
                  <a:lnTo>
                    <a:pt x="78" y="18"/>
                  </a:lnTo>
                  <a:lnTo>
                    <a:pt x="78" y="20"/>
                  </a:lnTo>
                  <a:lnTo>
                    <a:pt x="82" y="26"/>
                  </a:lnTo>
                  <a:lnTo>
                    <a:pt x="84" y="26"/>
                  </a:lnTo>
                  <a:lnTo>
                    <a:pt x="86" y="28"/>
                  </a:lnTo>
                  <a:lnTo>
                    <a:pt x="88" y="30"/>
                  </a:lnTo>
                  <a:lnTo>
                    <a:pt x="90" y="30"/>
                  </a:lnTo>
                  <a:lnTo>
                    <a:pt x="90" y="32"/>
                  </a:lnTo>
                  <a:lnTo>
                    <a:pt x="90" y="32"/>
                  </a:lnTo>
                  <a:lnTo>
                    <a:pt x="90" y="34"/>
                  </a:lnTo>
                  <a:lnTo>
                    <a:pt x="92" y="34"/>
                  </a:lnTo>
                  <a:lnTo>
                    <a:pt x="94" y="36"/>
                  </a:lnTo>
                  <a:lnTo>
                    <a:pt x="94" y="36"/>
                  </a:lnTo>
                  <a:lnTo>
                    <a:pt x="94" y="40"/>
                  </a:lnTo>
                  <a:lnTo>
                    <a:pt x="94" y="42"/>
                  </a:lnTo>
                  <a:lnTo>
                    <a:pt x="94" y="44"/>
                  </a:lnTo>
                  <a:lnTo>
                    <a:pt x="98" y="46"/>
                  </a:lnTo>
                  <a:lnTo>
                    <a:pt x="98" y="48"/>
                  </a:lnTo>
                  <a:lnTo>
                    <a:pt x="100" y="48"/>
                  </a:lnTo>
                  <a:lnTo>
                    <a:pt x="102" y="48"/>
                  </a:lnTo>
                  <a:lnTo>
                    <a:pt x="106" y="48"/>
                  </a:lnTo>
                  <a:lnTo>
                    <a:pt x="108" y="50"/>
                  </a:lnTo>
                  <a:lnTo>
                    <a:pt x="110" y="50"/>
                  </a:lnTo>
                  <a:lnTo>
                    <a:pt x="112" y="50"/>
                  </a:lnTo>
                  <a:lnTo>
                    <a:pt x="112" y="52"/>
                  </a:lnTo>
                  <a:lnTo>
                    <a:pt x="112" y="52"/>
                  </a:lnTo>
                  <a:lnTo>
                    <a:pt x="112" y="54"/>
                  </a:lnTo>
                  <a:lnTo>
                    <a:pt x="114" y="56"/>
                  </a:lnTo>
                  <a:lnTo>
                    <a:pt x="112" y="56"/>
                  </a:lnTo>
                  <a:lnTo>
                    <a:pt x="112" y="56"/>
                  </a:lnTo>
                  <a:lnTo>
                    <a:pt x="110" y="56"/>
                  </a:lnTo>
                  <a:lnTo>
                    <a:pt x="108" y="58"/>
                  </a:lnTo>
                  <a:lnTo>
                    <a:pt x="108" y="58"/>
                  </a:lnTo>
                  <a:lnTo>
                    <a:pt x="108" y="60"/>
                  </a:lnTo>
                  <a:lnTo>
                    <a:pt x="106" y="60"/>
                  </a:lnTo>
                  <a:lnTo>
                    <a:pt x="104" y="62"/>
                  </a:lnTo>
                  <a:lnTo>
                    <a:pt x="102" y="62"/>
                  </a:lnTo>
                  <a:lnTo>
                    <a:pt x="100" y="62"/>
                  </a:lnTo>
                  <a:lnTo>
                    <a:pt x="100" y="62"/>
                  </a:lnTo>
                  <a:lnTo>
                    <a:pt x="98" y="62"/>
                  </a:lnTo>
                  <a:lnTo>
                    <a:pt x="96" y="64"/>
                  </a:lnTo>
                  <a:lnTo>
                    <a:pt x="94" y="66"/>
                  </a:lnTo>
                  <a:lnTo>
                    <a:pt x="92" y="66"/>
                  </a:lnTo>
                  <a:lnTo>
                    <a:pt x="92" y="68"/>
                  </a:lnTo>
                  <a:lnTo>
                    <a:pt x="90" y="68"/>
                  </a:lnTo>
                  <a:lnTo>
                    <a:pt x="90" y="70"/>
                  </a:lnTo>
                  <a:lnTo>
                    <a:pt x="88" y="70"/>
                  </a:lnTo>
                  <a:lnTo>
                    <a:pt x="86" y="70"/>
                  </a:lnTo>
                  <a:lnTo>
                    <a:pt x="82" y="76"/>
                  </a:lnTo>
                  <a:lnTo>
                    <a:pt x="82" y="78"/>
                  </a:lnTo>
                  <a:lnTo>
                    <a:pt x="84" y="80"/>
                  </a:lnTo>
                  <a:lnTo>
                    <a:pt x="84" y="82"/>
                  </a:lnTo>
                  <a:lnTo>
                    <a:pt x="82" y="82"/>
                  </a:lnTo>
                  <a:lnTo>
                    <a:pt x="80" y="82"/>
                  </a:lnTo>
                  <a:lnTo>
                    <a:pt x="80" y="84"/>
                  </a:lnTo>
                  <a:lnTo>
                    <a:pt x="78" y="84"/>
                  </a:lnTo>
                  <a:lnTo>
                    <a:pt x="76" y="86"/>
                  </a:lnTo>
                  <a:lnTo>
                    <a:pt x="76" y="86"/>
                  </a:lnTo>
                  <a:lnTo>
                    <a:pt x="76" y="88"/>
                  </a:lnTo>
                  <a:lnTo>
                    <a:pt x="74" y="88"/>
                  </a:lnTo>
                  <a:lnTo>
                    <a:pt x="72" y="90"/>
                  </a:lnTo>
                  <a:lnTo>
                    <a:pt x="70" y="90"/>
                  </a:lnTo>
                  <a:lnTo>
                    <a:pt x="68" y="92"/>
                  </a:lnTo>
                  <a:lnTo>
                    <a:pt x="68" y="96"/>
                  </a:lnTo>
                  <a:lnTo>
                    <a:pt x="68" y="96"/>
                  </a:lnTo>
                  <a:lnTo>
                    <a:pt x="68" y="98"/>
                  </a:lnTo>
                  <a:lnTo>
                    <a:pt x="66" y="100"/>
                  </a:lnTo>
                  <a:lnTo>
                    <a:pt x="68" y="100"/>
                  </a:lnTo>
                  <a:lnTo>
                    <a:pt x="64" y="102"/>
                  </a:lnTo>
                  <a:lnTo>
                    <a:pt x="62" y="102"/>
                  </a:lnTo>
                  <a:lnTo>
                    <a:pt x="62" y="100"/>
                  </a:lnTo>
                  <a:lnTo>
                    <a:pt x="60" y="102"/>
                  </a:lnTo>
                  <a:lnTo>
                    <a:pt x="58" y="102"/>
                  </a:lnTo>
                  <a:lnTo>
                    <a:pt x="54" y="102"/>
                  </a:lnTo>
                  <a:lnTo>
                    <a:pt x="52" y="100"/>
                  </a:lnTo>
                  <a:lnTo>
                    <a:pt x="50" y="102"/>
                  </a:lnTo>
                  <a:lnTo>
                    <a:pt x="46" y="98"/>
                  </a:lnTo>
                  <a:lnTo>
                    <a:pt x="44" y="98"/>
                  </a:lnTo>
                  <a:lnTo>
                    <a:pt x="44" y="98"/>
                  </a:lnTo>
                  <a:lnTo>
                    <a:pt x="40" y="96"/>
                  </a:lnTo>
                  <a:lnTo>
                    <a:pt x="36" y="98"/>
                  </a:lnTo>
                  <a:lnTo>
                    <a:pt x="34" y="100"/>
                  </a:lnTo>
                  <a:lnTo>
                    <a:pt x="30" y="104"/>
                  </a:lnTo>
                  <a:lnTo>
                    <a:pt x="28" y="106"/>
                  </a:lnTo>
                  <a:lnTo>
                    <a:pt x="24" y="108"/>
                  </a:lnTo>
                  <a:lnTo>
                    <a:pt x="24" y="110"/>
                  </a:lnTo>
                  <a:lnTo>
                    <a:pt x="22" y="112"/>
                  </a:lnTo>
                  <a:lnTo>
                    <a:pt x="18" y="112"/>
                  </a:lnTo>
                  <a:lnTo>
                    <a:pt x="16" y="114"/>
                  </a:lnTo>
                  <a:lnTo>
                    <a:pt x="14" y="114"/>
                  </a:lnTo>
                  <a:lnTo>
                    <a:pt x="12" y="114"/>
                  </a:lnTo>
                  <a:lnTo>
                    <a:pt x="8" y="114"/>
                  </a:lnTo>
                  <a:lnTo>
                    <a:pt x="6" y="114"/>
                  </a:lnTo>
                  <a:lnTo>
                    <a:pt x="6" y="112"/>
                  </a:lnTo>
                  <a:lnTo>
                    <a:pt x="8" y="108"/>
                  </a:lnTo>
                  <a:lnTo>
                    <a:pt x="8" y="104"/>
                  </a:lnTo>
                  <a:lnTo>
                    <a:pt x="4" y="98"/>
                  </a:lnTo>
                  <a:lnTo>
                    <a:pt x="2" y="94"/>
                  </a:lnTo>
                  <a:lnTo>
                    <a:pt x="0" y="92"/>
                  </a:lnTo>
                  <a:lnTo>
                    <a:pt x="0" y="92"/>
                  </a:lnTo>
                  <a:lnTo>
                    <a:pt x="0" y="92"/>
                  </a:lnTo>
                  <a:lnTo>
                    <a:pt x="0" y="92"/>
                  </a:lnTo>
                  <a:lnTo>
                    <a:pt x="0" y="52"/>
                  </a:lnTo>
                  <a:lnTo>
                    <a:pt x="12" y="52"/>
                  </a:lnTo>
                  <a:lnTo>
                    <a:pt x="14" y="8"/>
                  </a:lnTo>
                  <a:lnTo>
                    <a:pt x="24" y="8"/>
                  </a:lnTo>
                  <a:lnTo>
                    <a:pt x="34" y="6"/>
                  </a:lnTo>
                  <a:lnTo>
                    <a:pt x="38" y="4"/>
                  </a:lnTo>
                  <a:lnTo>
                    <a:pt x="40" y="4"/>
                  </a:lnTo>
                  <a:lnTo>
                    <a:pt x="42" y="4"/>
                  </a:lnTo>
                  <a:lnTo>
                    <a:pt x="42" y="4"/>
                  </a:lnTo>
                  <a:lnTo>
                    <a:pt x="42" y="6"/>
                  </a:lnTo>
                  <a:lnTo>
                    <a:pt x="44" y="8"/>
                  </a:lnTo>
                  <a:lnTo>
                    <a:pt x="42" y="8"/>
                  </a:lnTo>
                  <a:lnTo>
                    <a:pt x="42" y="10"/>
                  </a:lnTo>
                  <a:lnTo>
                    <a:pt x="44" y="10"/>
                  </a:lnTo>
                  <a:lnTo>
                    <a:pt x="48" y="8"/>
                  </a:lnTo>
                  <a:lnTo>
                    <a:pt x="50" y="4"/>
                  </a:lnTo>
                  <a:lnTo>
                    <a:pt x="52" y="2"/>
                  </a:lnTo>
                  <a:lnTo>
                    <a:pt x="56" y="2"/>
                  </a:lnTo>
                  <a:lnTo>
                    <a:pt x="56" y="2"/>
                  </a:lnTo>
                  <a:lnTo>
                    <a:pt x="56" y="2"/>
                  </a:lnTo>
                  <a:lnTo>
                    <a:pt x="58" y="2"/>
                  </a:lnTo>
                  <a:lnTo>
                    <a:pt x="62" y="0"/>
                  </a:lnTo>
                  <a:lnTo>
                    <a:pt x="66" y="0"/>
                  </a:lnTo>
                  <a:lnTo>
                    <a:pt x="66" y="0"/>
                  </a:lnTo>
                  <a:lnTo>
                    <a:pt x="66" y="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4" name="Bosnia &amp; Herzegovina">
              <a:extLst>
                <a:ext uri="{FF2B5EF4-FFF2-40B4-BE49-F238E27FC236}">
                  <a16:creationId xmlns:a16="http://schemas.microsoft.com/office/drawing/2014/main" id="{DD9080E8-BF4A-42FF-A36C-B615FAB5CB70}"/>
                </a:ext>
              </a:extLst>
            </p:cNvPr>
            <p:cNvSpPr>
              <a:spLocks/>
            </p:cNvSpPr>
            <p:nvPr/>
          </p:nvSpPr>
          <p:spPr bwMode="auto">
            <a:xfrm>
              <a:off x="6252937" y="3269321"/>
              <a:ext cx="88038" cy="80382"/>
            </a:xfrm>
            <a:custGeom>
              <a:avLst/>
              <a:gdLst>
                <a:gd name="T0" fmla="*/ 24 w 46"/>
                <a:gd name="T1" fmla="*/ 36 h 42"/>
                <a:gd name="T2" fmla="*/ 6 w 46"/>
                <a:gd name="T3" fmla="*/ 16 h 42"/>
                <a:gd name="T4" fmla="*/ 6 w 46"/>
                <a:gd name="T5" fmla="*/ 14 h 42"/>
                <a:gd name="T6" fmla="*/ 4 w 46"/>
                <a:gd name="T7" fmla="*/ 10 h 42"/>
                <a:gd name="T8" fmla="*/ 0 w 46"/>
                <a:gd name="T9" fmla="*/ 8 h 42"/>
                <a:gd name="T10" fmla="*/ 2 w 46"/>
                <a:gd name="T11" fmla="*/ 6 h 42"/>
                <a:gd name="T12" fmla="*/ 2 w 46"/>
                <a:gd name="T13" fmla="*/ 0 h 42"/>
                <a:gd name="T14" fmla="*/ 6 w 46"/>
                <a:gd name="T15" fmla="*/ 4 h 42"/>
                <a:gd name="T16" fmla="*/ 8 w 46"/>
                <a:gd name="T17" fmla="*/ 2 h 42"/>
                <a:gd name="T18" fmla="*/ 12 w 46"/>
                <a:gd name="T19" fmla="*/ 2 h 42"/>
                <a:gd name="T20" fmla="*/ 16 w 46"/>
                <a:gd name="T21" fmla="*/ 2 h 42"/>
                <a:gd name="T22" fmla="*/ 18 w 46"/>
                <a:gd name="T23" fmla="*/ 2 h 42"/>
                <a:gd name="T24" fmla="*/ 20 w 46"/>
                <a:gd name="T25" fmla="*/ 2 h 42"/>
                <a:gd name="T26" fmla="*/ 26 w 46"/>
                <a:gd name="T27" fmla="*/ 2 h 42"/>
                <a:gd name="T28" fmla="*/ 30 w 46"/>
                <a:gd name="T29" fmla="*/ 4 h 42"/>
                <a:gd name="T30" fmla="*/ 34 w 46"/>
                <a:gd name="T31" fmla="*/ 4 h 42"/>
                <a:gd name="T32" fmla="*/ 38 w 46"/>
                <a:gd name="T33" fmla="*/ 6 h 42"/>
                <a:gd name="T34" fmla="*/ 42 w 46"/>
                <a:gd name="T35" fmla="*/ 6 h 42"/>
                <a:gd name="T36" fmla="*/ 42 w 46"/>
                <a:gd name="T37" fmla="*/ 10 h 42"/>
                <a:gd name="T38" fmla="*/ 40 w 46"/>
                <a:gd name="T39" fmla="*/ 14 h 42"/>
                <a:gd name="T40" fmla="*/ 46 w 46"/>
                <a:gd name="T41" fmla="*/ 18 h 42"/>
                <a:gd name="T42" fmla="*/ 46 w 46"/>
                <a:gd name="T43" fmla="*/ 20 h 42"/>
                <a:gd name="T44" fmla="*/ 42 w 46"/>
                <a:gd name="T45" fmla="*/ 20 h 42"/>
                <a:gd name="T46" fmla="*/ 46 w 46"/>
                <a:gd name="T47" fmla="*/ 26 h 42"/>
                <a:gd name="T48" fmla="*/ 42 w 46"/>
                <a:gd name="T49" fmla="*/ 28 h 42"/>
                <a:gd name="T50" fmla="*/ 38 w 46"/>
                <a:gd name="T51" fmla="*/ 26 h 42"/>
                <a:gd name="T52" fmla="*/ 40 w 46"/>
                <a:gd name="T53" fmla="*/ 30 h 42"/>
                <a:gd name="T54" fmla="*/ 40 w 46"/>
                <a:gd name="T55" fmla="*/ 32 h 42"/>
                <a:gd name="T56" fmla="*/ 36 w 46"/>
                <a:gd name="T57" fmla="*/ 34 h 42"/>
                <a:gd name="T58" fmla="*/ 36 w 46"/>
                <a:gd name="T59" fmla="*/ 42 h 42"/>
                <a:gd name="T60" fmla="*/ 32 w 46"/>
                <a:gd name="T61" fmla="*/ 38 h 42"/>
                <a:gd name="T62" fmla="*/ 26 w 46"/>
                <a:gd name="T63" fmla="*/ 38 h 42"/>
                <a:gd name="T64" fmla="*/ 24 w 46"/>
                <a:gd name="T65"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42">
                  <a:moveTo>
                    <a:pt x="24" y="38"/>
                  </a:moveTo>
                  <a:lnTo>
                    <a:pt x="24" y="36"/>
                  </a:lnTo>
                  <a:lnTo>
                    <a:pt x="16" y="26"/>
                  </a:lnTo>
                  <a:lnTo>
                    <a:pt x="6" y="16"/>
                  </a:lnTo>
                  <a:lnTo>
                    <a:pt x="6" y="16"/>
                  </a:lnTo>
                  <a:lnTo>
                    <a:pt x="6" y="14"/>
                  </a:lnTo>
                  <a:lnTo>
                    <a:pt x="6" y="12"/>
                  </a:lnTo>
                  <a:lnTo>
                    <a:pt x="4" y="10"/>
                  </a:lnTo>
                  <a:lnTo>
                    <a:pt x="2" y="8"/>
                  </a:lnTo>
                  <a:lnTo>
                    <a:pt x="0" y="8"/>
                  </a:lnTo>
                  <a:lnTo>
                    <a:pt x="0" y="6"/>
                  </a:lnTo>
                  <a:lnTo>
                    <a:pt x="2" y="6"/>
                  </a:lnTo>
                  <a:lnTo>
                    <a:pt x="2" y="2"/>
                  </a:lnTo>
                  <a:lnTo>
                    <a:pt x="2" y="0"/>
                  </a:lnTo>
                  <a:lnTo>
                    <a:pt x="6" y="2"/>
                  </a:lnTo>
                  <a:lnTo>
                    <a:pt x="6" y="4"/>
                  </a:lnTo>
                  <a:lnTo>
                    <a:pt x="8" y="4"/>
                  </a:lnTo>
                  <a:lnTo>
                    <a:pt x="8" y="2"/>
                  </a:lnTo>
                  <a:lnTo>
                    <a:pt x="10" y="2"/>
                  </a:lnTo>
                  <a:lnTo>
                    <a:pt x="12" y="2"/>
                  </a:lnTo>
                  <a:lnTo>
                    <a:pt x="14" y="0"/>
                  </a:lnTo>
                  <a:lnTo>
                    <a:pt x="16" y="2"/>
                  </a:lnTo>
                  <a:lnTo>
                    <a:pt x="16" y="0"/>
                  </a:lnTo>
                  <a:lnTo>
                    <a:pt x="18" y="2"/>
                  </a:lnTo>
                  <a:lnTo>
                    <a:pt x="18" y="4"/>
                  </a:lnTo>
                  <a:lnTo>
                    <a:pt x="20" y="2"/>
                  </a:lnTo>
                  <a:lnTo>
                    <a:pt x="24" y="4"/>
                  </a:lnTo>
                  <a:lnTo>
                    <a:pt x="26" y="2"/>
                  </a:lnTo>
                  <a:lnTo>
                    <a:pt x="26" y="4"/>
                  </a:lnTo>
                  <a:lnTo>
                    <a:pt x="30" y="4"/>
                  </a:lnTo>
                  <a:lnTo>
                    <a:pt x="32" y="4"/>
                  </a:lnTo>
                  <a:lnTo>
                    <a:pt x="34" y="4"/>
                  </a:lnTo>
                  <a:lnTo>
                    <a:pt x="36" y="6"/>
                  </a:lnTo>
                  <a:lnTo>
                    <a:pt x="38" y="6"/>
                  </a:lnTo>
                  <a:lnTo>
                    <a:pt x="40" y="6"/>
                  </a:lnTo>
                  <a:lnTo>
                    <a:pt x="42" y="6"/>
                  </a:lnTo>
                  <a:lnTo>
                    <a:pt x="42" y="6"/>
                  </a:lnTo>
                  <a:lnTo>
                    <a:pt x="42" y="10"/>
                  </a:lnTo>
                  <a:lnTo>
                    <a:pt x="40" y="14"/>
                  </a:lnTo>
                  <a:lnTo>
                    <a:pt x="40" y="14"/>
                  </a:lnTo>
                  <a:lnTo>
                    <a:pt x="44" y="18"/>
                  </a:lnTo>
                  <a:lnTo>
                    <a:pt x="46" y="18"/>
                  </a:lnTo>
                  <a:lnTo>
                    <a:pt x="46" y="20"/>
                  </a:lnTo>
                  <a:lnTo>
                    <a:pt x="46" y="20"/>
                  </a:lnTo>
                  <a:lnTo>
                    <a:pt x="44" y="20"/>
                  </a:lnTo>
                  <a:lnTo>
                    <a:pt x="42" y="20"/>
                  </a:lnTo>
                  <a:lnTo>
                    <a:pt x="42" y="24"/>
                  </a:lnTo>
                  <a:lnTo>
                    <a:pt x="46" y="26"/>
                  </a:lnTo>
                  <a:lnTo>
                    <a:pt x="44" y="28"/>
                  </a:lnTo>
                  <a:lnTo>
                    <a:pt x="42" y="28"/>
                  </a:lnTo>
                  <a:lnTo>
                    <a:pt x="40" y="26"/>
                  </a:lnTo>
                  <a:lnTo>
                    <a:pt x="38" y="26"/>
                  </a:lnTo>
                  <a:lnTo>
                    <a:pt x="38" y="28"/>
                  </a:lnTo>
                  <a:lnTo>
                    <a:pt x="40" y="30"/>
                  </a:lnTo>
                  <a:lnTo>
                    <a:pt x="42" y="32"/>
                  </a:lnTo>
                  <a:lnTo>
                    <a:pt x="40" y="32"/>
                  </a:lnTo>
                  <a:lnTo>
                    <a:pt x="38" y="32"/>
                  </a:lnTo>
                  <a:lnTo>
                    <a:pt x="36" y="34"/>
                  </a:lnTo>
                  <a:lnTo>
                    <a:pt x="36" y="38"/>
                  </a:lnTo>
                  <a:lnTo>
                    <a:pt x="36" y="42"/>
                  </a:lnTo>
                  <a:lnTo>
                    <a:pt x="34" y="42"/>
                  </a:lnTo>
                  <a:lnTo>
                    <a:pt x="32" y="38"/>
                  </a:lnTo>
                  <a:lnTo>
                    <a:pt x="30" y="38"/>
                  </a:lnTo>
                  <a:lnTo>
                    <a:pt x="26" y="38"/>
                  </a:lnTo>
                  <a:lnTo>
                    <a:pt x="24" y="38"/>
                  </a:lnTo>
                  <a:lnTo>
                    <a:pt x="24" y="3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5" name="Benin">
              <a:extLst>
                <a:ext uri="{FF2B5EF4-FFF2-40B4-BE49-F238E27FC236}">
                  <a16:creationId xmlns:a16="http://schemas.microsoft.com/office/drawing/2014/main" id="{5E01A17E-324B-48A4-8F39-D07539072F0D}"/>
                </a:ext>
              </a:extLst>
            </p:cNvPr>
            <p:cNvSpPr>
              <a:spLocks/>
            </p:cNvSpPr>
            <p:nvPr/>
          </p:nvSpPr>
          <p:spPr bwMode="auto">
            <a:xfrm>
              <a:off x="5942891" y="4119075"/>
              <a:ext cx="72727" cy="156937"/>
            </a:xfrm>
            <a:custGeom>
              <a:avLst/>
              <a:gdLst>
                <a:gd name="T0" fmla="*/ 18 w 38"/>
                <a:gd name="T1" fmla="*/ 8 h 82"/>
                <a:gd name="T2" fmla="*/ 12 w 38"/>
                <a:gd name="T3" fmla="*/ 10 h 82"/>
                <a:gd name="T4" fmla="*/ 8 w 38"/>
                <a:gd name="T5" fmla="*/ 12 h 82"/>
                <a:gd name="T6" fmla="*/ 6 w 38"/>
                <a:gd name="T7" fmla="*/ 16 h 82"/>
                <a:gd name="T8" fmla="*/ 4 w 38"/>
                <a:gd name="T9" fmla="*/ 20 h 82"/>
                <a:gd name="T10" fmla="*/ 0 w 38"/>
                <a:gd name="T11" fmla="*/ 22 h 82"/>
                <a:gd name="T12" fmla="*/ 4 w 38"/>
                <a:gd name="T13" fmla="*/ 28 h 82"/>
                <a:gd name="T14" fmla="*/ 6 w 38"/>
                <a:gd name="T15" fmla="*/ 30 h 82"/>
                <a:gd name="T16" fmla="*/ 10 w 38"/>
                <a:gd name="T17" fmla="*/ 42 h 82"/>
                <a:gd name="T18" fmla="*/ 10 w 38"/>
                <a:gd name="T19" fmla="*/ 48 h 82"/>
                <a:gd name="T20" fmla="*/ 10 w 38"/>
                <a:gd name="T21" fmla="*/ 52 h 82"/>
                <a:gd name="T22" fmla="*/ 8 w 38"/>
                <a:gd name="T23" fmla="*/ 70 h 82"/>
                <a:gd name="T24" fmla="*/ 10 w 38"/>
                <a:gd name="T25" fmla="*/ 76 h 82"/>
                <a:gd name="T26" fmla="*/ 10 w 38"/>
                <a:gd name="T27" fmla="*/ 82 h 82"/>
                <a:gd name="T28" fmla="*/ 24 w 38"/>
                <a:gd name="T29" fmla="*/ 78 h 82"/>
                <a:gd name="T30" fmla="*/ 24 w 38"/>
                <a:gd name="T31" fmla="*/ 76 h 82"/>
                <a:gd name="T32" fmla="*/ 24 w 38"/>
                <a:gd name="T33" fmla="*/ 68 h 82"/>
                <a:gd name="T34" fmla="*/ 24 w 38"/>
                <a:gd name="T35" fmla="*/ 62 h 82"/>
                <a:gd name="T36" fmla="*/ 24 w 38"/>
                <a:gd name="T37" fmla="*/ 58 h 82"/>
                <a:gd name="T38" fmla="*/ 24 w 38"/>
                <a:gd name="T39" fmla="*/ 56 h 82"/>
                <a:gd name="T40" fmla="*/ 24 w 38"/>
                <a:gd name="T41" fmla="*/ 54 h 82"/>
                <a:gd name="T42" fmla="*/ 24 w 38"/>
                <a:gd name="T43" fmla="*/ 48 h 82"/>
                <a:gd name="T44" fmla="*/ 24 w 38"/>
                <a:gd name="T45" fmla="*/ 44 h 82"/>
                <a:gd name="T46" fmla="*/ 28 w 38"/>
                <a:gd name="T47" fmla="*/ 44 h 82"/>
                <a:gd name="T48" fmla="*/ 30 w 38"/>
                <a:gd name="T49" fmla="*/ 40 h 82"/>
                <a:gd name="T50" fmla="*/ 32 w 38"/>
                <a:gd name="T51" fmla="*/ 36 h 82"/>
                <a:gd name="T52" fmla="*/ 36 w 38"/>
                <a:gd name="T53" fmla="*/ 34 h 82"/>
                <a:gd name="T54" fmla="*/ 34 w 38"/>
                <a:gd name="T55" fmla="*/ 30 h 82"/>
                <a:gd name="T56" fmla="*/ 36 w 38"/>
                <a:gd name="T57" fmla="*/ 28 h 82"/>
                <a:gd name="T58" fmla="*/ 38 w 38"/>
                <a:gd name="T59" fmla="*/ 26 h 82"/>
                <a:gd name="T60" fmla="*/ 38 w 38"/>
                <a:gd name="T61" fmla="*/ 18 h 82"/>
                <a:gd name="T62" fmla="*/ 32 w 38"/>
                <a:gd name="T63" fmla="*/ 14 h 82"/>
                <a:gd name="T64" fmla="*/ 34 w 38"/>
                <a:gd name="T65" fmla="*/ 12 h 82"/>
                <a:gd name="T66" fmla="*/ 28 w 38"/>
                <a:gd name="T67" fmla="*/ 8 h 82"/>
                <a:gd name="T68" fmla="*/ 22 w 38"/>
                <a:gd name="T69" fmla="*/ 0 h 82"/>
                <a:gd name="T70" fmla="*/ 22 w 38"/>
                <a:gd name="T71" fmla="*/ 4 h 82"/>
                <a:gd name="T72" fmla="*/ 18 w 38"/>
                <a:gd name="T73"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 h="82">
                  <a:moveTo>
                    <a:pt x="18" y="6"/>
                  </a:moveTo>
                  <a:lnTo>
                    <a:pt x="18" y="8"/>
                  </a:lnTo>
                  <a:lnTo>
                    <a:pt x="16" y="10"/>
                  </a:lnTo>
                  <a:lnTo>
                    <a:pt x="12" y="10"/>
                  </a:lnTo>
                  <a:lnTo>
                    <a:pt x="10" y="14"/>
                  </a:lnTo>
                  <a:lnTo>
                    <a:pt x="8" y="12"/>
                  </a:lnTo>
                  <a:lnTo>
                    <a:pt x="6" y="14"/>
                  </a:lnTo>
                  <a:lnTo>
                    <a:pt x="6" y="16"/>
                  </a:lnTo>
                  <a:lnTo>
                    <a:pt x="4" y="18"/>
                  </a:lnTo>
                  <a:lnTo>
                    <a:pt x="4" y="20"/>
                  </a:lnTo>
                  <a:lnTo>
                    <a:pt x="0" y="20"/>
                  </a:lnTo>
                  <a:lnTo>
                    <a:pt x="0" y="22"/>
                  </a:lnTo>
                  <a:lnTo>
                    <a:pt x="0" y="28"/>
                  </a:lnTo>
                  <a:lnTo>
                    <a:pt x="4" y="28"/>
                  </a:lnTo>
                  <a:lnTo>
                    <a:pt x="4" y="30"/>
                  </a:lnTo>
                  <a:lnTo>
                    <a:pt x="6" y="30"/>
                  </a:lnTo>
                  <a:lnTo>
                    <a:pt x="8" y="38"/>
                  </a:lnTo>
                  <a:lnTo>
                    <a:pt x="10" y="42"/>
                  </a:lnTo>
                  <a:lnTo>
                    <a:pt x="10" y="46"/>
                  </a:lnTo>
                  <a:lnTo>
                    <a:pt x="10" y="48"/>
                  </a:lnTo>
                  <a:lnTo>
                    <a:pt x="10" y="50"/>
                  </a:lnTo>
                  <a:lnTo>
                    <a:pt x="10" y="52"/>
                  </a:lnTo>
                  <a:lnTo>
                    <a:pt x="10" y="54"/>
                  </a:lnTo>
                  <a:lnTo>
                    <a:pt x="8" y="70"/>
                  </a:lnTo>
                  <a:lnTo>
                    <a:pt x="10" y="72"/>
                  </a:lnTo>
                  <a:lnTo>
                    <a:pt x="10" y="76"/>
                  </a:lnTo>
                  <a:lnTo>
                    <a:pt x="12" y="78"/>
                  </a:lnTo>
                  <a:lnTo>
                    <a:pt x="10" y="82"/>
                  </a:lnTo>
                  <a:lnTo>
                    <a:pt x="16" y="82"/>
                  </a:lnTo>
                  <a:lnTo>
                    <a:pt x="24" y="78"/>
                  </a:lnTo>
                  <a:lnTo>
                    <a:pt x="24" y="78"/>
                  </a:lnTo>
                  <a:lnTo>
                    <a:pt x="24" y="76"/>
                  </a:lnTo>
                  <a:lnTo>
                    <a:pt x="24" y="70"/>
                  </a:lnTo>
                  <a:lnTo>
                    <a:pt x="24" y="68"/>
                  </a:lnTo>
                  <a:lnTo>
                    <a:pt x="24" y="66"/>
                  </a:lnTo>
                  <a:lnTo>
                    <a:pt x="24" y="62"/>
                  </a:lnTo>
                  <a:lnTo>
                    <a:pt x="24" y="60"/>
                  </a:lnTo>
                  <a:lnTo>
                    <a:pt x="24" y="58"/>
                  </a:lnTo>
                  <a:lnTo>
                    <a:pt x="24" y="56"/>
                  </a:lnTo>
                  <a:lnTo>
                    <a:pt x="24" y="56"/>
                  </a:lnTo>
                  <a:lnTo>
                    <a:pt x="24" y="54"/>
                  </a:lnTo>
                  <a:lnTo>
                    <a:pt x="24" y="54"/>
                  </a:lnTo>
                  <a:lnTo>
                    <a:pt x="24" y="50"/>
                  </a:lnTo>
                  <a:lnTo>
                    <a:pt x="24" y="48"/>
                  </a:lnTo>
                  <a:lnTo>
                    <a:pt x="24" y="46"/>
                  </a:lnTo>
                  <a:lnTo>
                    <a:pt x="24" y="44"/>
                  </a:lnTo>
                  <a:lnTo>
                    <a:pt x="26" y="44"/>
                  </a:lnTo>
                  <a:lnTo>
                    <a:pt x="28" y="44"/>
                  </a:lnTo>
                  <a:lnTo>
                    <a:pt x="30" y="42"/>
                  </a:lnTo>
                  <a:lnTo>
                    <a:pt x="30" y="40"/>
                  </a:lnTo>
                  <a:lnTo>
                    <a:pt x="32" y="38"/>
                  </a:lnTo>
                  <a:lnTo>
                    <a:pt x="32" y="36"/>
                  </a:lnTo>
                  <a:lnTo>
                    <a:pt x="34" y="34"/>
                  </a:lnTo>
                  <a:lnTo>
                    <a:pt x="36" y="34"/>
                  </a:lnTo>
                  <a:lnTo>
                    <a:pt x="36" y="34"/>
                  </a:lnTo>
                  <a:lnTo>
                    <a:pt x="34" y="30"/>
                  </a:lnTo>
                  <a:lnTo>
                    <a:pt x="34" y="30"/>
                  </a:lnTo>
                  <a:lnTo>
                    <a:pt x="36" y="28"/>
                  </a:lnTo>
                  <a:lnTo>
                    <a:pt x="38" y="28"/>
                  </a:lnTo>
                  <a:lnTo>
                    <a:pt x="38" y="26"/>
                  </a:lnTo>
                  <a:lnTo>
                    <a:pt x="38" y="22"/>
                  </a:lnTo>
                  <a:lnTo>
                    <a:pt x="38" y="18"/>
                  </a:lnTo>
                  <a:lnTo>
                    <a:pt x="34" y="16"/>
                  </a:lnTo>
                  <a:lnTo>
                    <a:pt x="32" y="14"/>
                  </a:lnTo>
                  <a:lnTo>
                    <a:pt x="34" y="12"/>
                  </a:lnTo>
                  <a:lnTo>
                    <a:pt x="34" y="12"/>
                  </a:lnTo>
                  <a:lnTo>
                    <a:pt x="32" y="8"/>
                  </a:lnTo>
                  <a:lnTo>
                    <a:pt x="28" y="8"/>
                  </a:lnTo>
                  <a:lnTo>
                    <a:pt x="26" y="4"/>
                  </a:lnTo>
                  <a:lnTo>
                    <a:pt x="22" y="0"/>
                  </a:lnTo>
                  <a:lnTo>
                    <a:pt x="20" y="4"/>
                  </a:lnTo>
                  <a:lnTo>
                    <a:pt x="22" y="4"/>
                  </a:lnTo>
                  <a:lnTo>
                    <a:pt x="18" y="6"/>
                  </a:lnTo>
                  <a:lnTo>
                    <a:pt x="18" y="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6" name="Belgium">
              <a:extLst>
                <a:ext uri="{FF2B5EF4-FFF2-40B4-BE49-F238E27FC236}">
                  <a16:creationId xmlns:a16="http://schemas.microsoft.com/office/drawing/2014/main" id="{1EA90D4E-7824-4258-8DD9-F44330FC7160}"/>
                </a:ext>
              </a:extLst>
            </p:cNvPr>
            <p:cNvSpPr>
              <a:spLocks/>
            </p:cNvSpPr>
            <p:nvPr/>
          </p:nvSpPr>
          <p:spPr bwMode="auto">
            <a:xfrm>
              <a:off x="5969685" y="3089418"/>
              <a:ext cx="68899" cy="53588"/>
            </a:xfrm>
            <a:custGeom>
              <a:avLst/>
              <a:gdLst>
                <a:gd name="T0" fmla="*/ 34 w 36"/>
                <a:gd name="T1" fmla="*/ 20 h 28"/>
                <a:gd name="T2" fmla="*/ 36 w 36"/>
                <a:gd name="T3" fmla="*/ 16 h 28"/>
                <a:gd name="T4" fmla="*/ 34 w 36"/>
                <a:gd name="T5" fmla="*/ 14 h 28"/>
                <a:gd name="T6" fmla="*/ 34 w 36"/>
                <a:gd name="T7" fmla="*/ 12 h 28"/>
                <a:gd name="T8" fmla="*/ 32 w 36"/>
                <a:gd name="T9" fmla="*/ 8 h 28"/>
                <a:gd name="T10" fmla="*/ 32 w 36"/>
                <a:gd name="T11" fmla="*/ 6 h 28"/>
                <a:gd name="T12" fmla="*/ 30 w 36"/>
                <a:gd name="T13" fmla="*/ 6 h 28"/>
                <a:gd name="T14" fmla="*/ 30 w 36"/>
                <a:gd name="T15" fmla="*/ 4 h 28"/>
                <a:gd name="T16" fmla="*/ 30 w 36"/>
                <a:gd name="T17" fmla="*/ 2 h 28"/>
                <a:gd name="T18" fmla="*/ 26 w 36"/>
                <a:gd name="T19" fmla="*/ 2 h 28"/>
                <a:gd name="T20" fmla="*/ 24 w 36"/>
                <a:gd name="T21" fmla="*/ 0 h 28"/>
                <a:gd name="T22" fmla="*/ 24 w 36"/>
                <a:gd name="T23" fmla="*/ 0 h 28"/>
                <a:gd name="T24" fmla="*/ 22 w 36"/>
                <a:gd name="T25" fmla="*/ 0 h 28"/>
                <a:gd name="T26" fmla="*/ 18 w 36"/>
                <a:gd name="T27" fmla="*/ 0 h 28"/>
                <a:gd name="T28" fmla="*/ 16 w 36"/>
                <a:gd name="T29" fmla="*/ 0 h 28"/>
                <a:gd name="T30" fmla="*/ 14 w 36"/>
                <a:gd name="T31" fmla="*/ 2 h 28"/>
                <a:gd name="T32" fmla="*/ 14 w 36"/>
                <a:gd name="T33" fmla="*/ 2 h 28"/>
                <a:gd name="T34" fmla="*/ 12 w 36"/>
                <a:gd name="T35" fmla="*/ 2 h 28"/>
                <a:gd name="T36" fmla="*/ 10 w 36"/>
                <a:gd name="T37" fmla="*/ 4 h 28"/>
                <a:gd name="T38" fmla="*/ 10 w 36"/>
                <a:gd name="T39" fmla="*/ 2 h 28"/>
                <a:gd name="T40" fmla="*/ 8 w 36"/>
                <a:gd name="T41" fmla="*/ 2 h 28"/>
                <a:gd name="T42" fmla="*/ 6 w 36"/>
                <a:gd name="T43" fmla="*/ 0 h 28"/>
                <a:gd name="T44" fmla="*/ 4 w 36"/>
                <a:gd name="T45" fmla="*/ 0 h 28"/>
                <a:gd name="T46" fmla="*/ 2 w 36"/>
                <a:gd name="T47" fmla="*/ 2 h 28"/>
                <a:gd name="T48" fmla="*/ 0 w 36"/>
                <a:gd name="T49" fmla="*/ 4 h 28"/>
                <a:gd name="T50" fmla="*/ 2 w 36"/>
                <a:gd name="T51" fmla="*/ 6 h 28"/>
                <a:gd name="T52" fmla="*/ 4 w 36"/>
                <a:gd name="T53" fmla="*/ 10 h 28"/>
                <a:gd name="T54" fmla="*/ 6 w 36"/>
                <a:gd name="T55" fmla="*/ 12 h 28"/>
                <a:gd name="T56" fmla="*/ 6 w 36"/>
                <a:gd name="T57" fmla="*/ 14 h 28"/>
                <a:gd name="T58" fmla="*/ 10 w 36"/>
                <a:gd name="T59" fmla="*/ 16 h 28"/>
                <a:gd name="T60" fmla="*/ 10 w 36"/>
                <a:gd name="T61" fmla="*/ 16 h 28"/>
                <a:gd name="T62" fmla="*/ 12 w 36"/>
                <a:gd name="T63" fmla="*/ 18 h 28"/>
                <a:gd name="T64" fmla="*/ 14 w 36"/>
                <a:gd name="T65" fmla="*/ 18 h 28"/>
                <a:gd name="T66" fmla="*/ 14 w 36"/>
                <a:gd name="T67" fmla="*/ 22 h 28"/>
                <a:gd name="T68" fmla="*/ 18 w 36"/>
                <a:gd name="T69" fmla="*/ 22 h 28"/>
                <a:gd name="T70" fmla="*/ 18 w 36"/>
                <a:gd name="T71" fmla="*/ 22 h 28"/>
                <a:gd name="T72" fmla="*/ 20 w 36"/>
                <a:gd name="T73" fmla="*/ 22 h 28"/>
                <a:gd name="T74" fmla="*/ 20 w 36"/>
                <a:gd name="T75" fmla="*/ 24 h 28"/>
                <a:gd name="T76" fmla="*/ 22 w 36"/>
                <a:gd name="T77" fmla="*/ 24 h 28"/>
                <a:gd name="T78" fmla="*/ 26 w 36"/>
                <a:gd name="T79" fmla="*/ 26 h 28"/>
                <a:gd name="T80" fmla="*/ 28 w 36"/>
                <a:gd name="T81" fmla="*/ 28 h 28"/>
                <a:gd name="T82" fmla="*/ 30 w 36"/>
                <a:gd name="T83" fmla="*/ 28 h 28"/>
                <a:gd name="T84" fmla="*/ 32 w 36"/>
                <a:gd name="T85" fmla="*/ 28 h 28"/>
                <a:gd name="T86" fmla="*/ 32 w 36"/>
                <a:gd name="T87" fmla="*/ 28 h 28"/>
                <a:gd name="T88" fmla="*/ 32 w 36"/>
                <a:gd name="T89" fmla="*/ 26 h 28"/>
                <a:gd name="T90" fmla="*/ 32 w 36"/>
                <a:gd name="T91" fmla="*/ 26 h 28"/>
                <a:gd name="T92" fmla="*/ 32 w 36"/>
                <a:gd name="T93" fmla="*/ 24 h 28"/>
                <a:gd name="T94" fmla="*/ 32 w 36"/>
                <a:gd name="T95" fmla="*/ 24 h 28"/>
                <a:gd name="T96" fmla="*/ 32 w 36"/>
                <a:gd name="T97" fmla="*/ 22 h 28"/>
                <a:gd name="T98" fmla="*/ 32 w 36"/>
                <a:gd name="T99" fmla="*/ 20 h 28"/>
                <a:gd name="T100" fmla="*/ 34 w 36"/>
                <a:gd name="T101"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 h="28">
                  <a:moveTo>
                    <a:pt x="34" y="20"/>
                  </a:moveTo>
                  <a:lnTo>
                    <a:pt x="36" y="16"/>
                  </a:lnTo>
                  <a:lnTo>
                    <a:pt x="34" y="14"/>
                  </a:lnTo>
                  <a:lnTo>
                    <a:pt x="34" y="12"/>
                  </a:lnTo>
                  <a:lnTo>
                    <a:pt x="32" y="8"/>
                  </a:lnTo>
                  <a:lnTo>
                    <a:pt x="32" y="6"/>
                  </a:lnTo>
                  <a:lnTo>
                    <a:pt x="30" y="6"/>
                  </a:lnTo>
                  <a:lnTo>
                    <a:pt x="30" y="4"/>
                  </a:lnTo>
                  <a:lnTo>
                    <a:pt x="30" y="2"/>
                  </a:lnTo>
                  <a:lnTo>
                    <a:pt x="26" y="2"/>
                  </a:lnTo>
                  <a:lnTo>
                    <a:pt x="24" y="0"/>
                  </a:lnTo>
                  <a:lnTo>
                    <a:pt x="24" y="0"/>
                  </a:lnTo>
                  <a:lnTo>
                    <a:pt x="22" y="0"/>
                  </a:lnTo>
                  <a:lnTo>
                    <a:pt x="18" y="0"/>
                  </a:lnTo>
                  <a:lnTo>
                    <a:pt x="16" y="0"/>
                  </a:lnTo>
                  <a:lnTo>
                    <a:pt x="14" y="2"/>
                  </a:lnTo>
                  <a:lnTo>
                    <a:pt x="14" y="2"/>
                  </a:lnTo>
                  <a:lnTo>
                    <a:pt x="12" y="2"/>
                  </a:lnTo>
                  <a:lnTo>
                    <a:pt x="10" y="4"/>
                  </a:lnTo>
                  <a:lnTo>
                    <a:pt x="10" y="2"/>
                  </a:lnTo>
                  <a:lnTo>
                    <a:pt x="8" y="2"/>
                  </a:lnTo>
                  <a:lnTo>
                    <a:pt x="6" y="0"/>
                  </a:lnTo>
                  <a:lnTo>
                    <a:pt x="4" y="0"/>
                  </a:lnTo>
                  <a:lnTo>
                    <a:pt x="2" y="2"/>
                  </a:lnTo>
                  <a:lnTo>
                    <a:pt x="0" y="4"/>
                  </a:lnTo>
                  <a:lnTo>
                    <a:pt x="2" y="6"/>
                  </a:lnTo>
                  <a:lnTo>
                    <a:pt x="4" y="10"/>
                  </a:lnTo>
                  <a:lnTo>
                    <a:pt x="6" y="12"/>
                  </a:lnTo>
                  <a:lnTo>
                    <a:pt x="6" y="14"/>
                  </a:lnTo>
                  <a:lnTo>
                    <a:pt x="10" y="16"/>
                  </a:lnTo>
                  <a:lnTo>
                    <a:pt x="10" y="16"/>
                  </a:lnTo>
                  <a:lnTo>
                    <a:pt x="12" y="18"/>
                  </a:lnTo>
                  <a:lnTo>
                    <a:pt x="14" y="18"/>
                  </a:lnTo>
                  <a:lnTo>
                    <a:pt x="14" y="22"/>
                  </a:lnTo>
                  <a:lnTo>
                    <a:pt x="18" y="22"/>
                  </a:lnTo>
                  <a:lnTo>
                    <a:pt x="18" y="22"/>
                  </a:lnTo>
                  <a:lnTo>
                    <a:pt x="20" y="22"/>
                  </a:lnTo>
                  <a:lnTo>
                    <a:pt x="20" y="24"/>
                  </a:lnTo>
                  <a:lnTo>
                    <a:pt x="22" y="24"/>
                  </a:lnTo>
                  <a:lnTo>
                    <a:pt x="26" y="26"/>
                  </a:lnTo>
                  <a:lnTo>
                    <a:pt x="28" y="28"/>
                  </a:lnTo>
                  <a:lnTo>
                    <a:pt x="30" y="28"/>
                  </a:lnTo>
                  <a:lnTo>
                    <a:pt x="32" y="28"/>
                  </a:lnTo>
                  <a:lnTo>
                    <a:pt x="32" y="28"/>
                  </a:lnTo>
                  <a:lnTo>
                    <a:pt x="32" y="26"/>
                  </a:lnTo>
                  <a:lnTo>
                    <a:pt x="32" y="26"/>
                  </a:lnTo>
                  <a:lnTo>
                    <a:pt x="32" y="24"/>
                  </a:lnTo>
                  <a:lnTo>
                    <a:pt x="32" y="24"/>
                  </a:lnTo>
                  <a:lnTo>
                    <a:pt x="32" y="22"/>
                  </a:lnTo>
                  <a:lnTo>
                    <a:pt x="32" y="20"/>
                  </a:lnTo>
                  <a:lnTo>
                    <a:pt x="34" y="20"/>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7" name="Belarus">
              <a:extLst>
                <a:ext uri="{FF2B5EF4-FFF2-40B4-BE49-F238E27FC236}">
                  <a16:creationId xmlns:a16="http://schemas.microsoft.com/office/drawing/2014/main" id="{FFFE3FE0-079A-4CC2-B03A-148ED9F0720D}"/>
                </a:ext>
              </a:extLst>
            </p:cNvPr>
            <p:cNvSpPr>
              <a:spLocks/>
            </p:cNvSpPr>
            <p:nvPr/>
          </p:nvSpPr>
          <p:spPr bwMode="auto">
            <a:xfrm>
              <a:off x="6402218" y="2924826"/>
              <a:ext cx="199042" cy="153109"/>
            </a:xfrm>
            <a:custGeom>
              <a:avLst/>
              <a:gdLst>
                <a:gd name="T0" fmla="*/ 2 w 104"/>
                <a:gd name="T1" fmla="*/ 40 h 80"/>
                <a:gd name="T2" fmla="*/ 10 w 104"/>
                <a:gd name="T3" fmla="*/ 40 h 80"/>
                <a:gd name="T4" fmla="*/ 16 w 104"/>
                <a:gd name="T5" fmla="*/ 38 h 80"/>
                <a:gd name="T6" fmla="*/ 18 w 104"/>
                <a:gd name="T7" fmla="*/ 34 h 80"/>
                <a:gd name="T8" fmla="*/ 22 w 104"/>
                <a:gd name="T9" fmla="*/ 30 h 80"/>
                <a:gd name="T10" fmla="*/ 24 w 104"/>
                <a:gd name="T11" fmla="*/ 32 h 80"/>
                <a:gd name="T12" fmla="*/ 22 w 104"/>
                <a:gd name="T13" fmla="*/ 28 h 80"/>
                <a:gd name="T14" fmla="*/ 24 w 104"/>
                <a:gd name="T15" fmla="*/ 24 h 80"/>
                <a:gd name="T16" fmla="*/ 30 w 104"/>
                <a:gd name="T17" fmla="*/ 18 h 80"/>
                <a:gd name="T18" fmla="*/ 28 w 104"/>
                <a:gd name="T19" fmla="*/ 14 h 80"/>
                <a:gd name="T20" fmla="*/ 36 w 104"/>
                <a:gd name="T21" fmla="*/ 8 h 80"/>
                <a:gd name="T22" fmla="*/ 42 w 104"/>
                <a:gd name="T23" fmla="*/ 4 h 80"/>
                <a:gd name="T24" fmla="*/ 44 w 104"/>
                <a:gd name="T25" fmla="*/ 2 h 80"/>
                <a:gd name="T26" fmla="*/ 50 w 104"/>
                <a:gd name="T27" fmla="*/ 2 h 80"/>
                <a:gd name="T28" fmla="*/ 54 w 104"/>
                <a:gd name="T29" fmla="*/ 4 h 80"/>
                <a:gd name="T30" fmla="*/ 60 w 104"/>
                <a:gd name="T31" fmla="*/ 4 h 80"/>
                <a:gd name="T32" fmla="*/ 66 w 104"/>
                <a:gd name="T33" fmla="*/ 4 h 80"/>
                <a:gd name="T34" fmla="*/ 70 w 104"/>
                <a:gd name="T35" fmla="*/ 6 h 80"/>
                <a:gd name="T36" fmla="*/ 78 w 104"/>
                <a:gd name="T37" fmla="*/ 8 h 80"/>
                <a:gd name="T38" fmla="*/ 78 w 104"/>
                <a:gd name="T39" fmla="*/ 14 h 80"/>
                <a:gd name="T40" fmla="*/ 80 w 104"/>
                <a:gd name="T41" fmla="*/ 20 h 80"/>
                <a:gd name="T42" fmla="*/ 84 w 104"/>
                <a:gd name="T43" fmla="*/ 26 h 80"/>
                <a:gd name="T44" fmla="*/ 90 w 104"/>
                <a:gd name="T45" fmla="*/ 32 h 80"/>
                <a:gd name="T46" fmla="*/ 94 w 104"/>
                <a:gd name="T47" fmla="*/ 38 h 80"/>
                <a:gd name="T48" fmla="*/ 100 w 104"/>
                <a:gd name="T49" fmla="*/ 44 h 80"/>
                <a:gd name="T50" fmla="*/ 102 w 104"/>
                <a:gd name="T51" fmla="*/ 48 h 80"/>
                <a:gd name="T52" fmla="*/ 92 w 104"/>
                <a:gd name="T53" fmla="*/ 52 h 80"/>
                <a:gd name="T54" fmla="*/ 90 w 104"/>
                <a:gd name="T55" fmla="*/ 52 h 80"/>
                <a:gd name="T56" fmla="*/ 92 w 104"/>
                <a:gd name="T57" fmla="*/ 58 h 80"/>
                <a:gd name="T58" fmla="*/ 94 w 104"/>
                <a:gd name="T59" fmla="*/ 66 h 80"/>
                <a:gd name="T60" fmla="*/ 94 w 104"/>
                <a:gd name="T61" fmla="*/ 68 h 80"/>
                <a:gd name="T62" fmla="*/ 84 w 104"/>
                <a:gd name="T63" fmla="*/ 70 h 80"/>
                <a:gd name="T64" fmla="*/ 84 w 104"/>
                <a:gd name="T65" fmla="*/ 78 h 80"/>
                <a:gd name="T66" fmla="*/ 78 w 104"/>
                <a:gd name="T67" fmla="*/ 76 h 80"/>
                <a:gd name="T68" fmla="*/ 72 w 104"/>
                <a:gd name="T69" fmla="*/ 76 h 80"/>
                <a:gd name="T70" fmla="*/ 68 w 104"/>
                <a:gd name="T71" fmla="*/ 80 h 80"/>
                <a:gd name="T72" fmla="*/ 66 w 104"/>
                <a:gd name="T73" fmla="*/ 76 h 80"/>
                <a:gd name="T74" fmla="*/ 58 w 104"/>
                <a:gd name="T75" fmla="*/ 78 h 80"/>
                <a:gd name="T76" fmla="*/ 52 w 104"/>
                <a:gd name="T77" fmla="*/ 78 h 80"/>
                <a:gd name="T78" fmla="*/ 50 w 104"/>
                <a:gd name="T79" fmla="*/ 78 h 80"/>
                <a:gd name="T80" fmla="*/ 44 w 104"/>
                <a:gd name="T81" fmla="*/ 78 h 80"/>
                <a:gd name="T82" fmla="*/ 40 w 104"/>
                <a:gd name="T83" fmla="*/ 76 h 80"/>
                <a:gd name="T84" fmla="*/ 30 w 104"/>
                <a:gd name="T85" fmla="*/ 72 h 80"/>
                <a:gd name="T86" fmla="*/ 26 w 104"/>
                <a:gd name="T87" fmla="*/ 74 h 80"/>
                <a:gd name="T88" fmla="*/ 14 w 104"/>
                <a:gd name="T89" fmla="*/ 76 h 80"/>
                <a:gd name="T90" fmla="*/ 6 w 104"/>
                <a:gd name="T91" fmla="*/ 76 h 80"/>
                <a:gd name="T92" fmla="*/ 6 w 104"/>
                <a:gd name="T93" fmla="*/ 74 h 80"/>
                <a:gd name="T94" fmla="*/ 2 w 104"/>
                <a:gd name="T95" fmla="*/ 66 h 80"/>
                <a:gd name="T96" fmla="*/ 6 w 104"/>
                <a:gd name="T97" fmla="*/ 62 h 80"/>
                <a:gd name="T98" fmla="*/ 4 w 104"/>
                <a:gd name="T99" fmla="*/ 54 h 80"/>
                <a:gd name="T100" fmla="*/ 2 w 104"/>
                <a:gd name="T101" fmla="*/ 48 h 80"/>
                <a:gd name="T102" fmla="*/ 0 w 104"/>
                <a:gd name="T103" fmla="*/ 4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80">
                  <a:moveTo>
                    <a:pt x="0" y="42"/>
                  </a:moveTo>
                  <a:lnTo>
                    <a:pt x="2" y="40"/>
                  </a:lnTo>
                  <a:lnTo>
                    <a:pt x="6" y="38"/>
                  </a:lnTo>
                  <a:lnTo>
                    <a:pt x="10" y="40"/>
                  </a:lnTo>
                  <a:lnTo>
                    <a:pt x="14" y="38"/>
                  </a:lnTo>
                  <a:lnTo>
                    <a:pt x="16" y="38"/>
                  </a:lnTo>
                  <a:lnTo>
                    <a:pt x="14" y="34"/>
                  </a:lnTo>
                  <a:lnTo>
                    <a:pt x="18" y="34"/>
                  </a:lnTo>
                  <a:lnTo>
                    <a:pt x="20" y="32"/>
                  </a:lnTo>
                  <a:lnTo>
                    <a:pt x="22" y="30"/>
                  </a:lnTo>
                  <a:lnTo>
                    <a:pt x="22" y="32"/>
                  </a:lnTo>
                  <a:lnTo>
                    <a:pt x="24" y="32"/>
                  </a:lnTo>
                  <a:lnTo>
                    <a:pt x="24" y="30"/>
                  </a:lnTo>
                  <a:lnTo>
                    <a:pt x="22" y="28"/>
                  </a:lnTo>
                  <a:lnTo>
                    <a:pt x="22" y="24"/>
                  </a:lnTo>
                  <a:lnTo>
                    <a:pt x="24" y="24"/>
                  </a:lnTo>
                  <a:lnTo>
                    <a:pt x="26" y="20"/>
                  </a:lnTo>
                  <a:lnTo>
                    <a:pt x="30" y="18"/>
                  </a:lnTo>
                  <a:lnTo>
                    <a:pt x="30" y="14"/>
                  </a:lnTo>
                  <a:lnTo>
                    <a:pt x="28" y="14"/>
                  </a:lnTo>
                  <a:lnTo>
                    <a:pt x="32" y="10"/>
                  </a:lnTo>
                  <a:lnTo>
                    <a:pt x="36" y="8"/>
                  </a:lnTo>
                  <a:lnTo>
                    <a:pt x="40" y="8"/>
                  </a:lnTo>
                  <a:lnTo>
                    <a:pt x="42" y="4"/>
                  </a:lnTo>
                  <a:lnTo>
                    <a:pt x="44" y="4"/>
                  </a:lnTo>
                  <a:lnTo>
                    <a:pt x="44" y="2"/>
                  </a:lnTo>
                  <a:lnTo>
                    <a:pt x="48" y="0"/>
                  </a:lnTo>
                  <a:lnTo>
                    <a:pt x="50" y="2"/>
                  </a:lnTo>
                  <a:lnTo>
                    <a:pt x="52" y="0"/>
                  </a:lnTo>
                  <a:lnTo>
                    <a:pt x="54" y="4"/>
                  </a:lnTo>
                  <a:lnTo>
                    <a:pt x="58" y="2"/>
                  </a:lnTo>
                  <a:lnTo>
                    <a:pt x="60" y="4"/>
                  </a:lnTo>
                  <a:lnTo>
                    <a:pt x="62" y="6"/>
                  </a:lnTo>
                  <a:lnTo>
                    <a:pt x="66" y="4"/>
                  </a:lnTo>
                  <a:lnTo>
                    <a:pt x="70" y="4"/>
                  </a:lnTo>
                  <a:lnTo>
                    <a:pt x="70" y="6"/>
                  </a:lnTo>
                  <a:lnTo>
                    <a:pt x="72" y="6"/>
                  </a:lnTo>
                  <a:lnTo>
                    <a:pt x="78" y="8"/>
                  </a:lnTo>
                  <a:lnTo>
                    <a:pt x="78" y="10"/>
                  </a:lnTo>
                  <a:lnTo>
                    <a:pt x="78" y="14"/>
                  </a:lnTo>
                  <a:lnTo>
                    <a:pt x="80" y="16"/>
                  </a:lnTo>
                  <a:lnTo>
                    <a:pt x="80" y="20"/>
                  </a:lnTo>
                  <a:lnTo>
                    <a:pt x="82" y="22"/>
                  </a:lnTo>
                  <a:lnTo>
                    <a:pt x="84" y="26"/>
                  </a:lnTo>
                  <a:lnTo>
                    <a:pt x="88" y="30"/>
                  </a:lnTo>
                  <a:lnTo>
                    <a:pt x="90" y="32"/>
                  </a:lnTo>
                  <a:lnTo>
                    <a:pt x="90" y="36"/>
                  </a:lnTo>
                  <a:lnTo>
                    <a:pt x="94" y="38"/>
                  </a:lnTo>
                  <a:lnTo>
                    <a:pt x="100" y="42"/>
                  </a:lnTo>
                  <a:lnTo>
                    <a:pt x="100" y="44"/>
                  </a:lnTo>
                  <a:lnTo>
                    <a:pt x="104" y="46"/>
                  </a:lnTo>
                  <a:lnTo>
                    <a:pt x="102" y="48"/>
                  </a:lnTo>
                  <a:lnTo>
                    <a:pt x="98" y="52"/>
                  </a:lnTo>
                  <a:lnTo>
                    <a:pt x="92" y="52"/>
                  </a:lnTo>
                  <a:lnTo>
                    <a:pt x="90" y="50"/>
                  </a:lnTo>
                  <a:lnTo>
                    <a:pt x="90" y="52"/>
                  </a:lnTo>
                  <a:lnTo>
                    <a:pt x="90" y="54"/>
                  </a:lnTo>
                  <a:lnTo>
                    <a:pt x="92" y="58"/>
                  </a:lnTo>
                  <a:lnTo>
                    <a:pt x="92" y="62"/>
                  </a:lnTo>
                  <a:lnTo>
                    <a:pt x="94" y="66"/>
                  </a:lnTo>
                  <a:lnTo>
                    <a:pt x="94" y="68"/>
                  </a:lnTo>
                  <a:lnTo>
                    <a:pt x="94" y="68"/>
                  </a:lnTo>
                  <a:lnTo>
                    <a:pt x="88" y="70"/>
                  </a:lnTo>
                  <a:lnTo>
                    <a:pt x="84" y="70"/>
                  </a:lnTo>
                  <a:lnTo>
                    <a:pt x="84" y="74"/>
                  </a:lnTo>
                  <a:lnTo>
                    <a:pt x="84" y="78"/>
                  </a:lnTo>
                  <a:lnTo>
                    <a:pt x="80" y="80"/>
                  </a:lnTo>
                  <a:lnTo>
                    <a:pt x="78" y="76"/>
                  </a:lnTo>
                  <a:lnTo>
                    <a:pt x="74" y="78"/>
                  </a:lnTo>
                  <a:lnTo>
                    <a:pt x="72" y="76"/>
                  </a:lnTo>
                  <a:lnTo>
                    <a:pt x="70" y="76"/>
                  </a:lnTo>
                  <a:lnTo>
                    <a:pt x="68" y="80"/>
                  </a:lnTo>
                  <a:lnTo>
                    <a:pt x="66" y="80"/>
                  </a:lnTo>
                  <a:lnTo>
                    <a:pt x="66" y="76"/>
                  </a:lnTo>
                  <a:lnTo>
                    <a:pt x="62" y="76"/>
                  </a:lnTo>
                  <a:lnTo>
                    <a:pt x="58" y="78"/>
                  </a:lnTo>
                  <a:lnTo>
                    <a:pt x="56" y="78"/>
                  </a:lnTo>
                  <a:lnTo>
                    <a:pt x="52" y="78"/>
                  </a:lnTo>
                  <a:lnTo>
                    <a:pt x="52" y="78"/>
                  </a:lnTo>
                  <a:lnTo>
                    <a:pt x="50" y="78"/>
                  </a:lnTo>
                  <a:lnTo>
                    <a:pt x="48" y="76"/>
                  </a:lnTo>
                  <a:lnTo>
                    <a:pt x="44" y="78"/>
                  </a:lnTo>
                  <a:lnTo>
                    <a:pt x="42" y="76"/>
                  </a:lnTo>
                  <a:lnTo>
                    <a:pt x="40" y="76"/>
                  </a:lnTo>
                  <a:lnTo>
                    <a:pt x="32" y="74"/>
                  </a:lnTo>
                  <a:lnTo>
                    <a:pt x="30" y="72"/>
                  </a:lnTo>
                  <a:lnTo>
                    <a:pt x="28" y="72"/>
                  </a:lnTo>
                  <a:lnTo>
                    <a:pt x="26" y="74"/>
                  </a:lnTo>
                  <a:lnTo>
                    <a:pt x="22" y="76"/>
                  </a:lnTo>
                  <a:lnTo>
                    <a:pt x="14" y="76"/>
                  </a:lnTo>
                  <a:lnTo>
                    <a:pt x="12" y="78"/>
                  </a:lnTo>
                  <a:lnTo>
                    <a:pt x="6" y="76"/>
                  </a:lnTo>
                  <a:lnTo>
                    <a:pt x="6" y="76"/>
                  </a:lnTo>
                  <a:lnTo>
                    <a:pt x="6" y="74"/>
                  </a:lnTo>
                  <a:lnTo>
                    <a:pt x="2" y="70"/>
                  </a:lnTo>
                  <a:lnTo>
                    <a:pt x="2" y="66"/>
                  </a:lnTo>
                  <a:lnTo>
                    <a:pt x="4" y="64"/>
                  </a:lnTo>
                  <a:lnTo>
                    <a:pt x="6" y="62"/>
                  </a:lnTo>
                  <a:lnTo>
                    <a:pt x="6" y="54"/>
                  </a:lnTo>
                  <a:lnTo>
                    <a:pt x="4" y="54"/>
                  </a:lnTo>
                  <a:lnTo>
                    <a:pt x="4" y="50"/>
                  </a:lnTo>
                  <a:lnTo>
                    <a:pt x="2" y="48"/>
                  </a:lnTo>
                  <a:lnTo>
                    <a:pt x="0" y="42"/>
                  </a:lnTo>
                  <a:lnTo>
                    <a:pt x="0" y="4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8" name="Azerbaijan">
              <a:extLst>
                <a:ext uri="{FF2B5EF4-FFF2-40B4-BE49-F238E27FC236}">
                  <a16:creationId xmlns:a16="http://schemas.microsoft.com/office/drawing/2014/main" id="{249D34E5-7EE3-4DA2-B524-E62253E0DA53}"/>
                </a:ext>
              </a:extLst>
            </p:cNvPr>
            <p:cNvSpPr>
              <a:spLocks noEditPoints="1"/>
            </p:cNvSpPr>
            <p:nvPr/>
          </p:nvSpPr>
          <p:spPr bwMode="auto">
            <a:xfrm>
              <a:off x="6911305" y="3353531"/>
              <a:ext cx="130143" cy="107176"/>
            </a:xfrm>
            <a:custGeom>
              <a:avLst/>
              <a:gdLst>
                <a:gd name="T0" fmla="*/ 0 w 68"/>
                <a:gd name="T1" fmla="*/ 10 h 56"/>
                <a:gd name="T2" fmla="*/ 12 w 68"/>
                <a:gd name="T3" fmla="*/ 12 h 56"/>
                <a:gd name="T4" fmla="*/ 22 w 68"/>
                <a:gd name="T5" fmla="*/ 14 h 56"/>
                <a:gd name="T6" fmla="*/ 20 w 68"/>
                <a:gd name="T7" fmla="*/ 8 h 56"/>
                <a:gd name="T8" fmla="*/ 18 w 68"/>
                <a:gd name="T9" fmla="*/ 2 h 56"/>
                <a:gd name="T10" fmla="*/ 28 w 68"/>
                <a:gd name="T11" fmla="*/ 6 h 56"/>
                <a:gd name="T12" fmla="*/ 34 w 68"/>
                <a:gd name="T13" fmla="*/ 10 h 56"/>
                <a:gd name="T14" fmla="*/ 40 w 68"/>
                <a:gd name="T15" fmla="*/ 6 h 56"/>
                <a:gd name="T16" fmla="*/ 46 w 68"/>
                <a:gd name="T17" fmla="*/ 2 h 56"/>
                <a:gd name="T18" fmla="*/ 50 w 68"/>
                <a:gd name="T19" fmla="*/ 10 h 56"/>
                <a:gd name="T20" fmla="*/ 56 w 68"/>
                <a:gd name="T21" fmla="*/ 16 h 56"/>
                <a:gd name="T22" fmla="*/ 60 w 68"/>
                <a:gd name="T23" fmla="*/ 20 h 56"/>
                <a:gd name="T24" fmla="*/ 66 w 68"/>
                <a:gd name="T25" fmla="*/ 22 h 56"/>
                <a:gd name="T26" fmla="*/ 66 w 68"/>
                <a:gd name="T27" fmla="*/ 24 h 56"/>
                <a:gd name="T28" fmla="*/ 60 w 68"/>
                <a:gd name="T29" fmla="*/ 26 h 56"/>
                <a:gd name="T30" fmla="*/ 56 w 68"/>
                <a:gd name="T31" fmla="*/ 32 h 56"/>
                <a:gd name="T32" fmla="*/ 56 w 68"/>
                <a:gd name="T33" fmla="*/ 36 h 56"/>
                <a:gd name="T34" fmla="*/ 56 w 68"/>
                <a:gd name="T35" fmla="*/ 40 h 56"/>
                <a:gd name="T36" fmla="*/ 56 w 68"/>
                <a:gd name="T37" fmla="*/ 42 h 56"/>
                <a:gd name="T38" fmla="*/ 54 w 68"/>
                <a:gd name="T39" fmla="*/ 48 h 56"/>
                <a:gd name="T40" fmla="*/ 54 w 68"/>
                <a:gd name="T41" fmla="*/ 44 h 56"/>
                <a:gd name="T42" fmla="*/ 52 w 68"/>
                <a:gd name="T43" fmla="*/ 42 h 56"/>
                <a:gd name="T44" fmla="*/ 52 w 68"/>
                <a:gd name="T45" fmla="*/ 48 h 56"/>
                <a:gd name="T46" fmla="*/ 54 w 68"/>
                <a:gd name="T47" fmla="*/ 52 h 56"/>
                <a:gd name="T48" fmla="*/ 52 w 68"/>
                <a:gd name="T49" fmla="*/ 56 h 56"/>
                <a:gd name="T50" fmla="*/ 48 w 68"/>
                <a:gd name="T51" fmla="*/ 54 h 56"/>
                <a:gd name="T52" fmla="*/ 42 w 68"/>
                <a:gd name="T53" fmla="*/ 50 h 56"/>
                <a:gd name="T54" fmla="*/ 44 w 68"/>
                <a:gd name="T55" fmla="*/ 44 h 56"/>
                <a:gd name="T56" fmla="*/ 44 w 68"/>
                <a:gd name="T57" fmla="*/ 42 h 56"/>
                <a:gd name="T58" fmla="*/ 42 w 68"/>
                <a:gd name="T59" fmla="*/ 38 h 56"/>
                <a:gd name="T60" fmla="*/ 40 w 68"/>
                <a:gd name="T61" fmla="*/ 38 h 56"/>
                <a:gd name="T62" fmla="*/ 38 w 68"/>
                <a:gd name="T63" fmla="*/ 40 h 56"/>
                <a:gd name="T64" fmla="*/ 34 w 68"/>
                <a:gd name="T65" fmla="*/ 42 h 56"/>
                <a:gd name="T66" fmla="*/ 30 w 68"/>
                <a:gd name="T67" fmla="*/ 46 h 56"/>
                <a:gd name="T68" fmla="*/ 28 w 68"/>
                <a:gd name="T69" fmla="*/ 46 h 56"/>
                <a:gd name="T70" fmla="*/ 26 w 68"/>
                <a:gd name="T71" fmla="*/ 48 h 56"/>
                <a:gd name="T72" fmla="*/ 24 w 68"/>
                <a:gd name="T73" fmla="*/ 48 h 56"/>
                <a:gd name="T74" fmla="*/ 24 w 68"/>
                <a:gd name="T75" fmla="*/ 44 h 56"/>
                <a:gd name="T76" fmla="*/ 26 w 68"/>
                <a:gd name="T77" fmla="*/ 40 h 56"/>
                <a:gd name="T78" fmla="*/ 20 w 68"/>
                <a:gd name="T79" fmla="*/ 38 h 56"/>
                <a:gd name="T80" fmla="*/ 12 w 68"/>
                <a:gd name="T81" fmla="*/ 32 h 56"/>
                <a:gd name="T82" fmla="*/ 14 w 68"/>
                <a:gd name="T83" fmla="*/ 26 h 56"/>
                <a:gd name="T84" fmla="*/ 8 w 68"/>
                <a:gd name="T85" fmla="*/ 20 h 56"/>
                <a:gd name="T86" fmla="*/ 8 w 68"/>
                <a:gd name="T87" fmla="*/ 14 h 56"/>
                <a:gd name="T88" fmla="*/ 0 w 68"/>
                <a:gd name="T89" fmla="*/ 12 h 56"/>
                <a:gd name="T90" fmla="*/ 16 w 68"/>
                <a:gd name="T91" fmla="*/ 40 h 56"/>
                <a:gd name="T92" fmla="*/ 10 w 68"/>
                <a:gd name="T93" fmla="*/ 36 h 56"/>
                <a:gd name="T94" fmla="*/ 6 w 68"/>
                <a:gd name="T95" fmla="*/ 38 h 56"/>
                <a:gd name="T96" fmla="*/ 2 w 68"/>
                <a:gd name="T97" fmla="*/ 34 h 56"/>
                <a:gd name="T98" fmla="*/ 0 w 68"/>
                <a:gd name="T99" fmla="*/ 36 h 56"/>
                <a:gd name="T100" fmla="*/ 2 w 68"/>
                <a:gd name="T101" fmla="*/ 38 h 56"/>
                <a:gd name="T102" fmla="*/ 4 w 68"/>
                <a:gd name="T103" fmla="*/ 40 h 56"/>
                <a:gd name="T104" fmla="*/ 10 w 68"/>
                <a:gd name="T105" fmla="*/ 44 h 56"/>
                <a:gd name="T106" fmla="*/ 14 w 68"/>
                <a:gd name="T107" fmla="*/ 48 h 56"/>
                <a:gd name="T108" fmla="*/ 20 w 68"/>
                <a:gd name="T10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56">
                  <a:moveTo>
                    <a:pt x="0" y="12"/>
                  </a:moveTo>
                  <a:lnTo>
                    <a:pt x="0" y="10"/>
                  </a:lnTo>
                  <a:lnTo>
                    <a:pt x="4" y="8"/>
                  </a:lnTo>
                  <a:lnTo>
                    <a:pt x="12" y="12"/>
                  </a:lnTo>
                  <a:lnTo>
                    <a:pt x="16" y="12"/>
                  </a:lnTo>
                  <a:lnTo>
                    <a:pt x="22" y="14"/>
                  </a:lnTo>
                  <a:lnTo>
                    <a:pt x="22" y="10"/>
                  </a:lnTo>
                  <a:lnTo>
                    <a:pt x="20" y="8"/>
                  </a:lnTo>
                  <a:lnTo>
                    <a:pt x="18" y="6"/>
                  </a:lnTo>
                  <a:lnTo>
                    <a:pt x="18" y="2"/>
                  </a:lnTo>
                  <a:lnTo>
                    <a:pt x="22" y="2"/>
                  </a:lnTo>
                  <a:lnTo>
                    <a:pt x="28" y="6"/>
                  </a:lnTo>
                  <a:lnTo>
                    <a:pt x="28" y="10"/>
                  </a:lnTo>
                  <a:lnTo>
                    <a:pt x="34" y="10"/>
                  </a:lnTo>
                  <a:lnTo>
                    <a:pt x="36" y="8"/>
                  </a:lnTo>
                  <a:lnTo>
                    <a:pt x="40" y="6"/>
                  </a:lnTo>
                  <a:lnTo>
                    <a:pt x="44" y="0"/>
                  </a:lnTo>
                  <a:lnTo>
                    <a:pt x="46" y="2"/>
                  </a:lnTo>
                  <a:lnTo>
                    <a:pt x="50" y="8"/>
                  </a:lnTo>
                  <a:lnTo>
                    <a:pt x="50" y="10"/>
                  </a:lnTo>
                  <a:lnTo>
                    <a:pt x="52" y="14"/>
                  </a:lnTo>
                  <a:lnTo>
                    <a:pt x="56" y="16"/>
                  </a:lnTo>
                  <a:lnTo>
                    <a:pt x="56" y="18"/>
                  </a:lnTo>
                  <a:lnTo>
                    <a:pt x="60" y="20"/>
                  </a:lnTo>
                  <a:lnTo>
                    <a:pt x="62" y="20"/>
                  </a:lnTo>
                  <a:lnTo>
                    <a:pt x="66" y="22"/>
                  </a:lnTo>
                  <a:lnTo>
                    <a:pt x="68" y="24"/>
                  </a:lnTo>
                  <a:lnTo>
                    <a:pt x="66" y="24"/>
                  </a:lnTo>
                  <a:lnTo>
                    <a:pt x="64" y="26"/>
                  </a:lnTo>
                  <a:lnTo>
                    <a:pt x="60" y="26"/>
                  </a:lnTo>
                  <a:lnTo>
                    <a:pt x="56" y="28"/>
                  </a:lnTo>
                  <a:lnTo>
                    <a:pt x="56" y="32"/>
                  </a:lnTo>
                  <a:lnTo>
                    <a:pt x="58" y="34"/>
                  </a:lnTo>
                  <a:lnTo>
                    <a:pt x="56" y="36"/>
                  </a:lnTo>
                  <a:lnTo>
                    <a:pt x="56" y="38"/>
                  </a:lnTo>
                  <a:lnTo>
                    <a:pt x="56" y="40"/>
                  </a:lnTo>
                  <a:lnTo>
                    <a:pt x="56" y="40"/>
                  </a:lnTo>
                  <a:lnTo>
                    <a:pt x="56" y="42"/>
                  </a:lnTo>
                  <a:lnTo>
                    <a:pt x="56" y="46"/>
                  </a:lnTo>
                  <a:lnTo>
                    <a:pt x="54" y="48"/>
                  </a:lnTo>
                  <a:lnTo>
                    <a:pt x="54" y="46"/>
                  </a:lnTo>
                  <a:lnTo>
                    <a:pt x="54" y="44"/>
                  </a:lnTo>
                  <a:lnTo>
                    <a:pt x="54" y="42"/>
                  </a:lnTo>
                  <a:lnTo>
                    <a:pt x="52" y="42"/>
                  </a:lnTo>
                  <a:lnTo>
                    <a:pt x="52" y="46"/>
                  </a:lnTo>
                  <a:lnTo>
                    <a:pt x="52" y="48"/>
                  </a:lnTo>
                  <a:lnTo>
                    <a:pt x="52" y="50"/>
                  </a:lnTo>
                  <a:lnTo>
                    <a:pt x="54" y="52"/>
                  </a:lnTo>
                  <a:lnTo>
                    <a:pt x="54" y="56"/>
                  </a:lnTo>
                  <a:lnTo>
                    <a:pt x="52" y="56"/>
                  </a:lnTo>
                  <a:lnTo>
                    <a:pt x="50" y="56"/>
                  </a:lnTo>
                  <a:lnTo>
                    <a:pt x="48" y="54"/>
                  </a:lnTo>
                  <a:lnTo>
                    <a:pt x="46" y="54"/>
                  </a:lnTo>
                  <a:lnTo>
                    <a:pt x="42" y="50"/>
                  </a:lnTo>
                  <a:lnTo>
                    <a:pt x="46" y="46"/>
                  </a:lnTo>
                  <a:lnTo>
                    <a:pt x="44" y="44"/>
                  </a:lnTo>
                  <a:lnTo>
                    <a:pt x="44" y="44"/>
                  </a:lnTo>
                  <a:lnTo>
                    <a:pt x="44" y="42"/>
                  </a:lnTo>
                  <a:lnTo>
                    <a:pt x="44" y="40"/>
                  </a:lnTo>
                  <a:lnTo>
                    <a:pt x="42" y="38"/>
                  </a:lnTo>
                  <a:lnTo>
                    <a:pt x="40" y="38"/>
                  </a:lnTo>
                  <a:lnTo>
                    <a:pt x="40" y="38"/>
                  </a:lnTo>
                  <a:lnTo>
                    <a:pt x="40" y="38"/>
                  </a:lnTo>
                  <a:lnTo>
                    <a:pt x="38" y="40"/>
                  </a:lnTo>
                  <a:lnTo>
                    <a:pt x="36" y="40"/>
                  </a:lnTo>
                  <a:lnTo>
                    <a:pt x="34" y="42"/>
                  </a:lnTo>
                  <a:lnTo>
                    <a:pt x="32" y="42"/>
                  </a:lnTo>
                  <a:lnTo>
                    <a:pt x="30" y="46"/>
                  </a:lnTo>
                  <a:lnTo>
                    <a:pt x="28" y="46"/>
                  </a:lnTo>
                  <a:lnTo>
                    <a:pt x="28" y="46"/>
                  </a:lnTo>
                  <a:lnTo>
                    <a:pt x="28" y="48"/>
                  </a:lnTo>
                  <a:lnTo>
                    <a:pt x="26" y="48"/>
                  </a:lnTo>
                  <a:lnTo>
                    <a:pt x="24" y="48"/>
                  </a:lnTo>
                  <a:lnTo>
                    <a:pt x="24" y="48"/>
                  </a:lnTo>
                  <a:lnTo>
                    <a:pt x="24" y="46"/>
                  </a:lnTo>
                  <a:lnTo>
                    <a:pt x="24" y="44"/>
                  </a:lnTo>
                  <a:lnTo>
                    <a:pt x="24" y="42"/>
                  </a:lnTo>
                  <a:lnTo>
                    <a:pt x="26" y="40"/>
                  </a:lnTo>
                  <a:lnTo>
                    <a:pt x="24" y="38"/>
                  </a:lnTo>
                  <a:lnTo>
                    <a:pt x="20" y="38"/>
                  </a:lnTo>
                  <a:lnTo>
                    <a:pt x="14" y="34"/>
                  </a:lnTo>
                  <a:lnTo>
                    <a:pt x="12" y="32"/>
                  </a:lnTo>
                  <a:lnTo>
                    <a:pt x="14" y="30"/>
                  </a:lnTo>
                  <a:lnTo>
                    <a:pt x="14" y="26"/>
                  </a:lnTo>
                  <a:lnTo>
                    <a:pt x="10" y="22"/>
                  </a:lnTo>
                  <a:lnTo>
                    <a:pt x="8" y="20"/>
                  </a:lnTo>
                  <a:lnTo>
                    <a:pt x="10" y="18"/>
                  </a:lnTo>
                  <a:lnTo>
                    <a:pt x="8" y="14"/>
                  </a:lnTo>
                  <a:lnTo>
                    <a:pt x="2" y="14"/>
                  </a:lnTo>
                  <a:lnTo>
                    <a:pt x="0" y="12"/>
                  </a:lnTo>
                  <a:close/>
                  <a:moveTo>
                    <a:pt x="20" y="48"/>
                  </a:moveTo>
                  <a:lnTo>
                    <a:pt x="16" y="40"/>
                  </a:lnTo>
                  <a:lnTo>
                    <a:pt x="12" y="40"/>
                  </a:lnTo>
                  <a:lnTo>
                    <a:pt x="10" y="36"/>
                  </a:lnTo>
                  <a:lnTo>
                    <a:pt x="8" y="36"/>
                  </a:lnTo>
                  <a:lnTo>
                    <a:pt x="6" y="38"/>
                  </a:lnTo>
                  <a:lnTo>
                    <a:pt x="4" y="34"/>
                  </a:lnTo>
                  <a:lnTo>
                    <a:pt x="2" y="34"/>
                  </a:lnTo>
                  <a:lnTo>
                    <a:pt x="0" y="36"/>
                  </a:lnTo>
                  <a:lnTo>
                    <a:pt x="0" y="36"/>
                  </a:lnTo>
                  <a:lnTo>
                    <a:pt x="0" y="36"/>
                  </a:lnTo>
                  <a:lnTo>
                    <a:pt x="2" y="38"/>
                  </a:lnTo>
                  <a:lnTo>
                    <a:pt x="4" y="38"/>
                  </a:lnTo>
                  <a:lnTo>
                    <a:pt x="4" y="40"/>
                  </a:lnTo>
                  <a:lnTo>
                    <a:pt x="4" y="42"/>
                  </a:lnTo>
                  <a:lnTo>
                    <a:pt x="10" y="44"/>
                  </a:lnTo>
                  <a:lnTo>
                    <a:pt x="10" y="46"/>
                  </a:lnTo>
                  <a:lnTo>
                    <a:pt x="14" y="48"/>
                  </a:lnTo>
                  <a:lnTo>
                    <a:pt x="18" y="48"/>
                  </a:lnTo>
                  <a:lnTo>
                    <a:pt x="20" y="50"/>
                  </a:lnTo>
                  <a:lnTo>
                    <a:pt x="20" y="4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39" name="Austria">
              <a:extLst>
                <a:ext uri="{FF2B5EF4-FFF2-40B4-BE49-F238E27FC236}">
                  <a16:creationId xmlns:a16="http://schemas.microsoft.com/office/drawing/2014/main" id="{E2BCDFE2-8A95-4714-8F0B-E6E8662BAA41}"/>
                </a:ext>
              </a:extLst>
            </p:cNvPr>
            <p:cNvSpPr>
              <a:spLocks/>
            </p:cNvSpPr>
            <p:nvPr/>
          </p:nvSpPr>
          <p:spPr bwMode="auto">
            <a:xfrm>
              <a:off x="6115139" y="3162145"/>
              <a:ext cx="164592" cy="76554"/>
            </a:xfrm>
            <a:custGeom>
              <a:avLst/>
              <a:gdLst>
                <a:gd name="T0" fmla="*/ 52 w 86"/>
                <a:gd name="T1" fmla="*/ 38 h 40"/>
                <a:gd name="T2" fmla="*/ 60 w 86"/>
                <a:gd name="T3" fmla="*/ 40 h 40"/>
                <a:gd name="T4" fmla="*/ 64 w 86"/>
                <a:gd name="T5" fmla="*/ 40 h 40"/>
                <a:gd name="T6" fmla="*/ 70 w 86"/>
                <a:gd name="T7" fmla="*/ 38 h 40"/>
                <a:gd name="T8" fmla="*/ 76 w 86"/>
                <a:gd name="T9" fmla="*/ 34 h 40"/>
                <a:gd name="T10" fmla="*/ 82 w 86"/>
                <a:gd name="T11" fmla="*/ 32 h 40"/>
                <a:gd name="T12" fmla="*/ 80 w 86"/>
                <a:gd name="T13" fmla="*/ 26 h 40"/>
                <a:gd name="T14" fmla="*/ 80 w 86"/>
                <a:gd name="T15" fmla="*/ 20 h 40"/>
                <a:gd name="T16" fmla="*/ 86 w 86"/>
                <a:gd name="T17" fmla="*/ 20 h 40"/>
                <a:gd name="T18" fmla="*/ 86 w 86"/>
                <a:gd name="T19" fmla="*/ 14 h 40"/>
                <a:gd name="T20" fmla="*/ 84 w 86"/>
                <a:gd name="T21" fmla="*/ 4 h 40"/>
                <a:gd name="T22" fmla="*/ 78 w 86"/>
                <a:gd name="T23" fmla="*/ 2 h 40"/>
                <a:gd name="T24" fmla="*/ 70 w 86"/>
                <a:gd name="T25" fmla="*/ 2 h 40"/>
                <a:gd name="T26" fmla="*/ 64 w 86"/>
                <a:gd name="T27" fmla="*/ 0 h 40"/>
                <a:gd name="T28" fmla="*/ 60 w 86"/>
                <a:gd name="T29" fmla="*/ 2 h 40"/>
                <a:gd name="T30" fmla="*/ 58 w 86"/>
                <a:gd name="T31" fmla="*/ 4 h 40"/>
                <a:gd name="T32" fmla="*/ 54 w 86"/>
                <a:gd name="T33" fmla="*/ 6 h 40"/>
                <a:gd name="T34" fmla="*/ 46 w 86"/>
                <a:gd name="T35" fmla="*/ 2 h 40"/>
                <a:gd name="T36" fmla="*/ 46 w 86"/>
                <a:gd name="T37" fmla="*/ 8 h 40"/>
                <a:gd name="T38" fmla="*/ 42 w 86"/>
                <a:gd name="T39" fmla="*/ 10 h 40"/>
                <a:gd name="T40" fmla="*/ 36 w 86"/>
                <a:gd name="T41" fmla="*/ 14 h 40"/>
                <a:gd name="T42" fmla="*/ 38 w 86"/>
                <a:gd name="T43" fmla="*/ 18 h 40"/>
                <a:gd name="T44" fmla="*/ 38 w 86"/>
                <a:gd name="T45" fmla="*/ 20 h 40"/>
                <a:gd name="T46" fmla="*/ 32 w 86"/>
                <a:gd name="T47" fmla="*/ 20 h 40"/>
                <a:gd name="T48" fmla="*/ 28 w 86"/>
                <a:gd name="T49" fmla="*/ 20 h 40"/>
                <a:gd name="T50" fmla="*/ 22 w 86"/>
                <a:gd name="T51" fmla="*/ 22 h 40"/>
                <a:gd name="T52" fmla="*/ 18 w 86"/>
                <a:gd name="T53" fmla="*/ 22 h 40"/>
                <a:gd name="T54" fmla="*/ 12 w 86"/>
                <a:gd name="T55" fmla="*/ 20 h 40"/>
                <a:gd name="T56" fmla="*/ 10 w 86"/>
                <a:gd name="T57" fmla="*/ 22 h 40"/>
                <a:gd name="T58" fmla="*/ 6 w 86"/>
                <a:gd name="T59" fmla="*/ 24 h 40"/>
                <a:gd name="T60" fmla="*/ 2 w 86"/>
                <a:gd name="T61" fmla="*/ 22 h 40"/>
                <a:gd name="T62" fmla="*/ 0 w 86"/>
                <a:gd name="T63" fmla="*/ 22 h 40"/>
                <a:gd name="T64" fmla="*/ 2 w 86"/>
                <a:gd name="T65" fmla="*/ 26 h 40"/>
                <a:gd name="T66" fmla="*/ 2 w 86"/>
                <a:gd name="T67" fmla="*/ 28 h 40"/>
                <a:gd name="T68" fmla="*/ 6 w 86"/>
                <a:gd name="T69" fmla="*/ 28 h 40"/>
                <a:gd name="T70" fmla="*/ 10 w 86"/>
                <a:gd name="T71" fmla="*/ 28 h 40"/>
                <a:gd name="T72" fmla="*/ 14 w 86"/>
                <a:gd name="T73" fmla="*/ 32 h 40"/>
                <a:gd name="T74" fmla="*/ 18 w 86"/>
                <a:gd name="T75" fmla="*/ 32 h 40"/>
                <a:gd name="T76" fmla="*/ 26 w 86"/>
                <a:gd name="T77" fmla="*/ 30 h 40"/>
                <a:gd name="T78" fmla="*/ 32 w 86"/>
                <a:gd name="T79" fmla="*/ 32 h 40"/>
                <a:gd name="T80" fmla="*/ 44 w 86"/>
                <a:gd name="T81" fmla="*/ 36 h 40"/>
                <a:gd name="T82" fmla="*/ 50 w 86"/>
                <a:gd name="T8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40">
                  <a:moveTo>
                    <a:pt x="50" y="38"/>
                  </a:moveTo>
                  <a:lnTo>
                    <a:pt x="52" y="38"/>
                  </a:lnTo>
                  <a:lnTo>
                    <a:pt x="58" y="38"/>
                  </a:lnTo>
                  <a:lnTo>
                    <a:pt x="60" y="40"/>
                  </a:lnTo>
                  <a:lnTo>
                    <a:pt x="62" y="40"/>
                  </a:lnTo>
                  <a:lnTo>
                    <a:pt x="64" y="40"/>
                  </a:lnTo>
                  <a:lnTo>
                    <a:pt x="68" y="38"/>
                  </a:lnTo>
                  <a:lnTo>
                    <a:pt x="70" y="38"/>
                  </a:lnTo>
                  <a:lnTo>
                    <a:pt x="70" y="38"/>
                  </a:lnTo>
                  <a:lnTo>
                    <a:pt x="76" y="34"/>
                  </a:lnTo>
                  <a:lnTo>
                    <a:pt x="80" y="34"/>
                  </a:lnTo>
                  <a:lnTo>
                    <a:pt x="82" y="32"/>
                  </a:lnTo>
                  <a:lnTo>
                    <a:pt x="80" y="28"/>
                  </a:lnTo>
                  <a:lnTo>
                    <a:pt x="80" y="26"/>
                  </a:lnTo>
                  <a:lnTo>
                    <a:pt x="82" y="24"/>
                  </a:lnTo>
                  <a:lnTo>
                    <a:pt x="80" y="20"/>
                  </a:lnTo>
                  <a:lnTo>
                    <a:pt x="80" y="20"/>
                  </a:lnTo>
                  <a:lnTo>
                    <a:pt x="86" y="20"/>
                  </a:lnTo>
                  <a:lnTo>
                    <a:pt x="86" y="18"/>
                  </a:lnTo>
                  <a:lnTo>
                    <a:pt x="86" y="14"/>
                  </a:lnTo>
                  <a:lnTo>
                    <a:pt x="84" y="8"/>
                  </a:lnTo>
                  <a:lnTo>
                    <a:pt x="84" y="4"/>
                  </a:lnTo>
                  <a:lnTo>
                    <a:pt x="80" y="4"/>
                  </a:lnTo>
                  <a:lnTo>
                    <a:pt x="78" y="2"/>
                  </a:lnTo>
                  <a:lnTo>
                    <a:pt x="74" y="2"/>
                  </a:lnTo>
                  <a:lnTo>
                    <a:pt x="70" y="2"/>
                  </a:lnTo>
                  <a:lnTo>
                    <a:pt x="68" y="0"/>
                  </a:lnTo>
                  <a:lnTo>
                    <a:pt x="64" y="0"/>
                  </a:lnTo>
                  <a:lnTo>
                    <a:pt x="60" y="0"/>
                  </a:lnTo>
                  <a:lnTo>
                    <a:pt x="60" y="2"/>
                  </a:lnTo>
                  <a:lnTo>
                    <a:pt x="58" y="2"/>
                  </a:lnTo>
                  <a:lnTo>
                    <a:pt x="58" y="4"/>
                  </a:lnTo>
                  <a:lnTo>
                    <a:pt x="54" y="4"/>
                  </a:lnTo>
                  <a:lnTo>
                    <a:pt x="54" y="6"/>
                  </a:lnTo>
                  <a:lnTo>
                    <a:pt x="48" y="2"/>
                  </a:lnTo>
                  <a:lnTo>
                    <a:pt x="46" y="2"/>
                  </a:lnTo>
                  <a:lnTo>
                    <a:pt x="46" y="4"/>
                  </a:lnTo>
                  <a:lnTo>
                    <a:pt x="46" y="8"/>
                  </a:lnTo>
                  <a:lnTo>
                    <a:pt x="44" y="8"/>
                  </a:lnTo>
                  <a:lnTo>
                    <a:pt x="42" y="10"/>
                  </a:lnTo>
                  <a:lnTo>
                    <a:pt x="40" y="10"/>
                  </a:lnTo>
                  <a:lnTo>
                    <a:pt x="36" y="14"/>
                  </a:lnTo>
                  <a:lnTo>
                    <a:pt x="36" y="16"/>
                  </a:lnTo>
                  <a:lnTo>
                    <a:pt x="38" y="18"/>
                  </a:lnTo>
                  <a:lnTo>
                    <a:pt x="40" y="20"/>
                  </a:lnTo>
                  <a:lnTo>
                    <a:pt x="38" y="20"/>
                  </a:lnTo>
                  <a:lnTo>
                    <a:pt x="36" y="20"/>
                  </a:lnTo>
                  <a:lnTo>
                    <a:pt x="32" y="20"/>
                  </a:lnTo>
                  <a:lnTo>
                    <a:pt x="30" y="20"/>
                  </a:lnTo>
                  <a:lnTo>
                    <a:pt x="28" y="20"/>
                  </a:lnTo>
                  <a:lnTo>
                    <a:pt x="24" y="22"/>
                  </a:lnTo>
                  <a:lnTo>
                    <a:pt x="22" y="22"/>
                  </a:lnTo>
                  <a:lnTo>
                    <a:pt x="20" y="22"/>
                  </a:lnTo>
                  <a:lnTo>
                    <a:pt x="18" y="22"/>
                  </a:lnTo>
                  <a:lnTo>
                    <a:pt x="16" y="22"/>
                  </a:lnTo>
                  <a:lnTo>
                    <a:pt x="12" y="20"/>
                  </a:lnTo>
                  <a:lnTo>
                    <a:pt x="10" y="22"/>
                  </a:lnTo>
                  <a:lnTo>
                    <a:pt x="10" y="22"/>
                  </a:lnTo>
                  <a:lnTo>
                    <a:pt x="10" y="24"/>
                  </a:lnTo>
                  <a:lnTo>
                    <a:pt x="6" y="24"/>
                  </a:lnTo>
                  <a:lnTo>
                    <a:pt x="4" y="22"/>
                  </a:lnTo>
                  <a:lnTo>
                    <a:pt x="2" y="22"/>
                  </a:lnTo>
                  <a:lnTo>
                    <a:pt x="0" y="22"/>
                  </a:lnTo>
                  <a:lnTo>
                    <a:pt x="0" y="22"/>
                  </a:lnTo>
                  <a:lnTo>
                    <a:pt x="2" y="24"/>
                  </a:lnTo>
                  <a:lnTo>
                    <a:pt x="2" y="26"/>
                  </a:lnTo>
                  <a:lnTo>
                    <a:pt x="2" y="26"/>
                  </a:lnTo>
                  <a:lnTo>
                    <a:pt x="2" y="28"/>
                  </a:lnTo>
                  <a:lnTo>
                    <a:pt x="4" y="28"/>
                  </a:lnTo>
                  <a:lnTo>
                    <a:pt x="6" y="28"/>
                  </a:lnTo>
                  <a:lnTo>
                    <a:pt x="8" y="30"/>
                  </a:lnTo>
                  <a:lnTo>
                    <a:pt x="10" y="28"/>
                  </a:lnTo>
                  <a:lnTo>
                    <a:pt x="12" y="28"/>
                  </a:lnTo>
                  <a:lnTo>
                    <a:pt x="14" y="32"/>
                  </a:lnTo>
                  <a:lnTo>
                    <a:pt x="14" y="30"/>
                  </a:lnTo>
                  <a:lnTo>
                    <a:pt x="18" y="32"/>
                  </a:lnTo>
                  <a:lnTo>
                    <a:pt x="24" y="28"/>
                  </a:lnTo>
                  <a:lnTo>
                    <a:pt x="26" y="30"/>
                  </a:lnTo>
                  <a:lnTo>
                    <a:pt x="32" y="30"/>
                  </a:lnTo>
                  <a:lnTo>
                    <a:pt x="32" y="32"/>
                  </a:lnTo>
                  <a:lnTo>
                    <a:pt x="36" y="36"/>
                  </a:lnTo>
                  <a:lnTo>
                    <a:pt x="44" y="36"/>
                  </a:lnTo>
                  <a:lnTo>
                    <a:pt x="48" y="36"/>
                  </a:lnTo>
                  <a:lnTo>
                    <a:pt x="50" y="38"/>
                  </a:lnTo>
                  <a:lnTo>
                    <a:pt x="50" y="3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40" name="Armenia">
              <a:extLst>
                <a:ext uri="{FF2B5EF4-FFF2-40B4-BE49-F238E27FC236}">
                  <a16:creationId xmlns:a16="http://schemas.microsoft.com/office/drawing/2014/main" id="{8A610399-791A-4EB6-A17E-B36834513F61}"/>
                </a:ext>
              </a:extLst>
            </p:cNvPr>
            <p:cNvSpPr>
              <a:spLocks/>
            </p:cNvSpPr>
            <p:nvPr/>
          </p:nvSpPr>
          <p:spPr bwMode="auto">
            <a:xfrm>
              <a:off x="6876855" y="3376497"/>
              <a:ext cx="84210" cy="68899"/>
            </a:xfrm>
            <a:custGeom>
              <a:avLst/>
              <a:gdLst>
                <a:gd name="T0" fmla="*/ 0 w 44"/>
                <a:gd name="T1" fmla="*/ 2 h 36"/>
                <a:gd name="T2" fmla="*/ 4 w 44"/>
                <a:gd name="T3" fmla="*/ 0 h 36"/>
                <a:gd name="T4" fmla="*/ 10 w 44"/>
                <a:gd name="T5" fmla="*/ 0 h 36"/>
                <a:gd name="T6" fmla="*/ 10 w 44"/>
                <a:gd name="T7" fmla="*/ 0 h 36"/>
                <a:gd name="T8" fmla="*/ 18 w 44"/>
                <a:gd name="T9" fmla="*/ 0 h 36"/>
                <a:gd name="T10" fmla="*/ 20 w 44"/>
                <a:gd name="T11" fmla="*/ 2 h 36"/>
                <a:gd name="T12" fmla="*/ 26 w 44"/>
                <a:gd name="T13" fmla="*/ 2 h 36"/>
                <a:gd name="T14" fmla="*/ 28 w 44"/>
                <a:gd name="T15" fmla="*/ 6 h 36"/>
                <a:gd name="T16" fmla="*/ 26 w 44"/>
                <a:gd name="T17" fmla="*/ 8 h 36"/>
                <a:gd name="T18" fmla="*/ 28 w 44"/>
                <a:gd name="T19" fmla="*/ 10 h 36"/>
                <a:gd name="T20" fmla="*/ 32 w 44"/>
                <a:gd name="T21" fmla="*/ 14 h 36"/>
                <a:gd name="T22" fmla="*/ 32 w 44"/>
                <a:gd name="T23" fmla="*/ 18 h 36"/>
                <a:gd name="T24" fmla="*/ 30 w 44"/>
                <a:gd name="T25" fmla="*/ 20 h 36"/>
                <a:gd name="T26" fmla="*/ 32 w 44"/>
                <a:gd name="T27" fmla="*/ 22 h 36"/>
                <a:gd name="T28" fmla="*/ 38 w 44"/>
                <a:gd name="T29" fmla="*/ 26 h 36"/>
                <a:gd name="T30" fmla="*/ 42 w 44"/>
                <a:gd name="T31" fmla="*/ 26 h 36"/>
                <a:gd name="T32" fmla="*/ 44 w 44"/>
                <a:gd name="T33" fmla="*/ 28 h 36"/>
                <a:gd name="T34" fmla="*/ 42 w 44"/>
                <a:gd name="T35" fmla="*/ 30 h 36"/>
                <a:gd name="T36" fmla="*/ 42 w 44"/>
                <a:gd name="T37" fmla="*/ 32 h 36"/>
                <a:gd name="T38" fmla="*/ 42 w 44"/>
                <a:gd name="T39" fmla="*/ 34 h 36"/>
                <a:gd name="T40" fmla="*/ 42 w 44"/>
                <a:gd name="T41" fmla="*/ 36 h 36"/>
                <a:gd name="T42" fmla="*/ 38 w 44"/>
                <a:gd name="T43" fmla="*/ 36 h 36"/>
                <a:gd name="T44" fmla="*/ 34 w 44"/>
                <a:gd name="T45" fmla="*/ 28 h 36"/>
                <a:gd name="T46" fmla="*/ 30 w 44"/>
                <a:gd name="T47" fmla="*/ 28 h 36"/>
                <a:gd name="T48" fmla="*/ 28 w 44"/>
                <a:gd name="T49" fmla="*/ 24 h 36"/>
                <a:gd name="T50" fmla="*/ 26 w 44"/>
                <a:gd name="T51" fmla="*/ 24 h 36"/>
                <a:gd name="T52" fmla="*/ 24 w 44"/>
                <a:gd name="T53" fmla="*/ 26 h 36"/>
                <a:gd name="T54" fmla="*/ 22 w 44"/>
                <a:gd name="T55" fmla="*/ 22 h 36"/>
                <a:gd name="T56" fmla="*/ 20 w 44"/>
                <a:gd name="T57" fmla="*/ 22 h 36"/>
                <a:gd name="T58" fmla="*/ 18 w 44"/>
                <a:gd name="T59" fmla="*/ 24 h 36"/>
                <a:gd name="T60" fmla="*/ 16 w 44"/>
                <a:gd name="T61" fmla="*/ 22 h 36"/>
                <a:gd name="T62" fmla="*/ 14 w 44"/>
                <a:gd name="T63" fmla="*/ 20 h 36"/>
                <a:gd name="T64" fmla="*/ 12 w 44"/>
                <a:gd name="T65" fmla="*/ 20 h 36"/>
                <a:gd name="T66" fmla="*/ 8 w 44"/>
                <a:gd name="T67" fmla="*/ 20 h 36"/>
                <a:gd name="T68" fmla="*/ 4 w 44"/>
                <a:gd name="T69" fmla="*/ 18 h 36"/>
                <a:gd name="T70" fmla="*/ 4 w 44"/>
                <a:gd name="T71" fmla="*/ 12 h 36"/>
                <a:gd name="T72" fmla="*/ 6 w 44"/>
                <a:gd name="T73" fmla="*/ 8 h 36"/>
                <a:gd name="T74" fmla="*/ 4 w 44"/>
                <a:gd name="T75" fmla="*/ 6 h 36"/>
                <a:gd name="T76" fmla="*/ 2 w 44"/>
                <a:gd name="T77" fmla="*/ 6 h 36"/>
                <a:gd name="T78" fmla="*/ 2 w 44"/>
                <a:gd name="T79" fmla="*/ 4 h 36"/>
                <a:gd name="T80" fmla="*/ 0 w 44"/>
                <a:gd name="T81"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36">
                  <a:moveTo>
                    <a:pt x="0" y="2"/>
                  </a:moveTo>
                  <a:lnTo>
                    <a:pt x="4" y="0"/>
                  </a:lnTo>
                  <a:lnTo>
                    <a:pt x="10" y="0"/>
                  </a:lnTo>
                  <a:lnTo>
                    <a:pt x="10" y="0"/>
                  </a:lnTo>
                  <a:lnTo>
                    <a:pt x="18" y="0"/>
                  </a:lnTo>
                  <a:lnTo>
                    <a:pt x="20" y="2"/>
                  </a:lnTo>
                  <a:lnTo>
                    <a:pt x="26" y="2"/>
                  </a:lnTo>
                  <a:lnTo>
                    <a:pt x="28" y="6"/>
                  </a:lnTo>
                  <a:lnTo>
                    <a:pt x="26" y="8"/>
                  </a:lnTo>
                  <a:lnTo>
                    <a:pt x="28" y="10"/>
                  </a:lnTo>
                  <a:lnTo>
                    <a:pt x="32" y="14"/>
                  </a:lnTo>
                  <a:lnTo>
                    <a:pt x="32" y="18"/>
                  </a:lnTo>
                  <a:lnTo>
                    <a:pt x="30" y="20"/>
                  </a:lnTo>
                  <a:lnTo>
                    <a:pt x="32" y="22"/>
                  </a:lnTo>
                  <a:lnTo>
                    <a:pt x="38" y="26"/>
                  </a:lnTo>
                  <a:lnTo>
                    <a:pt x="42" y="26"/>
                  </a:lnTo>
                  <a:lnTo>
                    <a:pt x="44" y="28"/>
                  </a:lnTo>
                  <a:lnTo>
                    <a:pt x="42" y="30"/>
                  </a:lnTo>
                  <a:lnTo>
                    <a:pt x="42" y="32"/>
                  </a:lnTo>
                  <a:lnTo>
                    <a:pt x="42" y="34"/>
                  </a:lnTo>
                  <a:lnTo>
                    <a:pt x="42" y="36"/>
                  </a:lnTo>
                  <a:lnTo>
                    <a:pt x="38" y="36"/>
                  </a:lnTo>
                  <a:lnTo>
                    <a:pt x="34" y="28"/>
                  </a:lnTo>
                  <a:lnTo>
                    <a:pt x="30" y="28"/>
                  </a:lnTo>
                  <a:lnTo>
                    <a:pt x="28" y="24"/>
                  </a:lnTo>
                  <a:lnTo>
                    <a:pt x="26" y="24"/>
                  </a:lnTo>
                  <a:lnTo>
                    <a:pt x="24" y="26"/>
                  </a:lnTo>
                  <a:lnTo>
                    <a:pt x="22" y="22"/>
                  </a:lnTo>
                  <a:lnTo>
                    <a:pt x="20" y="22"/>
                  </a:lnTo>
                  <a:lnTo>
                    <a:pt x="18" y="24"/>
                  </a:lnTo>
                  <a:lnTo>
                    <a:pt x="16" y="22"/>
                  </a:lnTo>
                  <a:lnTo>
                    <a:pt x="14" y="20"/>
                  </a:lnTo>
                  <a:lnTo>
                    <a:pt x="12" y="20"/>
                  </a:lnTo>
                  <a:lnTo>
                    <a:pt x="8" y="20"/>
                  </a:lnTo>
                  <a:lnTo>
                    <a:pt x="4" y="18"/>
                  </a:lnTo>
                  <a:lnTo>
                    <a:pt x="4" y="12"/>
                  </a:lnTo>
                  <a:lnTo>
                    <a:pt x="6" y="8"/>
                  </a:lnTo>
                  <a:lnTo>
                    <a:pt x="4" y="6"/>
                  </a:lnTo>
                  <a:lnTo>
                    <a:pt x="2" y="6"/>
                  </a:lnTo>
                  <a:lnTo>
                    <a:pt x="2" y="4"/>
                  </a:lnTo>
                  <a:lnTo>
                    <a:pt x="0" y="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41" name="Angola">
              <a:extLst>
                <a:ext uri="{FF2B5EF4-FFF2-40B4-BE49-F238E27FC236}">
                  <a16:creationId xmlns:a16="http://schemas.microsoft.com/office/drawing/2014/main" id="{5C104D46-EF39-45F8-AA1E-9523EEE57B32}"/>
                </a:ext>
              </a:extLst>
            </p:cNvPr>
            <p:cNvSpPr>
              <a:spLocks/>
            </p:cNvSpPr>
            <p:nvPr/>
          </p:nvSpPr>
          <p:spPr bwMode="auto">
            <a:xfrm>
              <a:off x="6184038" y="4563090"/>
              <a:ext cx="294735" cy="290907"/>
            </a:xfrm>
            <a:custGeom>
              <a:avLst/>
              <a:gdLst>
                <a:gd name="T0" fmla="*/ 140 w 154"/>
                <a:gd name="T1" fmla="*/ 144 h 152"/>
                <a:gd name="T2" fmla="*/ 132 w 154"/>
                <a:gd name="T3" fmla="*/ 138 h 152"/>
                <a:gd name="T4" fmla="*/ 126 w 154"/>
                <a:gd name="T5" fmla="*/ 132 h 152"/>
                <a:gd name="T6" fmla="*/ 152 w 154"/>
                <a:gd name="T7" fmla="*/ 88 h 152"/>
                <a:gd name="T8" fmla="*/ 152 w 154"/>
                <a:gd name="T9" fmla="*/ 80 h 152"/>
                <a:gd name="T10" fmla="*/ 152 w 154"/>
                <a:gd name="T11" fmla="*/ 66 h 152"/>
                <a:gd name="T12" fmla="*/ 148 w 154"/>
                <a:gd name="T13" fmla="*/ 66 h 152"/>
                <a:gd name="T14" fmla="*/ 142 w 154"/>
                <a:gd name="T15" fmla="*/ 68 h 152"/>
                <a:gd name="T16" fmla="*/ 136 w 154"/>
                <a:gd name="T17" fmla="*/ 66 h 152"/>
                <a:gd name="T18" fmla="*/ 132 w 154"/>
                <a:gd name="T19" fmla="*/ 68 h 152"/>
                <a:gd name="T20" fmla="*/ 132 w 154"/>
                <a:gd name="T21" fmla="*/ 62 h 152"/>
                <a:gd name="T22" fmla="*/ 132 w 154"/>
                <a:gd name="T23" fmla="*/ 56 h 152"/>
                <a:gd name="T24" fmla="*/ 130 w 154"/>
                <a:gd name="T25" fmla="*/ 50 h 152"/>
                <a:gd name="T26" fmla="*/ 128 w 154"/>
                <a:gd name="T27" fmla="*/ 46 h 152"/>
                <a:gd name="T28" fmla="*/ 126 w 154"/>
                <a:gd name="T29" fmla="*/ 42 h 152"/>
                <a:gd name="T30" fmla="*/ 126 w 154"/>
                <a:gd name="T31" fmla="*/ 32 h 152"/>
                <a:gd name="T32" fmla="*/ 126 w 154"/>
                <a:gd name="T33" fmla="*/ 26 h 152"/>
                <a:gd name="T34" fmla="*/ 128 w 154"/>
                <a:gd name="T35" fmla="*/ 18 h 152"/>
                <a:gd name="T36" fmla="*/ 114 w 154"/>
                <a:gd name="T37" fmla="*/ 14 h 152"/>
                <a:gd name="T38" fmla="*/ 96 w 154"/>
                <a:gd name="T39" fmla="*/ 18 h 152"/>
                <a:gd name="T40" fmla="*/ 96 w 154"/>
                <a:gd name="T41" fmla="*/ 26 h 152"/>
                <a:gd name="T42" fmla="*/ 80 w 154"/>
                <a:gd name="T43" fmla="*/ 26 h 152"/>
                <a:gd name="T44" fmla="*/ 72 w 154"/>
                <a:gd name="T45" fmla="*/ 22 h 152"/>
                <a:gd name="T46" fmla="*/ 68 w 154"/>
                <a:gd name="T47" fmla="*/ 16 h 152"/>
                <a:gd name="T48" fmla="*/ 66 w 154"/>
                <a:gd name="T49" fmla="*/ 8 h 152"/>
                <a:gd name="T50" fmla="*/ 64 w 154"/>
                <a:gd name="T51" fmla="*/ 4 h 152"/>
                <a:gd name="T52" fmla="*/ 42 w 154"/>
                <a:gd name="T53" fmla="*/ 0 h 152"/>
                <a:gd name="T54" fmla="*/ 30 w 154"/>
                <a:gd name="T55" fmla="*/ 0 h 152"/>
                <a:gd name="T56" fmla="*/ 20 w 154"/>
                <a:gd name="T57" fmla="*/ 0 h 152"/>
                <a:gd name="T58" fmla="*/ 14 w 154"/>
                <a:gd name="T59" fmla="*/ 2 h 152"/>
                <a:gd name="T60" fmla="*/ 10 w 154"/>
                <a:gd name="T61" fmla="*/ 4 h 152"/>
                <a:gd name="T62" fmla="*/ 18 w 154"/>
                <a:gd name="T63" fmla="*/ 26 h 152"/>
                <a:gd name="T64" fmla="*/ 20 w 154"/>
                <a:gd name="T65" fmla="*/ 42 h 152"/>
                <a:gd name="T66" fmla="*/ 26 w 154"/>
                <a:gd name="T67" fmla="*/ 60 h 152"/>
                <a:gd name="T68" fmla="*/ 22 w 154"/>
                <a:gd name="T69" fmla="*/ 84 h 152"/>
                <a:gd name="T70" fmla="*/ 10 w 154"/>
                <a:gd name="T71" fmla="*/ 96 h 152"/>
                <a:gd name="T72" fmla="*/ 4 w 154"/>
                <a:gd name="T73" fmla="*/ 116 h 152"/>
                <a:gd name="T74" fmla="*/ 0 w 154"/>
                <a:gd name="T75" fmla="*/ 132 h 152"/>
                <a:gd name="T76" fmla="*/ 0 w 154"/>
                <a:gd name="T77" fmla="*/ 144 h 152"/>
                <a:gd name="T78" fmla="*/ 4 w 154"/>
                <a:gd name="T79" fmla="*/ 142 h 152"/>
                <a:gd name="T80" fmla="*/ 10 w 154"/>
                <a:gd name="T81" fmla="*/ 144 h 152"/>
                <a:gd name="T82" fmla="*/ 18 w 154"/>
                <a:gd name="T83" fmla="*/ 140 h 152"/>
                <a:gd name="T84" fmla="*/ 22 w 154"/>
                <a:gd name="T85" fmla="*/ 140 h 152"/>
                <a:gd name="T86" fmla="*/ 24 w 154"/>
                <a:gd name="T87" fmla="*/ 142 h 152"/>
                <a:gd name="T88" fmla="*/ 32 w 154"/>
                <a:gd name="T89" fmla="*/ 144 h 152"/>
                <a:gd name="T90" fmla="*/ 82 w 154"/>
                <a:gd name="T91" fmla="*/ 144 h 152"/>
                <a:gd name="T92" fmla="*/ 86 w 154"/>
                <a:gd name="T93" fmla="*/ 150 h 152"/>
                <a:gd name="T94" fmla="*/ 94 w 154"/>
                <a:gd name="T95" fmla="*/ 150 h 152"/>
                <a:gd name="T96" fmla="*/ 102 w 154"/>
                <a:gd name="T97" fmla="*/ 150 h 152"/>
                <a:gd name="T98" fmla="*/ 106 w 154"/>
                <a:gd name="T99" fmla="*/ 150 h 152"/>
                <a:gd name="T100" fmla="*/ 114 w 154"/>
                <a:gd name="T101" fmla="*/ 152 h 152"/>
                <a:gd name="T102" fmla="*/ 118 w 154"/>
                <a:gd name="T103" fmla="*/ 152 h 152"/>
                <a:gd name="T104" fmla="*/ 120 w 154"/>
                <a:gd name="T105" fmla="*/ 152 h 152"/>
                <a:gd name="T106" fmla="*/ 142 w 154"/>
                <a:gd name="T107" fmla="*/ 14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152">
                  <a:moveTo>
                    <a:pt x="142" y="148"/>
                  </a:moveTo>
                  <a:lnTo>
                    <a:pt x="142" y="146"/>
                  </a:lnTo>
                  <a:lnTo>
                    <a:pt x="142" y="146"/>
                  </a:lnTo>
                  <a:lnTo>
                    <a:pt x="140" y="144"/>
                  </a:lnTo>
                  <a:lnTo>
                    <a:pt x="138" y="144"/>
                  </a:lnTo>
                  <a:lnTo>
                    <a:pt x="136" y="142"/>
                  </a:lnTo>
                  <a:lnTo>
                    <a:pt x="134" y="140"/>
                  </a:lnTo>
                  <a:lnTo>
                    <a:pt x="132" y="138"/>
                  </a:lnTo>
                  <a:lnTo>
                    <a:pt x="130" y="138"/>
                  </a:lnTo>
                  <a:lnTo>
                    <a:pt x="130" y="136"/>
                  </a:lnTo>
                  <a:lnTo>
                    <a:pt x="128" y="134"/>
                  </a:lnTo>
                  <a:lnTo>
                    <a:pt x="126" y="132"/>
                  </a:lnTo>
                  <a:lnTo>
                    <a:pt x="126" y="130"/>
                  </a:lnTo>
                  <a:lnTo>
                    <a:pt x="128" y="90"/>
                  </a:lnTo>
                  <a:lnTo>
                    <a:pt x="154" y="90"/>
                  </a:lnTo>
                  <a:lnTo>
                    <a:pt x="152" y="88"/>
                  </a:lnTo>
                  <a:lnTo>
                    <a:pt x="154" y="84"/>
                  </a:lnTo>
                  <a:lnTo>
                    <a:pt x="154" y="84"/>
                  </a:lnTo>
                  <a:lnTo>
                    <a:pt x="154" y="82"/>
                  </a:lnTo>
                  <a:lnTo>
                    <a:pt x="152" y="80"/>
                  </a:lnTo>
                  <a:lnTo>
                    <a:pt x="152" y="76"/>
                  </a:lnTo>
                  <a:lnTo>
                    <a:pt x="152" y="72"/>
                  </a:lnTo>
                  <a:lnTo>
                    <a:pt x="152" y="68"/>
                  </a:lnTo>
                  <a:lnTo>
                    <a:pt x="152" y="66"/>
                  </a:lnTo>
                  <a:lnTo>
                    <a:pt x="152" y="66"/>
                  </a:lnTo>
                  <a:lnTo>
                    <a:pt x="152" y="64"/>
                  </a:lnTo>
                  <a:lnTo>
                    <a:pt x="150" y="66"/>
                  </a:lnTo>
                  <a:lnTo>
                    <a:pt x="148" y="66"/>
                  </a:lnTo>
                  <a:lnTo>
                    <a:pt x="146" y="66"/>
                  </a:lnTo>
                  <a:lnTo>
                    <a:pt x="146" y="68"/>
                  </a:lnTo>
                  <a:lnTo>
                    <a:pt x="144" y="68"/>
                  </a:lnTo>
                  <a:lnTo>
                    <a:pt x="142" y="68"/>
                  </a:lnTo>
                  <a:lnTo>
                    <a:pt x="140" y="68"/>
                  </a:lnTo>
                  <a:lnTo>
                    <a:pt x="138" y="66"/>
                  </a:lnTo>
                  <a:lnTo>
                    <a:pt x="136" y="66"/>
                  </a:lnTo>
                  <a:lnTo>
                    <a:pt x="136" y="66"/>
                  </a:lnTo>
                  <a:lnTo>
                    <a:pt x="134" y="66"/>
                  </a:lnTo>
                  <a:lnTo>
                    <a:pt x="134" y="66"/>
                  </a:lnTo>
                  <a:lnTo>
                    <a:pt x="134" y="68"/>
                  </a:lnTo>
                  <a:lnTo>
                    <a:pt x="132" y="68"/>
                  </a:lnTo>
                  <a:lnTo>
                    <a:pt x="132" y="66"/>
                  </a:lnTo>
                  <a:lnTo>
                    <a:pt x="132" y="64"/>
                  </a:lnTo>
                  <a:lnTo>
                    <a:pt x="132" y="64"/>
                  </a:lnTo>
                  <a:lnTo>
                    <a:pt x="132" y="62"/>
                  </a:lnTo>
                  <a:lnTo>
                    <a:pt x="132" y="60"/>
                  </a:lnTo>
                  <a:lnTo>
                    <a:pt x="132" y="60"/>
                  </a:lnTo>
                  <a:lnTo>
                    <a:pt x="130" y="58"/>
                  </a:lnTo>
                  <a:lnTo>
                    <a:pt x="132" y="56"/>
                  </a:lnTo>
                  <a:lnTo>
                    <a:pt x="132" y="54"/>
                  </a:lnTo>
                  <a:lnTo>
                    <a:pt x="130" y="54"/>
                  </a:lnTo>
                  <a:lnTo>
                    <a:pt x="130" y="52"/>
                  </a:lnTo>
                  <a:lnTo>
                    <a:pt x="130" y="50"/>
                  </a:lnTo>
                  <a:lnTo>
                    <a:pt x="130" y="48"/>
                  </a:lnTo>
                  <a:lnTo>
                    <a:pt x="128" y="48"/>
                  </a:lnTo>
                  <a:lnTo>
                    <a:pt x="128" y="48"/>
                  </a:lnTo>
                  <a:lnTo>
                    <a:pt x="128" y="46"/>
                  </a:lnTo>
                  <a:lnTo>
                    <a:pt x="128" y="46"/>
                  </a:lnTo>
                  <a:lnTo>
                    <a:pt x="126" y="44"/>
                  </a:lnTo>
                  <a:lnTo>
                    <a:pt x="126" y="42"/>
                  </a:lnTo>
                  <a:lnTo>
                    <a:pt x="126" y="42"/>
                  </a:lnTo>
                  <a:lnTo>
                    <a:pt x="126" y="40"/>
                  </a:lnTo>
                  <a:lnTo>
                    <a:pt x="126" y="34"/>
                  </a:lnTo>
                  <a:lnTo>
                    <a:pt x="126" y="34"/>
                  </a:lnTo>
                  <a:lnTo>
                    <a:pt x="126" y="32"/>
                  </a:lnTo>
                  <a:lnTo>
                    <a:pt x="126" y="32"/>
                  </a:lnTo>
                  <a:lnTo>
                    <a:pt x="126" y="30"/>
                  </a:lnTo>
                  <a:lnTo>
                    <a:pt x="126" y="28"/>
                  </a:lnTo>
                  <a:lnTo>
                    <a:pt x="126" y="26"/>
                  </a:lnTo>
                  <a:lnTo>
                    <a:pt x="128" y="24"/>
                  </a:lnTo>
                  <a:lnTo>
                    <a:pt x="128" y="22"/>
                  </a:lnTo>
                  <a:lnTo>
                    <a:pt x="128" y="20"/>
                  </a:lnTo>
                  <a:lnTo>
                    <a:pt x="128" y="18"/>
                  </a:lnTo>
                  <a:lnTo>
                    <a:pt x="112" y="18"/>
                  </a:lnTo>
                  <a:lnTo>
                    <a:pt x="112" y="16"/>
                  </a:lnTo>
                  <a:lnTo>
                    <a:pt x="114" y="14"/>
                  </a:lnTo>
                  <a:lnTo>
                    <a:pt x="114" y="14"/>
                  </a:lnTo>
                  <a:lnTo>
                    <a:pt x="110" y="12"/>
                  </a:lnTo>
                  <a:lnTo>
                    <a:pt x="110" y="14"/>
                  </a:lnTo>
                  <a:lnTo>
                    <a:pt x="98" y="14"/>
                  </a:lnTo>
                  <a:lnTo>
                    <a:pt x="96" y="18"/>
                  </a:lnTo>
                  <a:lnTo>
                    <a:pt x="96" y="20"/>
                  </a:lnTo>
                  <a:lnTo>
                    <a:pt x="94" y="20"/>
                  </a:lnTo>
                  <a:lnTo>
                    <a:pt x="96" y="22"/>
                  </a:lnTo>
                  <a:lnTo>
                    <a:pt x="96" y="26"/>
                  </a:lnTo>
                  <a:lnTo>
                    <a:pt x="86" y="26"/>
                  </a:lnTo>
                  <a:lnTo>
                    <a:pt x="84" y="28"/>
                  </a:lnTo>
                  <a:lnTo>
                    <a:pt x="80" y="28"/>
                  </a:lnTo>
                  <a:lnTo>
                    <a:pt x="80" y="26"/>
                  </a:lnTo>
                  <a:lnTo>
                    <a:pt x="76" y="28"/>
                  </a:lnTo>
                  <a:lnTo>
                    <a:pt x="74" y="28"/>
                  </a:lnTo>
                  <a:lnTo>
                    <a:pt x="72" y="26"/>
                  </a:lnTo>
                  <a:lnTo>
                    <a:pt x="72" y="22"/>
                  </a:lnTo>
                  <a:lnTo>
                    <a:pt x="70" y="20"/>
                  </a:lnTo>
                  <a:lnTo>
                    <a:pt x="68" y="18"/>
                  </a:lnTo>
                  <a:lnTo>
                    <a:pt x="68" y="18"/>
                  </a:lnTo>
                  <a:lnTo>
                    <a:pt x="68" y="16"/>
                  </a:lnTo>
                  <a:lnTo>
                    <a:pt x="66" y="16"/>
                  </a:lnTo>
                  <a:lnTo>
                    <a:pt x="66" y="12"/>
                  </a:lnTo>
                  <a:lnTo>
                    <a:pt x="66" y="10"/>
                  </a:lnTo>
                  <a:lnTo>
                    <a:pt x="66" y="8"/>
                  </a:lnTo>
                  <a:lnTo>
                    <a:pt x="66" y="8"/>
                  </a:lnTo>
                  <a:lnTo>
                    <a:pt x="66" y="6"/>
                  </a:lnTo>
                  <a:lnTo>
                    <a:pt x="64" y="4"/>
                  </a:lnTo>
                  <a:lnTo>
                    <a:pt x="64" y="4"/>
                  </a:lnTo>
                  <a:lnTo>
                    <a:pt x="64" y="2"/>
                  </a:lnTo>
                  <a:lnTo>
                    <a:pt x="64" y="0"/>
                  </a:lnTo>
                  <a:lnTo>
                    <a:pt x="52" y="0"/>
                  </a:lnTo>
                  <a:lnTo>
                    <a:pt x="42" y="0"/>
                  </a:lnTo>
                  <a:lnTo>
                    <a:pt x="38" y="2"/>
                  </a:lnTo>
                  <a:lnTo>
                    <a:pt x="34" y="0"/>
                  </a:lnTo>
                  <a:lnTo>
                    <a:pt x="32" y="0"/>
                  </a:lnTo>
                  <a:lnTo>
                    <a:pt x="30" y="0"/>
                  </a:lnTo>
                  <a:lnTo>
                    <a:pt x="26" y="0"/>
                  </a:lnTo>
                  <a:lnTo>
                    <a:pt x="24" y="0"/>
                  </a:lnTo>
                  <a:lnTo>
                    <a:pt x="22" y="0"/>
                  </a:lnTo>
                  <a:lnTo>
                    <a:pt x="20" y="0"/>
                  </a:lnTo>
                  <a:lnTo>
                    <a:pt x="18" y="2"/>
                  </a:lnTo>
                  <a:lnTo>
                    <a:pt x="16" y="2"/>
                  </a:lnTo>
                  <a:lnTo>
                    <a:pt x="16" y="2"/>
                  </a:lnTo>
                  <a:lnTo>
                    <a:pt x="14" y="2"/>
                  </a:lnTo>
                  <a:lnTo>
                    <a:pt x="14" y="2"/>
                  </a:lnTo>
                  <a:lnTo>
                    <a:pt x="14" y="2"/>
                  </a:lnTo>
                  <a:lnTo>
                    <a:pt x="14" y="2"/>
                  </a:lnTo>
                  <a:lnTo>
                    <a:pt x="10" y="4"/>
                  </a:lnTo>
                  <a:lnTo>
                    <a:pt x="12" y="6"/>
                  </a:lnTo>
                  <a:lnTo>
                    <a:pt x="12" y="8"/>
                  </a:lnTo>
                  <a:lnTo>
                    <a:pt x="18" y="16"/>
                  </a:lnTo>
                  <a:lnTo>
                    <a:pt x="18" y="26"/>
                  </a:lnTo>
                  <a:lnTo>
                    <a:pt x="22" y="30"/>
                  </a:lnTo>
                  <a:lnTo>
                    <a:pt x="22" y="36"/>
                  </a:lnTo>
                  <a:lnTo>
                    <a:pt x="18" y="40"/>
                  </a:lnTo>
                  <a:lnTo>
                    <a:pt x="20" y="42"/>
                  </a:lnTo>
                  <a:lnTo>
                    <a:pt x="20" y="46"/>
                  </a:lnTo>
                  <a:lnTo>
                    <a:pt x="22" y="48"/>
                  </a:lnTo>
                  <a:lnTo>
                    <a:pt x="22" y="52"/>
                  </a:lnTo>
                  <a:lnTo>
                    <a:pt x="26" y="60"/>
                  </a:lnTo>
                  <a:lnTo>
                    <a:pt x="26" y="62"/>
                  </a:lnTo>
                  <a:lnTo>
                    <a:pt x="28" y="64"/>
                  </a:lnTo>
                  <a:lnTo>
                    <a:pt x="28" y="74"/>
                  </a:lnTo>
                  <a:lnTo>
                    <a:pt x="22" y="84"/>
                  </a:lnTo>
                  <a:lnTo>
                    <a:pt x="22" y="84"/>
                  </a:lnTo>
                  <a:lnTo>
                    <a:pt x="16" y="88"/>
                  </a:lnTo>
                  <a:lnTo>
                    <a:pt x="16" y="90"/>
                  </a:lnTo>
                  <a:lnTo>
                    <a:pt x="10" y="96"/>
                  </a:lnTo>
                  <a:lnTo>
                    <a:pt x="8" y="100"/>
                  </a:lnTo>
                  <a:lnTo>
                    <a:pt x="8" y="102"/>
                  </a:lnTo>
                  <a:lnTo>
                    <a:pt x="8" y="112"/>
                  </a:lnTo>
                  <a:lnTo>
                    <a:pt x="4" y="116"/>
                  </a:lnTo>
                  <a:lnTo>
                    <a:pt x="4" y="120"/>
                  </a:lnTo>
                  <a:lnTo>
                    <a:pt x="0" y="124"/>
                  </a:lnTo>
                  <a:lnTo>
                    <a:pt x="0" y="128"/>
                  </a:lnTo>
                  <a:lnTo>
                    <a:pt x="0" y="132"/>
                  </a:lnTo>
                  <a:lnTo>
                    <a:pt x="0" y="138"/>
                  </a:lnTo>
                  <a:lnTo>
                    <a:pt x="0" y="142"/>
                  </a:lnTo>
                  <a:lnTo>
                    <a:pt x="0" y="144"/>
                  </a:lnTo>
                  <a:lnTo>
                    <a:pt x="0" y="144"/>
                  </a:lnTo>
                  <a:lnTo>
                    <a:pt x="2" y="144"/>
                  </a:lnTo>
                  <a:lnTo>
                    <a:pt x="2" y="144"/>
                  </a:lnTo>
                  <a:lnTo>
                    <a:pt x="4" y="144"/>
                  </a:lnTo>
                  <a:lnTo>
                    <a:pt x="4" y="142"/>
                  </a:lnTo>
                  <a:lnTo>
                    <a:pt x="4" y="142"/>
                  </a:lnTo>
                  <a:lnTo>
                    <a:pt x="8" y="142"/>
                  </a:lnTo>
                  <a:lnTo>
                    <a:pt x="10" y="144"/>
                  </a:lnTo>
                  <a:lnTo>
                    <a:pt x="10" y="144"/>
                  </a:lnTo>
                  <a:lnTo>
                    <a:pt x="10" y="142"/>
                  </a:lnTo>
                  <a:lnTo>
                    <a:pt x="14" y="138"/>
                  </a:lnTo>
                  <a:lnTo>
                    <a:pt x="16" y="138"/>
                  </a:lnTo>
                  <a:lnTo>
                    <a:pt x="18" y="140"/>
                  </a:lnTo>
                  <a:lnTo>
                    <a:pt x="18" y="140"/>
                  </a:lnTo>
                  <a:lnTo>
                    <a:pt x="18" y="138"/>
                  </a:lnTo>
                  <a:lnTo>
                    <a:pt x="20" y="138"/>
                  </a:lnTo>
                  <a:lnTo>
                    <a:pt x="22" y="140"/>
                  </a:lnTo>
                  <a:lnTo>
                    <a:pt x="22" y="140"/>
                  </a:lnTo>
                  <a:lnTo>
                    <a:pt x="24" y="142"/>
                  </a:lnTo>
                  <a:lnTo>
                    <a:pt x="24" y="142"/>
                  </a:lnTo>
                  <a:lnTo>
                    <a:pt x="24" y="142"/>
                  </a:lnTo>
                  <a:lnTo>
                    <a:pt x="26" y="144"/>
                  </a:lnTo>
                  <a:lnTo>
                    <a:pt x="30" y="146"/>
                  </a:lnTo>
                  <a:lnTo>
                    <a:pt x="30" y="144"/>
                  </a:lnTo>
                  <a:lnTo>
                    <a:pt x="32" y="144"/>
                  </a:lnTo>
                  <a:lnTo>
                    <a:pt x="34" y="144"/>
                  </a:lnTo>
                  <a:lnTo>
                    <a:pt x="34" y="144"/>
                  </a:lnTo>
                  <a:lnTo>
                    <a:pt x="36" y="144"/>
                  </a:lnTo>
                  <a:lnTo>
                    <a:pt x="82" y="144"/>
                  </a:lnTo>
                  <a:lnTo>
                    <a:pt x="82" y="144"/>
                  </a:lnTo>
                  <a:lnTo>
                    <a:pt x="84" y="146"/>
                  </a:lnTo>
                  <a:lnTo>
                    <a:pt x="84" y="148"/>
                  </a:lnTo>
                  <a:lnTo>
                    <a:pt x="86" y="150"/>
                  </a:lnTo>
                  <a:lnTo>
                    <a:pt x="90" y="150"/>
                  </a:lnTo>
                  <a:lnTo>
                    <a:pt x="92" y="150"/>
                  </a:lnTo>
                  <a:lnTo>
                    <a:pt x="92" y="150"/>
                  </a:lnTo>
                  <a:lnTo>
                    <a:pt x="94" y="150"/>
                  </a:lnTo>
                  <a:lnTo>
                    <a:pt x="94" y="152"/>
                  </a:lnTo>
                  <a:lnTo>
                    <a:pt x="96" y="150"/>
                  </a:lnTo>
                  <a:lnTo>
                    <a:pt x="98" y="150"/>
                  </a:lnTo>
                  <a:lnTo>
                    <a:pt x="102" y="150"/>
                  </a:lnTo>
                  <a:lnTo>
                    <a:pt x="104" y="150"/>
                  </a:lnTo>
                  <a:lnTo>
                    <a:pt x="104" y="148"/>
                  </a:lnTo>
                  <a:lnTo>
                    <a:pt x="104" y="150"/>
                  </a:lnTo>
                  <a:lnTo>
                    <a:pt x="106" y="150"/>
                  </a:lnTo>
                  <a:lnTo>
                    <a:pt x="108" y="152"/>
                  </a:lnTo>
                  <a:lnTo>
                    <a:pt x="110" y="152"/>
                  </a:lnTo>
                  <a:lnTo>
                    <a:pt x="114" y="152"/>
                  </a:lnTo>
                  <a:lnTo>
                    <a:pt x="114" y="152"/>
                  </a:lnTo>
                  <a:lnTo>
                    <a:pt x="114" y="152"/>
                  </a:lnTo>
                  <a:lnTo>
                    <a:pt x="116" y="152"/>
                  </a:lnTo>
                  <a:lnTo>
                    <a:pt x="116" y="152"/>
                  </a:lnTo>
                  <a:lnTo>
                    <a:pt x="118" y="152"/>
                  </a:lnTo>
                  <a:lnTo>
                    <a:pt x="118" y="152"/>
                  </a:lnTo>
                  <a:lnTo>
                    <a:pt x="120" y="152"/>
                  </a:lnTo>
                  <a:lnTo>
                    <a:pt x="120" y="152"/>
                  </a:lnTo>
                  <a:lnTo>
                    <a:pt x="120" y="152"/>
                  </a:lnTo>
                  <a:lnTo>
                    <a:pt x="122" y="152"/>
                  </a:lnTo>
                  <a:lnTo>
                    <a:pt x="122" y="152"/>
                  </a:lnTo>
                  <a:lnTo>
                    <a:pt x="124" y="152"/>
                  </a:lnTo>
                  <a:lnTo>
                    <a:pt x="142" y="148"/>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42" name="Algeria">
              <a:extLst>
                <a:ext uri="{FF2B5EF4-FFF2-40B4-BE49-F238E27FC236}">
                  <a16:creationId xmlns:a16="http://schemas.microsoft.com/office/drawing/2014/main" id="{BBC525C8-C05C-4939-A486-1691AC5E84FE}"/>
                </a:ext>
              </a:extLst>
            </p:cNvPr>
            <p:cNvSpPr>
              <a:spLocks/>
            </p:cNvSpPr>
            <p:nvPr/>
          </p:nvSpPr>
          <p:spPr bwMode="auto">
            <a:xfrm>
              <a:off x="5720883" y="3506640"/>
              <a:ext cx="470810" cy="459326"/>
            </a:xfrm>
            <a:custGeom>
              <a:avLst/>
              <a:gdLst>
                <a:gd name="T0" fmla="*/ 244 w 246"/>
                <a:gd name="T1" fmla="*/ 182 h 240"/>
                <a:gd name="T2" fmla="*/ 238 w 246"/>
                <a:gd name="T3" fmla="*/ 174 h 240"/>
                <a:gd name="T4" fmla="*/ 226 w 246"/>
                <a:gd name="T5" fmla="*/ 172 h 240"/>
                <a:gd name="T6" fmla="*/ 224 w 246"/>
                <a:gd name="T7" fmla="*/ 166 h 240"/>
                <a:gd name="T8" fmla="*/ 222 w 246"/>
                <a:gd name="T9" fmla="*/ 158 h 240"/>
                <a:gd name="T10" fmla="*/ 216 w 246"/>
                <a:gd name="T11" fmla="*/ 148 h 240"/>
                <a:gd name="T12" fmla="*/ 216 w 246"/>
                <a:gd name="T13" fmla="*/ 144 h 240"/>
                <a:gd name="T14" fmla="*/ 220 w 246"/>
                <a:gd name="T15" fmla="*/ 136 h 240"/>
                <a:gd name="T16" fmla="*/ 220 w 246"/>
                <a:gd name="T17" fmla="*/ 126 h 240"/>
                <a:gd name="T18" fmla="*/ 218 w 246"/>
                <a:gd name="T19" fmla="*/ 114 h 240"/>
                <a:gd name="T20" fmla="*/ 216 w 246"/>
                <a:gd name="T21" fmla="*/ 98 h 240"/>
                <a:gd name="T22" fmla="*/ 216 w 246"/>
                <a:gd name="T23" fmla="*/ 92 h 240"/>
                <a:gd name="T24" fmla="*/ 204 w 246"/>
                <a:gd name="T25" fmla="*/ 64 h 240"/>
                <a:gd name="T26" fmla="*/ 198 w 246"/>
                <a:gd name="T27" fmla="*/ 60 h 240"/>
                <a:gd name="T28" fmla="*/ 192 w 246"/>
                <a:gd name="T29" fmla="*/ 54 h 240"/>
                <a:gd name="T30" fmla="*/ 190 w 246"/>
                <a:gd name="T31" fmla="*/ 48 h 240"/>
                <a:gd name="T32" fmla="*/ 196 w 246"/>
                <a:gd name="T33" fmla="*/ 38 h 240"/>
                <a:gd name="T34" fmla="*/ 200 w 246"/>
                <a:gd name="T35" fmla="*/ 32 h 240"/>
                <a:gd name="T36" fmla="*/ 200 w 246"/>
                <a:gd name="T37" fmla="*/ 28 h 240"/>
                <a:gd name="T38" fmla="*/ 200 w 246"/>
                <a:gd name="T39" fmla="*/ 24 h 240"/>
                <a:gd name="T40" fmla="*/ 202 w 246"/>
                <a:gd name="T41" fmla="*/ 10 h 240"/>
                <a:gd name="T42" fmla="*/ 202 w 246"/>
                <a:gd name="T43" fmla="*/ 4 h 240"/>
                <a:gd name="T44" fmla="*/ 196 w 246"/>
                <a:gd name="T45" fmla="*/ 4 h 240"/>
                <a:gd name="T46" fmla="*/ 184 w 246"/>
                <a:gd name="T47" fmla="*/ 0 h 240"/>
                <a:gd name="T48" fmla="*/ 178 w 246"/>
                <a:gd name="T49" fmla="*/ 4 h 240"/>
                <a:gd name="T50" fmla="*/ 174 w 246"/>
                <a:gd name="T51" fmla="*/ 2 h 240"/>
                <a:gd name="T52" fmla="*/ 168 w 246"/>
                <a:gd name="T53" fmla="*/ 6 h 240"/>
                <a:gd name="T54" fmla="*/ 164 w 246"/>
                <a:gd name="T55" fmla="*/ 6 h 240"/>
                <a:gd name="T56" fmla="*/ 156 w 246"/>
                <a:gd name="T57" fmla="*/ 4 h 240"/>
                <a:gd name="T58" fmla="*/ 148 w 246"/>
                <a:gd name="T59" fmla="*/ 4 h 240"/>
                <a:gd name="T60" fmla="*/ 144 w 246"/>
                <a:gd name="T61" fmla="*/ 4 h 240"/>
                <a:gd name="T62" fmla="*/ 136 w 246"/>
                <a:gd name="T63" fmla="*/ 6 h 240"/>
                <a:gd name="T64" fmla="*/ 128 w 246"/>
                <a:gd name="T65" fmla="*/ 6 h 240"/>
                <a:gd name="T66" fmla="*/ 120 w 246"/>
                <a:gd name="T67" fmla="*/ 8 h 240"/>
                <a:gd name="T68" fmla="*/ 108 w 246"/>
                <a:gd name="T69" fmla="*/ 12 h 240"/>
                <a:gd name="T70" fmla="*/ 104 w 246"/>
                <a:gd name="T71" fmla="*/ 18 h 240"/>
                <a:gd name="T72" fmla="*/ 100 w 246"/>
                <a:gd name="T73" fmla="*/ 18 h 240"/>
                <a:gd name="T74" fmla="*/ 94 w 246"/>
                <a:gd name="T75" fmla="*/ 20 h 240"/>
                <a:gd name="T76" fmla="*/ 90 w 246"/>
                <a:gd name="T77" fmla="*/ 24 h 240"/>
                <a:gd name="T78" fmla="*/ 80 w 246"/>
                <a:gd name="T79" fmla="*/ 28 h 240"/>
                <a:gd name="T80" fmla="*/ 82 w 246"/>
                <a:gd name="T81" fmla="*/ 32 h 240"/>
                <a:gd name="T82" fmla="*/ 84 w 246"/>
                <a:gd name="T83" fmla="*/ 40 h 240"/>
                <a:gd name="T84" fmla="*/ 84 w 246"/>
                <a:gd name="T85" fmla="*/ 56 h 240"/>
                <a:gd name="T86" fmla="*/ 90 w 246"/>
                <a:gd name="T87" fmla="*/ 62 h 240"/>
                <a:gd name="T88" fmla="*/ 92 w 246"/>
                <a:gd name="T89" fmla="*/ 64 h 240"/>
                <a:gd name="T90" fmla="*/ 90 w 246"/>
                <a:gd name="T91" fmla="*/ 70 h 240"/>
                <a:gd name="T92" fmla="*/ 70 w 246"/>
                <a:gd name="T93" fmla="*/ 76 h 240"/>
                <a:gd name="T94" fmla="*/ 66 w 246"/>
                <a:gd name="T95" fmla="*/ 84 h 240"/>
                <a:gd name="T96" fmla="*/ 44 w 246"/>
                <a:gd name="T97" fmla="*/ 100 h 240"/>
                <a:gd name="T98" fmla="*/ 24 w 246"/>
                <a:gd name="T99" fmla="*/ 108 h 240"/>
                <a:gd name="T100" fmla="*/ 12 w 246"/>
                <a:gd name="T101" fmla="*/ 110 h 240"/>
                <a:gd name="T102" fmla="*/ 0 w 246"/>
                <a:gd name="T103" fmla="*/ 120 h 240"/>
                <a:gd name="T104" fmla="*/ 0 w 246"/>
                <a:gd name="T105" fmla="*/ 134 h 240"/>
                <a:gd name="T106" fmla="*/ 44 w 246"/>
                <a:gd name="T107" fmla="*/ 164 h 240"/>
                <a:gd name="T108" fmla="*/ 126 w 246"/>
                <a:gd name="T109" fmla="*/ 222 h 240"/>
                <a:gd name="T110" fmla="*/ 136 w 246"/>
                <a:gd name="T111" fmla="*/ 226 h 240"/>
                <a:gd name="T112" fmla="*/ 144 w 246"/>
                <a:gd name="T113" fmla="*/ 232 h 240"/>
                <a:gd name="T114" fmla="*/ 144 w 246"/>
                <a:gd name="T115" fmla="*/ 238 h 240"/>
                <a:gd name="T116" fmla="*/ 156 w 246"/>
                <a:gd name="T117" fmla="*/ 238 h 240"/>
                <a:gd name="T118" fmla="*/ 190 w 246"/>
                <a:gd name="T119" fmla="*/ 2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240">
                  <a:moveTo>
                    <a:pt x="246" y="186"/>
                  </a:moveTo>
                  <a:lnTo>
                    <a:pt x="244" y="184"/>
                  </a:lnTo>
                  <a:lnTo>
                    <a:pt x="244" y="182"/>
                  </a:lnTo>
                  <a:lnTo>
                    <a:pt x="242" y="182"/>
                  </a:lnTo>
                  <a:lnTo>
                    <a:pt x="240" y="176"/>
                  </a:lnTo>
                  <a:lnTo>
                    <a:pt x="238" y="174"/>
                  </a:lnTo>
                  <a:lnTo>
                    <a:pt x="236" y="172"/>
                  </a:lnTo>
                  <a:lnTo>
                    <a:pt x="230" y="172"/>
                  </a:lnTo>
                  <a:lnTo>
                    <a:pt x="226" y="172"/>
                  </a:lnTo>
                  <a:lnTo>
                    <a:pt x="224" y="170"/>
                  </a:lnTo>
                  <a:lnTo>
                    <a:pt x="224" y="168"/>
                  </a:lnTo>
                  <a:lnTo>
                    <a:pt x="224" y="166"/>
                  </a:lnTo>
                  <a:lnTo>
                    <a:pt x="222" y="162"/>
                  </a:lnTo>
                  <a:lnTo>
                    <a:pt x="224" y="160"/>
                  </a:lnTo>
                  <a:lnTo>
                    <a:pt x="222" y="158"/>
                  </a:lnTo>
                  <a:lnTo>
                    <a:pt x="222" y="158"/>
                  </a:lnTo>
                  <a:lnTo>
                    <a:pt x="220" y="152"/>
                  </a:lnTo>
                  <a:lnTo>
                    <a:pt x="216" y="148"/>
                  </a:lnTo>
                  <a:lnTo>
                    <a:pt x="214" y="146"/>
                  </a:lnTo>
                  <a:lnTo>
                    <a:pt x="216" y="146"/>
                  </a:lnTo>
                  <a:lnTo>
                    <a:pt x="216" y="144"/>
                  </a:lnTo>
                  <a:lnTo>
                    <a:pt x="220" y="142"/>
                  </a:lnTo>
                  <a:lnTo>
                    <a:pt x="220" y="140"/>
                  </a:lnTo>
                  <a:lnTo>
                    <a:pt x="220" y="136"/>
                  </a:lnTo>
                  <a:lnTo>
                    <a:pt x="218" y="134"/>
                  </a:lnTo>
                  <a:lnTo>
                    <a:pt x="218" y="132"/>
                  </a:lnTo>
                  <a:lnTo>
                    <a:pt x="220" y="126"/>
                  </a:lnTo>
                  <a:lnTo>
                    <a:pt x="218" y="122"/>
                  </a:lnTo>
                  <a:lnTo>
                    <a:pt x="218" y="116"/>
                  </a:lnTo>
                  <a:lnTo>
                    <a:pt x="218" y="114"/>
                  </a:lnTo>
                  <a:lnTo>
                    <a:pt x="218" y="110"/>
                  </a:lnTo>
                  <a:lnTo>
                    <a:pt x="218" y="102"/>
                  </a:lnTo>
                  <a:lnTo>
                    <a:pt x="216" y="98"/>
                  </a:lnTo>
                  <a:lnTo>
                    <a:pt x="216" y="98"/>
                  </a:lnTo>
                  <a:lnTo>
                    <a:pt x="216" y="94"/>
                  </a:lnTo>
                  <a:lnTo>
                    <a:pt x="216" y="92"/>
                  </a:lnTo>
                  <a:lnTo>
                    <a:pt x="208" y="68"/>
                  </a:lnTo>
                  <a:lnTo>
                    <a:pt x="206" y="64"/>
                  </a:lnTo>
                  <a:lnTo>
                    <a:pt x="204" y="64"/>
                  </a:lnTo>
                  <a:lnTo>
                    <a:pt x="202" y="64"/>
                  </a:lnTo>
                  <a:lnTo>
                    <a:pt x="200" y="62"/>
                  </a:lnTo>
                  <a:lnTo>
                    <a:pt x="198" y="60"/>
                  </a:lnTo>
                  <a:lnTo>
                    <a:pt x="196" y="56"/>
                  </a:lnTo>
                  <a:lnTo>
                    <a:pt x="194" y="56"/>
                  </a:lnTo>
                  <a:lnTo>
                    <a:pt x="192" y="54"/>
                  </a:lnTo>
                  <a:lnTo>
                    <a:pt x="194" y="52"/>
                  </a:lnTo>
                  <a:lnTo>
                    <a:pt x="192" y="50"/>
                  </a:lnTo>
                  <a:lnTo>
                    <a:pt x="190" y="48"/>
                  </a:lnTo>
                  <a:lnTo>
                    <a:pt x="192" y="42"/>
                  </a:lnTo>
                  <a:lnTo>
                    <a:pt x="196" y="40"/>
                  </a:lnTo>
                  <a:lnTo>
                    <a:pt x="196" y="38"/>
                  </a:lnTo>
                  <a:lnTo>
                    <a:pt x="198" y="36"/>
                  </a:lnTo>
                  <a:lnTo>
                    <a:pt x="200" y="36"/>
                  </a:lnTo>
                  <a:lnTo>
                    <a:pt x="200" y="32"/>
                  </a:lnTo>
                  <a:lnTo>
                    <a:pt x="202" y="30"/>
                  </a:lnTo>
                  <a:lnTo>
                    <a:pt x="200" y="28"/>
                  </a:lnTo>
                  <a:lnTo>
                    <a:pt x="200" y="28"/>
                  </a:lnTo>
                  <a:lnTo>
                    <a:pt x="202" y="26"/>
                  </a:lnTo>
                  <a:lnTo>
                    <a:pt x="202" y="26"/>
                  </a:lnTo>
                  <a:lnTo>
                    <a:pt x="200" y="24"/>
                  </a:lnTo>
                  <a:lnTo>
                    <a:pt x="200" y="20"/>
                  </a:lnTo>
                  <a:lnTo>
                    <a:pt x="202" y="14"/>
                  </a:lnTo>
                  <a:lnTo>
                    <a:pt x="202" y="10"/>
                  </a:lnTo>
                  <a:lnTo>
                    <a:pt x="202" y="6"/>
                  </a:lnTo>
                  <a:lnTo>
                    <a:pt x="202" y="6"/>
                  </a:lnTo>
                  <a:lnTo>
                    <a:pt x="202" y="4"/>
                  </a:lnTo>
                  <a:lnTo>
                    <a:pt x="202" y="2"/>
                  </a:lnTo>
                  <a:lnTo>
                    <a:pt x="198" y="4"/>
                  </a:lnTo>
                  <a:lnTo>
                    <a:pt x="196" y="4"/>
                  </a:lnTo>
                  <a:lnTo>
                    <a:pt x="190" y="4"/>
                  </a:lnTo>
                  <a:lnTo>
                    <a:pt x="188" y="2"/>
                  </a:lnTo>
                  <a:lnTo>
                    <a:pt x="184" y="0"/>
                  </a:lnTo>
                  <a:lnTo>
                    <a:pt x="184" y="2"/>
                  </a:lnTo>
                  <a:lnTo>
                    <a:pt x="182" y="4"/>
                  </a:lnTo>
                  <a:lnTo>
                    <a:pt x="178" y="4"/>
                  </a:lnTo>
                  <a:lnTo>
                    <a:pt x="178" y="2"/>
                  </a:lnTo>
                  <a:lnTo>
                    <a:pt x="176" y="0"/>
                  </a:lnTo>
                  <a:lnTo>
                    <a:pt x="174" y="2"/>
                  </a:lnTo>
                  <a:lnTo>
                    <a:pt x="172" y="2"/>
                  </a:lnTo>
                  <a:lnTo>
                    <a:pt x="170" y="4"/>
                  </a:lnTo>
                  <a:lnTo>
                    <a:pt x="168" y="6"/>
                  </a:lnTo>
                  <a:lnTo>
                    <a:pt x="168" y="4"/>
                  </a:lnTo>
                  <a:lnTo>
                    <a:pt x="166" y="4"/>
                  </a:lnTo>
                  <a:lnTo>
                    <a:pt x="164" y="6"/>
                  </a:lnTo>
                  <a:lnTo>
                    <a:pt x="160" y="6"/>
                  </a:lnTo>
                  <a:lnTo>
                    <a:pt x="158" y="4"/>
                  </a:lnTo>
                  <a:lnTo>
                    <a:pt x="156" y="4"/>
                  </a:lnTo>
                  <a:lnTo>
                    <a:pt x="154" y="4"/>
                  </a:lnTo>
                  <a:lnTo>
                    <a:pt x="150" y="4"/>
                  </a:lnTo>
                  <a:lnTo>
                    <a:pt x="148" y="4"/>
                  </a:lnTo>
                  <a:lnTo>
                    <a:pt x="148" y="4"/>
                  </a:lnTo>
                  <a:lnTo>
                    <a:pt x="144" y="4"/>
                  </a:lnTo>
                  <a:lnTo>
                    <a:pt x="144" y="4"/>
                  </a:lnTo>
                  <a:lnTo>
                    <a:pt x="142" y="6"/>
                  </a:lnTo>
                  <a:lnTo>
                    <a:pt x="140" y="6"/>
                  </a:lnTo>
                  <a:lnTo>
                    <a:pt x="136" y="6"/>
                  </a:lnTo>
                  <a:lnTo>
                    <a:pt x="134" y="8"/>
                  </a:lnTo>
                  <a:lnTo>
                    <a:pt x="132" y="8"/>
                  </a:lnTo>
                  <a:lnTo>
                    <a:pt x="128" y="6"/>
                  </a:lnTo>
                  <a:lnTo>
                    <a:pt x="126" y="8"/>
                  </a:lnTo>
                  <a:lnTo>
                    <a:pt x="122" y="8"/>
                  </a:lnTo>
                  <a:lnTo>
                    <a:pt x="120" y="8"/>
                  </a:lnTo>
                  <a:lnTo>
                    <a:pt x="112" y="12"/>
                  </a:lnTo>
                  <a:lnTo>
                    <a:pt x="110" y="12"/>
                  </a:lnTo>
                  <a:lnTo>
                    <a:pt x="108" y="12"/>
                  </a:lnTo>
                  <a:lnTo>
                    <a:pt x="106" y="14"/>
                  </a:lnTo>
                  <a:lnTo>
                    <a:pt x="106" y="16"/>
                  </a:lnTo>
                  <a:lnTo>
                    <a:pt x="104" y="18"/>
                  </a:lnTo>
                  <a:lnTo>
                    <a:pt x="102" y="18"/>
                  </a:lnTo>
                  <a:lnTo>
                    <a:pt x="102" y="18"/>
                  </a:lnTo>
                  <a:lnTo>
                    <a:pt x="100" y="18"/>
                  </a:lnTo>
                  <a:lnTo>
                    <a:pt x="98" y="18"/>
                  </a:lnTo>
                  <a:lnTo>
                    <a:pt x="98" y="20"/>
                  </a:lnTo>
                  <a:lnTo>
                    <a:pt x="94" y="20"/>
                  </a:lnTo>
                  <a:lnTo>
                    <a:pt x="92" y="22"/>
                  </a:lnTo>
                  <a:lnTo>
                    <a:pt x="90" y="22"/>
                  </a:lnTo>
                  <a:lnTo>
                    <a:pt x="90" y="24"/>
                  </a:lnTo>
                  <a:lnTo>
                    <a:pt x="86" y="26"/>
                  </a:lnTo>
                  <a:lnTo>
                    <a:pt x="84" y="28"/>
                  </a:lnTo>
                  <a:lnTo>
                    <a:pt x="80" y="28"/>
                  </a:lnTo>
                  <a:lnTo>
                    <a:pt x="80" y="28"/>
                  </a:lnTo>
                  <a:lnTo>
                    <a:pt x="82" y="30"/>
                  </a:lnTo>
                  <a:lnTo>
                    <a:pt x="82" y="32"/>
                  </a:lnTo>
                  <a:lnTo>
                    <a:pt x="82" y="34"/>
                  </a:lnTo>
                  <a:lnTo>
                    <a:pt x="84" y="36"/>
                  </a:lnTo>
                  <a:lnTo>
                    <a:pt x="84" y="40"/>
                  </a:lnTo>
                  <a:lnTo>
                    <a:pt x="84" y="44"/>
                  </a:lnTo>
                  <a:lnTo>
                    <a:pt x="84" y="46"/>
                  </a:lnTo>
                  <a:lnTo>
                    <a:pt x="84" y="56"/>
                  </a:lnTo>
                  <a:lnTo>
                    <a:pt x="86" y="58"/>
                  </a:lnTo>
                  <a:lnTo>
                    <a:pt x="88" y="62"/>
                  </a:lnTo>
                  <a:lnTo>
                    <a:pt x="90" y="62"/>
                  </a:lnTo>
                  <a:lnTo>
                    <a:pt x="90" y="64"/>
                  </a:lnTo>
                  <a:lnTo>
                    <a:pt x="92" y="64"/>
                  </a:lnTo>
                  <a:lnTo>
                    <a:pt x="92" y="64"/>
                  </a:lnTo>
                  <a:lnTo>
                    <a:pt x="92" y="68"/>
                  </a:lnTo>
                  <a:lnTo>
                    <a:pt x="92" y="68"/>
                  </a:lnTo>
                  <a:lnTo>
                    <a:pt x="90" y="70"/>
                  </a:lnTo>
                  <a:lnTo>
                    <a:pt x="76" y="70"/>
                  </a:lnTo>
                  <a:lnTo>
                    <a:pt x="72" y="70"/>
                  </a:lnTo>
                  <a:lnTo>
                    <a:pt x="70" y="76"/>
                  </a:lnTo>
                  <a:lnTo>
                    <a:pt x="66" y="78"/>
                  </a:lnTo>
                  <a:lnTo>
                    <a:pt x="66" y="80"/>
                  </a:lnTo>
                  <a:lnTo>
                    <a:pt x="66" y="84"/>
                  </a:lnTo>
                  <a:lnTo>
                    <a:pt x="64" y="88"/>
                  </a:lnTo>
                  <a:lnTo>
                    <a:pt x="56" y="92"/>
                  </a:lnTo>
                  <a:lnTo>
                    <a:pt x="44" y="100"/>
                  </a:lnTo>
                  <a:lnTo>
                    <a:pt x="34" y="106"/>
                  </a:lnTo>
                  <a:lnTo>
                    <a:pt x="28" y="108"/>
                  </a:lnTo>
                  <a:lnTo>
                    <a:pt x="24" y="108"/>
                  </a:lnTo>
                  <a:lnTo>
                    <a:pt x="22" y="108"/>
                  </a:lnTo>
                  <a:lnTo>
                    <a:pt x="18" y="108"/>
                  </a:lnTo>
                  <a:lnTo>
                    <a:pt x="12" y="110"/>
                  </a:lnTo>
                  <a:lnTo>
                    <a:pt x="8" y="112"/>
                  </a:lnTo>
                  <a:lnTo>
                    <a:pt x="6" y="116"/>
                  </a:lnTo>
                  <a:lnTo>
                    <a:pt x="0" y="120"/>
                  </a:lnTo>
                  <a:lnTo>
                    <a:pt x="0" y="130"/>
                  </a:lnTo>
                  <a:lnTo>
                    <a:pt x="0" y="130"/>
                  </a:lnTo>
                  <a:lnTo>
                    <a:pt x="0" y="134"/>
                  </a:lnTo>
                  <a:lnTo>
                    <a:pt x="0" y="134"/>
                  </a:lnTo>
                  <a:lnTo>
                    <a:pt x="0" y="134"/>
                  </a:lnTo>
                  <a:lnTo>
                    <a:pt x="44" y="164"/>
                  </a:lnTo>
                  <a:lnTo>
                    <a:pt x="44" y="164"/>
                  </a:lnTo>
                  <a:lnTo>
                    <a:pt x="124" y="216"/>
                  </a:lnTo>
                  <a:lnTo>
                    <a:pt x="126" y="222"/>
                  </a:lnTo>
                  <a:lnTo>
                    <a:pt x="128" y="224"/>
                  </a:lnTo>
                  <a:lnTo>
                    <a:pt x="134" y="224"/>
                  </a:lnTo>
                  <a:lnTo>
                    <a:pt x="136" y="226"/>
                  </a:lnTo>
                  <a:lnTo>
                    <a:pt x="140" y="228"/>
                  </a:lnTo>
                  <a:lnTo>
                    <a:pt x="142" y="230"/>
                  </a:lnTo>
                  <a:lnTo>
                    <a:pt x="144" y="232"/>
                  </a:lnTo>
                  <a:lnTo>
                    <a:pt x="144" y="234"/>
                  </a:lnTo>
                  <a:lnTo>
                    <a:pt x="142" y="238"/>
                  </a:lnTo>
                  <a:lnTo>
                    <a:pt x="144" y="238"/>
                  </a:lnTo>
                  <a:lnTo>
                    <a:pt x="146" y="240"/>
                  </a:lnTo>
                  <a:lnTo>
                    <a:pt x="152" y="240"/>
                  </a:lnTo>
                  <a:lnTo>
                    <a:pt x="156" y="238"/>
                  </a:lnTo>
                  <a:lnTo>
                    <a:pt x="156" y="238"/>
                  </a:lnTo>
                  <a:lnTo>
                    <a:pt x="176" y="234"/>
                  </a:lnTo>
                  <a:lnTo>
                    <a:pt x="190" y="220"/>
                  </a:lnTo>
                  <a:lnTo>
                    <a:pt x="246" y="186"/>
                  </a:lnTo>
                  <a:lnTo>
                    <a:pt x="246" y="186"/>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43" name="Albania">
              <a:extLst>
                <a:ext uri="{FF2B5EF4-FFF2-40B4-BE49-F238E27FC236}">
                  <a16:creationId xmlns:a16="http://schemas.microsoft.com/office/drawing/2014/main" id="{CA7711B5-A936-456A-9C14-2BBC8AD50B61}"/>
                </a:ext>
              </a:extLst>
            </p:cNvPr>
            <p:cNvSpPr>
              <a:spLocks/>
            </p:cNvSpPr>
            <p:nvPr/>
          </p:nvSpPr>
          <p:spPr bwMode="auto">
            <a:xfrm>
              <a:off x="6337146" y="3349703"/>
              <a:ext cx="45933" cy="84210"/>
            </a:xfrm>
            <a:custGeom>
              <a:avLst/>
              <a:gdLst>
                <a:gd name="T0" fmla="*/ 18 w 24"/>
                <a:gd name="T1" fmla="*/ 12 h 44"/>
                <a:gd name="T2" fmla="*/ 16 w 24"/>
                <a:gd name="T3" fmla="*/ 16 h 44"/>
                <a:gd name="T4" fmla="*/ 18 w 24"/>
                <a:gd name="T5" fmla="*/ 20 h 44"/>
                <a:gd name="T6" fmla="*/ 20 w 24"/>
                <a:gd name="T7" fmla="*/ 24 h 44"/>
                <a:gd name="T8" fmla="*/ 20 w 24"/>
                <a:gd name="T9" fmla="*/ 26 h 44"/>
                <a:gd name="T10" fmla="*/ 24 w 24"/>
                <a:gd name="T11" fmla="*/ 28 h 44"/>
                <a:gd name="T12" fmla="*/ 24 w 24"/>
                <a:gd name="T13" fmla="*/ 32 h 44"/>
                <a:gd name="T14" fmla="*/ 20 w 24"/>
                <a:gd name="T15" fmla="*/ 34 h 44"/>
                <a:gd name="T16" fmla="*/ 16 w 24"/>
                <a:gd name="T17" fmla="*/ 36 h 44"/>
                <a:gd name="T18" fmla="*/ 16 w 24"/>
                <a:gd name="T19" fmla="*/ 40 h 44"/>
                <a:gd name="T20" fmla="*/ 14 w 24"/>
                <a:gd name="T21" fmla="*/ 42 h 44"/>
                <a:gd name="T22" fmla="*/ 14 w 24"/>
                <a:gd name="T23" fmla="*/ 44 h 44"/>
                <a:gd name="T24" fmla="*/ 10 w 24"/>
                <a:gd name="T25" fmla="*/ 42 h 44"/>
                <a:gd name="T26" fmla="*/ 8 w 24"/>
                <a:gd name="T27" fmla="*/ 36 h 44"/>
                <a:gd name="T28" fmla="*/ 4 w 24"/>
                <a:gd name="T29" fmla="*/ 36 h 44"/>
                <a:gd name="T30" fmla="*/ 2 w 24"/>
                <a:gd name="T31" fmla="*/ 34 h 44"/>
                <a:gd name="T32" fmla="*/ 4 w 24"/>
                <a:gd name="T33" fmla="*/ 32 h 44"/>
                <a:gd name="T34" fmla="*/ 2 w 24"/>
                <a:gd name="T35" fmla="*/ 30 h 44"/>
                <a:gd name="T36" fmla="*/ 2 w 24"/>
                <a:gd name="T37" fmla="*/ 26 h 44"/>
                <a:gd name="T38" fmla="*/ 4 w 24"/>
                <a:gd name="T39" fmla="*/ 24 h 44"/>
                <a:gd name="T40" fmla="*/ 2 w 24"/>
                <a:gd name="T41" fmla="*/ 20 h 44"/>
                <a:gd name="T42" fmla="*/ 4 w 24"/>
                <a:gd name="T43" fmla="*/ 14 h 44"/>
                <a:gd name="T44" fmla="*/ 4 w 24"/>
                <a:gd name="T45" fmla="*/ 14 h 44"/>
                <a:gd name="T46" fmla="*/ 4 w 24"/>
                <a:gd name="T47" fmla="*/ 12 h 44"/>
                <a:gd name="T48" fmla="*/ 0 w 24"/>
                <a:gd name="T49" fmla="*/ 10 h 44"/>
                <a:gd name="T50" fmla="*/ 0 w 24"/>
                <a:gd name="T51" fmla="*/ 6 h 44"/>
                <a:gd name="T52" fmla="*/ 2 w 24"/>
                <a:gd name="T53" fmla="*/ 2 h 44"/>
                <a:gd name="T54" fmla="*/ 6 w 24"/>
                <a:gd name="T55" fmla="*/ 0 h 44"/>
                <a:gd name="T56" fmla="*/ 6 w 24"/>
                <a:gd name="T57" fmla="*/ 0 h 44"/>
                <a:gd name="T58" fmla="*/ 8 w 24"/>
                <a:gd name="T59" fmla="*/ 2 h 44"/>
                <a:gd name="T60" fmla="*/ 10 w 24"/>
                <a:gd name="T61" fmla="*/ 0 h 44"/>
                <a:gd name="T62" fmla="*/ 10 w 24"/>
                <a:gd name="T63" fmla="*/ 0 h 44"/>
                <a:gd name="T64" fmla="*/ 10 w 24"/>
                <a:gd name="T65" fmla="*/ 0 h 44"/>
                <a:gd name="T66" fmla="*/ 12 w 24"/>
                <a:gd name="T67" fmla="*/ 2 h 44"/>
                <a:gd name="T68" fmla="*/ 14 w 24"/>
                <a:gd name="T69" fmla="*/ 2 h 44"/>
                <a:gd name="T70" fmla="*/ 16 w 24"/>
                <a:gd name="T71" fmla="*/ 4 h 44"/>
                <a:gd name="T72" fmla="*/ 16 w 24"/>
                <a:gd name="T73" fmla="*/ 6 h 44"/>
                <a:gd name="T74" fmla="*/ 16 w 24"/>
                <a:gd name="T75" fmla="*/ 10 h 44"/>
                <a:gd name="T76" fmla="*/ 18 w 24"/>
                <a:gd name="T77"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44">
                  <a:moveTo>
                    <a:pt x="18" y="12"/>
                  </a:moveTo>
                  <a:lnTo>
                    <a:pt x="16" y="16"/>
                  </a:lnTo>
                  <a:lnTo>
                    <a:pt x="18" y="20"/>
                  </a:lnTo>
                  <a:lnTo>
                    <a:pt x="20" y="24"/>
                  </a:lnTo>
                  <a:lnTo>
                    <a:pt x="20" y="26"/>
                  </a:lnTo>
                  <a:lnTo>
                    <a:pt x="24" y="28"/>
                  </a:lnTo>
                  <a:lnTo>
                    <a:pt x="24" y="32"/>
                  </a:lnTo>
                  <a:lnTo>
                    <a:pt x="20" y="34"/>
                  </a:lnTo>
                  <a:lnTo>
                    <a:pt x="16" y="36"/>
                  </a:lnTo>
                  <a:lnTo>
                    <a:pt x="16" y="40"/>
                  </a:lnTo>
                  <a:lnTo>
                    <a:pt x="14" y="42"/>
                  </a:lnTo>
                  <a:lnTo>
                    <a:pt x="14" y="44"/>
                  </a:lnTo>
                  <a:lnTo>
                    <a:pt x="10" y="42"/>
                  </a:lnTo>
                  <a:lnTo>
                    <a:pt x="8" y="36"/>
                  </a:lnTo>
                  <a:lnTo>
                    <a:pt x="4" y="36"/>
                  </a:lnTo>
                  <a:lnTo>
                    <a:pt x="2" y="34"/>
                  </a:lnTo>
                  <a:lnTo>
                    <a:pt x="4" y="32"/>
                  </a:lnTo>
                  <a:lnTo>
                    <a:pt x="2" y="30"/>
                  </a:lnTo>
                  <a:lnTo>
                    <a:pt x="2" y="26"/>
                  </a:lnTo>
                  <a:lnTo>
                    <a:pt x="4" y="24"/>
                  </a:lnTo>
                  <a:lnTo>
                    <a:pt x="2" y="20"/>
                  </a:lnTo>
                  <a:lnTo>
                    <a:pt x="4" y="14"/>
                  </a:lnTo>
                  <a:lnTo>
                    <a:pt x="4" y="14"/>
                  </a:lnTo>
                  <a:lnTo>
                    <a:pt x="4" y="12"/>
                  </a:lnTo>
                  <a:lnTo>
                    <a:pt x="0" y="10"/>
                  </a:lnTo>
                  <a:lnTo>
                    <a:pt x="0" y="6"/>
                  </a:lnTo>
                  <a:lnTo>
                    <a:pt x="2" y="2"/>
                  </a:lnTo>
                  <a:lnTo>
                    <a:pt x="6" y="0"/>
                  </a:lnTo>
                  <a:lnTo>
                    <a:pt x="6" y="0"/>
                  </a:lnTo>
                  <a:lnTo>
                    <a:pt x="8" y="2"/>
                  </a:lnTo>
                  <a:lnTo>
                    <a:pt x="10" y="0"/>
                  </a:lnTo>
                  <a:lnTo>
                    <a:pt x="10" y="0"/>
                  </a:lnTo>
                  <a:lnTo>
                    <a:pt x="10" y="0"/>
                  </a:lnTo>
                  <a:lnTo>
                    <a:pt x="12" y="2"/>
                  </a:lnTo>
                  <a:lnTo>
                    <a:pt x="14" y="2"/>
                  </a:lnTo>
                  <a:lnTo>
                    <a:pt x="16" y="4"/>
                  </a:lnTo>
                  <a:lnTo>
                    <a:pt x="16" y="6"/>
                  </a:lnTo>
                  <a:lnTo>
                    <a:pt x="16" y="10"/>
                  </a:lnTo>
                  <a:lnTo>
                    <a:pt x="18" y="12"/>
                  </a:lnTo>
                  <a:close/>
                </a:path>
              </a:pathLst>
            </a:custGeom>
            <a:grpFill/>
            <a:ln w="6350">
              <a:solidFill>
                <a:srgbClr val="7F7F7F"/>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grpSp>
        <p:nvGrpSpPr>
          <p:cNvPr id="344" name="Group 343">
            <a:extLst>
              <a:ext uri="{FF2B5EF4-FFF2-40B4-BE49-F238E27FC236}">
                <a16:creationId xmlns:a16="http://schemas.microsoft.com/office/drawing/2014/main" id="{9130F203-31E0-4905-89CC-AAD04BDC7D49}"/>
              </a:ext>
            </a:extLst>
          </p:cNvPr>
          <p:cNvGrpSpPr/>
          <p:nvPr/>
        </p:nvGrpSpPr>
        <p:grpSpPr>
          <a:xfrm>
            <a:off x="34340695" y="22964200"/>
            <a:ext cx="3207924" cy="3993611"/>
            <a:chOff x="6432840" y="1512398"/>
            <a:chExt cx="3720545" cy="4631790"/>
          </a:xfrm>
          <a:solidFill>
            <a:srgbClr val="E2D8F0"/>
          </a:solidFill>
        </p:grpSpPr>
        <p:grpSp>
          <p:nvGrpSpPr>
            <p:cNvPr id="345" name="Group 344">
              <a:extLst>
                <a:ext uri="{FF2B5EF4-FFF2-40B4-BE49-F238E27FC236}">
                  <a16:creationId xmlns:a16="http://schemas.microsoft.com/office/drawing/2014/main" id="{7103045F-60FE-4613-94BE-390BE6998A1F}"/>
                </a:ext>
              </a:extLst>
            </p:cNvPr>
            <p:cNvGrpSpPr/>
            <p:nvPr/>
          </p:nvGrpSpPr>
          <p:grpSpPr>
            <a:xfrm>
              <a:off x="6432840" y="1512398"/>
              <a:ext cx="3720545" cy="4631790"/>
              <a:chOff x="6432840" y="1512398"/>
              <a:chExt cx="3720545" cy="4631790"/>
            </a:xfrm>
            <a:grpFill/>
          </p:grpSpPr>
          <p:pic>
            <p:nvPicPr>
              <p:cNvPr id="353" name="China">
                <a:extLst>
                  <a:ext uri="{FF2B5EF4-FFF2-40B4-BE49-F238E27FC236}">
                    <a16:creationId xmlns:a16="http://schemas.microsoft.com/office/drawing/2014/main" id="{CD27ECEC-D96A-4BE7-9EE3-49DB437BE8A0}"/>
                  </a:ext>
                </a:extLst>
              </p:cNvPr>
              <p:cNvPicPr>
                <a:picLocks noChangeAspect="1"/>
              </p:cNvPicPr>
              <p:nvPr/>
            </p:nvPicPr>
            <p:blipFill>
              <a:blip r:embed="rId154">
                <a:extLst>
                  <a:ext uri="{96DAC541-7B7A-43D3-8B79-37D633B846F1}">
                    <asvg:svgBlip xmlns:asvg="http://schemas.microsoft.com/office/drawing/2016/SVG/main" r:embed="rId155"/>
                  </a:ext>
                </a:extLst>
              </a:blip>
              <a:srcRect/>
              <a:stretch>
                <a:fillRect/>
              </a:stretch>
            </p:blipFill>
            <p:spPr>
              <a:xfrm>
                <a:off x="7435215" y="2836528"/>
                <a:ext cx="1447365" cy="1079678"/>
              </a:xfrm>
              <a:custGeom>
                <a:avLst/>
                <a:gdLst>
                  <a:gd name="connsiteX0" fmla="*/ 0 w 1438501"/>
                  <a:gd name="connsiteY0" fmla="*/ 0 h 1078004"/>
                  <a:gd name="connsiteX1" fmla="*/ 1438501 w 1438501"/>
                  <a:gd name="connsiteY1" fmla="*/ 0 h 1078004"/>
                  <a:gd name="connsiteX2" fmla="*/ 1438501 w 1438501"/>
                  <a:gd name="connsiteY2" fmla="*/ 1078004 h 1078004"/>
                  <a:gd name="connsiteX3" fmla="*/ 0 w 1438501"/>
                  <a:gd name="connsiteY3" fmla="*/ 1078004 h 1078004"/>
                  <a:gd name="connsiteX4" fmla="*/ 0 w 1438501"/>
                  <a:gd name="connsiteY4" fmla="*/ 0 h 1078004"/>
                  <a:gd name="connsiteX5" fmla="*/ 1384201 w 1438501"/>
                  <a:gd name="connsiteY5" fmla="*/ 377038 h 1078004"/>
                  <a:gd name="connsiteX6" fmla="*/ 1384201 w 1438501"/>
                  <a:gd name="connsiteY6" fmla="*/ 380866 h 1078004"/>
                  <a:gd name="connsiteX7" fmla="*/ 1384201 w 1438501"/>
                  <a:gd name="connsiteY7" fmla="*/ 384694 h 1078004"/>
                  <a:gd name="connsiteX8" fmla="*/ 1388028 w 1438501"/>
                  <a:gd name="connsiteY8" fmla="*/ 388521 h 1078004"/>
                  <a:gd name="connsiteX9" fmla="*/ 1384201 w 1438501"/>
                  <a:gd name="connsiteY9" fmla="*/ 392349 h 1078004"/>
                  <a:gd name="connsiteX10" fmla="*/ 1380373 w 1438501"/>
                  <a:gd name="connsiteY10" fmla="*/ 392349 h 1078004"/>
                  <a:gd name="connsiteX11" fmla="*/ 1376545 w 1438501"/>
                  <a:gd name="connsiteY11" fmla="*/ 400004 h 1078004"/>
                  <a:gd name="connsiteX12" fmla="*/ 1376545 w 1438501"/>
                  <a:gd name="connsiteY12" fmla="*/ 403832 h 1078004"/>
                  <a:gd name="connsiteX13" fmla="*/ 1365062 w 1438501"/>
                  <a:gd name="connsiteY13" fmla="*/ 411488 h 1078004"/>
                  <a:gd name="connsiteX14" fmla="*/ 1361234 w 1438501"/>
                  <a:gd name="connsiteY14" fmla="*/ 411488 h 1078004"/>
                  <a:gd name="connsiteX15" fmla="*/ 1357407 w 1438501"/>
                  <a:gd name="connsiteY15" fmla="*/ 415315 h 1078004"/>
                  <a:gd name="connsiteX16" fmla="*/ 1361234 w 1438501"/>
                  <a:gd name="connsiteY16" fmla="*/ 419143 h 1078004"/>
                  <a:gd name="connsiteX17" fmla="*/ 1368890 w 1438501"/>
                  <a:gd name="connsiteY17" fmla="*/ 422971 h 1078004"/>
                  <a:gd name="connsiteX18" fmla="*/ 1368890 w 1438501"/>
                  <a:gd name="connsiteY18" fmla="*/ 426798 h 1078004"/>
                  <a:gd name="connsiteX19" fmla="*/ 1365062 w 1438501"/>
                  <a:gd name="connsiteY19" fmla="*/ 434454 h 1078004"/>
                  <a:gd name="connsiteX20" fmla="*/ 1357407 w 1438501"/>
                  <a:gd name="connsiteY20" fmla="*/ 434454 h 1078004"/>
                  <a:gd name="connsiteX21" fmla="*/ 1349751 w 1438501"/>
                  <a:gd name="connsiteY21" fmla="*/ 434454 h 1078004"/>
                  <a:gd name="connsiteX22" fmla="*/ 1342096 w 1438501"/>
                  <a:gd name="connsiteY22" fmla="*/ 434454 h 1078004"/>
                  <a:gd name="connsiteX23" fmla="*/ 1338268 w 1438501"/>
                  <a:gd name="connsiteY23" fmla="*/ 434454 h 1078004"/>
                  <a:gd name="connsiteX24" fmla="*/ 1338268 w 1438501"/>
                  <a:gd name="connsiteY24" fmla="*/ 430626 h 1078004"/>
                  <a:gd name="connsiteX25" fmla="*/ 1334440 w 1438501"/>
                  <a:gd name="connsiteY25" fmla="*/ 430626 h 1078004"/>
                  <a:gd name="connsiteX26" fmla="*/ 1326785 w 1438501"/>
                  <a:gd name="connsiteY26" fmla="*/ 422971 h 1078004"/>
                  <a:gd name="connsiteX27" fmla="*/ 1322957 w 1438501"/>
                  <a:gd name="connsiteY27" fmla="*/ 426798 h 1078004"/>
                  <a:gd name="connsiteX28" fmla="*/ 1322957 w 1438501"/>
                  <a:gd name="connsiteY28" fmla="*/ 434454 h 1078004"/>
                  <a:gd name="connsiteX29" fmla="*/ 1322957 w 1438501"/>
                  <a:gd name="connsiteY29" fmla="*/ 438282 h 1078004"/>
                  <a:gd name="connsiteX30" fmla="*/ 1322957 w 1438501"/>
                  <a:gd name="connsiteY30" fmla="*/ 442109 h 1078004"/>
                  <a:gd name="connsiteX31" fmla="*/ 1319129 w 1438501"/>
                  <a:gd name="connsiteY31" fmla="*/ 453593 h 1078004"/>
                  <a:gd name="connsiteX32" fmla="*/ 1311474 w 1438501"/>
                  <a:gd name="connsiteY32" fmla="*/ 453593 h 1078004"/>
                  <a:gd name="connsiteX33" fmla="*/ 1311474 w 1438501"/>
                  <a:gd name="connsiteY33" fmla="*/ 461248 h 1078004"/>
                  <a:gd name="connsiteX34" fmla="*/ 1303818 w 1438501"/>
                  <a:gd name="connsiteY34" fmla="*/ 468903 h 1078004"/>
                  <a:gd name="connsiteX35" fmla="*/ 1303818 w 1438501"/>
                  <a:gd name="connsiteY35" fmla="*/ 472731 h 1078004"/>
                  <a:gd name="connsiteX36" fmla="*/ 1299991 w 1438501"/>
                  <a:gd name="connsiteY36" fmla="*/ 476559 h 1078004"/>
                  <a:gd name="connsiteX37" fmla="*/ 1296163 w 1438501"/>
                  <a:gd name="connsiteY37" fmla="*/ 484214 h 1078004"/>
                  <a:gd name="connsiteX38" fmla="*/ 1296163 w 1438501"/>
                  <a:gd name="connsiteY38" fmla="*/ 495697 h 1078004"/>
                  <a:gd name="connsiteX39" fmla="*/ 1296163 w 1438501"/>
                  <a:gd name="connsiteY39" fmla="*/ 499525 h 1078004"/>
                  <a:gd name="connsiteX40" fmla="*/ 1296163 w 1438501"/>
                  <a:gd name="connsiteY40" fmla="*/ 507181 h 1078004"/>
                  <a:gd name="connsiteX41" fmla="*/ 1299991 w 1438501"/>
                  <a:gd name="connsiteY41" fmla="*/ 503353 h 1078004"/>
                  <a:gd name="connsiteX42" fmla="*/ 1303818 w 1438501"/>
                  <a:gd name="connsiteY42" fmla="*/ 499525 h 1078004"/>
                  <a:gd name="connsiteX43" fmla="*/ 1307646 w 1438501"/>
                  <a:gd name="connsiteY43" fmla="*/ 503353 h 1078004"/>
                  <a:gd name="connsiteX44" fmla="*/ 1311474 w 1438501"/>
                  <a:gd name="connsiteY44" fmla="*/ 507181 h 1078004"/>
                  <a:gd name="connsiteX45" fmla="*/ 1319129 w 1438501"/>
                  <a:gd name="connsiteY45" fmla="*/ 503353 h 1078004"/>
                  <a:gd name="connsiteX46" fmla="*/ 1319129 w 1438501"/>
                  <a:gd name="connsiteY46" fmla="*/ 499525 h 1078004"/>
                  <a:gd name="connsiteX47" fmla="*/ 1322957 w 1438501"/>
                  <a:gd name="connsiteY47" fmla="*/ 499525 h 1078004"/>
                  <a:gd name="connsiteX48" fmla="*/ 1322957 w 1438501"/>
                  <a:gd name="connsiteY48" fmla="*/ 503353 h 1078004"/>
                  <a:gd name="connsiteX49" fmla="*/ 1319129 w 1438501"/>
                  <a:gd name="connsiteY49" fmla="*/ 507181 h 1078004"/>
                  <a:gd name="connsiteX50" fmla="*/ 1322957 w 1438501"/>
                  <a:gd name="connsiteY50" fmla="*/ 511008 h 1078004"/>
                  <a:gd name="connsiteX51" fmla="*/ 1315302 w 1438501"/>
                  <a:gd name="connsiteY51" fmla="*/ 522491 h 1078004"/>
                  <a:gd name="connsiteX52" fmla="*/ 1315302 w 1438501"/>
                  <a:gd name="connsiteY52" fmla="*/ 530147 h 1078004"/>
                  <a:gd name="connsiteX53" fmla="*/ 1319129 w 1438501"/>
                  <a:gd name="connsiteY53" fmla="*/ 533975 h 1078004"/>
                  <a:gd name="connsiteX54" fmla="*/ 1326785 w 1438501"/>
                  <a:gd name="connsiteY54" fmla="*/ 533975 h 1078004"/>
                  <a:gd name="connsiteX55" fmla="*/ 1330613 w 1438501"/>
                  <a:gd name="connsiteY55" fmla="*/ 530147 h 1078004"/>
                  <a:gd name="connsiteX56" fmla="*/ 1326785 w 1438501"/>
                  <a:gd name="connsiteY56" fmla="*/ 537802 h 1078004"/>
                  <a:gd name="connsiteX57" fmla="*/ 1319129 w 1438501"/>
                  <a:gd name="connsiteY57" fmla="*/ 537802 h 1078004"/>
                  <a:gd name="connsiteX58" fmla="*/ 1315302 w 1438501"/>
                  <a:gd name="connsiteY58" fmla="*/ 541630 h 1078004"/>
                  <a:gd name="connsiteX59" fmla="*/ 1315302 w 1438501"/>
                  <a:gd name="connsiteY59" fmla="*/ 553113 h 1078004"/>
                  <a:gd name="connsiteX60" fmla="*/ 1315302 w 1438501"/>
                  <a:gd name="connsiteY60" fmla="*/ 556941 h 1078004"/>
                  <a:gd name="connsiteX61" fmla="*/ 1319129 w 1438501"/>
                  <a:gd name="connsiteY61" fmla="*/ 556941 h 1078004"/>
                  <a:gd name="connsiteX62" fmla="*/ 1322957 w 1438501"/>
                  <a:gd name="connsiteY62" fmla="*/ 556941 h 1078004"/>
                  <a:gd name="connsiteX63" fmla="*/ 1326785 w 1438501"/>
                  <a:gd name="connsiteY63" fmla="*/ 556941 h 1078004"/>
                  <a:gd name="connsiteX64" fmla="*/ 1322957 w 1438501"/>
                  <a:gd name="connsiteY64" fmla="*/ 564596 h 1078004"/>
                  <a:gd name="connsiteX65" fmla="*/ 1322957 w 1438501"/>
                  <a:gd name="connsiteY65" fmla="*/ 568424 h 1078004"/>
                  <a:gd name="connsiteX66" fmla="*/ 1326785 w 1438501"/>
                  <a:gd name="connsiteY66" fmla="*/ 564596 h 1078004"/>
                  <a:gd name="connsiteX67" fmla="*/ 1330613 w 1438501"/>
                  <a:gd name="connsiteY67" fmla="*/ 564596 h 1078004"/>
                  <a:gd name="connsiteX68" fmla="*/ 1338268 w 1438501"/>
                  <a:gd name="connsiteY68" fmla="*/ 560769 h 1078004"/>
                  <a:gd name="connsiteX69" fmla="*/ 1334440 w 1438501"/>
                  <a:gd name="connsiteY69" fmla="*/ 556941 h 1078004"/>
                  <a:gd name="connsiteX70" fmla="*/ 1338268 w 1438501"/>
                  <a:gd name="connsiteY70" fmla="*/ 556941 h 1078004"/>
                  <a:gd name="connsiteX71" fmla="*/ 1342096 w 1438501"/>
                  <a:gd name="connsiteY71" fmla="*/ 560769 h 1078004"/>
                  <a:gd name="connsiteX72" fmla="*/ 1345923 w 1438501"/>
                  <a:gd name="connsiteY72" fmla="*/ 556941 h 1078004"/>
                  <a:gd name="connsiteX73" fmla="*/ 1349751 w 1438501"/>
                  <a:gd name="connsiteY73" fmla="*/ 549286 h 1078004"/>
                  <a:gd name="connsiteX74" fmla="*/ 1361234 w 1438501"/>
                  <a:gd name="connsiteY74" fmla="*/ 545458 h 1078004"/>
                  <a:gd name="connsiteX75" fmla="*/ 1368890 w 1438501"/>
                  <a:gd name="connsiteY75" fmla="*/ 541630 h 1078004"/>
                  <a:gd name="connsiteX76" fmla="*/ 1384201 w 1438501"/>
                  <a:gd name="connsiteY76" fmla="*/ 537802 h 1078004"/>
                  <a:gd name="connsiteX77" fmla="*/ 1391856 w 1438501"/>
                  <a:gd name="connsiteY77" fmla="*/ 530147 h 1078004"/>
                  <a:gd name="connsiteX78" fmla="*/ 1391856 w 1438501"/>
                  <a:gd name="connsiteY78" fmla="*/ 526319 h 1078004"/>
                  <a:gd name="connsiteX79" fmla="*/ 1372717 w 1438501"/>
                  <a:gd name="connsiteY79" fmla="*/ 514836 h 1078004"/>
                  <a:gd name="connsiteX80" fmla="*/ 1365062 w 1438501"/>
                  <a:gd name="connsiteY80" fmla="*/ 511008 h 1078004"/>
                  <a:gd name="connsiteX81" fmla="*/ 1361234 w 1438501"/>
                  <a:gd name="connsiteY81" fmla="*/ 503353 h 1078004"/>
                  <a:gd name="connsiteX82" fmla="*/ 1365062 w 1438501"/>
                  <a:gd name="connsiteY82" fmla="*/ 503353 h 1078004"/>
                  <a:gd name="connsiteX83" fmla="*/ 1361234 w 1438501"/>
                  <a:gd name="connsiteY83" fmla="*/ 499525 h 1078004"/>
                  <a:gd name="connsiteX84" fmla="*/ 1361234 w 1438501"/>
                  <a:gd name="connsiteY84" fmla="*/ 491870 h 1078004"/>
                  <a:gd name="connsiteX85" fmla="*/ 1368890 w 1438501"/>
                  <a:gd name="connsiteY85" fmla="*/ 488042 h 1078004"/>
                  <a:gd name="connsiteX86" fmla="*/ 1368890 w 1438501"/>
                  <a:gd name="connsiteY86" fmla="*/ 484214 h 1078004"/>
                  <a:gd name="connsiteX87" fmla="*/ 1376545 w 1438501"/>
                  <a:gd name="connsiteY87" fmla="*/ 480387 h 1078004"/>
                  <a:gd name="connsiteX88" fmla="*/ 1380373 w 1438501"/>
                  <a:gd name="connsiteY88" fmla="*/ 480387 h 1078004"/>
                  <a:gd name="connsiteX89" fmla="*/ 1380373 w 1438501"/>
                  <a:gd name="connsiteY89" fmla="*/ 476559 h 1078004"/>
                  <a:gd name="connsiteX90" fmla="*/ 1384201 w 1438501"/>
                  <a:gd name="connsiteY90" fmla="*/ 472731 h 1078004"/>
                  <a:gd name="connsiteX91" fmla="*/ 1380373 w 1438501"/>
                  <a:gd name="connsiteY91" fmla="*/ 472731 h 1078004"/>
                  <a:gd name="connsiteX92" fmla="*/ 1395684 w 1438501"/>
                  <a:gd name="connsiteY92" fmla="*/ 457420 h 1078004"/>
                  <a:gd name="connsiteX93" fmla="*/ 1391856 w 1438501"/>
                  <a:gd name="connsiteY93" fmla="*/ 457420 h 1078004"/>
                  <a:gd name="connsiteX94" fmla="*/ 1399512 w 1438501"/>
                  <a:gd name="connsiteY94" fmla="*/ 449765 h 1078004"/>
                  <a:gd name="connsiteX95" fmla="*/ 1399512 w 1438501"/>
                  <a:gd name="connsiteY95" fmla="*/ 445937 h 1078004"/>
                  <a:gd name="connsiteX96" fmla="*/ 1395684 w 1438501"/>
                  <a:gd name="connsiteY96" fmla="*/ 442109 h 1078004"/>
                  <a:gd name="connsiteX97" fmla="*/ 1395684 w 1438501"/>
                  <a:gd name="connsiteY97" fmla="*/ 430626 h 1078004"/>
                  <a:gd name="connsiteX98" fmla="*/ 1391856 w 1438501"/>
                  <a:gd name="connsiteY98" fmla="*/ 426798 h 1078004"/>
                  <a:gd name="connsiteX99" fmla="*/ 1391856 w 1438501"/>
                  <a:gd name="connsiteY99" fmla="*/ 419143 h 1078004"/>
                  <a:gd name="connsiteX100" fmla="*/ 1395684 w 1438501"/>
                  <a:gd name="connsiteY100" fmla="*/ 407660 h 1078004"/>
                  <a:gd name="connsiteX101" fmla="*/ 1395684 w 1438501"/>
                  <a:gd name="connsiteY101" fmla="*/ 403832 h 1078004"/>
                  <a:gd name="connsiteX102" fmla="*/ 1399512 w 1438501"/>
                  <a:gd name="connsiteY102" fmla="*/ 403832 h 1078004"/>
                  <a:gd name="connsiteX103" fmla="*/ 1403339 w 1438501"/>
                  <a:gd name="connsiteY103" fmla="*/ 392349 h 1078004"/>
                  <a:gd name="connsiteX104" fmla="*/ 1407167 w 1438501"/>
                  <a:gd name="connsiteY104" fmla="*/ 392349 h 1078004"/>
                  <a:gd name="connsiteX105" fmla="*/ 1403339 w 1438501"/>
                  <a:gd name="connsiteY105" fmla="*/ 388521 h 1078004"/>
                  <a:gd name="connsiteX106" fmla="*/ 1391856 w 1438501"/>
                  <a:gd name="connsiteY106" fmla="*/ 384694 h 1078004"/>
                  <a:gd name="connsiteX107" fmla="*/ 1391856 w 1438501"/>
                  <a:gd name="connsiteY107" fmla="*/ 377038 h 1078004"/>
                  <a:gd name="connsiteX108" fmla="*/ 1388028 w 1438501"/>
                  <a:gd name="connsiteY108" fmla="*/ 377038 h 1078004"/>
                  <a:gd name="connsiteX109" fmla="*/ 1384201 w 1438501"/>
                  <a:gd name="connsiteY109" fmla="*/ 377038 h 107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438501" h="1078004">
                    <a:moveTo>
                      <a:pt x="0" y="0"/>
                    </a:moveTo>
                    <a:lnTo>
                      <a:pt x="1438501" y="0"/>
                    </a:lnTo>
                    <a:lnTo>
                      <a:pt x="1438501" y="1078004"/>
                    </a:lnTo>
                    <a:lnTo>
                      <a:pt x="0" y="1078004"/>
                    </a:lnTo>
                    <a:lnTo>
                      <a:pt x="0" y="0"/>
                    </a:lnTo>
                    <a:close/>
                    <a:moveTo>
                      <a:pt x="1384201" y="377038"/>
                    </a:moveTo>
                    <a:lnTo>
                      <a:pt x="1384201" y="380866"/>
                    </a:lnTo>
                    <a:lnTo>
                      <a:pt x="1384201" y="384694"/>
                    </a:lnTo>
                    <a:lnTo>
                      <a:pt x="1388028" y="388521"/>
                    </a:lnTo>
                    <a:lnTo>
                      <a:pt x="1384201" y="392349"/>
                    </a:lnTo>
                    <a:lnTo>
                      <a:pt x="1380373" y="392349"/>
                    </a:lnTo>
                    <a:lnTo>
                      <a:pt x="1376545" y="400004"/>
                    </a:lnTo>
                    <a:lnTo>
                      <a:pt x="1376545" y="403832"/>
                    </a:lnTo>
                    <a:lnTo>
                      <a:pt x="1365062" y="411488"/>
                    </a:lnTo>
                    <a:lnTo>
                      <a:pt x="1361234" y="411488"/>
                    </a:lnTo>
                    <a:lnTo>
                      <a:pt x="1357407" y="415315"/>
                    </a:lnTo>
                    <a:lnTo>
                      <a:pt x="1361234" y="419143"/>
                    </a:lnTo>
                    <a:lnTo>
                      <a:pt x="1368890" y="422971"/>
                    </a:lnTo>
                    <a:lnTo>
                      <a:pt x="1368890" y="426798"/>
                    </a:lnTo>
                    <a:lnTo>
                      <a:pt x="1365062" y="434454"/>
                    </a:lnTo>
                    <a:lnTo>
                      <a:pt x="1357407" y="434454"/>
                    </a:lnTo>
                    <a:lnTo>
                      <a:pt x="1349751" y="434454"/>
                    </a:lnTo>
                    <a:lnTo>
                      <a:pt x="1342096" y="434454"/>
                    </a:lnTo>
                    <a:lnTo>
                      <a:pt x="1338268" y="434454"/>
                    </a:lnTo>
                    <a:lnTo>
                      <a:pt x="1338268" y="430626"/>
                    </a:lnTo>
                    <a:lnTo>
                      <a:pt x="1334440" y="430626"/>
                    </a:lnTo>
                    <a:lnTo>
                      <a:pt x="1326785" y="422971"/>
                    </a:lnTo>
                    <a:lnTo>
                      <a:pt x="1322957" y="426798"/>
                    </a:lnTo>
                    <a:lnTo>
                      <a:pt x="1322957" y="434454"/>
                    </a:lnTo>
                    <a:lnTo>
                      <a:pt x="1322957" y="438282"/>
                    </a:lnTo>
                    <a:lnTo>
                      <a:pt x="1322957" y="442109"/>
                    </a:lnTo>
                    <a:lnTo>
                      <a:pt x="1319129" y="453593"/>
                    </a:lnTo>
                    <a:lnTo>
                      <a:pt x="1311474" y="453593"/>
                    </a:lnTo>
                    <a:lnTo>
                      <a:pt x="1311474" y="461248"/>
                    </a:lnTo>
                    <a:lnTo>
                      <a:pt x="1303818" y="468903"/>
                    </a:lnTo>
                    <a:lnTo>
                      <a:pt x="1303818" y="472731"/>
                    </a:lnTo>
                    <a:lnTo>
                      <a:pt x="1299991" y="476559"/>
                    </a:lnTo>
                    <a:lnTo>
                      <a:pt x="1296163" y="484214"/>
                    </a:lnTo>
                    <a:lnTo>
                      <a:pt x="1296163" y="495697"/>
                    </a:lnTo>
                    <a:lnTo>
                      <a:pt x="1296163" y="499525"/>
                    </a:lnTo>
                    <a:lnTo>
                      <a:pt x="1296163" y="507181"/>
                    </a:lnTo>
                    <a:lnTo>
                      <a:pt x="1299991" y="503353"/>
                    </a:lnTo>
                    <a:lnTo>
                      <a:pt x="1303818" y="499525"/>
                    </a:lnTo>
                    <a:lnTo>
                      <a:pt x="1307646" y="503353"/>
                    </a:lnTo>
                    <a:lnTo>
                      <a:pt x="1311474" y="507181"/>
                    </a:lnTo>
                    <a:lnTo>
                      <a:pt x="1319129" y="503353"/>
                    </a:lnTo>
                    <a:lnTo>
                      <a:pt x="1319129" y="499525"/>
                    </a:lnTo>
                    <a:lnTo>
                      <a:pt x="1322957" y="499525"/>
                    </a:lnTo>
                    <a:lnTo>
                      <a:pt x="1322957" y="503353"/>
                    </a:lnTo>
                    <a:lnTo>
                      <a:pt x="1319129" y="507181"/>
                    </a:lnTo>
                    <a:lnTo>
                      <a:pt x="1322957" y="511008"/>
                    </a:lnTo>
                    <a:lnTo>
                      <a:pt x="1315302" y="522491"/>
                    </a:lnTo>
                    <a:lnTo>
                      <a:pt x="1315302" y="530147"/>
                    </a:lnTo>
                    <a:lnTo>
                      <a:pt x="1319129" y="533975"/>
                    </a:lnTo>
                    <a:lnTo>
                      <a:pt x="1326785" y="533975"/>
                    </a:lnTo>
                    <a:lnTo>
                      <a:pt x="1330613" y="530147"/>
                    </a:lnTo>
                    <a:lnTo>
                      <a:pt x="1326785" y="537802"/>
                    </a:lnTo>
                    <a:lnTo>
                      <a:pt x="1319129" y="537802"/>
                    </a:lnTo>
                    <a:lnTo>
                      <a:pt x="1315302" y="541630"/>
                    </a:lnTo>
                    <a:lnTo>
                      <a:pt x="1315302" y="553113"/>
                    </a:lnTo>
                    <a:lnTo>
                      <a:pt x="1315302" y="556941"/>
                    </a:lnTo>
                    <a:lnTo>
                      <a:pt x="1319129" y="556941"/>
                    </a:lnTo>
                    <a:lnTo>
                      <a:pt x="1322957" y="556941"/>
                    </a:lnTo>
                    <a:lnTo>
                      <a:pt x="1326785" y="556941"/>
                    </a:lnTo>
                    <a:lnTo>
                      <a:pt x="1322957" y="564596"/>
                    </a:lnTo>
                    <a:lnTo>
                      <a:pt x="1322957" y="568424"/>
                    </a:lnTo>
                    <a:lnTo>
                      <a:pt x="1326785" y="564596"/>
                    </a:lnTo>
                    <a:lnTo>
                      <a:pt x="1330613" y="564596"/>
                    </a:lnTo>
                    <a:lnTo>
                      <a:pt x="1338268" y="560769"/>
                    </a:lnTo>
                    <a:lnTo>
                      <a:pt x="1334440" y="556941"/>
                    </a:lnTo>
                    <a:lnTo>
                      <a:pt x="1338268" y="556941"/>
                    </a:lnTo>
                    <a:lnTo>
                      <a:pt x="1342096" y="560769"/>
                    </a:lnTo>
                    <a:lnTo>
                      <a:pt x="1345923" y="556941"/>
                    </a:lnTo>
                    <a:lnTo>
                      <a:pt x="1349751" y="549286"/>
                    </a:lnTo>
                    <a:lnTo>
                      <a:pt x="1361234" y="545458"/>
                    </a:lnTo>
                    <a:lnTo>
                      <a:pt x="1368890" y="541630"/>
                    </a:lnTo>
                    <a:lnTo>
                      <a:pt x="1384201" y="537802"/>
                    </a:lnTo>
                    <a:lnTo>
                      <a:pt x="1391856" y="530147"/>
                    </a:lnTo>
                    <a:lnTo>
                      <a:pt x="1391856" y="526319"/>
                    </a:lnTo>
                    <a:lnTo>
                      <a:pt x="1372717" y="514836"/>
                    </a:lnTo>
                    <a:lnTo>
                      <a:pt x="1365062" y="511008"/>
                    </a:lnTo>
                    <a:lnTo>
                      <a:pt x="1361234" y="503353"/>
                    </a:lnTo>
                    <a:lnTo>
                      <a:pt x="1365062" y="503353"/>
                    </a:lnTo>
                    <a:lnTo>
                      <a:pt x="1361234" y="499525"/>
                    </a:lnTo>
                    <a:lnTo>
                      <a:pt x="1361234" y="491870"/>
                    </a:lnTo>
                    <a:lnTo>
                      <a:pt x="1368890" y="488042"/>
                    </a:lnTo>
                    <a:lnTo>
                      <a:pt x="1368890" y="484214"/>
                    </a:lnTo>
                    <a:lnTo>
                      <a:pt x="1376545" y="480387"/>
                    </a:lnTo>
                    <a:lnTo>
                      <a:pt x="1380373" y="480387"/>
                    </a:lnTo>
                    <a:lnTo>
                      <a:pt x="1380373" y="476559"/>
                    </a:lnTo>
                    <a:lnTo>
                      <a:pt x="1384201" y="472731"/>
                    </a:lnTo>
                    <a:lnTo>
                      <a:pt x="1380373" y="472731"/>
                    </a:lnTo>
                    <a:lnTo>
                      <a:pt x="1395684" y="457420"/>
                    </a:lnTo>
                    <a:lnTo>
                      <a:pt x="1391856" y="457420"/>
                    </a:lnTo>
                    <a:lnTo>
                      <a:pt x="1399512" y="449765"/>
                    </a:lnTo>
                    <a:lnTo>
                      <a:pt x="1399512" y="445937"/>
                    </a:lnTo>
                    <a:lnTo>
                      <a:pt x="1395684" y="442109"/>
                    </a:lnTo>
                    <a:lnTo>
                      <a:pt x="1395684" y="430626"/>
                    </a:lnTo>
                    <a:lnTo>
                      <a:pt x="1391856" y="426798"/>
                    </a:lnTo>
                    <a:lnTo>
                      <a:pt x="1391856" y="419143"/>
                    </a:lnTo>
                    <a:lnTo>
                      <a:pt x="1395684" y="407660"/>
                    </a:lnTo>
                    <a:lnTo>
                      <a:pt x="1395684" y="403832"/>
                    </a:lnTo>
                    <a:lnTo>
                      <a:pt x="1399512" y="403832"/>
                    </a:lnTo>
                    <a:lnTo>
                      <a:pt x="1403339" y="392349"/>
                    </a:lnTo>
                    <a:lnTo>
                      <a:pt x="1407167" y="392349"/>
                    </a:lnTo>
                    <a:lnTo>
                      <a:pt x="1403339" y="388521"/>
                    </a:lnTo>
                    <a:lnTo>
                      <a:pt x="1391856" y="384694"/>
                    </a:lnTo>
                    <a:lnTo>
                      <a:pt x="1391856" y="377038"/>
                    </a:lnTo>
                    <a:lnTo>
                      <a:pt x="1388028" y="377038"/>
                    </a:lnTo>
                    <a:lnTo>
                      <a:pt x="1384201" y="377038"/>
                    </a:lnTo>
                    <a:close/>
                  </a:path>
                </a:pathLst>
              </a:custGeom>
            </p:spPr>
          </p:pic>
          <p:sp>
            <p:nvSpPr>
              <p:cNvPr id="354" name="Vietnam">
                <a:extLst>
                  <a:ext uri="{FF2B5EF4-FFF2-40B4-BE49-F238E27FC236}">
                    <a16:creationId xmlns:a16="http://schemas.microsoft.com/office/drawing/2014/main" id="{9C7372D0-9A31-4395-8F3B-732A077F88C2}"/>
                  </a:ext>
                </a:extLst>
              </p:cNvPr>
              <p:cNvSpPr>
                <a:spLocks noEditPoints="1"/>
              </p:cNvSpPr>
              <p:nvPr/>
            </p:nvSpPr>
            <p:spPr bwMode="auto">
              <a:xfrm>
                <a:off x="8304595" y="3839651"/>
                <a:ext cx="195214" cy="378944"/>
              </a:xfrm>
              <a:custGeom>
                <a:avLst/>
                <a:gdLst>
                  <a:gd name="T0" fmla="*/ 4 w 102"/>
                  <a:gd name="T1" fmla="*/ 10 h 198"/>
                  <a:gd name="T2" fmla="*/ 10 w 102"/>
                  <a:gd name="T3" fmla="*/ 14 h 198"/>
                  <a:gd name="T4" fmla="*/ 18 w 102"/>
                  <a:gd name="T5" fmla="*/ 10 h 198"/>
                  <a:gd name="T6" fmla="*/ 28 w 102"/>
                  <a:gd name="T7" fmla="*/ 8 h 198"/>
                  <a:gd name="T8" fmla="*/ 38 w 102"/>
                  <a:gd name="T9" fmla="*/ 0 h 198"/>
                  <a:gd name="T10" fmla="*/ 50 w 102"/>
                  <a:gd name="T11" fmla="*/ 6 h 198"/>
                  <a:gd name="T12" fmla="*/ 54 w 102"/>
                  <a:gd name="T13" fmla="*/ 10 h 198"/>
                  <a:gd name="T14" fmla="*/ 62 w 102"/>
                  <a:gd name="T15" fmla="*/ 22 h 198"/>
                  <a:gd name="T16" fmla="*/ 70 w 102"/>
                  <a:gd name="T17" fmla="*/ 24 h 198"/>
                  <a:gd name="T18" fmla="*/ 72 w 102"/>
                  <a:gd name="T19" fmla="*/ 28 h 198"/>
                  <a:gd name="T20" fmla="*/ 64 w 102"/>
                  <a:gd name="T21" fmla="*/ 30 h 198"/>
                  <a:gd name="T22" fmla="*/ 60 w 102"/>
                  <a:gd name="T23" fmla="*/ 34 h 198"/>
                  <a:gd name="T24" fmla="*/ 56 w 102"/>
                  <a:gd name="T25" fmla="*/ 36 h 198"/>
                  <a:gd name="T26" fmla="*/ 54 w 102"/>
                  <a:gd name="T27" fmla="*/ 42 h 198"/>
                  <a:gd name="T28" fmla="*/ 50 w 102"/>
                  <a:gd name="T29" fmla="*/ 48 h 198"/>
                  <a:gd name="T30" fmla="*/ 46 w 102"/>
                  <a:gd name="T31" fmla="*/ 52 h 198"/>
                  <a:gd name="T32" fmla="*/ 46 w 102"/>
                  <a:gd name="T33" fmla="*/ 62 h 198"/>
                  <a:gd name="T34" fmla="*/ 52 w 102"/>
                  <a:gd name="T35" fmla="*/ 68 h 198"/>
                  <a:gd name="T36" fmla="*/ 58 w 102"/>
                  <a:gd name="T37" fmla="*/ 76 h 198"/>
                  <a:gd name="T38" fmla="*/ 66 w 102"/>
                  <a:gd name="T39" fmla="*/ 86 h 198"/>
                  <a:gd name="T40" fmla="*/ 88 w 102"/>
                  <a:gd name="T41" fmla="*/ 104 h 198"/>
                  <a:gd name="T42" fmla="*/ 92 w 102"/>
                  <a:gd name="T43" fmla="*/ 112 h 198"/>
                  <a:gd name="T44" fmla="*/ 96 w 102"/>
                  <a:gd name="T45" fmla="*/ 122 h 198"/>
                  <a:gd name="T46" fmla="*/ 98 w 102"/>
                  <a:gd name="T47" fmla="*/ 132 h 198"/>
                  <a:gd name="T48" fmla="*/ 100 w 102"/>
                  <a:gd name="T49" fmla="*/ 140 h 198"/>
                  <a:gd name="T50" fmla="*/ 100 w 102"/>
                  <a:gd name="T51" fmla="*/ 142 h 198"/>
                  <a:gd name="T52" fmla="*/ 98 w 102"/>
                  <a:gd name="T53" fmla="*/ 148 h 198"/>
                  <a:gd name="T54" fmla="*/ 98 w 102"/>
                  <a:gd name="T55" fmla="*/ 158 h 198"/>
                  <a:gd name="T56" fmla="*/ 90 w 102"/>
                  <a:gd name="T57" fmla="*/ 166 h 198"/>
                  <a:gd name="T58" fmla="*/ 82 w 102"/>
                  <a:gd name="T59" fmla="*/ 172 h 198"/>
                  <a:gd name="T60" fmla="*/ 70 w 102"/>
                  <a:gd name="T61" fmla="*/ 174 h 198"/>
                  <a:gd name="T62" fmla="*/ 66 w 102"/>
                  <a:gd name="T63" fmla="*/ 174 h 198"/>
                  <a:gd name="T64" fmla="*/ 70 w 102"/>
                  <a:gd name="T65" fmla="*/ 176 h 198"/>
                  <a:gd name="T66" fmla="*/ 66 w 102"/>
                  <a:gd name="T67" fmla="*/ 182 h 198"/>
                  <a:gd name="T68" fmla="*/ 62 w 102"/>
                  <a:gd name="T69" fmla="*/ 182 h 198"/>
                  <a:gd name="T70" fmla="*/ 62 w 102"/>
                  <a:gd name="T71" fmla="*/ 188 h 198"/>
                  <a:gd name="T72" fmla="*/ 54 w 102"/>
                  <a:gd name="T73" fmla="*/ 192 h 198"/>
                  <a:gd name="T74" fmla="*/ 48 w 102"/>
                  <a:gd name="T75" fmla="*/ 198 h 198"/>
                  <a:gd name="T76" fmla="*/ 48 w 102"/>
                  <a:gd name="T77" fmla="*/ 194 h 198"/>
                  <a:gd name="T78" fmla="*/ 46 w 102"/>
                  <a:gd name="T79" fmla="*/ 188 h 198"/>
                  <a:gd name="T80" fmla="*/ 50 w 102"/>
                  <a:gd name="T81" fmla="*/ 178 h 198"/>
                  <a:gd name="T82" fmla="*/ 42 w 102"/>
                  <a:gd name="T83" fmla="*/ 176 h 198"/>
                  <a:gd name="T84" fmla="*/ 46 w 102"/>
                  <a:gd name="T85" fmla="*/ 170 h 198"/>
                  <a:gd name="T86" fmla="*/ 60 w 102"/>
                  <a:gd name="T87" fmla="*/ 168 h 198"/>
                  <a:gd name="T88" fmla="*/ 62 w 102"/>
                  <a:gd name="T89" fmla="*/ 162 h 198"/>
                  <a:gd name="T90" fmla="*/ 66 w 102"/>
                  <a:gd name="T91" fmla="*/ 154 h 198"/>
                  <a:gd name="T92" fmla="*/ 78 w 102"/>
                  <a:gd name="T93" fmla="*/ 144 h 198"/>
                  <a:gd name="T94" fmla="*/ 76 w 102"/>
                  <a:gd name="T95" fmla="*/ 126 h 198"/>
                  <a:gd name="T96" fmla="*/ 74 w 102"/>
                  <a:gd name="T97" fmla="*/ 118 h 198"/>
                  <a:gd name="T98" fmla="*/ 74 w 102"/>
                  <a:gd name="T99" fmla="*/ 106 h 198"/>
                  <a:gd name="T100" fmla="*/ 72 w 102"/>
                  <a:gd name="T101" fmla="*/ 98 h 198"/>
                  <a:gd name="T102" fmla="*/ 66 w 102"/>
                  <a:gd name="T103" fmla="*/ 92 h 198"/>
                  <a:gd name="T104" fmla="*/ 60 w 102"/>
                  <a:gd name="T105" fmla="*/ 86 h 198"/>
                  <a:gd name="T106" fmla="*/ 50 w 102"/>
                  <a:gd name="T107" fmla="*/ 78 h 198"/>
                  <a:gd name="T108" fmla="*/ 36 w 102"/>
                  <a:gd name="T109" fmla="*/ 66 h 198"/>
                  <a:gd name="T110" fmla="*/ 30 w 102"/>
                  <a:gd name="T111" fmla="*/ 58 h 198"/>
                  <a:gd name="T112" fmla="*/ 34 w 102"/>
                  <a:gd name="T113" fmla="*/ 52 h 198"/>
                  <a:gd name="T114" fmla="*/ 36 w 102"/>
                  <a:gd name="T115" fmla="*/ 42 h 198"/>
                  <a:gd name="T116" fmla="*/ 26 w 102"/>
                  <a:gd name="T117" fmla="*/ 34 h 198"/>
                  <a:gd name="T118" fmla="*/ 8 w 102"/>
                  <a:gd name="T119" fmla="*/ 28 h 198"/>
                  <a:gd name="T120" fmla="*/ 0 w 102"/>
                  <a:gd name="T121" fmla="*/ 16 h 198"/>
                  <a:gd name="T122" fmla="*/ 36 w 102"/>
                  <a:gd name="T123" fmla="*/ 180 h 198"/>
                  <a:gd name="T124" fmla="*/ 34 w 102"/>
                  <a:gd name="T125" fmla="*/ 17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 h="198">
                    <a:moveTo>
                      <a:pt x="0" y="14"/>
                    </a:moveTo>
                    <a:lnTo>
                      <a:pt x="0" y="14"/>
                    </a:lnTo>
                    <a:lnTo>
                      <a:pt x="2" y="14"/>
                    </a:lnTo>
                    <a:lnTo>
                      <a:pt x="2" y="12"/>
                    </a:lnTo>
                    <a:lnTo>
                      <a:pt x="4" y="10"/>
                    </a:lnTo>
                    <a:lnTo>
                      <a:pt x="6" y="10"/>
                    </a:lnTo>
                    <a:lnTo>
                      <a:pt x="8" y="10"/>
                    </a:lnTo>
                    <a:lnTo>
                      <a:pt x="8" y="12"/>
                    </a:lnTo>
                    <a:lnTo>
                      <a:pt x="8" y="14"/>
                    </a:lnTo>
                    <a:lnTo>
                      <a:pt x="10" y="14"/>
                    </a:lnTo>
                    <a:lnTo>
                      <a:pt x="10" y="10"/>
                    </a:lnTo>
                    <a:lnTo>
                      <a:pt x="12" y="8"/>
                    </a:lnTo>
                    <a:lnTo>
                      <a:pt x="16" y="12"/>
                    </a:lnTo>
                    <a:lnTo>
                      <a:pt x="16" y="10"/>
                    </a:lnTo>
                    <a:lnTo>
                      <a:pt x="18" y="10"/>
                    </a:lnTo>
                    <a:lnTo>
                      <a:pt x="18" y="12"/>
                    </a:lnTo>
                    <a:lnTo>
                      <a:pt x="22" y="10"/>
                    </a:lnTo>
                    <a:lnTo>
                      <a:pt x="22" y="8"/>
                    </a:lnTo>
                    <a:lnTo>
                      <a:pt x="24" y="8"/>
                    </a:lnTo>
                    <a:lnTo>
                      <a:pt x="28" y="8"/>
                    </a:lnTo>
                    <a:lnTo>
                      <a:pt x="32" y="8"/>
                    </a:lnTo>
                    <a:lnTo>
                      <a:pt x="32" y="4"/>
                    </a:lnTo>
                    <a:lnTo>
                      <a:pt x="34" y="2"/>
                    </a:lnTo>
                    <a:lnTo>
                      <a:pt x="36" y="2"/>
                    </a:lnTo>
                    <a:lnTo>
                      <a:pt x="38" y="0"/>
                    </a:lnTo>
                    <a:lnTo>
                      <a:pt x="42" y="2"/>
                    </a:lnTo>
                    <a:lnTo>
                      <a:pt x="42" y="4"/>
                    </a:lnTo>
                    <a:lnTo>
                      <a:pt x="44" y="6"/>
                    </a:lnTo>
                    <a:lnTo>
                      <a:pt x="44" y="6"/>
                    </a:lnTo>
                    <a:lnTo>
                      <a:pt x="50" y="6"/>
                    </a:lnTo>
                    <a:lnTo>
                      <a:pt x="52" y="8"/>
                    </a:lnTo>
                    <a:lnTo>
                      <a:pt x="54" y="6"/>
                    </a:lnTo>
                    <a:lnTo>
                      <a:pt x="56" y="8"/>
                    </a:lnTo>
                    <a:lnTo>
                      <a:pt x="56" y="10"/>
                    </a:lnTo>
                    <a:lnTo>
                      <a:pt x="54" y="10"/>
                    </a:lnTo>
                    <a:lnTo>
                      <a:pt x="54" y="14"/>
                    </a:lnTo>
                    <a:lnTo>
                      <a:pt x="56" y="16"/>
                    </a:lnTo>
                    <a:lnTo>
                      <a:pt x="56" y="18"/>
                    </a:lnTo>
                    <a:lnTo>
                      <a:pt x="60" y="20"/>
                    </a:lnTo>
                    <a:lnTo>
                      <a:pt x="62" y="22"/>
                    </a:lnTo>
                    <a:lnTo>
                      <a:pt x="64" y="22"/>
                    </a:lnTo>
                    <a:lnTo>
                      <a:pt x="66" y="24"/>
                    </a:lnTo>
                    <a:lnTo>
                      <a:pt x="68" y="24"/>
                    </a:lnTo>
                    <a:lnTo>
                      <a:pt x="70" y="24"/>
                    </a:lnTo>
                    <a:lnTo>
                      <a:pt x="70" y="24"/>
                    </a:lnTo>
                    <a:lnTo>
                      <a:pt x="74" y="24"/>
                    </a:lnTo>
                    <a:lnTo>
                      <a:pt x="74" y="24"/>
                    </a:lnTo>
                    <a:lnTo>
                      <a:pt x="74" y="26"/>
                    </a:lnTo>
                    <a:lnTo>
                      <a:pt x="72" y="28"/>
                    </a:lnTo>
                    <a:lnTo>
                      <a:pt x="72" y="28"/>
                    </a:lnTo>
                    <a:lnTo>
                      <a:pt x="70" y="28"/>
                    </a:lnTo>
                    <a:lnTo>
                      <a:pt x="68" y="28"/>
                    </a:lnTo>
                    <a:lnTo>
                      <a:pt x="66" y="28"/>
                    </a:lnTo>
                    <a:lnTo>
                      <a:pt x="64" y="30"/>
                    </a:lnTo>
                    <a:lnTo>
                      <a:pt x="64" y="30"/>
                    </a:lnTo>
                    <a:lnTo>
                      <a:pt x="64" y="32"/>
                    </a:lnTo>
                    <a:lnTo>
                      <a:pt x="62" y="34"/>
                    </a:lnTo>
                    <a:lnTo>
                      <a:pt x="62" y="34"/>
                    </a:lnTo>
                    <a:lnTo>
                      <a:pt x="62" y="34"/>
                    </a:lnTo>
                    <a:lnTo>
                      <a:pt x="60" y="34"/>
                    </a:lnTo>
                    <a:lnTo>
                      <a:pt x="58" y="36"/>
                    </a:lnTo>
                    <a:lnTo>
                      <a:pt x="56" y="36"/>
                    </a:lnTo>
                    <a:lnTo>
                      <a:pt x="56" y="34"/>
                    </a:lnTo>
                    <a:lnTo>
                      <a:pt x="56" y="34"/>
                    </a:lnTo>
                    <a:lnTo>
                      <a:pt x="56" y="36"/>
                    </a:lnTo>
                    <a:lnTo>
                      <a:pt x="54" y="36"/>
                    </a:lnTo>
                    <a:lnTo>
                      <a:pt x="56" y="38"/>
                    </a:lnTo>
                    <a:lnTo>
                      <a:pt x="54" y="40"/>
                    </a:lnTo>
                    <a:lnTo>
                      <a:pt x="56" y="42"/>
                    </a:lnTo>
                    <a:lnTo>
                      <a:pt x="54" y="42"/>
                    </a:lnTo>
                    <a:lnTo>
                      <a:pt x="56" y="42"/>
                    </a:lnTo>
                    <a:lnTo>
                      <a:pt x="54" y="44"/>
                    </a:lnTo>
                    <a:lnTo>
                      <a:pt x="54" y="44"/>
                    </a:lnTo>
                    <a:lnTo>
                      <a:pt x="52" y="48"/>
                    </a:lnTo>
                    <a:lnTo>
                      <a:pt x="50" y="48"/>
                    </a:lnTo>
                    <a:lnTo>
                      <a:pt x="50" y="46"/>
                    </a:lnTo>
                    <a:lnTo>
                      <a:pt x="50" y="48"/>
                    </a:lnTo>
                    <a:lnTo>
                      <a:pt x="48" y="48"/>
                    </a:lnTo>
                    <a:lnTo>
                      <a:pt x="48" y="50"/>
                    </a:lnTo>
                    <a:lnTo>
                      <a:pt x="46" y="52"/>
                    </a:lnTo>
                    <a:lnTo>
                      <a:pt x="46" y="54"/>
                    </a:lnTo>
                    <a:lnTo>
                      <a:pt x="48" y="54"/>
                    </a:lnTo>
                    <a:lnTo>
                      <a:pt x="48" y="56"/>
                    </a:lnTo>
                    <a:lnTo>
                      <a:pt x="48" y="60"/>
                    </a:lnTo>
                    <a:lnTo>
                      <a:pt x="46" y="62"/>
                    </a:lnTo>
                    <a:lnTo>
                      <a:pt x="48" y="64"/>
                    </a:lnTo>
                    <a:lnTo>
                      <a:pt x="48" y="64"/>
                    </a:lnTo>
                    <a:lnTo>
                      <a:pt x="46" y="66"/>
                    </a:lnTo>
                    <a:lnTo>
                      <a:pt x="48" y="66"/>
                    </a:lnTo>
                    <a:lnTo>
                      <a:pt x="52" y="68"/>
                    </a:lnTo>
                    <a:lnTo>
                      <a:pt x="56" y="72"/>
                    </a:lnTo>
                    <a:lnTo>
                      <a:pt x="56" y="70"/>
                    </a:lnTo>
                    <a:lnTo>
                      <a:pt x="58" y="74"/>
                    </a:lnTo>
                    <a:lnTo>
                      <a:pt x="58" y="76"/>
                    </a:lnTo>
                    <a:lnTo>
                      <a:pt x="58" y="76"/>
                    </a:lnTo>
                    <a:lnTo>
                      <a:pt x="58" y="78"/>
                    </a:lnTo>
                    <a:lnTo>
                      <a:pt x="58" y="80"/>
                    </a:lnTo>
                    <a:lnTo>
                      <a:pt x="64" y="84"/>
                    </a:lnTo>
                    <a:lnTo>
                      <a:pt x="66" y="86"/>
                    </a:lnTo>
                    <a:lnTo>
                      <a:pt x="66" y="86"/>
                    </a:lnTo>
                    <a:lnTo>
                      <a:pt x="74" y="90"/>
                    </a:lnTo>
                    <a:lnTo>
                      <a:pt x="80" y="94"/>
                    </a:lnTo>
                    <a:lnTo>
                      <a:pt x="80" y="98"/>
                    </a:lnTo>
                    <a:lnTo>
                      <a:pt x="86" y="102"/>
                    </a:lnTo>
                    <a:lnTo>
                      <a:pt x="88" y="104"/>
                    </a:lnTo>
                    <a:lnTo>
                      <a:pt x="88" y="106"/>
                    </a:lnTo>
                    <a:lnTo>
                      <a:pt x="90" y="106"/>
                    </a:lnTo>
                    <a:lnTo>
                      <a:pt x="90" y="108"/>
                    </a:lnTo>
                    <a:lnTo>
                      <a:pt x="92" y="112"/>
                    </a:lnTo>
                    <a:lnTo>
                      <a:pt x="92" y="112"/>
                    </a:lnTo>
                    <a:lnTo>
                      <a:pt x="92" y="114"/>
                    </a:lnTo>
                    <a:lnTo>
                      <a:pt x="92" y="114"/>
                    </a:lnTo>
                    <a:lnTo>
                      <a:pt x="94" y="118"/>
                    </a:lnTo>
                    <a:lnTo>
                      <a:pt x="94" y="122"/>
                    </a:lnTo>
                    <a:lnTo>
                      <a:pt x="96" y="122"/>
                    </a:lnTo>
                    <a:lnTo>
                      <a:pt x="96" y="126"/>
                    </a:lnTo>
                    <a:lnTo>
                      <a:pt x="98" y="126"/>
                    </a:lnTo>
                    <a:lnTo>
                      <a:pt x="98" y="128"/>
                    </a:lnTo>
                    <a:lnTo>
                      <a:pt x="98" y="130"/>
                    </a:lnTo>
                    <a:lnTo>
                      <a:pt x="98" y="132"/>
                    </a:lnTo>
                    <a:lnTo>
                      <a:pt x="98" y="134"/>
                    </a:lnTo>
                    <a:lnTo>
                      <a:pt x="98" y="136"/>
                    </a:lnTo>
                    <a:lnTo>
                      <a:pt x="98" y="138"/>
                    </a:lnTo>
                    <a:lnTo>
                      <a:pt x="100" y="138"/>
                    </a:lnTo>
                    <a:lnTo>
                      <a:pt x="100" y="140"/>
                    </a:lnTo>
                    <a:lnTo>
                      <a:pt x="102" y="142"/>
                    </a:lnTo>
                    <a:lnTo>
                      <a:pt x="100" y="144"/>
                    </a:lnTo>
                    <a:lnTo>
                      <a:pt x="100" y="144"/>
                    </a:lnTo>
                    <a:lnTo>
                      <a:pt x="100" y="144"/>
                    </a:lnTo>
                    <a:lnTo>
                      <a:pt x="100" y="142"/>
                    </a:lnTo>
                    <a:lnTo>
                      <a:pt x="98" y="144"/>
                    </a:lnTo>
                    <a:lnTo>
                      <a:pt x="98" y="146"/>
                    </a:lnTo>
                    <a:lnTo>
                      <a:pt x="100" y="146"/>
                    </a:lnTo>
                    <a:lnTo>
                      <a:pt x="100" y="148"/>
                    </a:lnTo>
                    <a:lnTo>
                      <a:pt x="98" y="148"/>
                    </a:lnTo>
                    <a:lnTo>
                      <a:pt x="98" y="150"/>
                    </a:lnTo>
                    <a:lnTo>
                      <a:pt x="96" y="152"/>
                    </a:lnTo>
                    <a:lnTo>
                      <a:pt x="98" y="154"/>
                    </a:lnTo>
                    <a:lnTo>
                      <a:pt x="98" y="156"/>
                    </a:lnTo>
                    <a:lnTo>
                      <a:pt x="98" y="158"/>
                    </a:lnTo>
                    <a:lnTo>
                      <a:pt x="96" y="158"/>
                    </a:lnTo>
                    <a:lnTo>
                      <a:pt x="94" y="160"/>
                    </a:lnTo>
                    <a:lnTo>
                      <a:pt x="94" y="162"/>
                    </a:lnTo>
                    <a:lnTo>
                      <a:pt x="94" y="162"/>
                    </a:lnTo>
                    <a:lnTo>
                      <a:pt x="90" y="166"/>
                    </a:lnTo>
                    <a:lnTo>
                      <a:pt x="88" y="166"/>
                    </a:lnTo>
                    <a:lnTo>
                      <a:pt x="86" y="168"/>
                    </a:lnTo>
                    <a:lnTo>
                      <a:pt x="86" y="170"/>
                    </a:lnTo>
                    <a:lnTo>
                      <a:pt x="84" y="170"/>
                    </a:lnTo>
                    <a:lnTo>
                      <a:pt x="82" y="172"/>
                    </a:lnTo>
                    <a:lnTo>
                      <a:pt x="76" y="174"/>
                    </a:lnTo>
                    <a:lnTo>
                      <a:pt x="74" y="176"/>
                    </a:lnTo>
                    <a:lnTo>
                      <a:pt x="72" y="174"/>
                    </a:lnTo>
                    <a:lnTo>
                      <a:pt x="70" y="174"/>
                    </a:lnTo>
                    <a:lnTo>
                      <a:pt x="70" y="174"/>
                    </a:lnTo>
                    <a:lnTo>
                      <a:pt x="70" y="174"/>
                    </a:lnTo>
                    <a:lnTo>
                      <a:pt x="70" y="172"/>
                    </a:lnTo>
                    <a:lnTo>
                      <a:pt x="70" y="174"/>
                    </a:lnTo>
                    <a:lnTo>
                      <a:pt x="70" y="174"/>
                    </a:lnTo>
                    <a:lnTo>
                      <a:pt x="66" y="174"/>
                    </a:lnTo>
                    <a:lnTo>
                      <a:pt x="68" y="174"/>
                    </a:lnTo>
                    <a:lnTo>
                      <a:pt x="68" y="174"/>
                    </a:lnTo>
                    <a:lnTo>
                      <a:pt x="68" y="176"/>
                    </a:lnTo>
                    <a:lnTo>
                      <a:pt x="66" y="176"/>
                    </a:lnTo>
                    <a:lnTo>
                      <a:pt x="70" y="176"/>
                    </a:lnTo>
                    <a:lnTo>
                      <a:pt x="68" y="178"/>
                    </a:lnTo>
                    <a:lnTo>
                      <a:pt x="70" y="180"/>
                    </a:lnTo>
                    <a:lnTo>
                      <a:pt x="68" y="182"/>
                    </a:lnTo>
                    <a:lnTo>
                      <a:pt x="64" y="180"/>
                    </a:lnTo>
                    <a:lnTo>
                      <a:pt x="66" y="182"/>
                    </a:lnTo>
                    <a:lnTo>
                      <a:pt x="66" y="182"/>
                    </a:lnTo>
                    <a:lnTo>
                      <a:pt x="66" y="184"/>
                    </a:lnTo>
                    <a:lnTo>
                      <a:pt x="64" y="184"/>
                    </a:lnTo>
                    <a:lnTo>
                      <a:pt x="64" y="182"/>
                    </a:lnTo>
                    <a:lnTo>
                      <a:pt x="62" y="182"/>
                    </a:lnTo>
                    <a:lnTo>
                      <a:pt x="62" y="184"/>
                    </a:lnTo>
                    <a:lnTo>
                      <a:pt x="62" y="184"/>
                    </a:lnTo>
                    <a:lnTo>
                      <a:pt x="62" y="186"/>
                    </a:lnTo>
                    <a:lnTo>
                      <a:pt x="62" y="186"/>
                    </a:lnTo>
                    <a:lnTo>
                      <a:pt x="62" y="188"/>
                    </a:lnTo>
                    <a:lnTo>
                      <a:pt x="60" y="188"/>
                    </a:lnTo>
                    <a:lnTo>
                      <a:pt x="58" y="190"/>
                    </a:lnTo>
                    <a:lnTo>
                      <a:pt x="56" y="190"/>
                    </a:lnTo>
                    <a:lnTo>
                      <a:pt x="56" y="190"/>
                    </a:lnTo>
                    <a:lnTo>
                      <a:pt x="54" y="192"/>
                    </a:lnTo>
                    <a:lnTo>
                      <a:pt x="54" y="194"/>
                    </a:lnTo>
                    <a:lnTo>
                      <a:pt x="52" y="196"/>
                    </a:lnTo>
                    <a:lnTo>
                      <a:pt x="52" y="196"/>
                    </a:lnTo>
                    <a:lnTo>
                      <a:pt x="52" y="196"/>
                    </a:lnTo>
                    <a:lnTo>
                      <a:pt x="48" y="198"/>
                    </a:lnTo>
                    <a:lnTo>
                      <a:pt x="44" y="198"/>
                    </a:lnTo>
                    <a:lnTo>
                      <a:pt x="46" y="196"/>
                    </a:lnTo>
                    <a:lnTo>
                      <a:pt x="48" y="196"/>
                    </a:lnTo>
                    <a:lnTo>
                      <a:pt x="50" y="194"/>
                    </a:lnTo>
                    <a:lnTo>
                      <a:pt x="48" y="194"/>
                    </a:lnTo>
                    <a:lnTo>
                      <a:pt x="46" y="194"/>
                    </a:lnTo>
                    <a:lnTo>
                      <a:pt x="46" y="190"/>
                    </a:lnTo>
                    <a:lnTo>
                      <a:pt x="48" y="190"/>
                    </a:lnTo>
                    <a:lnTo>
                      <a:pt x="46" y="190"/>
                    </a:lnTo>
                    <a:lnTo>
                      <a:pt x="46" y="188"/>
                    </a:lnTo>
                    <a:lnTo>
                      <a:pt x="46" y="184"/>
                    </a:lnTo>
                    <a:lnTo>
                      <a:pt x="48" y="182"/>
                    </a:lnTo>
                    <a:lnTo>
                      <a:pt x="52" y="178"/>
                    </a:lnTo>
                    <a:lnTo>
                      <a:pt x="52" y="176"/>
                    </a:lnTo>
                    <a:lnTo>
                      <a:pt x="50" y="178"/>
                    </a:lnTo>
                    <a:lnTo>
                      <a:pt x="48" y="178"/>
                    </a:lnTo>
                    <a:lnTo>
                      <a:pt x="46" y="178"/>
                    </a:lnTo>
                    <a:lnTo>
                      <a:pt x="46" y="178"/>
                    </a:lnTo>
                    <a:lnTo>
                      <a:pt x="44" y="178"/>
                    </a:lnTo>
                    <a:lnTo>
                      <a:pt x="42" y="176"/>
                    </a:lnTo>
                    <a:lnTo>
                      <a:pt x="42" y="176"/>
                    </a:lnTo>
                    <a:lnTo>
                      <a:pt x="42" y="174"/>
                    </a:lnTo>
                    <a:lnTo>
                      <a:pt x="42" y="174"/>
                    </a:lnTo>
                    <a:lnTo>
                      <a:pt x="44" y="172"/>
                    </a:lnTo>
                    <a:lnTo>
                      <a:pt x="46" y="170"/>
                    </a:lnTo>
                    <a:lnTo>
                      <a:pt x="48" y="168"/>
                    </a:lnTo>
                    <a:lnTo>
                      <a:pt x="50" y="168"/>
                    </a:lnTo>
                    <a:lnTo>
                      <a:pt x="52" y="168"/>
                    </a:lnTo>
                    <a:lnTo>
                      <a:pt x="58" y="166"/>
                    </a:lnTo>
                    <a:lnTo>
                      <a:pt x="60" y="168"/>
                    </a:lnTo>
                    <a:lnTo>
                      <a:pt x="60" y="170"/>
                    </a:lnTo>
                    <a:lnTo>
                      <a:pt x="64" y="170"/>
                    </a:lnTo>
                    <a:lnTo>
                      <a:pt x="62" y="168"/>
                    </a:lnTo>
                    <a:lnTo>
                      <a:pt x="64" y="166"/>
                    </a:lnTo>
                    <a:lnTo>
                      <a:pt x="62" y="162"/>
                    </a:lnTo>
                    <a:lnTo>
                      <a:pt x="58" y="162"/>
                    </a:lnTo>
                    <a:lnTo>
                      <a:pt x="58" y="158"/>
                    </a:lnTo>
                    <a:lnTo>
                      <a:pt x="60" y="156"/>
                    </a:lnTo>
                    <a:lnTo>
                      <a:pt x="66" y="156"/>
                    </a:lnTo>
                    <a:lnTo>
                      <a:pt x="66" y="154"/>
                    </a:lnTo>
                    <a:lnTo>
                      <a:pt x="70" y="152"/>
                    </a:lnTo>
                    <a:lnTo>
                      <a:pt x="74" y="150"/>
                    </a:lnTo>
                    <a:lnTo>
                      <a:pt x="74" y="148"/>
                    </a:lnTo>
                    <a:lnTo>
                      <a:pt x="76" y="148"/>
                    </a:lnTo>
                    <a:lnTo>
                      <a:pt x="78" y="144"/>
                    </a:lnTo>
                    <a:lnTo>
                      <a:pt x="76" y="142"/>
                    </a:lnTo>
                    <a:lnTo>
                      <a:pt x="78" y="138"/>
                    </a:lnTo>
                    <a:lnTo>
                      <a:pt x="76" y="136"/>
                    </a:lnTo>
                    <a:lnTo>
                      <a:pt x="78" y="132"/>
                    </a:lnTo>
                    <a:lnTo>
                      <a:pt x="76" y="126"/>
                    </a:lnTo>
                    <a:lnTo>
                      <a:pt x="74" y="126"/>
                    </a:lnTo>
                    <a:lnTo>
                      <a:pt x="72" y="122"/>
                    </a:lnTo>
                    <a:lnTo>
                      <a:pt x="72" y="122"/>
                    </a:lnTo>
                    <a:lnTo>
                      <a:pt x="74" y="120"/>
                    </a:lnTo>
                    <a:lnTo>
                      <a:pt x="74" y="118"/>
                    </a:lnTo>
                    <a:lnTo>
                      <a:pt x="74" y="116"/>
                    </a:lnTo>
                    <a:lnTo>
                      <a:pt x="72" y="112"/>
                    </a:lnTo>
                    <a:lnTo>
                      <a:pt x="76" y="110"/>
                    </a:lnTo>
                    <a:lnTo>
                      <a:pt x="76" y="106"/>
                    </a:lnTo>
                    <a:lnTo>
                      <a:pt x="74" y="106"/>
                    </a:lnTo>
                    <a:lnTo>
                      <a:pt x="74" y="104"/>
                    </a:lnTo>
                    <a:lnTo>
                      <a:pt x="74" y="102"/>
                    </a:lnTo>
                    <a:lnTo>
                      <a:pt x="76" y="100"/>
                    </a:lnTo>
                    <a:lnTo>
                      <a:pt x="74" y="98"/>
                    </a:lnTo>
                    <a:lnTo>
                      <a:pt x="72" y="98"/>
                    </a:lnTo>
                    <a:lnTo>
                      <a:pt x="70" y="98"/>
                    </a:lnTo>
                    <a:lnTo>
                      <a:pt x="70" y="96"/>
                    </a:lnTo>
                    <a:lnTo>
                      <a:pt x="66" y="96"/>
                    </a:lnTo>
                    <a:lnTo>
                      <a:pt x="66" y="96"/>
                    </a:lnTo>
                    <a:lnTo>
                      <a:pt x="66" y="92"/>
                    </a:lnTo>
                    <a:lnTo>
                      <a:pt x="64" y="92"/>
                    </a:lnTo>
                    <a:lnTo>
                      <a:pt x="64" y="92"/>
                    </a:lnTo>
                    <a:lnTo>
                      <a:pt x="62" y="90"/>
                    </a:lnTo>
                    <a:lnTo>
                      <a:pt x="62" y="88"/>
                    </a:lnTo>
                    <a:lnTo>
                      <a:pt x="60" y="86"/>
                    </a:lnTo>
                    <a:lnTo>
                      <a:pt x="56" y="86"/>
                    </a:lnTo>
                    <a:lnTo>
                      <a:pt x="56" y="86"/>
                    </a:lnTo>
                    <a:lnTo>
                      <a:pt x="54" y="84"/>
                    </a:lnTo>
                    <a:lnTo>
                      <a:pt x="50" y="78"/>
                    </a:lnTo>
                    <a:lnTo>
                      <a:pt x="50" y="78"/>
                    </a:lnTo>
                    <a:lnTo>
                      <a:pt x="48" y="74"/>
                    </a:lnTo>
                    <a:lnTo>
                      <a:pt x="44" y="72"/>
                    </a:lnTo>
                    <a:lnTo>
                      <a:pt x="42" y="68"/>
                    </a:lnTo>
                    <a:lnTo>
                      <a:pt x="40" y="68"/>
                    </a:lnTo>
                    <a:lnTo>
                      <a:pt x="36" y="66"/>
                    </a:lnTo>
                    <a:lnTo>
                      <a:pt x="32" y="64"/>
                    </a:lnTo>
                    <a:lnTo>
                      <a:pt x="30" y="62"/>
                    </a:lnTo>
                    <a:lnTo>
                      <a:pt x="28" y="62"/>
                    </a:lnTo>
                    <a:lnTo>
                      <a:pt x="28" y="60"/>
                    </a:lnTo>
                    <a:lnTo>
                      <a:pt x="30" y="58"/>
                    </a:lnTo>
                    <a:lnTo>
                      <a:pt x="26" y="56"/>
                    </a:lnTo>
                    <a:lnTo>
                      <a:pt x="26" y="54"/>
                    </a:lnTo>
                    <a:lnTo>
                      <a:pt x="28" y="54"/>
                    </a:lnTo>
                    <a:lnTo>
                      <a:pt x="32" y="52"/>
                    </a:lnTo>
                    <a:lnTo>
                      <a:pt x="34" y="52"/>
                    </a:lnTo>
                    <a:lnTo>
                      <a:pt x="36" y="50"/>
                    </a:lnTo>
                    <a:lnTo>
                      <a:pt x="36" y="46"/>
                    </a:lnTo>
                    <a:lnTo>
                      <a:pt x="38" y="44"/>
                    </a:lnTo>
                    <a:lnTo>
                      <a:pt x="38" y="42"/>
                    </a:lnTo>
                    <a:lnTo>
                      <a:pt x="36" y="42"/>
                    </a:lnTo>
                    <a:lnTo>
                      <a:pt x="36" y="40"/>
                    </a:lnTo>
                    <a:lnTo>
                      <a:pt x="36" y="38"/>
                    </a:lnTo>
                    <a:lnTo>
                      <a:pt x="32" y="36"/>
                    </a:lnTo>
                    <a:lnTo>
                      <a:pt x="30" y="34"/>
                    </a:lnTo>
                    <a:lnTo>
                      <a:pt x="26" y="34"/>
                    </a:lnTo>
                    <a:lnTo>
                      <a:pt x="24" y="36"/>
                    </a:lnTo>
                    <a:lnTo>
                      <a:pt x="20" y="36"/>
                    </a:lnTo>
                    <a:lnTo>
                      <a:pt x="16" y="36"/>
                    </a:lnTo>
                    <a:lnTo>
                      <a:pt x="14" y="32"/>
                    </a:lnTo>
                    <a:lnTo>
                      <a:pt x="8" y="28"/>
                    </a:lnTo>
                    <a:lnTo>
                      <a:pt x="10" y="26"/>
                    </a:lnTo>
                    <a:lnTo>
                      <a:pt x="8" y="22"/>
                    </a:lnTo>
                    <a:lnTo>
                      <a:pt x="8" y="20"/>
                    </a:lnTo>
                    <a:lnTo>
                      <a:pt x="4" y="18"/>
                    </a:lnTo>
                    <a:lnTo>
                      <a:pt x="0" y="16"/>
                    </a:lnTo>
                    <a:lnTo>
                      <a:pt x="0" y="14"/>
                    </a:lnTo>
                    <a:close/>
                    <a:moveTo>
                      <a:pt x="34" y="174"/>
                    </a:moveTo>
                    <a:lnTo>
                      <a:pt x="36" y="176"/>
                    </a:lnTo>
                    <a:lnTo>
                      <a:pt x="34" y="178"/>
                    </a:lnTo>
                    <a:lnTo>
                      <a:pt x="36" y="180"/>
                    </a:lnTo>
                    <a:lnTo>
                      <a:pt x="36" y="180"/>
                    </a:lnTo>
                    <a:lnTo>
                      <a:pt x="38" y="176"/>
                    </a:lnTo>
                    <a:lnTo>
                      <a:pt x="36" y="174"/>
                    </a:lnTo>
                    <a:lnTo>
                      <a:pt x="36" y="174"/>
                    </a:lnTo>
                    <a:lnTo>
                      <a:pt x="34" y="17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5" name="Timor-Leste">
                <a:extLst>
                  <a:ext uri="{FF2B5EF4-FFF2-40B4-BE49-F238E27FC236}">
                    <a16:creationId xmlns:a16="http://schemas.microsoft.com/office/drawing/2014/main" id="{706D4AEF-C70D-43F0-82FD-4F45CD90137F}"/>
                  </a:ext>
                </a:extLst>
              </p:cNvPr>
              <p:cNvSpPr>
                <a:spLocks noEditPoints="1"/>
              </p:cNvSpPr>
              <p:nvPr/>
            </p:nvSpPr>
            <p:spPr bwMode="auto">
              <a:xfrm>
                <a:off x="8844304" y="4639645"/>
                <a:ext cx="76554" cy="22966"/>
              </a:xfrm>
              <a:custGeom>
                <a:avLst/>
                <a:gdLst>
                  <a:gd name="T0" fmla="*/ 0 w 40"/>
                  <a:gd name="T1" fmla="*/ 10 h 12"/>
                  <a:gd name="T2" fmla="*/ 2 w 40"/>
                  <a:gd name="T3" fmla="*/ 12 h 12"/>
                  <a:gd name="T4" fmla="*/ 4 w 40"/>
                  <a:gd name="T5" fmla="*/ 10 h 12"/>
                  <a:gd name="T6" fmla="*/ 8 w 40"/>
                  <a:gd name="T7" fmla="*/ 10 h 12"/>
                  <a:gd name="T8" fmla="*/ 8 w 40"/>
                  <a:gd name="T9" fmla="*/ 6 h 12"/>
                  <a:gd name="T10" fmla="*/ 6 w 40"/>
                  <a:gd name="T11" fmla="*/ 8 h 12"/>
                  <a:gd name="T12" fmla="*/ 2 w 40"/>
                  <a:gd name="T13" fmla="*/ 8 h 12"/>
                  <a:gd name="T14" fmla="*/ 0 w 40"/>
                  <a:gd name="T15" fmla="*/ 10 h 12"/>
                  <a:gd name="T16" fmla="*/ 10 w 40"/>
                  <a:gd name="T17" fmla="*/ 6 h 12"/>
                  <a:gd name="T18" fmla="*/ 12 w 40"/>
                  <a:gd name="T19" fmla="*/ 8 h 12"/>
                  <a:gd name="T20" fmla="*/ 16 w 40"/>
                  <a:gd name="T21" fmla="*/ 12 h 12"/>
                  <a:gd name="T22" fmla="*/ 16 w 40"/>
                  <a:gd name="T23" fmla="*/ 12 h 12"/>
                  <a:gd name="T24" fmla="*/ 18 w 40"/>
                  <a:gd name="T25" fmla="*/ 10 h 12"/>
                  <a:gd name="T26" fmla="*/ 20 w 40"/>
                  <a:gd name="T27" fmla="*/ 8 h 12"/>
                  <a:gd name="T28" fmla="*/ 24 w 40"/>
                  <a:gd name="T29" fmla="*/ 8 h 12"/>
                  <a:gd name="T30" fmla="*/ 28 w 40"/>
                  <a:gd name="T31" fmla="*/ 8 h 12"/>
                  <a:gd name="T32" fmla="*/ 32 w 40"/>
                  <a:gd name="T33" fmla="*/ 6 h 12"/>
                  <a:gd name="T34" fmla="*/ 34 w 40"/>
                  <a:gd name="T35" fmla="*/ 4 h 12"/>
                  <a:gd name="T36" fmla="*/ 36 w 40"/>
                  <a:gd name="T37" fmla="*/ 4 h 12"/>
                  <a:gd name="T38" fmla="*/ 38 w 40"/>
                  <a:gd name="T39" fmla="*/ 4 h 12"/>
                  <a:gd name="T40" fmla="*/ 40 w 40"/>
                  <a:gd name="T41" fmla="*/ 2 h 12"/>
                  <a:gd name="T42" fmla="*/ 40 w 40"/>
                  <a:gd name="T43" fmla="*/ 0 h 12"/>
                  <a:gd name="T44" fmla="*/ 38 w 40"/>
                  <a:gd name="T45" fmla="*/ 0 h 12"/>
                  <a:gd name="T46" fmla="*/ 34 w 40"/>
                  <a:gd name="T47" fmla="*/ 0 h 12"/>
                  <a:gd name="T48" fmla="*/ 32 w 40"/>
                  <a:gd name="T49" fmla="*/ 0 h 12"/>
                  <a:gd name="T50" fmla="*/ 28 w 40"/>
                  <a:gd name="T51" fmla="*/ 0 h 12"/>
                  <a:gd name="T52" fmla="*/ 26 w 40"/>
                  <a:gd name="T53" fmla="*/ 0 h 12"/>
                  <a:gd name="T54" fmla="*/ 22 w 40"/>
                  <a:gd name="T55" fmla="*/ 2 h 12"/>
                  <a:gd name="T56" fmla="*/ 18 w 40"/>
                  <a:gd name="T57" fmla="*/ 2 h 12"/>
                  <a:gd name="T58" fmla="*/ 14 w 40"/>
                  <a:gd name="T59" fmla="*/ 4 h 12"/>
                  <a:gd name="T60" fmla="*/ 10 w 40"/>
                  <a:gd name="T6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12">
                    <a:moveTo>
                      <a:pt x="0" y="10"/>
                    </a:moveTo>
                    <a:lnTo>
                      <a:pt x="2" y="12"/>
                    </a:lnTo>
                    <a:lnTo>
                      <a:pt x="4" y="10"/>
                    </a:lnTo>
                    <a:lnTo>
                      <a:pt x="8" y="10"/>
                    </a:lnTo>
                    <a:lnTo>
                      <a:pt x="8" y="6"/>
                    </a:lnTo>
                    <a:lnTo>
                      <a:pt x="6" y="8"/>
                    </a:lnTo>
                    <a:lnTo>
                      <a:pt x="2" y="8"/>
                    </a:lnTo>
                    <a:lnTo>
                      <a:pt x="0" y="10"/>
                    </a:lnTo>
                    <a:close/>
                    <a:moveTo>
                      <a:pt x="10" y="6"/>
                    </a:moveTo>
                    <a:lnTo>
                      <a:pt x="12" y="8"/>
                    </a:lnTo>
                    <a:lnTo>
                      <a:pt x="16" y="12"/>
                    </a:lnTo>
                    <a:lnTo>
                      <a:pt x="16" y="12"/>
                    </a:lnTo>
                    <a:lnTo>
                      <a:pt x="18" y="10"/>
                    </a:lnTo>
                    <a:lnTo>
                      <a:pt x="20" y="8"/>
                    </a:lnTo>
                    <a:lnTo>
                      <a:pt x="24" y="8"/>
                    </a:lnTo>
                    <a:lnTo>
                      <a:pt x="28" y="8"/>
                    </a:lnTo>
                    <a:lnTo>
                      <a:pt x="32" y="6"/>
                    </a:lnTo>
                    <a:lnTo>
                      <a:pt x="34" y="4"/>
                    </a:lnTo>
                    <a:lnTo>
                      <a:pt x="36" y="4"/>
                    </a:lnTo>
                    <a:lnTo>
                      <a:pt x="38" y="4"/>
                    </a:lnTo>
                    <a:lnTo>
                      <a:pt x="40" y="2"/>
                    </a:lnTo>
                    <a:lnTo>
                      <a:pt x="40" y="0"/>
                    </a:lnTo>
                    <a:lnTo>
                      <a:pt x="38" y="0"/>
                    </a:lnTo>
                    <a:lnTo>
                      <a:pt x="34" y="0"/>
                    </a:lnTo>
                    <a:lnTo>
                      <a:pt x="32" y="0"/>
                    </a:lnTo>
                    <a:lnTo>
                      <a:pt x="28" y="0"/>
                    </a:lnTo>
                    <a:lnTo>
                      <a:pt x="26" y="0"/>
                    </a:lnTo>
                    <a:lnTo>
                      <a:pt x="22" y="2"/>
                    </a:lnTo>
                    <a:lnTo>
                      <a:pt x="18" y="2"/>
                    </a:lnTo>
                    <a:lnTo>
                      <a:pt x="14" y="4"/>
                    </a:lnTo>
                    <a:lnTo>
                      <a:pt x="10" y="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6" name="Thailand">
                <a:extLst>
                  <a:ext uri="{FF2B5EF4-FFF2-40B4-BE49-F238E27FC236}">
                    <a16:creationId xmlns:a16="http://schemas.microsoft.com/office/drawing/2014/main" id="{F1886471-7130-46BD-8BE8-67899E660358}"/>
                  </a:ext>
                </a:extLst>
              </p:cNvPr>
              <p:cNvSpPr>
                <a:spLocks noEditPoints="1"/>
              </p:cNvSpPr>
              <p:nvPr/>
            </p:nvSpPr>
            <p:spPr bwMode="auto">
              <a:xfrm>
                <a:off x="8201247" y="3920033"/>
                <a:ext cx="202869" cy="371289"/>
              </a:xfrm>
              <a:custGeom>
                <a:avLst/>
                <a:gdLst>
                  <a:gd name="T0" fmla="*/ 38 w 106"/>
                  <a:gd name="T1" fmla="*/ 8 h 194"/>
                  <a:gd name="T2" fmla="*/ 46 w 106"/>
                  <a:gd name="T3" fmla="*/ 12 h 194"/>
                  <a:gd name="T4" fmla="*/ 44 w 106"/>
                  <a:gd name="T5" fmla="*/ 22 h 194"/>
                  <a:gd name="T6" fmla="*/ 52 w 106"/>
                  <a:gd name="T7" fmla="*/ 34 h 194"/>
                  <a:gd name="T8" fmla="*/ 66 w 106"/>
                  <a:gd name="T9" fmla="*/ 34 h 194"/>
                  <a:gd name="T10" fmla="*/ 84 w 106"/>
                  <a:gd name="T11" fmla="*/ 32 h 194"/>
                  <a:gd name="T12" fmla="*/ 92 w 106"/>
                  <a:gd name="T13" fmla="*/ 44 h 194"/>
                  <a:gd name="T14" fmla="*/ 98 w 106"/>
                  <a:gd name="T15" fmla="*/ 58 h 194"/>
                  <a:gd name="T16" fmla="*/ 106 w 106"/>
                  <a:gd name="T17" fmla="*/ 64 h 194"/>
                  <a:gd name="T18" fmla="*/ 104 w 106"/>
                  <a:gd name="T19" fmla="*/ 76 h 194"/>
                  <a:gd name="T20" fmla="*/ 92 w 106"/>
                  <a:gd name="T21" fmla="*/ 78 h 194"/>
                  <a:gd name="T22" fmla="*/ 76 w 106"/>
                  <a:gd name="T23" fmla="*/ 80 h 194"/>
                  <a:gd name="T24" fmla="*/ 68 w 106"/>
                  <a:gd name="T25" fmla="*/ 94 h 194"/>
                  <a:gd name="T26" fmla="*/ 70 w 106"/>
                  <a:gd name="T27" fmla="*/ 110 h 194"/>
                  <a:gd name="T28" fmla="*/ 66 w 106"/>
                  <a:gd name="T29" fmla="*/ 108 h 194"/>
                  <a:gd name="T30" fmla="*/ 58 w 106"/>
                  <a:gd name="T31" fmla="*/ 102 h 194"/>
                  <a:gd name="T32" fmla="*/ 54 w 106"/>
                  <a:gd name="T33" fmla="*/ 104 h 194"/>
                  <a:gd name="T34" fmla="*/ 50 w 106"/>
                  <a:gd name="T35" fmla="*/ 102 h 194"/>
                  <a:gd name="T36" fmla="*/ 46 w 106"/>
                  <a:gd name="T37" fmla="*/ 92 h 194"/>
                  <a:gd name="T38" fmla="*/ 40 w 106"/>
                  <a:gd name="T39" fmla="*/ 94 h 194"/>
                  <a:gd name="T40" fmla="*/ 36 w 106"/>
                  <a:gd name="T41" fmla="*/ 94 h 194"/>
                  <a:gd name="T42" fmla="*/ 38 w 106"/>
                  <a:gd name="T43" fmla="*/ 104 h 194"/>
                  <a:gd name="T44" fmla="*/ 36 w 106"/>
                  <a:gd name="T45" fmla="*/ 114 h 194"/>
                  <a:gd name="T46" fmla="*/ 28 w 106"/>
                  <a:gd name="T47" fmla="*/ 134 h 194"/>
                  <a:gd name="T48" fmla="*/ 30 w 106"/>
                  <a:gd name="T49" fmla="*/ 140 h 194"/>
                  <a:gd name="T50" fmla="*/ 34 w 106"/>
                  <a:gd name="T51" fmla="*/ 148 h 194"/>
                  <a:gd name="T52" fmla="*/ 38 w 106"/>
                  <a:gd name="T53" fmla="*/ 148 h 194"/>
                  <a:gd name="T54" fmla="*/ 42 w 106"/>
                  <a:gd name="T55" fmla="*/ 158 h 194"/>
                  <a:gd name="T56" fmla="*/ 46 w 106"/>
                  <a:gd name="T57" fmla="*/ 160 h 194"/>
                  <a:gd name="T58" fmla="*/ 48 w 106"/>
                  <a:gd name="T59" fmla="*/ 168 h 194"/>
                  <a:gd name="T60" fmla="*/ 48 w 106"/>
                  <a:gd name="T61" fmla="*/ 170 h 194"/>
                  <a:gd name="T62" fmla="*/ 56 w 106"/>
                  <a:gd name="T63" fmla="*/ 180 h 194"/>
                  <a:gd name="T64" fmla="*/ 64 w 106"/>
                  <a:gd name="T65" fmla="*/ 186 h 194"/>
                  <a:gd name="T66" fmla="*/ 64 w 106"/>
                  <a:gd name="T67" fmla="*/ 192 h 194"/>
                  <a:gd name="T68" fmla="*/ 54 w 106"/>
                  <a:gd name="T69" fmla="*/ 190 h 194"/>
                  <a:gd name="T70" fmla="*/ 52 w 106"/>
                  <a:gd name="T71" fmla="*/ 182 h 194"/>
                  <a:gd name="T72" fmla="*/ 42 w 106"/>
                  <a:gd name="T73" fmla="*/ 182 h 194"/>
                  <a:gd name="T74" fmla="*/ 38 w 106"/>
                  <a:gd name="T75" fmla="*/ 174 h 194"/>
                  <a:gd name="T76" fmla="*/ 30 w 106"/>
                  <a:gd name="T77" fmla="*/ 168 h 194"/>
                  <a:gd name="T78" fmla="*/ 24 w 106"/>
                  <a:gd name="T79" fmla="*/ 158 h 194"/>
                  <a:gd name="T80" fmla="*/ 20 w 106"/>
                  <a:gd name="T81" fmla="*/ 156 h 194"/>
                  <a:gd name="T82" fmla="*/ 22 w 106"/>
                  <a:gd name="T83" fmla="*/ 146 h 194"/>
                  <a:gd name="T84" fmla="*/ 24 w 106"/>
                  <a:gd name="T85" fmla="*/ 138 h 194"/>
                  <a:gd name="T86" fmla="*/ 26 w 106"/>
                  <a:gd name="T87" fmla="*/ 126 h 194"/>
                  <a:gd name="T88" fmla="*/ 32 w 106"/>
                  <a:gd name="T89" fmla="*/ 110 h 194"/>
                  <a:gd name="T90" fmla="*/ 28 w 106"/>
                  <a:gd name="T91" fmla="*/ 96 h 194"/>
                  <a:gd name="T92" fmla="*/ 20 w 106"/>
                  <a:gd name="T93" fmla="*/ 80 h 194"/>
                  <a:gd name="T94" fmla="*/ 18 w 106"/>
                  <a:gd name="T95" fmla="*/ 66 h 194"/>
                  <a:gd name="T96" fmla="*/ 18 w 106"/>
                  <a:gd name="T97" fmla="*/ 52 h 194"/>
                  <a:gd name="T98" fmla="*/ 6 w 106"/>
                  <a:gd name="T99" fmla="*/ 38 h 194"/>
                  <a:gd name="T100" fmla="*/ 0 w 106"/>
                  <a:gd name="T101" fmla="*/ 28 h 194"/>
                  <a:gd name="T102" fmla="*/ 6 w 106"/>
                  <a:gd name="T103" fmla="*/ 18 h 194"/>
                  <a:gd name="T104" fmla="*/ 18 w 106"/>
                  <a:gd name="T105" fmla="*/ 10 h 194"/>
                  <a:gd name="T106" fmla="*/ 24 w 106"/>
                  <a:gd name="T107" fmla="*/ 4 h 194"/>
                  <a:gd name="T108" fmla="*/ 30 w 106"/>
                  <a:gd name="T109" fmla="*/ 0 h 194"/>
                  <a:gd name="T110" fmla="*/ 38 w 106"/>
                  <a:gd name="T111" fmla="*/ 180 h 194"/>
                  <a:gd name="T112" fmla="*/ 30 w 106"/>
                  <a:gd name="T113" fmla="*/ 168 h 194"/>
                  <a:gd name="T114" fmla="*/ 20 w 106"/>
                  <a:gd name="T115" fmla="*/ 168 h 194"/>
                  <a:gd name="T116" fmla="*/ 66 w 106"/>
                  <a:gd name="T117" fmla="*/ 110 h 194"/>
                  <a:gd name="T118" fmla="*/ 40 w 106"/>
                  <a:gd name="T119" fmla="*/ 140 h 194"/>
                  <a:gd name="T120" fmla="*/ 40 w 106"/>
                  <a:gd name="T121" fmla="*/ 14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 h="194">
                    <a:moveTo>
                      <a:pt x="30" y="0"/>
                    </a:moveTo>
                    <a:lnTo>
                      <a:pt x="32" y="2"/>
                    </a:lnTo>
                    <a:lnTo>
                      <a:pt x="34" y="0"/>
                    </a:lnTo>
                    <a:lnTo>
                      <a:pt x="38" y="4"/>
                    </a:lnTo>
                    <a:lnTo>
                      <a:pt x="38" y="8"/>
                    </a:lnTo>
                    <a:lnTo>
                      <a:pt x="36" y="10"/>
                    </a:lnTo>
                    <a:lnTo>
                      <a:pt x="38" y="12"/>
                    </a:lnTo>
                    <a:lnTo>
                      <a:pt x="40" y="14"/>
                    </a:lnTo>
                    <a:lnTo>
                      <a:pt x="42" y="12"/>
                    </a:lnTo>
                    <a:lnTo>
                      <a:pt x="46" y="12"/>
                    </a:lnTo>
                    <a:lnTo>
                      <a:pt x="46" y="14"/>
                    </a:lnTo>
                    <a:lnTo>
                      <a:pt x="44" y="16"/>
                    </a:lnTo>
                    <a:lnTo>
                      <a:pt x="46" y="20"/>
                    </a:lnTo>
                    <a:lnTo>
                      <a:pt x="46" y="22"/>
                    </a:lnTo>
                    <a:lnTo>
                      <a:pt x="44" y="22"/>
                    </a:lnTo>
                    <a:lnTo>
                      <a:pt x="46" y="26"/>
                    </a:lnTo>
                    <a:lnTo>
                      <a:pt x="46" y="30"/>
                    </a:lnTo>
                    <a:lnTo>
                      <a:pt x="46" y="36"/>
                    </a:lnTo>
                    <a:lnTo>
                      <a:pt x="50" y="36"/>
                    </a:lnTo>
                    <a:lnTo>
                      <a:pt x="52" y="34"/>
                    </a:lnTo>
                    <a:lnTo>
                      <a:pt x="52" y="32"/>
                    </a:lnTo>
                    <a:lnTo>
                      <a:pt x="56" y="30"/>
                    </a:lnTo>
                    <a:lnTo>
                      <a:pt x="60" y="32"/>
                    </a:lnTo>
                    <a:lnTo>
                      <a:pt x="64" y="32"/>
                    </a:lnTo>
                    <a:lnTo>
                      <a:pt x="66" y="34"/>
                    </a:lnTo>
                    <a:lnTo>
                      <a:pt x="70" y="34"/>
                    </a:lnTo>
                    <a:lnTo>
                      <a:pt x="74" y="28"/>
                    </a:lnTo>
                    <a:lnTo>
                      <a:pt x="78" y="28"/>
                    </a:lnTo>
                    <a:lnTo>
                      <a:pt x="82" y="28"/>
                    </a:lnTo>
                    <a:lnTo>
                      <a:pt x="84" y="32"/>
                    </a:lnTo>
                    <a:lnTo>
                      <a:pt x="90" y="36"/>
                    </a:lnTo>
                    <a:lnTo>
                      <a:pt x="92" y="38"/>
                    </a:lnTo>
                    <a:lnTo>
                      <a:pt x="94" y="42"/>
                    </a:lnTo>
                    <a:lnTo>
                      <a:pt x="94" y="44"/>
                    </a:lnTo>
                    <a:lnTo>
                      <a:pt x="92" y="44"/>
                    </a:lnTo>
                    <a:lnTo>
                      <a:pt x="94" y="48"/>
                    </a:lnTo>
                    <a:lnTo>
                      <a:pt x="94" y="52"/>
                    </a:lnTo>
                    <a:lnTo>
                      <a:pt x="94" y="54"/>
                    </a:lnTo>
                    <a:lnTo>
                      <a:pt x="96" y="54"/>
                    </a:lnTo>
                    <a:lnTo>
                      <a:pt x="98" y="58"/>
                    </a:lnTo>
                    <a:lnTo>
                      <a:pt x="100" y="58"/>
                    </a:lnTo>
                    <a:lnTo>
                      <a:pt x="102" y="58"/>
                    </a:lnTo>
                    <a:lnTo>
                      <a:pt x="102" y="60"/>
                    </a:lnTo>
                    <a:lnTo>
                      <a:pt x="104" y="62"/>
                    </a:lnTo>
                    <a:lnTo>
                      <a:pt x="106" y="64"/>
                    </a:lnTo>
                    <a:lnTo>
                      <a:pt x="104" y="66"/>
                    </a:lnTo>
                    <a:lnTo>
                      <a:pt x="104" y="68"/>
                    </a:lnTo>
                    <a:lnTo>
                      <a:pt x="104" y="70"/>
                    </a:lnTo>
                    <a:lnTo>
                      <a:pt x="104" y="72"/>
                    </a:lnTo>
                    <a:lnTo>
                      <a:pt x="104" y="76"/>
                    </a:lnTo>
                    <a:lnTo>
                      <a:pt x="102" y="78"/>
                    </a:lnTo>
                    <a:lnTo>
                      <a:pt x="100" y="80"/>
                    </a:lnTo>
                    <a:lnTo>
                      <a:pt x="98" y="78"/>
                    </a:lnTo>
                    <a:lnTo>
                      <a:pt x="94" y="78"/>
                    </a:lnTo>
                    <a:lnTo>
                      <a:pt x="92" y="78"/>
                    </a:lnTo>
                    <a:lnTo>
                      <a:pt x="90" y="78"/>
                    </a:lnTo>
                    <a:lnTo>
                      <a:pt x="86" y="80"/>
                    </a:lnTo>
                    <a:lnTo>
                      <a:pt x="84" y="78"/>
                    </a:lnTo>
                    <a:lnTo>
                      <a:pt x="82" y="78"/>
                    </a:lnTo>
                    <a:lnTo>
                      <a:pt x="76" y="80"/>
                    </a:lnTo>
                    <a:lnTo>
                      <a:pt x="72" y="80"/>
                    </a:lnTo>
                    <a:lnTo>
                      <a:pt x="70" y="84"/>
                    </a:lnTo>
                    <a:lnTo>
                      <a:pt x="70" y="88"/>
                    </a:lnTo>
                    <a:lnTo>
                      <a:pt x="68" y="90"/>
                    </a:lnTo>
                    <a:lnTo>
                      <a:pt x="68" y="94"/>
                    </a:lnTo>
                    <a:lnTo>
                      <a:pt x="68" y="100"/>
                    </a:lnTo>
                    <a:lnTo>
                      <a:pt x="70" y="100"/>
                    </a:lnTo>
                    <a:lnTo>
                      <a:pt x="72" y="104"/>
                    </a:lnTo>
                    <a:lnTo>
                      <a:pt x="72" y="108"/>
                    </a:lnTo>
                    <a:lnTo>
                      <a:pt x="70" y="110"/>
                    </a:lnTo>
                    <a:lnTo>
                      <a:pt x="70" y="110"/>
                    </a:lnTo>
                    <a:lnTo>
                      <a:pt x="70" y="112"/>
                    </a:lnTo>
                    <a:lnTo>
                      <a:pt x="70" y="112"/>
                    </a:lnTo>
                    <a:lnTo>
                      <a:pt x="68" y="110"/>
                    </a:lnTo>
                    <a:lnTo>
                      <a:pt x="66" y="108"/>
                    </a:lnTo>
                    <a:lnTo>
                      <a:pt x="66" y="108"/>
                    </a:lnTo>
                    <a:lnTo>
                      <a:pt x="66" y="108"/>
                    </a:lnTo>
                    <a:lnTo>
                      <a:pt x="64" y="106"/>
                    </a:lnTo>
                    <a:lnTo>
                      <a:pt x="60" y="104"/>
                    </a:lnTo>
                    <a:lnTo>
                      <a:pt x="58" y="102"/>
                    </a:lnTo>
                    <a:lnTo>
                      <a:pt x="58" y="104"/>
                    </a:lnTo>
                    <a:lnTo>
                      <a:pt x="58" y="104"/>
                    </a:lnTo>
                    <a:lnTo>
                      <a:pt x="58" y="104"/>
                    </a:lnTo>
                    <a:lnTo>
                      <a:pt x="56" y="104"/>
                    </a:lnTo>
                    <a:lnTo>
                      <a:pt x="54" y="104"/>
                    </a:lnTo>
                    <a:lnTo>
                      <a:pt x="52" y="104"/>
                    </a:lnTo>
                    <a:lnTo>
                      <a:pt x="50" y="104"/>
                    </a:lnTo>
                    <a:lnTo>
                      <a:pt x="48" y="104"/>
                    </a:lnTo>
                    <a:lnTo>
                      <a:pt x="48" y="102"/>
                    </a:lnTo>
                    <a:lnTo>
                      <a:pt x="50" y="102"/>
                    </a:lnTo>
                    <a:lnTo>
                      <a:pt x="48" y="98"/>
                    </a:lnTo>
                    <a:lnTo>
                      <a:pt x="48" y="96"/>
                    </a:lnTo>
                    <a:lnTo>
                      <a:pt x="48" y="96"/>
                    </a:lnTo>
                    <a:lnTo>
                      <a:pt x="48" y="94"/>
                    </a:lnTo>
                    <a:lnTo>
                      <a:pt x="46" y="92"/>
                    </a:lnTo>
                    <a:lnTo>
                      <a:pt x="46" y="92"/>
                    </a:lnTo>
                    <a:lnTo>
                      <a:pt x="46" y="92"/>
                    </a:lnTo>
                    <a:lnTo>
                      <a:pt x="44" y="92"/>
                    </a:lnTo>
                    <a:lnTo>
                      <a:pt x="42" y="94"/>
                    </a:lnTo>
                    <a:lnTo>
                      <a:pt x="40" y="94"/>
                    </a:lnTo>
                    <a:lnTo>
                      <a:pt x="40" y="92"/>
                    </a:lnTo>
                    <a:lnTo>
                      <a:pt x="40" y="94"/>
                    </a:lnTo>
                    <a:lnTo>
                      <a:pt x="38" y="94"/>
                    </a:lnTo>
                    <a:lnTo>
                      <a:pt x="36" y="94"/>
                    </a:lnTo>
                    <a:lnTo>
                      <a:pt x="36" y="94"/>
                    </a:lnTo>
                    <a:lnTo>
                      <a:pt x="36" y="96"/>
                    </a:lnTo>
                    <a:lnTo>
                      <a:pt x="38" y="96"/>
                    </a:lnTo>
                    <a:lnTo>
                      <a:pt x="38" y="98"/>
                    </a:lnTo>
                    <a:lnTo>
                      <a:pt x="38" y="100"/>
                    </a:lnTo>
                    <a:lnTo>
                      <a:pt x="38" y="104"/>
                    </a:lnTo>
                    <a:lnTo>
                      <a:pt x="38" y="104"/>
                    </a:lnTo>
                    <a:lnTo>
                      <a:pt x="38" y="106"/>
                    </a:lnTo>
                    <a:lnTo>
                      <a:pt x="38" y="110"/>
                    </a:lnTo>
                    <a:lnTo>
                      <a:pt x="36" y="112"/>
                    </a:lnTo>
                    <a:lnTo>
                      <a:pt x="36" y="114"/>
                    </a:lnTo>
                    <a:lnTo>
                      <a:pt x="34" y="116"/>
                    </a:lnTo>
                    <a:lnTo>
                      <a:pt x="34" y="126"/>
                    </a:lnTo>
                    <a:lnTo>
                      <a:pt x="30" y="130"/>
                    </a:lnTo>
                    <a:lnTo>
                      <a:pt x="30" y="132"/>
                    </a:lnTo>
                    <a:lnTo>
                      <a:pt x="28" y="134"/>
                    </a:lnTo>
                    <a:lnTo>
                      <a:pt x="30" y="134"/>
                    </a:lnTo>
                    <a:lnTo>
                      <a:pt x="30" y="136"/>
                    </a:lnTo>
                    <a:lnTo>
                      <a:pt x="30" y="138"/>
                    </a:lnTo>
                    <a:lnTo>
                      <a:pt x="30" y="138"/>
                    </a:lnTo>
                    <a:lnTo>
                      <a:pt x="30" y="140"/>
                    </a:lnTo>
                    <a:lnTo>
                      <a:pt x="30" y="142"/>
                    </a:lnTo>
                    <a:lnTo>
                      <a:pt x="32" y="146"/>
                    </a:lnTo>
                    <a:lnTo>
                      <a:pt x="32" y="148"/>
                    </a:lnTo>
                    <a:lnTo>
                      <a:pt x="32" y="150"/>
                    </a:lnTo>
                    <a:lnTo>
                      <a:pt x="34" y="148"/>
                    </a:lnTo>
                    <a:lnTo>
                      <a:pt x="34" y="148"/>
                    </a:lnTo>
                    <a:lnTo>
                      <a:pt x="34" y="146"/>
                    </a:lnTo>
                    <a:lnTo>
                      <a:pt x="36" y="146"/>
                    </a:lnTo>
                    <a:lnTo>
                      <a:pt x="38" y="146"/>
                    </a:lnTo>
                    <a:lnTo>
                      <a:pt x="38" y="148"/>
                    </a:lnTo>
                    <a:lnTo>
                      <a:pt x="40" y="150"/>
                    </a:lnTo>
                    <a:lnTo>
                      <a:pt x="40" y="152"/>
                    </a:lnTo>
                    <a:lnTo>
                      <a:pt x="40" y="154"/>
                    </a:lnTo>
                    <a:lnTo>
                      <a:pt x="40" y="156"/>
                    </a:lnTo>
                    <a:lnTo>
                      <a:pt x="42" y="158"/>
                    </a:lnTo>
                    <a:lnTo>
                      <a:pt x="44" y="158"/>
                    </a:lnTo>
                    <a:lnTo>
                      <a:pt x="44" y="156"/>
                    </a:lnTo>
                    <a:lnTo>
                      <a:pt x="44" y="156"/>
                    </a:lnTo>
                    <a:lnTo>
                      <a:pt x="44" y="158"/>
                    </a:lnTo>
                    <a:lnTo>
                      <a:pt x="46" y="160"/>
                    </a:lnTo>
                    <a:lnTo>
                      <a:pt x="46" y="162"/>
                    </a:lnTo>
                    <a:lnTo>
                      <a:pt x="48" y="162"/>
                    </a:lnTo>
                    <a:lnTo>
                      <a:pt x="48" y="168"/>
                    </a:lnTo>
                    <a:lnTo>
                      <a:pt x="48" y="168"/>
                    </a:lnTo>
                    <a:lnTo>
                      <a:pt x="48" y="168"/>
                    </a:lnTo>
                    <a:lnTo>
                      <a:pt x="46" y="168"/>
                    </a:lnTo>
                    <a:lnTo>
                      <a:pt x="44" y="170"/>
                    </a:lnTo>
                    <a:lnTo>
                      <a:pt x="44" y="172"/>
                    </a:lnTo>
                    <a:lnTo>
                      <a:pt x="48" y="172"/>
                    </a:lnTo>
                    <a:lnTo>
                      <a:pt x="48" y="170"/>
                    </a:lnTo>
                    <a:lnTo>
                      <a:pt x="48" y="172"/>
                    </a:lnTo>
                    <a:lnTo>
                      <a:pt x="50" y="174"/>
                    </a:lnTo>
                    <a:lnTo>
                      <a:pt x="50" y="174"/>
                    </a:lnTo>
                    <a:lnTo>
                      <a:pt x="54" y="178"/>
                    </a:lnTo>
                    <a:lnTo>
                      <a:pt x="56" y="180"/>
                    </a:lnTo>
                    <a:lnTo>
                      <a:pt x="56" y="178"/>
                    </a:lnTo>
                    <a:lnTo>
                      <a:pt x="60" y="178"/>
                    </a:lnTo>
                    <a:lnTo>
                      <a:pt x="62" y="180"/>
                    </a:lnTo>
                    <a:lnTo>
                      <a:pt x="64" y="184"/>
                    </a:lnTo>
                    <a:lnTo>
                      <a:pt x="64" y="186"/>
                    </a:lnTo>
                    <a:lnTo>
                      <a:pt x="66" y="186"/>
                    </a:lnTo>
                    <a:lnTo>
                      <a:pt x="68" y="188"/>
                    </a:lnTo>
                    <a:lnTo>
                      <a:pt x="66" y="188"/>
                    </a:lnTo>
                    <a:lnTo>
                      <a:pt x="66" y="190"/>
                    </a:lnTo>
                    <a:lnTo>
                      <a:pt x="64" y="192"/>
                    </a:lnTo>
                    <a:lnTo>
                      <a:pt x="62" y="190"/>
                    </a:lnTo>
                    <a:lnTo>
                      <a:pt x="62" y="190"/>
                    </a:lnTo>
                    <a:lnTo>
                      <a:pt x="58" y="194"/>
                    </a:lnTo>
                    <a:lnTo>
                      <a:pt x="54" y="192"/>
                    </a:lnTo>
                    <a:lnTo>
                      <a:pt x="54" y="190"/>
                    </a:lnTo>
                    <a:lnTo>
                      <a:pt x="56" y="188"/>
                    </a:lnTo>
                    <a:lnTo>
                      <a:pt x="56" y="186"/>
                    </a:lnTo>
                    <a:lnTo>
                      <a:pt x="54" y="184"/>
                    </a:lnTo>
                    <a:lnTo>
                      <a:pt x="52" y="184"/>
                    </a:lnTo>
                    <a:lnTo>
                      <a:pt x="52" y="182"/>
                    </a:lnTo>
                    <a:lnTo>
                      <a:pt x="48" y="182"/>
                    </a:lnTo>
                    <a:lnTo>
                      <a:pt x="46" y="180"/>
                    </a:lnTo>
                    <a:lnTo>
                      <a:pt x="44" y="182"/>
                    </a:lnTo>
                    <a:lnTo>
                      <a:pt x="44" y="184"/>
                    </a:lnTo>
                    <a:lnTo>
                      <a:pt x="42" y="182"/>
                    </a:lnTo>
                    <a:lnTo>
                      <a:pt x="38" y="178"/>
                    </a:lnTo>
                    <a:lnTo>
                      <a:pt x="38" y="178"/>
                    </a:lnTo>
                    <a:lnTo>
                      <a:pt x="38" y="176"/>
                    </a:lnTo>
                    <a:lnTo>
                      <a:pt x="38" y="174"/>
                    </a:lnTo>
                    <a:lnTo>
                      <a:pt x="38" y="174"/>
                    </a:lnTo>
                    <a:lnTo>
                      <a:pt x="36" y="172"/>
                    </a:lnTo>
                    <a:lnTo>
                      <a:pt x="34" y="172"/>
                    </a:lnTo>
                    <a:lnTo>
                      <a:pt x="34" y="170"/>
                    </a:lnTo>
                    <a:lnTo>
                      <a:pt x="32" y="168"/>
                    </a:lnTo>
                    <a:lnTo>
                      <a:pt x="30" y="168"/>
                    </a:lnTo>
                    <a:lnTo>
                      <a:pt x="28" y="162"/>
                    </a:lnTo>
                    <a:lnTo>
                      <a:pt x="26" y="162"/>
                    </a:lnTo>
                    <a:lnTo>
                      <a:pt x="26" y="160"/>
                    </a:lnTo>
                    <a:lnTo>
                      <a:pt x="24" y="160"/>
                    </a:lnTo>
                    <a:lnTo>
                      <a:pt x="24" y="158"/>
                    </a:lnTo>
                    <a:lnTo>
                      <a:pt x="22" y="160"/>
                    </a:lnTo>
                    <a:lnTo>
                      <a:pt x="22" y="162"/>
                    </a:lnTo>
                    <a:lnTo>
                      <a:pt x="20" y="162"/>
                    </a:lnTo>
                    <a:lnTo>
                      <a:pt x="20" y="160"/>
                    </a:lnTo>
                    <a:lnTo>
                      <a:pt x="20" y="156"/>
                    </a:lnTo>
                    <a:lnTo>
                      <a:pt x="20" y="154"/>
                    </a:lnTo>
                    <a:lnTo>
                      <a:pt x="20" y="150"/>
                    </a:lnTo>
                    <a:lnTo>
                      <a:pt x="20" y="150"/>
                    </a:lnTo>
                    <a:lnTo>
                      <a:pt x="20" y="146"/>
                    </a:lnTo>
                    <a:lnTo>
                      <a:pt x="22" y="146"/>
                    </a:lnTo>
                    <a:lnTo>
                      <a:pt x="22" y="144"/>
                    </a:lnTo>
                    <a:lnTo>
                      <a:pt x="22" y="144"/>
                    </a:lnTo>
                    <a:lnTo>
                      <a:pt x="24" y="140"/>
                    </a:lnTo>
                    <a:lnTo>
                      <a:pt x="22" y="140"/>
                    </a:lnTo>
                    <a:lnTo>
                      <a:pt x="24" y="138"/>
                    </a:lnTo>
                    <a:lnTo>
                      <a:pt x="22" y="138"/>
                    </a:lnTo>
                    <a:lnTo>
                      <a:pt x="24" y="134"/>
                    </a:lnTo>
                    <a:lnTo>
                      <a:pt x="24" y="132"/>
                    </a:lnTo>
                    <a:lnTo>
                      <a:pt x="26" y="130"/>
                    </a:lnTo>
                    <a:lnTo>
                      <a:pt x="26" y="126"/>
                    </a:lnTo>
                    <a:lnTo>
                      <a:pt x="28" y="124"/>
                    </a:lnTo>
                    <a:lnTo>
                      <a:pt x="32" y="116"/>
                    </a:lnTo>
                    <a:lnTo>
                      <a:pt x="32" y="116"/>
                    </a:lnTo>
                    <a:lnTo>
                      <a:pt x="32" y="112"/>
                    </a:lnTo>
                    <a:lnTo>
                      <a:pt x="32" y="110"/>
                    </a:lnTo>
                    <a:lnTo>
                      <a:pt x="32" y="106"/>
                    </a:lnTo>
                    <a:lnTo>
                      <a:pt x="30" y="104"/>
                    </a:lnTo>
                    <a:lnTo>
                      <a:pt x="30" y="100"/>
                    </a:lnTo>
                    <a:lnTo>
                      <a:pt x="28" y="98"/>
                    </a:lnTo>
                    <a:lnTo>
                      <a:pt x="28" y="96"/>
                    </a:lnTo>
                    <a:lnTo>
                      <a:pt x="28" y="92"/>
                    </a:lnTo>
                    <a:lnTo>
                      <a:pt x="28" y="90"/>
                    </a:lnTo>
                    <a:lnTo>
                      <a:pt x="26" y="86"/>
                    </a:lnTo>
                    <a:lnTo>
                      <a:pt x="24" y="82"/>
                    </a:lnTo>
                    <a:lnTo>
                      <a:pt x="20" y="80"/>
                    </a:lnTo>
                    <a:lnTo>
                      <a:pt x="18" y="76"/>
                    </a:lnTo>
                    <a:lnTo>
                      <a:pt x="16" y="74"/>
                    </a:lnTo>
                    <a:lnTo>
                      <a:pt x="14" y="70"/>
                    </a:lnTo>
                    <a:lnTo>
                      <a:pt x="18" y="68"/>
                    </a:lnTo>
                    <a:lnTo>
                      <a:pt x="18" y="66"/>
                    </a:lnTo>
                    <a:lnTo>
                      <a:pt x="16" y="60"/>
                    </a:lnTo>
                    <a:lnTo>
                      <a:pt x="18" y="58"/>
                    </a:lnTo>
                    <a:lnTo>
                      <a:pt x="20" y="56"/>
                    </a:lnTo>
                    <a:lnTo>
                      <a:pt x="20" y="54"/>
                    </a:lnTo>
                    <a:lnTo>
                      <a:pt x="18" y="52"/>
                    </a:lnTo>
                    <a:lnTo>
                      <a:pt x="16" y="50"/>
                    </a:lnTo>
                    <a:lnTo>
                      <a:pt x="16" y="46"/>
                    </a:lnTo>
                    <a:lnTo>
                      <a:pt x="12" y="46"/>
                    </a:lnTo>
                    <a:lnTo>
                      <a:pt x="10" y="40"/>
                    </a:lnTo>
                    <a:lnTo>
                      <a:pt x="6" y="38"/>
                    </a:lnTo>
                    <a:lnTo>
                      <a:pt x="6" y="36"/>
                    </a:lnTo>
                    <a:lnTo>
                      <a:pt x="4" y="34"/>
                    </a:lnTo>
                    <a:lnTo>
                      <a:pt x="2" y="30"/>
                    </a:lnTo>
                    <a:lnTo>
                      <a:pt x="0" y="30"/>
                    </a:lnTo>
                    <a:lnTo>
                      <a:pt x="0" y="28"/>
                    </a:lnTo>
                    <a:lnTo>
                      <a:pt x="4" y="26"/>
                    </a:lnTo>
                    <a:lnTo>
                      <a:pt x="6" y="26"/>
                    </a:lnTo>
                    <a:lnTo>
                      <a:pt x="6" y="22"/>
                    </a:lnTo>
                    <a:lnTo>
                      <a:pt x="6" y="20"/>
                    </a:lnTo>
                    <a:lnTo>
                      <a:pt x="6" y="18"/>
                    </a:lnTo>
                    <a:lnTo>
                      <a:pt x="6" y="14"/>
                    </a:lnTo>
                    <a:lnTo>
                      <a:pt x="8" y="10"/>
                    </a:lnTo>
                    <a:lnTo>
                      <a:pt x="12" y="12"/>
                    </a:lnTo>
                    <a:lnTo>
                      <a:pt x="16" y="10"/>
                    </a:lnTo>
                    <a:lnTo>
                      <a:pt x="18" y="10"/>
                    </a:lnTo>
                    <a:lnTo>
                      <a:pt x="20" y="8"/>
                    </a:lnTo>
                    <a:lnTo>
                      <a:pt x="20" y="6"/>
                    </a:lnTo>
                    <a:lnTo>
                      <a:pt x="20" y="4"/>
                    </a:lnTo>
                    <a:lnTo>
                      <a:pt x="24" y="6"/>
                    </a:lnTo>
                    <a:lnTo>
                      <a:pt x="24" y="4"/>
                    </a:lnTo>
                    <a:lnTo>
                      <a:pt x="24" y="2"/>
                    </a:lnTo>
                    <a:lnTo>
                      <a:pt x="24" y="0"/>
                    </a:lnTo>
                    <a:lnTo>
                      <a:pt x="26" y="0"/>
                    </a:lnTo>
                    <a:lnTo>
                      <a:pt x="30" y="0"/>
                    </a:lnTo>
                    <a:lnTo>
                      <a:pt x="30" y="0"/>
                    </a:lnTo>
                    <a:close/>
                    <a:moveTo>
                      <a:pt x="36" y="180"/>
                    </a:moveTo>
                    <a:lnTo>
                      <a:pt x="38" y="182"/>
                    </a:lnTo>
                    <a:lnTo>
                      <a:pt x="38" y="182"/>
                    </a:lnTo>
                    <a:lnTo>
                      <a:pt x="38" y="180"/>
                    </a:lnTo>
                    <a:lnTo>
                      <a:pt x="38" y="180"/>
                    </a:lnTo>
                    <a:lnTo>
                      <a:pt x="36" y="180"/>
                    </a:lnTo>
                    <a:close/>
                    <a:moveTo>
                      <a:pt x="28" y="168"/>
                    </a:moveTo>
                    <a:lnTo>
                      <a:pt x="30" y="170"/>
                    </a:lnTo>
                    <a:lnTo>
                      <a:pt x="30" y="170"/>
                    </a:lnTo>
                    <a:lnTo>
                      <a:pt x="30" y="168"/>
                    </a:lnTo>
                    <a:lnTo>
                      <a:pt x="28" y="168"/>
                    </a:lnTo>
                    <a:close/>
                    <a:moveTo>
                      <a:pt x="20" y="162"/>
                    </a:moveTo>
                    <a:lnTo>
                      <a:pt x="20" y="164"/>
                    </a:lnTo>
                    <a:lnTo>
                      <a:pt x="20" y="164"/>
                    </a:lnTo>
                    <a:lnTo>
                      <a:pt x="20" y="168"/>
                    </a:lnTo>
                    <a:lnTo>
                      <a:pt x="22" y="166"/>
                    </a:lnTo>
                    <a:lnTo>
                      <a:pt x="22" y="162"/>
                    </a:lnTo>
                    <a:lnTo>
                      <a:pt x="20" y="162"/>
                    </a:lnTo>
                    <a:lnTo>
                      <a:pt x="20" y="162"/>
                    </a:lnTo>
                    <a:close/>
                    <a:moveTo>
                      <a:pt x="66" y="110"/>
                    </a:moveTo>
                    <a:lnTo>
                      <a:pt x="66" y="112"/>
                    </a:lnTo>
                    <a:lnTo>
                      <a:pt x="68" y="112"/>
                    </a:lnTo>
                    <a:lnTo>
                      <a:pt x="68" y="112"/>
                    </a:lnTo>
                    <a:lnTo>
                      <a:pt x="66" y="110"/>
                    </a:lnTo>
                    <a:close/>
                    <a:moveTo>
                      <a:pt x="40" y="140"/>
                    </a:moveTo>
                    <a:lnTo>
                      <a:pt x="38" y="140"/>
                    </a:lnTo>
                    <a:lnTo>
                      <a:pt x="40" y="140"/>
                    </a:lnTo>
                    <a:lnTo>
                      <a:pt x="40" y="140"/>
                    </a:lnTo>
                    <a:close/>
                    <a:moveTo>
                      <a:pt x="42" y="142"/>
                    </a:moveTo>
                    <a:lnTo>
                      <a:pt x="40" y="144"/>
                    </a:lnTo>
                    <a:lnTo>
                      <a:pt x="40" y="146"/>
                    </a:lnTo>
                    <a:lnTo>
                      <a:pt x="42" y="146"/>
                    </a:lnTo>
                    <a:lnTo>
                      <a:pt x="42" y="144"/>
                    </a:lnTo>
                    <a:lnTo>
                      <a:pt x="42" y="14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7" name="Sri Lanka">
                <a:extLst>
                  <a:ext uri="{FF2B5EF4-FFF2-40B4-BE49-F238E27FC236}">
                    <a16:creationId xmlns:a16="http://schemas.microsoft.com/office/drawing/2014/main" id="{89EA3572-BD9C-43EF-815D-36966E59A541}"/>
                  </a:ext>
                </a:extLst>
              </p:cNvPr>
              <p:cNvSpPr>
                <a:spLocks noEditPoints="1"/>
              </p:cNvSpPr>
              <p:nvPr/>
            </p:nvSpPr>
            <p:spPr bwMode="auto">
              <a:xfrm>
                <a:off x="7799336" y="4187974"/>
                <a:ext cx="53588" cy="99521"/>
              </a:xfrm>
              <a:custGeom>
                <a:avLst/>
                <a:gdLst>
                  <a:gd name="T0" fmla="*/ 0 w 28"/>
                  <a:gd name="T1" fmla="*/ 22 h 52"/>
                  <a:gd name="T2" fmla="*/ 2 w 28"/>
                  <a:gd name="T3" fmla="*/ 20 h 52"/>
                  <a:gd name="T4" fmla="*/ 0 w 28"/>
                  <a:gd name="T5" fmla="*/ 20 h 52"/>
                  <a:gd name="T6" fmla="*/ 0 w 28"/>
                  <a:gd name="T7" fmla="*/ 26 h 52"/>
                  <a:gd name="T8" fmla="*/ 2 w 28"/>
                  <a:gd name="T9" fmla="*/ 2 h 52"/>
                  <a:gd name="T10" fmla="*/ 6 w 28"/>
                  <a:gd name="T11" fmla="*/ 0 h 52"/>
                  <a:gd name="T12" fmla="*/ 6 w 28"/>
                  <a:gd name="T13" fmla="*/ 4 h 52"/>
                  <a:gd name="T14" fmla="*/ 6 w 28"/>
                  <a:gd name="T15" fmla="*/ 4 h 52"/>
                  <a:gd name="T16" fmla="*/ 10 w 28"/>
                  <a:gd name="T17" fmla="*/ 2 h 52"/>
                  <a:gd name="T18" fmla="*/ 14 w 28"/>
                  <a:gd name="T19" fmla="*/ 6 h 52"/>
                  <a:gd name="T20" fmla="*/ 12 w 28"/>
                  <a:gd name="T21" fmla="*/ 6 h 52"/>
                  <a:gd name="T22" fmla="*/ 8 w 28"/>
                  <a:gd name="T23" fmla="*/ 6 h 52"/>
                  <a:gd name="T24" fmla="*/ 6 w 28"/>
                  <a:gd name="T25" fmla="*/ 2 h 52"/>
                  <a:gd name="T26" fmla="*/ 8 w 28"/>
                  <a:gd name="T27" fmla="*/ 2 h 52"/>
                  <a:gd name="T28" fmla="*/ 6 w 28"/>
                  <a:gd name="T29" fmla="*/ 6 h 52"/>
                  <a:gd name="T30" fmla="*/ 6 w 28"/>
                  <a:gd name="T31" fmla="*/ 6 h 52"/>
                  <a:gd name="T32" fmla="*/ 6 w 28"/>
                  <a:gd name="T33" fmla="*/ 8 h 52"/>
                  <a:gd name="T34" fmla="*/ 6 w 28"/>
                  <a:gd name="T35" fmla="*/ 10 h 52"/>
                  <a:gd name="T36" fmla="*/ 4 w 28"/>
                  <a:gd name="T37" fmla="*/ 12 h 52"/>
                  <a:gd name="T38" fmla="*/ 0 w 28"/>
                  <a:gd name="T39" fmla="*/ 10 h 52"/>
                  <a:gd name="T40" fmla="*/ 2 w 28"/>
                  <a:gd name="T41" fmla="*/ 12 h 52"/>
                  <a:gd name="T42" fmla="*/ 2 w 28"/>
                  <a:gd name="T43" fmla="*/ 14 h 52"/>
                  <a:gd name="T44" fmla="*/ 2 w 28"/>
                  <a:gd name="T45" fmla="*/ 20 h 52"/>
                  <a:gd name="T46" fmla="*/ 2 w 28"/>
                  <a:gd name="T47" fmla="*/ 26 h 52"/>
                  <a:gd name="T48" fmla="*/ 0 w 28"/>
                  <a:gd name="T49" fmla="*/ 28 h 52"/>
                  <a:gd name="T50" fmla="*/ 2 w 28"/>
                  <a:gd name="T51" fmla="*/ 34 h 52"/>
                  <a:gd name="T52" fmla="*/ 6 w 28"/>
                  <a:gd name="T53" fmla="*/ 46 h 52"/>
                  <a:gd name="T54" fmla="*/ 10 w 28"/>
                  <a:gd name="T55" fmla="*/ 52 h 52"/>
                  <a:gd name="T56" fmla="*/ 16 w 28"/>
                  <a:gd name="T57" fmla="*/ 50 h 52"/>
                  <a:gd name="T58" fmla="*/ 24 w 28"/>
                  <a:gd name="T59" fmla="*/ 44 h 52"/>
                  <a:gd name="T60" fmla="*/ 28 w 28"/>
                  <a:gd name="T61" fmla="*/ 40 h 52"/>
                  <a:gd name="T62" fmla="*/ 28 w 28"/>
                  <a:gd name="T63" fmla="*/ 36 h 52"/>
                  <a:gd name="T64" fmla="*/ 26 w 28"/>
                  <a:gd name="T65" fmla="*/ 32 h 52"/>
                  <a:gd name="T66" fmla="*/ 26 w 28"/>
                  <a:gd name="T67" fmla="*/ 28 h 52"/>
                  <a:gd name="T68" fmla="*/ 22 w 28"/>
                  <a:gd name="T69" fmla="*/ 18 h 52"/>
                  <a:gd name="T70" fmla="*/ 20 w 28"/>
                  <a:gd name="T71" fmla="*/ 18 h 52"/>
                  <a:gd name="T72" fmla="*/ 20 w 28"/>
                  <a:gd name="T73" fmla="*/ 16 h 52"/>
                  <a:gd name="T74" fmla="*/ 18 w 28"/>
                  <a:gd name="T75" fmla="*/ 16 h 52"/>
                  <a:gd name="T76" fmla="*/ 16 w 28"/>
                  <a:gd name="T77" fmla="*/ 12 h 52"/>
                  <a:gd name="T78" fmla="*/ 14 w 28"/>
                  <a:gd name="T79" fmla="*/ 10 h 52"/>
                  <a:gd name="T80" fmla="*/ 10 w 28"/>
                  <a:gd name="T81" fmla="*/ 6 h 52"/>
                  <a:gd name="T82" fmla="*/ 8 w 28"/>
                  <a:gd name="T83" fmla="*/ 6 h 52"/>
                  <a:gd name="T84" fmla="*/ 6 w 28"/>
                  <a:gd name="T8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 h="52">
                    <a:moveTo>
                      <a:pt x="0" y="26"/>
                    </a:moveTo>
                    <a:lnTo>
                      <a:pt x="0" y="22"/>
                    </a:lnTo>
                    <a:lnTo>
                      <a:pt x="0" y="20"/>
                    </a:lnTo>
                    <a:lnTo>
                      <a:pt x="2" y="20"/>
                    </a:lnTo>
                    <a:lnTo>
                      <a:pt x="2" y="20"/>
                    </a:lnTo>
                    <a:lnTo>
                      <a:pt x="0" y="20"/>
                    </a:lnTo>
                    <a:lnTo>
                      <a:pt x="2" y="22"/>
                    </a:lnTo>
                    <a:lnTo>
                      <a:pt x="0" y="26"/>
                    </a:lnTo>
                    <a:close/>
                    <a:moveTo>
                      <a:pt x="6" y="4"/>
                    </a:moveTo>
                    <a:lnTo>
                      <a:pt x="2" y="2"/>
                    </a:lnTo>
                    <a:lnTo>
                      <a:pt x="2" y="0"/>
                    </a:lnTo>
                    <a:lnTo>
                      <a:pt x="6" y="0"/>
                    </a:lnTo>
                    <a:lnTo>
                      <a:pt x="6" y="0"/>
                    </a:lnTo>
                    <a:lnTo>
                      <a:pt x="6" y="4"/>
                    </a:lnTo>
                    <a:lnTo>
                      <a:pt x="4" y="4"/>
                    </a:lnTo>
                    <a:lnTo>
                      <a:pt x="6" y="4"/>
                    </a:lnTo>
                    <a:close/>
                    <a:moveTo>
                      <a:pt x="8" y="2"/>
                    </a:moveTo>
                    <a:lnTo>
                      <a:pt x="10" y="2"/>
                    </a:lnTo>
                    <a:lnTo>
                      <a:pt x="10" y="4"/>
                    </a:lnTo>
                    <a:lnTo>
                      <a:pt x="14" y="6"/>
                    </a:lnTo>
                    <a:lnTo>
                      <a:pt x="14" y="6"/>
                    </a:lnTo>
                    <a:lnTo>
                      <a:pt x="12" y="6"/>
                    </a:lnTo>
                    <a:lnTo>
                      <a:pt x="10" y="6"/>
                    </a:lnTo>
                    <a:lnTo>
                      <a:pt x="8" y="6"/>
                    </a:lnTo>
                    <a:lnTo>
                      <a:pt x="6" y="4"/>
                    </a:lnTo>
                    <a:lnTo>
                      <a:pt x="6" y="2"/>
                    </a:lnTo>
                    <a:lnTo>
                      <a:pt x="8" y="2"/>
                    </a:lnTo>
                    <a:lnTo>
                      <a:pt x="8" y="2"/>
                    </a:lnTo>
                    <a:lnTo>
                      <a:pt x="8" y="2"/>
                    </a:lnTo>
                    <a:close/>
                    <a:moveTo>
                      <a:pt x="6" y="6"/>
                    </a:moveTo>
                    <a:lnTo>
                      <a:pt x="6" y="6"/>
                    </a:lnTo>
                    <a:lnTo>
                      <a:pt x="6" y="6"/>
                    </a:lnTo>
                    <a:lnTo>
                      <a:pt x="6" y="6"/>
                    </a:lnTo>
                    <a:lnTo>
                      <a:pt x="6" y="8"/>
                    </a:lnTo>
                    <a:lnTo>
                      <a:pt x="6" y="8"/>
                    </a:lnTo>
                    <a:lnTo>
                      <a:pt x="6" y="10"/>
                    </a:lnTo>
                    <a:lnTo>
                      <a:pt x="4" y="12"/>
                    </a:lnTo>
                    <a:lnTo>
                      <a:pt x="4" y="12"/>
                    </a:lnTo>
                    <a:lnTo>
                      <a:pt x="2" y="10"/>
                    </a:lnTo>
                    <a:lnTo>
                      <a:pt x="0" y="10"/>
                    </a:lnTo>
                    <a:lnTo>
                      <a:pt x="0" y="12"/>
                    </a:lnTo>
                    <a:lnTo>
                      <a:pt x="2" y="12"/>
                    </a:lnTo>
                    <a:lnTo>
                      <a:pt x="2" y="12"/>
                    </a:lnTo>
                    <a:lnTo>
                      <a:pt x="2" y="14"/>
                    </a:lnTo>
                    <a:lnTo>
                      <a:pt x="2" y="16"/>
                    </a:lnTo>
                    <a:lnTo>
                      <a:pt x="2" y="20"/>
                    </a:lnTo>
                    <a:lnTo>
                      <a:pt x="2" y="20"/>
                    </a:lnTo>
                    <a:lnTo>
                      <a:pt x="2" y="26"/>
                    </a:lnTo>
                    <a:lnTo>
                      <a:pt x="2" y="28"/>
                    </a:lnTo>
                    <a:lnTo>
                      <a:pt x="0" y="28"/>
                    </a:lnTo>
                    <a:lnTo>
                      <a:pt x="2" y="32"/>
                    </a:lnTo>
                    <a:lnTo>
                      <a:pt x="2" y="34"/>
                    </a:lnTo>
                    <a:lnTo>
                      <a:pt x="4" y="40"/>
                    </a:lnTo>
                    <a:lnTo>
                      <a:pt x="6" y="46"/>
                    </a:lnTo>
                    <a:lnTo>
                      <a:pt x="6" y="50"/>
                    </a:lnTo>
                    <a:lnTo>
                      <a:pt x="10" y="52"/>
                    </a:lnTo>
                    <a:lnTo>
                      <a:pt x="12" y="50"/>
                    </a:lnTo>
                    <a:lnTo>
                      <a:pt x="16" y="50"/>
                    </a:lnTo>
                    <a:lnTo>
                      <a:pt x="20" y="48"/>
                    </a:lnTo>
                    <a:lnTo>
                      <a:pt x="24" y="44"/>
                    </a:lnTo>
                    <a:lnTo>
                      <a:pt x="26" y="42"/>
                    </a:lnTo>
                    <a:lnTo>
                      <a:pt x="28" y="40"/>
                    </a:lnTo>
                    <a:lnTo>
                      <a:pt x="28" y="36"/>
                    </a:lnTo>
                    <a:lnTo>
                      <a:pt x="28" y="36"/>
                    </a:lnTo>
                    <a:lnTo>
                      <a:pt x="28" y="34"/>
                    </a:lnTo>
                    <a:lnTo>
                      <a:pt x="26" y="32"/>
                    </a:lnTo>
                    <a:lnTo>
                      <a:pt x="28" y="30"/>
                    </a:lnTo>
                    <a:lnTo>
                      <a:pt x="26" y="28"/>
                    </a:lnTo>
                    <a:lnTo>
                      <a:pt x="22" y="22"/>
                    </a:lnTo>
                    <a:lnTo>
                      <a:pt x="22" y="18"/>
                    </a:lnTo>
                    <a:lnTo>
                      <a:pt x="20" y="20"/>
                    </a:lnTo>
                    <a:lnTo>
                      <a:pt x="20" y="18"/>
                    </a:lnTo>
                    <a:lnTo>
                      <a:pt x="18" y="18"/>
                    </a:lnTo>
                    <a:lnTo>
                      <a:pt x="20" y="16"/>
                    </a:lnTo>
                    <a:lnTo>
                      <a:pt x="20" y="16"/>
                    </a:lnTo>
                    <a:lnTo>
                      <a:pt x="18" y="16"/>
                    </a:lnTo>
                    <a:lnTo>
                      <a:pt x="16" y="12"/>
                    </a:lnTo>
                    <a:lnTo>
                      <a:pt x="16" y="12"/>
                    </a:lnTo>
                    <a:lnTo>
                      <a:pt x="14" y="10"/>
                    </a:lnTo>
                    <a:lnTo>
                      <a:pt x="14" y="10"/>
                    </a:lnTo>
                    <a:lnTo>
                      <a:pt x="14" y="8"/>
                    </a:lnTo>
                    <a:lnTo>
                      <a:pt x="10" y="6"/>
                    </a:lnTo>
                    <a:lnTo>
                      <a:pt x="10" y="8"/>
                    </a:lnTo>
                    <a:lnTo>
                      <a:pt x="8" y="6"/>
                    </a:lnTo>
                    <a:lnTo>
                      <a:pt x="8" y="6"/>
                    </a:lnTo>
                    <a:lnTo>
                      <a:pt x="6" y="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8" name="South Korea">
                <a:extLst>
                  <a:ext uri="{FF2B5EF4-FFF2-40B4-BE49-F238E27FC236}">
                    <a16:creationId xmlns:a16="http://schemas.microsoft.com/office/drawing/2014/main" id="{D7F7D612-9FD9-4062-A794-1D2C6A60932D}"/>
                  </a:ext>
                </a:extLst>
              </p:cNvPr>
              <p:cNvSpPr>
                <a:spLocks noEditPoints="1"/>
              </p:cNvSpPr>
              <p:nvPr/>
            </p:nvSpPr>
            <p:spPr bwMode="auto">
              <a:xfrm>
                <a:off x="8775405" y="3365014"/>
                <a:ext cx="107176" cy="172247"/>
              </a:xfrm>
              <a:custGeom>
                <a:avLst/>
                <a:gdLst>
                  <a:gd name="T0" fmla="*/ 36 w 56"/>
                  <a:gd name="T1" fmla="*/ 64 h 90"/>
                  <a:gd name="T2" fmla="*/ 34 w 56"/>
                  <a:gd name="T3" fmla="*/ 66 h 90"/>
                  <a:gd name="T4" fmla="*/ 18 w 56"/>
                  <a:gd name="T5" fmla="*/ 74 h 90"/>
                  <a:gd name="T6" fmla="*/ 16 w 56"/>
                  <a:gd name="T7" fmla="*/ 72 h 90"/>
                  <a:gd name="T8" fmla="*/ 18 w 56"/>
                  <a:gd name="T9" fmla="*/ 70 h 90"/>
                  <a:gd name="T10" fmla="*/ 18 w 56"/>
                  <a:gd name="T11" fmla="*/ 74 h 90"/>
                  <a:gd name="T12" fmla="*/ 18 w 56"/>
                  <a:gd name="T13" fmla="*/ 74 h 90"/>
                  <a:gd name="T14" fmla="*/ 44 w 56"/>
                  <a:gd name="T15" fmla="*/ 62 h 90"/>
                  <a:gd name="T16" fmla="*/ 44 w 56"/>
                  <a:gd name="T17" fmla="*/ 66 h 90"/>
                  <a:gd name="T18" fmla="*/ 46 w 56"/>
                  <a:gd name="T19" fmla="*/ 64 h 90"/>
                  <a:gd name="T20" fmla="*/ 46 w 56"/>
                  <a:gd name="T21" fmla="*/ 62 h 90"/>
                  <a:gd name="T22" fmla="*/ 54 w 56"/>
                  <a:gd name="T23" fmla="*/ 76 h 90"/>
                  <a:gd name="T24" fmla="*/ 56 w 56"/>
                  <a:gd name="T25" fmla="*/ 74 h 90"/>
                  <a:gd name="T26" fmla="*/ 54 w 56"/>
                  <a:gd name="T27" fmla="*/ 76 h 90"/>
                  <a:gd name="T28" fmla="*/ 54 w 56"/>
                  <a:gd name="T29" fmla="*/ 72 h 90"/>
                  <a:gd name="T30" fmla="*/ 54 w 56"/>
                  <a:gd name="T31" fmla="*/ 70 h 90"/>
                  <a:gd name="T32" fmla="*/ 54 w 56"/>
                  <a:gd name="T33" fmla="*/ 68 h 90"/>
                  <a:gd name="T34" fmla="*/ 56 w 56"/>
                  <a:gd name="T35" fmla="*/ 68 h 90"/>
                  <a:gd name="T36" fmla="*/ 54 w 56"/>
                  <a:gd name="T37" fmla="*/ 72 h 90"/>
                  <a:gd name="T38" fmla="*/ 18 w 56"/>
                  <a:gd name="T39" fmla="*/ 88 h 90"/>
                  <a:gd name="T40" fmla="*/ 26 w 56"/>
                  <a:gd name="T41" fmla="*/ 84 h 90"/>
                  <a:gd name="T42" fmla="*/ 28 w 56"/>
                  <a:gd name="T43" fmla="*/ 86 h 90"/>
                  <a:gd name="T44" fmla="*/ 22 w 56"/>
                  <a:gd name="T45" fmla="*/ 90 h 90"/>
                  <a:gd name="T46" fmla="*/ 0 w 56"/>
                  <a:gd name="T47" fmla="*/ 16 h 90"/>
                  <a:gd name="T48" fmla="*/ 2 w 56"/>
                  <a:gd name="T49" fmla="*/ 16 h 90"/>
                  <a:gd name="T50" fmla="*/ 4 w 56"/>
                  <a:gd name="T51" fmla="*/ 16 h 90"/>
                  <a:gd name="T52" fmla="*/ 12 w 56"/>
                  <a:gd name="T53" fmla="*/ 26 h 90"/>
                  <a:gd name="T54" fmla="*/ 14 w 56"/>
                  <a:gd name="T55" fmla="*/ 26 h 90"/>
                  <a:gd name="T56" fmla="*/ 16 w 56"/>
                  <a:gd name="T57" fmla="*/ 32 h 90"/>
                  <a:gd name="T58" fmla="*/ 12 w 56"/>
                  <a:gd name="T59" fmla="*/ 28 h 90"/>
                  <a:gd name="T60" fmla="*/ 8 w 56"/>
                  <a:gd name="T61" fmla="*/ 30 h 90"/>
                  <a:gd name="T62" fmla="*/ 12 w 56"/>
                  <a:gd name="T63" fmla="*/ 36 h 90"/>
                  <a:gd name="T64" fmla="*/ 14 w 56"/>
                  <a:gd name="T65" fmla="*/ 38 h 90"/>
                  <a:gd name="T66" fmla="*/ 16 w 56"/>
                  <a:gd name="T67" fmla="*/ 44 h 90"/>
                  <a:gd name="T68" fmla="*/ 18 w 56"/>
                  <a:gd name="T69" fmla="*/ 48 h 90"/>
                  <a:gd name="T70" fmla="*/ 14 w 56"/>
                  <a:gd name="T71" fmla="*/ 52 h 90"/>
                  <a:gd name="T72" fmla="*/ 16 w 56"/>
                  <a:gd name="T73" fmla="*/ 56 h 90"/>
                  <a:gd name="T74" fmla="*/ 14 w 56"/>
                  <a:gd name="T75" fmla="*/ 58 h 90"/>
                  <a:gd name="T76" fmla="*/ 14 w 56"/>
                  <a:gd name="T77" fmla="*/ 62 h 90"/>
                  <a:gd name="T78" fmla="*/ 20 w 56"/>
                  <a:gd name="T79" fmla="*/ 68 h 90"/>
                  <a:gd name="T80" fmla="*/ 20 w 56"/>
                  <a:gd name="T81" fmla="*/ 70 h 90"/>
                  <a:gd name="T82" fmla="*/ 22 w 56"/>
                  <a:gd name="T83" fmla="*/ 72 h 90"/>
                  <a:gd name="T84" fmla="*/ 24 w 56"/>
                  <a:gd name="T85" fmla="*/ 70 h 90"/>
                  <a:gd name="T86" fmla="*/ 32 w 56"/>
                  <a:gd name="T87" fmla="*/ 62 h 90"/>
                  <a:gd name="T88" fmla="*/ 34 w 56"/>
                  <a:gd name="T89" fmla="*/ 64 h 90"/>
                  <a:gd name="T90" fmla="*/ 36 w 56"/>
                  <a:gd name="T91" fmla="*/ 62 h 90"/>
                  <a:gd name="T92" fmla="*/ 40 w 56"/>
                  <a:gd name="T93" fmla="*/ 62 h 90"/>
                  <a:gd name="T94" fmla="*/ 42 w 56"/>
                  <a:gd name="T95" fmla="*/ 64 h 90"/>
                  <a:gd name="T96" fmla="*/ 44 w 56"/>
                  <a:gd name="T97" fmla="*/ 60 h 90"/>
                  <a:gd name="T98" fmla="*/ 50 w 56"/>
                  <a:gd name="T99" fmla="*/ 56 h 90"/>
                  <a:gd name="T100" fmla="*/ 52 w 56"/>
                  <a:gd name="T101" fmla="*/ 52 h 90"/>
                  <a:gd name="T102" fmla="*/ 50 w 56"/>
                  <a:gd name="T103" fmla="*/ 44 h 90"/>
                  <a:gd name="T104" fmla="*/ 48 w 56"/>
                  <a:gd name="T105" fmla="*/ 42 h 90"/>
                  <a:gd name="T106" fmla="*/ 46 w 56"/>
                  <a:gd name="T107" fmla="*/ 30 h 90"/>
                  <a:gd name="T108" fmla="*/ 38 w 56"/>
                  <a:gd name="T109" fmla="*/ 16 h 90"/>
                  <a:gd name="T110" fmla="*/ 26 w 56"/>
                  <a:gd name="T111" fmla="*/ 0 h 90"/>
                  <a:gd name="T112" fmla="*/ 14 w 56"/>
                  <a:gd name="T113" fmla="*/ 6 h 90"/>
                  <a:gd name="T114" fmla="*/ 4 w 56"/>
                  <a:gd name="T115" fmla="*/ 10 h 90"/>
                  <a:gd name="T116" fmla="*/ 0 w 56"/>
                  <a:gd name="T117"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 h="90">
                    <a:moveTo>
                      <a:pt x="34" y="64"/>
                    </a:moveTo>
                    <a:lnTo>
                      <a:pt x="36" y="64"/>
                    </a:lnTo>
                    <a:lnTo>
                      <a:pt x="36" y="66"/>
                    </a:lnTo>
                    <a:lnTo>
                      <a:pt x="34" y="66"/>
                    </a:lnTo>
                    <a:lnTo>
                      <a:pt x="34" y="64"/>
                    </a:lnTo>
                    <a:close/>
                    <a:moveTo>
                      <a:pt x="18" y="74"/>
                    </a:moveTo>
                    <a:lnTo>
                      <a:pt x="16" y="72"/>
                    </a:lnTo>
                    <a:lnTo>
                      <a:pt x="16" y="72"/>
                    </a:lnTo>
                    <a:lnTo>
                      <a:pt x="18" y="72"/>
                    </a:lnTo>
                    <a:lnTo>
                      <a:pt x="18" y="70"/>
                    </a:lnTo>
                    <a:lnTo>
                      <a:pt x="18" y="72"/>
                    </a:lnTo>
                    <a:lnTo>
                      <a:pt x="18" y="74"/>
                    </a:lnTo>
                    <a:lnTo>
                      <a:pt x="18" y="74"/>
                    </a:lnTo>
                    <a:lnTo>
                      <a:pt x="18" y="74"/>
                    </a:lnTo>
                    <a:close/>
                    <a:moveTo>
                      <a:pt x="46" y="62"/>
                    </a:moveTo>
                    <a:lnTo>
                      <a:pt x="44" y="62"/>
                    </a:lnTo>
                    <a:lnTo>
                      <a:pt x="44" y="64"/>
                    </a:lnTo>
                    <a:lnTo>
                      <a:pt x="44" y="66"/>
                    </a:lnTo>
                    <a:lnTo>
                      <a:pt x="46" y="64"/>
                    </a:lnTo>
                    <a:lnTo>
                      <a:pt x="46" y="64"/>
                    </a:lnTo>
                    <a:lnTo>
                      <a:pt x="46" y="62"/>
                    </a:lnTo>
                    <a:lnTo>
                      <a:pt x="46" y="62"/>
                    </a:lnTo>
                    <a:close/>
                    <a:moveTo>
                      <a:pt x="54" y="76"/>
                    </a:moveTo>
                    <a:lnTo>
                      <a:pt x="54" y="76"/>
                    </a:lnTo>
                    <a:lnTo>
                      <a:pt x="54" y="74"/>
                    </a:lnTo>
                    <a:lnTo>
                      <a:pt x="56" y="74"/>
                    </a:lnTo>
                    <a:lnTo>
                      <a:pt x="54" y="76"/>
                    </a:lnTo>
                    <a:lnTo>
                      <a:pt x="54" y="76"/>
                    </a:lnTo>
                    <a:lnTo>
                      <a:pt x="54" y="76"/>
                    </a:lnTo>
                    <a:close/>
                    <a:moveTo>
                      <a:pt x="54" y="72"/>
                    </a:moveTo>
                    <a:lnTo>
                      <a:pt x="54" y="72"/>
                    </a:lnTo>
                    <a:lnTo>
                      <a:pt x="54" y="70"/>
                    </a:lnTo>
                    <a:lnTo>
                      <a:pt x="54" y="68"/>
                    </a:lnTo>
                    <a:lnTo>
                      <a:pt x="54" y="68"/>
                    </a:lnTo>
                    <a:lnTo>
                      <a:pt x="56" y="66"/>
                    </a:lnTo>
                    <a:lnTo>
                      <a:pt x="56" y="68"/>
                    </a:lnTo>
                    <a:lnTo>
                      <a:pt x="56" y="70"/>
                    </a:lnTo>
                    <a:lnTo>
                      <a:pt x="54" y="72"/>
                    </a:lnTo>
                    <a:close/>
                    <a:moveTo>
                      <a:pt x="20" y="90"/>
                    </a:moveTo>
                    <a:lnTo>
                      <a:pt x="18" y="88"/>
                    </a:lnTo>
                    <a:lnTo>
                      <a:pt x="20" y="86"/>
                    </a:lnTo>
                    <a:lnTo>
                      <a:pt x="26" y="84"/>
                    </a:lnTo>
                    <a:lnTo>
                      <a:pt x="28" y="86"/>
                    </a:lnTo>
                    <a:lnTo>
                      <a:pt x="28" y="86"/>
                    </a:lnTo>
                    <a:lnTo>
                      <a:pt x="26" y="90"/>
                    </a:lnTo>
                    <a:lnTo>
                      <a:pt x="22" y="90"/>
                    </a:lnTo>
                    <a:lnTo>
                      <a:pt x="20" y="90"/>
                    </a:lnTo>
                    <a:close/>
                    <a:moveTo>
                      <a:pt x="0" y="16"/>
                    </a:moveTo>
                    <a:lnTo>
                      <a:pt x="0" y="16"/>
                    </a:lnTo>
                    <a:lnTo>
                      <a:pt x="2" y="16"/>
                    </a:lnTo>
                    <a:lnTo>
                      <a:pt x="6" y="16"/>
                    </a:lnTo>
                    <a:lnTo>
                      <a:pt x="4" y="16"/>
                    </a:lnTo>
                    <a:lnTo>
                      <a:pt x="10" y="20"/>
                    </a:lnTo>
                    <a:lnTo>
                      <a:pt x="12" y="26"/>
                    </a:lnTo>
                    <a:lnTo>
                      <a:pt x="14" y="26"/>
                    </a:lnTo>
                    <a:lnTo>
                      <a:pt x="14" y="26"/>
                    </a:lnTo>
                    <a:lnTo>
                      <a:pt x="16" y="30"/>
                    </a:lnTo>
                    <a:lnTo>
                      <a:pt x="16" y="32"/>
                    </a:lnTo>
                    <a:lnTo>
                      <a:pt x="12" y="30"/>
                    </a:lnTo>
                    <a:lnTo>
                      <a:pt x="12" y="28"/>
                    </a:lnTo>
                    <a:lnTo>
                      <a:pt x="10" y="30"/>
                    </a:lnTo>
                    <a:lnTo>
                      <a:pt x="8" y="30"/>
                    </a:lnTo>
                    <a:lnTo>
                      <a:pt x="6" y="34"/>
                    </a:lnTo>
                    <a:lnTo>
                      <a:pt x="12" y="36"/>
                    </a:lnTo>
                    <a:lnTo>
                      <a:pt x="12" y="36"/>
                    </a:lnTo>
                    <a:lnTo>
                      <a:pt x="14" y="38"/>
                    </a:lnTo>
                    <a:lnTo>
                      <a:pt x="14" y="44"/>
                    </a:lnTo>
                    <a:lnTo>
                      <a:pt x="16" y="44"/>
                    </a:lnTo>
                    <a:lnTo>
                      <a:pt x="16" y="44"/>
                    </a:lnTo>
                    <a:lnTo>
                      <a:pt x="18" y="48"/>
                    </a:lnTo>
                    <a:lnTo>
                      <a:pt x="14" y="50"/>
                    </a:lnTo>
                    <a:lnTo>
                      <a:pt x="14" y="52"/>
                    </a:lnTo>
                    <a:lnTo>
                      <a:pt x="16" y="54"/>
                    </a:lnTo>
                    <a:lnTo>
                      <a:pt x="16" y="56"/>
                    </a:lnTo>
                    <a:lnTo>
                      <a:pt x="14" y="56"/>
                    </a:lnTo>
                    <a:lnTo>
                      <a:pt x="14" y="58"/>
                    </a:lnTo>
                    <a:lnTo>
                      <a:pt x="16" y="62"/>
                    </a:lnTo>
                    <a:lnTo>
                      <a:pt x="14" y="62"/>
                    </a:lnTo>
                    <a:lnTo>
                      <a:pt x="18" y="68"/>
                    </a:lnTo>
                    <a:lnTo>
                      <a:pt x="20" y="68"/>
                    </a:lnTo>
                    <a:lnTo>
                      <a:pt x="20" y="70"/>
                    </a:lnTo>
                    <a:lnTo>
                      <a:pt x="20" y="70"/>
                    </a:lnTo>
                    <a:lnTo>
                      <a:pt x="20" y="72"/>
                    </a:lnTo>
                    <a:lnTo>
                      <a:pt x="22" y="72"/>
                    </a:lnTo>
                    <a:lnTo>
                      <a:pt x="22" y="68"/>
                    </a:lnTo>
                    <a:lnTo>
                      <a:pt x="24" y="70"/>
                    </a:lnTo>
                    <a:lnTo>
                      <a:pt x="26" y="68"/>
                    </a:lnTo>
                    <a:lnTo>
                      <a:pt x="32" y="62"/>
                    </a:lnTo>
                    <a:lnTo>
                      <a:pt x="34" y="62"/>
                    </a:lnTo>
                    <a:lnTo>
                      <a:pt x="34" y="64"/>
                    </a:lnTo>
                    <a:lnTo>
                      <a:pt x="36" y="62"/>
                    </a:lnTo>
                    <a:lnTo>
                      <a:pt x="36" y="62"/>
                    </a:lnTo>
                    <a:lnTo>
                      <a:pt x="38" y="64"/>
                    </a:lnTo>
                    <a:lnTo>
                      <a:pt x="40" y="62"/>
                    </a:lnTo>
                    <a:lnTo>
                      <a:pt x="42" y="64"/>
                    </a:lnTo>
                    <a:lnTo>
                      <a:pt x="42" y="64"/>
                    </a:lnTo>
                    <a:lnTo>
                      <a:pt x="42" y="62"/>
                    </a:lnTo>
                    <a:lnTo>
                      <a:pt x="44" y="60"/>
                    </a:lnTo>
                    <a:lnTo>
                      <a:pt x="46" y="60"/>
                    </a:lnTo>
                    <a:lnTo>
                      <a:pt x="50" y="56"/>
                    </a:lnTo>
                    <a:lnTo>
                      <a:pt x="50" y="54"/>
                    </a:lnTo>
                    <a:lnTo>
                      <a:pt x="52" y="52"/>
                    </a:lnTo>
                    <a:lnTo>
                      <a:pt x="50" y="44"/>
                    </a:lnTo>
                    <a:lnTo>
                      <a:pt x="50" y="44"/>
                    </a:lnTo>
                    <a:lnTo>
                      <a:pt x="50" y="44"/>
                    </a:lnTo>
                    <a:lnTo>
                      <a:pt x="48" y="42"/>
                    </a:lnTo>
                    <a:lnTo>
                      <a:pt x="48" y="34"/>
                    </a:lnTo>
                    <a:lnTo>
                      <a:pt x="46" y="30"/>
                    </a:lnTo>
                    <a:lnTo>
                      <a:pt x="46" y="26"/>
                    </a:lnTo>
                    <a:lnTo>
                      <a:pt x="38" y="16"/>
                    </a:lnTo>
                    <a:lnTo>
                      <a:pt x="32" y="10"/>
                    </a:lnTo>
                    <a:lnTo>
                      <a:pt x="26" y="0"/>
                    </a:lnTo>
                    <a:lnTo>
                      <a:pt x="22" y="4"/>
                    </a:lnTo>
                    <a:lnTo>
                      <a:pt x="14" y="6"/>
                    </a:lnTo>
                    <a:lnTo>
                      <a:pt x="10" y="8"/>
                    </a:lnTo>
                    <a:lnTo>
                      <a:pt x="4" y="10"/>
                    </a:lnTo>
                    <a:lnTo>
                      <a:pt x="2" y="14"/>
                    </a:lnTo>
                    <a:lnTo>
                      <a:pt x="0" y="1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9" name="Solomon Islands">
                <a:extLst>
                  <a:ext uri="{FF2B5EF4-FFF2-40B4-BE49-F238E27FC236}">
                    <a16:creationId xmlns:a16="http://schemas.microsoft.com/office/drawing/2014/main" id="{591CD222-2E21-4B31-9C03-96076FDB95B9}"/>
                  </a:ext>
                </a:extLst>
              </p:cNvPr>
              <p:cNvSpPr>
                <a:spLocks noEditPoints="1"/>
              </p:cNvSpPr>
              <p:nvPr/>
            </p:nvSpPr>
            <p:spPr bwMode="auto">
              <a:xfrm>
                <a:off x="9609849" y="4582229"/>
                <a:ext cx="225836" cy="137798"/>
              </a:xfrm>
              <a:custGeom>
                <a:avLst/>
                <a:gdLst>
                  <a:gd name="T0" fmla="*/ 118 w 118"/>
                  <a:gd name="T1" fmla="*/ 58 h 72"/>
                  <a:gd name="T2" fmla="*/ 114 w 118"/>
                  <a:gd name="T3" fmla="*/ 60 h 72"/>
                  <a:gd name="T4" fmla="*/ 48 w 118"/>
                  <a:gd name="T5" fmla="*/ 68 h 72"/>
                  <a:gd name="T6" fmla="*/ 50 w 118"/>
                  <a:gd name="T7" fmla="*/ 72 h 72"/>
                  <a:gd name="T8" fmla="*/ 44 w 118"/>
                  <a:gd name="T9" fmla="*/ 70 h 72"/>
                  <a:gd name="T10" fmla="*/ 64 w 118"/>
                  <a:gd name="T11" fmla="*/ 52 h 72"/>
                  <a:gd name="T12" fmla="*/ 72 w 118"/>
                  <a:gd name="T13" fmla="*/ 58 h 72"/>
                  <a:gd name="T14" fmla="*/ 70 w 118"/>
                  <a:gd name="T15" fmla="*/ 60 h 72"/>
                  <a:gd name="T16" fmla="*/ 62 w 118"/>
                  <a:gd name="T17" fmla="*/ 54 h 72"/>
                  <a:gd name="T18" fmla="*/ 46 w 118"/>
                  <a:gd name="T19" fmla="*/ 40 h 72"/>
                  <a:gd name="T20" fmla="*/ 54 w 118"/>
                  <a:gd name="T21" fmla="*/ 44 h 72"/>
                  <a:gd name="T22" fmla="*/ 56 w 118"/>
                  <a:gd name="T23" fmla="*/ 48 h 72"/>
                  <a:gd name="T24" fmla="*/ 48 w 118"/>
                  <a:gd name="T25" fmla="*/ 46 h 72"/>
                  <a:gd name="T26" fmla="*/ 42 w 118"/>
                  <a:gd name="T27" fmla="*/ 38 h 72"/>
                  <a:gd name="T28" fmla="*/ 50 w 118"/>
                  <a:gd name="T29" fmla="*/ 36 h 72"/>
                  <a:gd name="T30" fmla="*/ 52 w 118"/>
                  <a:gd name="T31" fmla="*/ 36 h 72"/>
                  <a:gd name="T32" fmla="*/ 56 w 118"/>
                  <a:gd name="T33" fmla="*/ 30 h 72"/>
                  <a:gd name="T34" fmla="*/ 56 w 118"/>
                  <a:gd name="T35" fmla="*/ 36 h 72"/>
                  <a:gd name="T36" fmla="*/ 64 w 118"/>
                  <a:gd name="T37" fmla="*/ 44 h 72"/>
                  <a:gd name="T38" fmla="*/ 64 w 118"/>
                  <a:gd name="T39" fmla="*/ 38 h 72"/>
                  <a:gd name="T40" fmla="*/ 58 w 118"/>
                  <a:gd name="T41" fmla="*/ 32 h 72"/>
                  <a:gd name="T42" fmla="*/ 54 w 118"/>
                  <a:gd name="T43" fmla="*/ 26 h 72"/>
                  <a:gd name="T44" fmla="*/ 36 w 118"/>
                  <a:gd name="T45" fmla="*/ 20 h 72"/>
                  <a:gd name="T46" fmla="*/ 44 w 118"/>
                  <a:gd name="T47" fmla="*/ 26 h 72"/>
                  <a:gd name="T48" fmla="*/ 42 w 118"/>
                  <a:gd name="T49" fmla="*/ 28 h 72"/>
                  <a:gd name="T50" fmla="*/ 36 w 118"/>
                  <a:gd name="T51" fmla="*/ 24 h 72"/>
                  <a:gd name="T52" fmla="*/ 28 w 118"/>
                  <a:gd name="T53" fmla="*/ 16 h 72"/>
                  <a:gd name="T54" fmla="*/ 24 w 118"/>
                  <a:gd name="T55" fmla="*/ 32 h 72"/>
                  <a:gd name="T56" fmla="*/ 20 w 118"/>
                  <a:gd name="T57" fmla="*/ 30 h 72"/>
                  <a:gd name="T58" fmla="*/ 16 w 118"/>
                  <a:gd name="T59" fmla="*/ 28 h 72"/>
                  <a:gd name="T60" fmla="*/ 14 w 118"/>
                  <a:gd name="T61" fmla="*/ 26 h 72"/>
                  <a:gd name="T62" fmla="*/ 18 w 118"/>
                  <a:gd name="T63" fmla="*/ 28 h 72"/>
                  <a:gd name="T64" fmla="*/ 20 w 118"/>
                  <a:gd name="T65" fmla="*/ 26 h 72"/>
                  <a:gd name="T66" fmla="*/ 18 w 118"/>
                  <a:gd name="T67" fmla="*/ 22 h 72"/>
                  <a:gd name="T68" fmla="*/ 14 w 118"/>
                  <a:gd name="T69" fmla="*/ 26 h 72"/>
                  <a:gd name="T70" fmla="*/ 14 w 118"/>
                  <a:gd name="T71" fmla="*/ 22 h 72"/>
                  <a:gd name="T72" fmla="*/ 10 w 118"/>
                  <a:gd name="T73" fmla="*/ 22 h 72"/>
                  <a:gd name="T74" fmla="*/ 6 w 118"/>
                  <a:gd name="T75" fmla="*/ 16 h 72"/>
                  <a:gd name="T76" fmla="*/ 6 w 118"/>
                  <a:gd name="T77" fmla="*/ 22 h 72"/>
                  <a:gd name="T78" fmla="*/ 6 w 118"/>
                  <a:gd name="T79" fmla="*/ 16 h 72"/>
                  <a:gd name="T80" fmla="*/ 6 w 118"/>
                  <a:gd name="T81" fmla="*/ 2 h 72"/>
                  <a:gd name="T82" fmla="*/ 4 w 118"/>
                  <a:gd name="T83" fmla="*/ 4 h 72"/>
                  <a:gd name="T84" fmla="*/ 14 w 118"/>
                  <a:gd name="T85" fmla="*/ 14 h 72"/>
                  <a:gd name="T86" fmla="*/ 18 w 118"/>
                  <a:gd name="T87" fmla="*/ 12 h 72"/>
                  <a:gd name="T88" fmla="*/ 14 w 118"/>
                  <a:gd name="T89" fmla="*/ 8 h 72"/>
                  <a:gd name="T90" fmla="*/ 6 w 118"/>
                  <a:gd name="T91" fmla="*/ 4 h 72"/>
                  <a:gd name="T92" fmla="*/ 0 w 118"/>
                  <a:gd name="T9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72">
                    <a:moveTo>
                      <a:pt x="114" y="60"/>
                    </a:moveTo>
                    <a:lnTo>
                      <a:pt x="116" y="58"/>
                    </a:lnTo>
                    <a:lnTo>
                      <a:pt x="118" y="58"/>
                    </a:lnTo>
                    <a:lnTo>
                      <a:pt x="118" y="60"/>
                    </a:lnTo>
                    <a:lnTo>
                      <a:pt x="118" y="62"/>
                    </a:lnTo>
                    <a:lnTo>
                      <a:pt x="114" y="60"/>
                    </a:lnTo>
                    <a:lnTo>
                      <a:pt x="114" y="60"/>
                    </a:lnTo>
                    <a:close/>
                    <a:moveTo>
                      <a:pt x="44" y="68"/>
                    </a:moveTo>
                    <a:lnTo>
                      <a:pt x="48" y="68"/>
                    </a:lnTo>
                    <a:lnTo>
                      <a:pt x="48" y="70"/>
                    </a:lnTo>
                    <a:lnTo>
                      <a:pt x="52" y="72"/>
                    </a:lnTo>
                    <a:lnTo>
                      <a:pt x="50" y="72"/>
                    </a:lnTo>
                    <a:lnTo>
                      <a:pt x="48" y="72"/>
                    </a:lnTo>
                    <a:lnTo>
                      <a:pt x="46" y="72"/>
                    </a:lnTo>
                    <a:lnTo>
                      <a:pt x="44" y="70"/>
                    </a:lnTo>
                    <a:lnTo>
                      <a:pt x="44" y="68"/>
                    </a:lnTo>
                    <a:close/>
                    <a:moveTo>
                      <a:pt x="62" y="52"/>
                    </a:moveTo>
                    <a:lnTo>
                      <a:pt x="64" y="52"/>
                    </a:lnTo>
                    <a:lnTo>
                      <a:pt x="66" y="56"/>
                    </a:lnTo>
                    <a:lnTo>
                      <a:pt x="70" y="56"/>
                    </a:lnTo>
                    <a:lnTo>
                      <a:pt x="72" y="58"/>
                    </a:lnTo>
                    <a:lnTo>
                      <a:pt x="72" y="60"/>
                    </a:lnTo>
                    <a:lnTo>
                      <a:pt x="74" y="60"/>
                    </a:lnTo>
                    <a:lnTo>
                      <a:pt x="70" y="60"/>
                    </a:lnTo>
                    <a:lnTo>
                      <a:pt x="66" y="60"/>
                    </a:lnTo>
                    <a:lnTo>
                      <a:pt x="62" y="56"/>
                    </a:lnTo>
                    <a:lnTo>
                      <a:pt x="62" y="54"/>
                    </a:lnTo>
                    <a:lnTo>
                      <a:pt x="62" y="52"/>
                    </a:lnTo>
                    <a:close/>
                    <a:moveTo>
                      <a:pt x="44" y="38"/>
                    </a:moveTo>
                    <a:lnTo>
                      <a:pt x="46" y="40"/>
                    </a:lnTo>
                    <a:lnTo>
                      <a:pt x="48" y="40"/>
                    </a:lnTo>
                    <a:lnTo>
                      <a:pt x="52" y="42"/>
                    </a:lnTo>
                    <a:lnTo>
                      <a:pt x="54" y="44"/>
                    </a:lnTo>
                    <a:lnTo>
                      <a:pt x="56" y="44"/>
                    </a:lnTo>
                    <a:lnTo>
                      <a:pt x="56" y="46"/>
                    </a:lnTo>
                    <a:lnTo>
                      <a:pt x="56" y="48"/>
                    </a:lnTo>
                    <a:lnTo>
                      <a:pt x="52" y="48"/>
                    </a:lnTo>
                    <a:lnTo>
                      <a:pt x="50" y="46"/>
                    </a:lnTo>
                    <a:lnTo>
                      <a:pt x="48" y="46"/>
                    </a:lnTo>
                    <a:lnTo>
                      <a:pt x="44" y="44"/>
                    </a:lnTo>
                    <a:lnTo>
                      <a:pt x="42" y="42"/>
                    </a:lnTo>
                    <a:lnTo>
                      <a:pt x="42" y="38"/>
                    </a:lnTo>
                    <a:lnTo>
                      <a:pt x="44" y="38"/>
                    </a:lnTo>
                    <a:close/>
                    <a:moveTo>
                      <a:pt x="52" y="36"/>
                    </a:moveTo>
                    <a:lnTo>
                      <a:pt x="50" y="36"/>
                    </a:lnTo>
                    <a:lnTo>
                      <a:pt x="50" y="36"/>
                    </a:lnTo>
                    <a:lnTo>
                      <a:pt x="52" y="36"/>
                    </a:lnTo>
                    <a:lnTo>
                      <a:pt x="52" y="36"/>
                    </a:lnTo>
                    <a:close/>
                    <a:moveTo>
                      <a:pt x="54" y="26"/>
                    </a:moveTo>
                    <a:lnTo>
                      <a:pt x="54" y="28"/>
                    </a:lnTo>
                    <a:lnTo>
                      <a:pt x="56" y="30"/>
                    </a:lnTo>
                    <a:lnTo>
                      <a:pt x="54" y="30"/>
                    </a:lnTo>
                    <a:lnTo>
                      <a:pt x="56" y="32"/>
                    </a:lnTo>
                    <a:lnTo>
                      <a:pt x="56" y="36"/>
                    </a:lnTo>
                    <a:lnTo>
                      <a:pt x="62" y="40"/>
                    </a:lnTo>
                    <a:lnTo>
                      <a:pt x="64" y="42"/>
                    </a:lnTo>
                    <a:lnTo>
                      <a:pt x="64" y="44"/>
                    </a:lnTo>
                    <a:lnTo>
                      <a:pt x="66" y="44"/>
                    </a:lnTo>
                    <a:lnTo>
                      <a:pt x="66" y="42"/>
                    </a:lnTo>
                    <a:lnTo>
                      <a:pt x="64" y="38"/>
                    </a:lnTo>
                    <a:lnTo>
                      <a:pt x="62" y="38"/>
                    </a:lnTo>
                    <a:lnTo>
                      <a:pt x="62" y="36"/>
                    </a:lnTo>
                    <a:lnTo>
                      <a:pt x="58" y="32"/>
                    </a:lnTo>
                    <a:lnTo>
                      <a:pt x="58" y="30"/>
                    </a:lnTo>
                    <a:lnTo>
                      <a:pt x="56" y="28"/>
                    </a:lnTo>
                    <a:lnTo>
                      <a:pt x="54" y="26"/>
                    </a:lnTo>
                    <a:close/>
                    <a:moveTo>
                      <a:pt x="28" y="16"/>
                    </a:moveTo>
                    <a:lnTo>
                      <a:pt x="32" y="16"/>
                    </a:lnTo>
                    <a:lnTo>
                      <a:pt x="36" y="20"/>
                    </a:lnTo>
                    <a:lnTo>
                      <a:pt x="40" y="22"/>
                    </a:lnTo>
                    <a:lnTo>
                      <a:pt x="44" y="26"/>
                    </a:lnTo>
                    <a:lnTo>
                      <a:pt x="44" y="26"/>
                    </a:lnTo>
                    <a:lnTo>
                      <a:pt x="44" y="28"/>
                    </a:lnTo>
                    <a:lnTo>
                      <a:pt x="42" y="28"/>
                    </a:lnTo>
                    <a:lnTo>
                      <a:pt x="42" y="28"/>
                    </a:lnTo>
                    <a:lnTo>
                      <a:pt x="40" y="28"/>
                    </a:lnTo>
                    <a:lnTo>
                      <a:pt x="40" y="26"/>
                    </a:lnTo>
                    <a:lnTo>
                      <a:pt x="36" y="24"/>
                    </a:lnTo>
                    <a:lnTo>
                      <a:pt x="32" y="18"/>
                    </a:lnTo>
                    <a:lnTo>
                      <a:pt x="28" y="16"/>
                    </a:lnTo>
                    <a:lnTo>
                      <a:pt x="28" y="16"/>
                    </a:lnTo>
                    <a:close/>
                    <a:moveTo>
                      <a:pt x="20" y="30"/>
                    </a:moveTo>
                    <a:lnTo>
                      <a:pt x="24" y="30"/>
                    </a:lnTo>
                    <a:lnTo>
                      <a:pt x="24" y="32"/>
                    </a:lnTo>
                    <a:lnTo>
                      <a:pt x="22" y="32"/>
                    </a:lnTo>
                    <a:lnTo>
                      <a:pt x="20" y="30"/>
                    </a:lnTo>
                    <a:lnTo>
                      <a:pt x="20" y="30"/>
                    </a:lnTo>
                    <a:close/>
                    <a:moveTo>
                      <a:pt x="14" y="30"/>
                    </a:moveTo>
                    <a:lnTo>
                      <a:pt x="14" y="28"/>
                    </a:lnTo>
                    <a:lnTo>
                      <a:pt x="16" y="28"/>
                    </a:lnTo>
                    <a:lnTo>
                      <a:pt x="14" y="30"/>
                    </a:lnTo>
                    <a:lnTo>
                      <a:pt x="14" y="30"/>
                    </a:lnTo>
                    <a:close/>
                    <a:moveTo>
                      <a:pt x="14" y="26"/>
                    </a:moveTo>
                    <a:lnTo>
                      <a:pt x="16" y="26"/>
                    </a:lnTo>
                    <a:lnTo>
                      <a:pt x="16" y="26"/>
                    </a:lnTo>
                    <a:lnTo>
                      <a:pt x="18" y="28"/>
                    </a:lnTo>
                    <a:lnTo>
                      <a:pt x="20" y="28"/>
                    </a:lnTo>
                    <a:lnTo>
                      <a:pt x="20" y="28"/>
                    </a:lnTo>
                    <a:lnTo>
                      <a:pt x="20" y="26"/>
                    </a:lnTo>
                    <a:lnTo>
                      <a:pt x="20" y="24"/>
                    </a:lnTo>
                    <a:lnTo>
                      <a:pt x="18" y="24"/>
                    </a:lnTo>
                    <a:lnTo>
                      <a:pt x="18" y="22"/>
                    </a:lnTo>
                    <a:lnTo>
                      <a:pt x="16" y="22"/>
                    </a:lnTo>
                    <a:lnTo>
                      <a:pt x="14" y="22"/>
                    </a:lnTo>
                    <a:lnTo>
                      <a:pt x="14" y="26"/>
                    </a:lnTo>
                    <a:close/>
                    <a:moveTo>
                      <a:pt x="10" y="20"/>
                    </a:moveTo>
                    <a:lnTo>
                      <a:pt x="12" y="20"/>
                    </a:lnTo>
                    <a:lnTo>
                      <a:pt x="14" y="22"/>
                    </a:lnTo>
                    <a:lnTo>
                      <a:pt x="14" y="22"/>
                    </a:lnTo>
                    <a:lnTo>
                      <a:pt x="12" y="22"/>
                    </a:lnTo>
                    <a:lnTo>
                      <a:pt x="10" y="22"/>
                    </a:lnTo>
                    <a:lnTo>
                      <a:pt x="10" y="20"/>
                    </a:lnTo>
                    <a:lnTo>
                      <a:pt x="10" y="20"/>
                    </a:lnTo>
                    <a:close/>
                    <a:moveTo>
                      <a:pt x="6" y="16"/>
                    </a:moveTo>
                    <a:lnTo>
                      <a:pt x="8" y="20"/>
                    </a:lnTo>
                    <a:lnTo>
                      <a:pt x="8" y="20"/>
                    </a:lnTo>
                    <a:lnTo>
                      <a:pt x="6" y="22"/>
                    </a:lnTo>
                    <a:lnTo>
                      <a:pt x="6" y="20"/>
                    </a:lnTo>
                    <a:lnTo>
                      <a:pt x="6" y="18"/>
                    </a:lnTo>
                    <a:lnTo>
                      <a:pt x="6" y="16"/>
                    </a:lnTo>
                    <a:close/>
                    <a:moveTo>
                      <a:pt x="6" y="0"/>
                    </a:moveTo>
                    <a:lnTo>
                      <a:pt x="2" y="2"/>
                    </a:lnTo>
                    <a:lnTo>
                      <a:pt x="6" y="2"/>
                    </a:lnTo>
                    <a:lnTo>
                      <a:pt x="6" y="0"/>
                    </a:lnTo>
                    <a:close/>
                    <a:moveTo>
                      <a:pt x="6" y="4"/>
                    </a:moveTo>
                    <a:lnTo>
                      <a:pt x="4" y="4"/>
                    </a:lnTo>
                    <a:lnTo>
                      <a:pt x="6" y="8"/>
                    </a:lnTo>
                    <a:lnTo>
                      <a:pt x="10" y="10"/>
                    </a:lnTo>
                    <a:lnTo>
                      <a:pt x="14" y="14"/>
                    </a:lnTo>
                    <a:lnTo>
                      <a:pt x="16" y="14"/>
                    </a:lnTo>
                    <a:lnTo>
                      <a:pt x="18" y="14"/>
                    </a:lnTo>
                    <a:lnTo>
                      <a:pt x="18" y="12"/>
                    </a:lnTo>
                    <a:lnTo>
                      <a:pt x="14" y="10"/>
                    </a:lnTo>
                    <a:lnTo>
                      <a:pt x="14" y="10"/>
                    </a:lnTo>
                    <a:lnTo>
                      <a:pt x="14" y="8"/>
                    </a:lnTo>
                    <a:lnTo>
                      <a:pt x="12" y="6"/>
                    </a:lnTo>
                    <a:lnTo>
                      <a:pt x="6" y="6"/>
                    </a:lnTo>
                    <a:lnTo>
                      <a:pt x="6" y="4"/>
                    </a:lnTo>
                    <a:lnTo>
                      <a:pt x="6" y="4"/>
                    </a:lnTo>
                    <a:close/>
                    <a:moveTo>
                      <a:pt x="0" y="6"/>
                    </a:moveTo>
                    <a:lnTo>
                      <a:pt x="0" y="6"/>
                    </a:lnTo>
                    <a:lnTo>
                      <a:pt x="0" y="8"/>
                    </a:lnTo>
                    <a:lnTo>
                      <a:pt x="0" y="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0" name="Russia">
                <a:extLst>
                  <a:ext uri="{FF2B5EF4-FFF2-40B4-BE49-F238E27FC236}">
                    <a16:creationId xmlns:a16="http://schemas.microsoft.com/office/drawing/2014/main" id="{A85FDA91-01BA-4472-8CBB-17112FC05332}"/>
                  </a:ext>
                </a:extLst>
              </p:cNvPr>
              <p:cNvSpPr>
                <a:spLocks noEditPoints="1"/>
              </p:cNvSpPr>
              <p:nvPr/>
            </p:nvSpPr>
            <p:spPr bwMode="auto">
              <a:xfrm>
                <a:off x="6432840" y="1512398"/>
                <a:ext cx="3104282" cy="1867927"/>
              </a:xfrm>
              <a:custGeom>
                <a:avLst/>
                <a:gdLst>
                  <a:gd name="T0" fmla="*/ 1238 w 1622"/>
                  <a:gd name="T1" fmla="*/ 800 h 976"/>
                  <a:gd name="T2" fmla="*/ 1130 w 1622"/>
                  <a:gd name="T3" fmla="*/ 698 h 976"/>
                  <a:gd name="T4" fmla="*/ 1002 w 1622"/>
                  <a:gd name="T5" fmla="*/ 790 h 976"/>
                  <a:gd name="T6" fmla="*/ 778 w 1622"/>
                  <a:gd name="T7" fmla="*/ 792 h 976"/>
                  <a:gd name="T8" fmla="*/ 544 w 1622"/>
                  <a:gd name="T9" fmla="*/ 754 h 976"/>
                  <a:gd name="T10" fmla="*/ 414 w 1622"/>
                  <a:gd name="T11" fmla="*/ 776 h 976"/>
                  <a:gd name="T12" fmla="*/ 260 w 1622"/>
                  <a:gd name="T13" fmla="*/ 834 h 976"/>
                  <a:gd name="T14" fmla="*/ 220 w 1622"/>
                  <a:gd name="T15" fmla="*/ 972 h 976"/>
                  <a:gd name="T16" fmla="*/ 118 w 1622"/>
                  <a:gd name="T17" fmla="*/ 818 h 976"/>
                  <a:gd name="T18" fmla="*/ 40 w 1622"/>
                  <a:gd name="T19" fmla="*/ 628 h 976"/>
                  <a:gd name="T20" fmla="*/ 50 w 1622"/>
                  <a:gd name="T21" fmla="*/ 464 h 976"/>
                  <a:gd name="T22" fmla="*/ 62 w 1622"/>
                  <a:gd name="T23" fmla="*/ 536 h 976"/>
                  <a:gd name="T24" fmla="*/ 160 w 1622"/>
                  <a:gd name="T25" fmla="*/ 496 h 976"/>
                  <a:gd name="T26" fmla="*/ 258 w 1622"/>
                  <a:gd name="T27" fmla="*/ 474 h 976"/>
                  <a:gd name="T28" fmla="*/ 376 w 1622"/>
                  <a:gd name="T29" fmla="*/ 428 h 976"/>
                  <a:gd name="T30" fmla="*/ 442 w 1622"/>
                  <a:gd name="T31" fmla="*/ 476 h 976"/>
                  <a:gd name="T32" fmla="*/ 444 w 1622"/>
                  <a:gd name="T33" fmla="*/ 428 h 976"/>
                  <a:gd name="T34" fmla="*/ 502 w 1622"/>
                  <a:gd name="T35" fmla="*/ 358 h 976"/>
                  <a:gd name="T36" fmla="*/ 508 w 1622"/>
                  <a:gd name="T37" fmla="*/ 286 h 976"/>
                  <a:gd name="T38" fmla="*/ 564 w 1622"/>
                  <a:gd name="T39" fmla="*/ 188 h 976"/>
                  <a:gd name="T40" fmla="*/ 632 w 1622"/>
                  <a:gd name="T41" fmla="*/ 148 h 976"/>
                  <a:gd name="T42" fmla="*/ 706 w 1622"/>
                  <a:gd name="T43" fmla="*/ 214 h 976"/>
                  <a:gd name="T44" fmla="*/ 818 w 1622"/>
                  <a:gd name="T45" fmla="*/ 220 h 976"/>
                  <a:gd name="T46" fmla="*/ 924 w 1622"/>
                  <a:gd name="T47" fmla="*/ 234 h 976"/>
                  <a:gd name="T48" fmla="*/ 1026 w 1622"/>
                  <a:gd name="T49" fmla="*/ 170 h 976"/>
                  <a:gd name="T50" fmla="*/ 1206 w 1622"/>
                  <a:gd name="T51" fmla="*/ 166 h 976"/>
                  <a:gd name="T52" fmla="*/ 1358 w 1622"/>
                  <a:gd name="T53" fmla="*/ 142 h 976"/>
                  <a:gd name="T54" fmla="*/ 1568 w 1622"/>
                  <a:gd name="T55" fmla="*/ 174 h 976"/>
                  <a:gd name="T56" fmla="*/ 1622 w 1622"/>
                  <a:gd name="T57" fmla="*/ 220 h 976"/>
                  <a:gd name="T58" fmla="*/ 1536 w 1622"/>
                  <a:gd name="T59" fmla="*/ 282 h 976"/>
                  <a:gd name="T60" fmla="*/ 1550 w 1622"/>
                  <a:gd name="T61" fmla="*/ 404 h 976"/>
                  <a:gd name="T62" fmla="*/ 1508 w 1622"/>
                  <a:gd name="T63" fmla="*/ 526 h 976"/>
                  <a:gd name="T64" fmla="*/ 1454 w 1622"/>
                  <a:gd name="T65" fmla="*/ 612 h 976"/>
                  <a:gd name="T66" fmla="*/ 1448 w 1622"/>
                  <a:gd name="T67" fmla="*/ 414 h 976"/>
                  <a:gd name="T68" fmla="*/ 1390 w 1622"/>
                  <a:gd name="T69" fmla="*/ 500 h 976"/>
                  <a:gd name="T70" fmla="*/ 1254 w 1622"/>
                  <a:gd name="T71" fmla="*/ 570 h 976"/>
                  <a:gd name="T72" fmla="*/ 1320 w 1622"/>
                  <a:gd name="T73" fmla="*/ 704 h 976"/>
                  <a:gd name="T74" fmla="*/ 78 w 1622"/>
                  <a:gd name="T75" fmla="*/ 112 h 976"/>
                  <a:gd name="T76" fmla="*/ 82 w 1622"/>
                  <a:gd name="T77" fmla="*/ 114 h 976"/>
                  <a:gd name="T78" fmla="*/ 144 w 1622"/>
                  <a:gd name="T79" fmla="*/ 76 h 976"/>
                  <a:gd name="T80" fmla="*/ 142 w 1622"/>
                  <a:gd name="T81" fmla="*/ 112 h 976"/>
                  <a:gd name="T82" fmla="*/ 158 w 1622"/>
                  <a:gd name="T83" fmla="*/ 126 h 976"/>
                  <a:gd name="T84" fmla="*/ 192 w 1622"/>
                  <a:gd name="T85" fmla="*/ 70 h 976"/>
                  <a:gd name="T86" fmla="*/ 250 w 1622"/>
                  <a:gd name="T87" fmla="*/ 306 h 976"/>
                  <a:gd name="T88" fmla="*/ 246 w 1622"/>
                  <a:gd name="T89" fmla="*/ 250 h 976"/>
                  <a:gd name="T90" fmla="*/ 226 w 1622"/>
                  <a:gd name="T91" fmla="*/ 330 h 976"/>
                  <a:gd name="T92" fmla="*/ 208 w 1622"/>
                  <a:gd name="T93" fmla="*/ 394 h 976"/>
                  <a:gd name="T94" fmla="*/ 196 w 1622"/>
                  <a:gd name="T95" fmla="*/ 448 h 976"/>
                  <a:gd name="T96" fmla="*/ 284 w 1622"/>
                  <a:gd name="T97" fmla="*/ 418 h 976"/>
                  <a:gd name="T98" fmla="*/ 444 w 1622"/>
                  <a:gd name="T99" fmla="*/ 334 h 976"/>
                  <a:gd name="T100" fmla="*/ 478 w 1622"/>
                  <a:gd name="T101" fmla="*/ 262 h 976"/>
                  <a:gd name="T102" fmla="*/ 544 w 1622"/>
                  <a:gd name="T103" fmla="*/ 170 h 976"/>
                  <a:gd name="T104" fmla="*/ 422 w 1622"/>
                  <a:gd name="T105" fmla="*/ 48 h 976"/>
                  <a:gd name="T106" fmla="*/ 484 w 1622"/>
                  <a:gd name="T107" fmla="*/ 40 h 976"/>
                  <a:gd name="T108" fmla="*/ 974 w 1622"/>
                  <a:gd name="T109" fmla="*/ 84 h 976"/>
                  <a:gd name="T110" fmla="*/ 982 w 1622"/>
                  <a:gd name="T111" fmla="*/ 58 h 976"/>
                  <a:gd name="T112" fmla="*/ 542 w 1622"/>
                  <a:gd name="T113" fmla="*/ 114 h 976"/>
                  <a:gd name="T114" fmla="*/ 1008 w 1622"/>
                  <a:gd name="T115" fmla="*/ 142 h 976"/>
                  <a:gd name="T116" fmla="*/ 1356 w 1622"/>
                  <a:gd name="T117" fmla="*/ 158 h 976"/>
                  <a:gd name="T118" fmla="*/ 1314 w 1622"/>
                  <a:gd name="T119" fmla="*/ 642 h 976"/>
                  <a:gd name="T120" fmla="*/ 1242 w 1622"/>
                  <a:gd name="T121" fmla="*/ 638 h 976"/>
                  <a:gd name="T122" fmla="*/ 1500 w 1622"/>
                  <a:gd name="T123" fmla="*/ 696 h 976"/>
                  <a:gd name="T124" fmla="*/ 1444 w 1622"/>
                  <a:gd name="T125" fmla="*/ 832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2" h="976">
                    <a:moveTo>
                      <a:pt x="1258" y="896"/>
                    </a:moveTo>
                    <a:lnTo>
                      <a:pt x="1258" y="896"/>
                    </a:lnTo>
                    <a:lnTo>
                      <a:pt x="1256" y="896"/>
                    </a:lnTo>
                    <a:lnTo>
                      <a:pt x="1256" y="896"/>
                    </a:lnTo>
                    <a:lnTo>
                      <a:pt x="1256" y="894"/>
                    </a:lnTo>
                    <a:lnTo>
                      <a:pt x="1256" y="892"/>
                    </a:lnTo>
                    <a:lnTo>
                      <a:pt x="1256" y="892"/>
                    </a:lnTo>
                    <a:lnTo>
                      <a:pt x="1254" y="890"/>
                    </a:lnTo>
                    <a:lnTo>
                      <a:pt x="1254" y="888"/>
                    </a:lnTo>
                    <a:lnTo>
                      <a:pt x="1256" y="888"/>
                    </a:lnTo>
                    <a:lnTo>
                      <a:pt x="1258" y="888"/>
                    </a:lnTo>
                    <a:lnTo>
                      <a:pt x="1260" y="888"/>
                    </a:lnTo>
                    <a:lnTo>
                      <a:pt x="1260" y="886"/>
                    </a:lnTo>
                    <a:lnTo>
                      <a:pt x="1260" y="884"/>
                    </a:lnTo>
                    <a:lnTo>
                      <a:pt x="1260" y="882"/>
                    </a:lnTo>
                    <a:lnTo>
                      <a:pt x="1260" y="882"/>
                    </a:lnTo>
                    <a:lnTo>
                      <a:pt x="1260" y="880"/>
                    </a:lnTo>
                    <a:lnTo>
                      <a:pt x="1260" y="876"/>
                    </a:lnTo>
                    <a:lnTo>
                      <a:pt x="1258" y="876"/>
                    </a:lnTo>
                    <a:lnTo>
                      <a:pt x="1258" y="872"/>
                    </a:lnTo>
                    <a:lnTo>
                      <a:pt x="1258" y="870"/>
                    </a:lnTo>
                    <a:lnTo>
                      <a:pt x="1258" y="868"/>
                    </a:lnTo>
                    <a:lnTo>
                      <a:pt x="1258" y="864"/>
                    </a:lnTo>
                    <a:lnTo>
                      <a:pt x="1256" y="862"/>
                    </a:lnTo>
                    <a:lnTo>
                      <a:pt x="1256" y="862"/>
                    </a:lnTo>
                    <a:lnTo>
                      <a:pt x="1256" y="860"/>
                    </a:lnTo>
                    <a:lnTo>
                      <a:pt x="1252" y="856"/>
                    </a:lnTo>
                    <a:lnTo>
                      <a:pt x="1252" y="852"/>
                    </a:lnTo>
                    <a:lnTo>
                      <a:pt x="1252" y="852"/>
                    </a:lnTo>
                    <a:lnTo>
                      <a:pt x="1254" y="850"/>
                    </a:lnTo>
                    <a:lnTo>
                      <a:pt x="1254" y="850"/>
                    </a:lnTo>
                    <a:lnTo>
                      <a:pt x="1256" y="848"/>
                    </a:lnTo>
                    <a:lnTo>
                      <a:pt x="1256" y="848"/>
                    </a:lnTo>
                    <a:lnTo>
                      <a:pt x="1258" y="844"/>
                    </a:lnTo>
                    <a:lnTo>
                      <a:pt x="1260" y="844"/>
                    </a:lnTo>
                    <a:lnTo>
                      <a:pt x="1262" y="844"/>
                    </a:lnTo>
                    <a:lnTo>
                      <a:pt x="1264" y="844"/>
                    </a:lnTo>
                    <a:lnTo>
                      <a:pt x="1270" y="846"/>
                    </a:lnTo>
                    <a:lnTo>
                      <a:pt x="1272" y="846"/>
                    </a:lnTo>
                    <a:lnTo>
                      <a:pt x="1274" y="846"/>
                    </a:lnTo>
                    <a:lnTo>
                      <a:pt x="1274" y="846"/>
                    </a:lnTo>
                    <a:lnTo>
                      <a:pt x="1274" y="844"/>
                    </a:lnTo>
                    <a:lnTo>
                      <a:pt x="1274" y="842"/>
                    </a:lnTo>
                    <a:lnTo>
                      <a:pt x="1274" y="842"/>
                    </a:lnTo>
                    <a:lnTo>
                      <a:pt x="1274" y="840"/>
                    </a:lnTo>
                    <a:lnTo>
                      <a:pt x="1274" y="838"/>
                    </a:lnTo>
                    <a:lnTo>
                      <a:pt x="1272" y="838"/>
                    </a:lnTo>
                    <a:lnTo>
                      <a:pt x="1274" y="834"/>
                    </a:lnTo>
                    <a:lnTo>
                      <a:pt x="1276" y="834"/>
                    </a:lnTo>
                    <a:lnTo>
                      <a:pt x="1274" y="832"/>
                    </a:lnTo>
                    <a:lnTo>
                      <a:pt x="1274" y="830"/>
                    </a:lnTo>
                    <a:lnTo>
                      <a:pt x="1274" y="830"/>
                    </a:lnTo>
                    <a:lnTo>
                      <a:pt x="1276" y="828"/>
                    </a:lnTo>
                    <a:lnTo>
                      <a:pt x="1276" y="828"/>
                    </a:lnTo>
                    <a:lnTo>
                      <a:pt x="1276" y="826"/>
                    </a:lnTo>
                    <a:lnTo>
                      <a:pt x="1274" y="826"/>
                    </a:lnTo>
                    <a:lnTo>
                      <a:pt x="1276" y="824"/>
                    </a:lnTo>
                    <a:lnTo>
                      <a:pt x="1276" y="822"/>
                    </a:lnTo>
                    <a:lnTo>
                      <a:pt x="1276" y="822"/>
                    </a:lnTo>
                    <a:lnTo>
                      <a:pt x="1276" y="820"/>
                    </a:lnTo>
                    <a:lnTo>
                      <a:pt x="1274" y="818"/>
                    </a:lnTo>
                    <a:lnTo>
                      <a:pt x="1274" y="814"/>
                    </a:lnTo>
                    <a:lnTo>
                      <a:pt x="1276" y="814"/>
                    </a:lnTo>
                    <a:lnTo>
                      <a:pt x="1276" y="814"/>
                    </a:lnTo>
                    <a:lnTo>
                      <a:pt x="1276" y="814"/>
                    </a:lnTo>
                    <a:lnTo>
                      <a:pt x="1276" y="812"/>
                    </a:lnTo>
                    <a:lnTo>
                      <a:pt x="1276" y="812"/>
                    </a:lnTo>
                    <a:lnTo>
                      <a:pt x="1274" y="810"/>
                    </a:lnTo>
                    <a:lnTo>
                      <a:pt x="1274" y="810"/>
                    </a:lnTo>
                    <a:lnTo>
                      <a:pt x="1274" y="808"/>
                    </a:lnTo>
                    <a:lnTo>
                      <a:pt x="1274" y="806"/>
                    </a:lnTo>
                    <a:lnTo>
                      <a:pt x="1274" y="804"/>
                    </a:lnTo>
                    <a:lnTo>
                      <a:pt x="1272" y="804"/>
                    </a:lnTo>
                    <a:lnTo>
                      <a:pt x="1272" y="802"/>
                    </a:lnTo>
                    <a:lnTo>
                      <a:pt x="1274" y="800"/>
                    </a:lnTo>
                    <a:lnTo>
                      <a:pt x="1276" y="800"/>
                    </a:lnTo>
                    <a:lnTo>
                      <a:pt x="1276" y="798"/>
                    </a:lnTo>
                    <a:lnTo>
                      <a:pt x="1276" y="796"/>
                    </a:lnTo>
                    <a:lnTo>
                      <a:pt x="1278" y="794"/>
                    </a:lnTo>
                    <a:lnTo>
                      <a:pt x="1276" y="792"/>
                    </a:lnTo>
                    <a:lnTo>
                      <a:pt x="1274" y="792"/>
                    </a:lnTo>
                    <a:lnTo>
                      <a:pt x="1274" y="790"/>
                    </a:lnTo>
                    <a:lnTo>
                      <a:pt x="1272" y="788"/>
                    </a:lnTo>
                    <a:lnTo>
                      <a:pt x="1272" y="786"/>
                    </a:lnTo>
                    <a:lnTo>
                      <a:pt x="1272" y="786"/>
                    </a:lnTo>
                    <a:lnTo>
                      <a:pt x="1272" y="784"/>
                    </a:lnTo>
                    <a:lnTo>
                      <a:pt x="1270" y="782"/>
                    </a:lnTo>
                    <a:lnTo>
                      <a:pt x="1270" y="782"/>
                    </a:lnTo>
                    <a:lnTo>
                      <a:pt x="1268" y="780"/>
                    </a:lnTo>
                    <a:lnTo>
                      <a:pt x="1266" y="780"/>
                    </a:lnTo>
                    <a:lnTo>
                      <a:pt x="1264" y="782"/>
                    </a:lnTo>
                    <a:lnTo>
                      <a:pt x="1262" y="782"/>
                    </a:lnTo>
                    <a:lnTo>
                      <a:pt x="1260" y="782"/>
                    </a:lnTo>
                    <a:lnTo>
                      <a:pt x="1260" y="784"/>
                    </a:lnTo>
                    <a:lnTo>
                      <a:pt x="1260" y="786"/>
                    </a:lnTo>
                    <a:lnTo>
                      <a:pt x="1258" y="786"/>
                    </a:lnTo>
                    <a:lnTo>
                      <a:pt x="1258" y="788"/>
                    </a:lnTo>
                    <a:lnTo>
                      <a:pt x="1254" y="788"/>
                    </a:lnTo>
                    <a:lnTo>
                      <a:pt x="1254" y="788"/>
                    </a:lnTo>
                    <a:lnTo>
                      <a:pt x="1252" y="790"/>
                    </a:lnTo>
                    <a:lnTo>
                      <a:pt x="1252" y="792"/>
                    </a:lnTo>
                    <a:lnTo>
                      <a:pt x="1250" y="792"/>
                    </a:lnTo>
                    <a:lnTo>
                      <a:pt x="1250" y="794"/>
                    </a:lnTo>
                    <a:lnTo>
                      <a:pt x="1250" y="796"/>
                    </a:lnTo>
                    <a:lnTo>
                      <a:pt x="1250" y="796"/>
                    </a:lnTo>
                    <a:lnTo>
                      <a:pt x="1248" y="798"/>
                    </a:lnTo>
                    <a:lnTo>
                      <a:pt x="1244" y="798"/>
                    </a:lnTo>
                    <a:lnTo>
                      <a:pt x="1242" y="800"/>
                    </a:lnTo>
                    <a:lnTo>
                      <a:pt x="1242" y="798"/>
                    </a:lnTo>
                    <a:lnTo>
                      <a:pt x="1240" y="800"/>
                    </a:lnTo>
                    <a:lnTo>
                      <a:pt x="1238" y="800"/>
                    </a:lnTo>
                    <a:lnTo>
                      <a:pt x="1238" y="798"/>
                    </a:lnTo>
                    <a:lnTo>
                      <a:pt x="1236" y="798"/>
                    </a:lnTo>
                    <a:lnTo>
                      <a:pt x="1236" y="798"/>
                    </a:lnTo>
                    <a:lnTo>
                      <a:pt x="1234" y="798"/>
                    </a:lnTo>
                    <a:lnTo>
                      <a:pt x="1232" y="800"/>
                    </a:lnTo>
                    <a:lnTo>
                      <a:pt x="1232" y="798"/>
                    </a:lnTo>
                    <a:lnTo>
                      <a:pt x="1228" y="794"/>
                    </a:lnTo>
                    <a:lnTo>
                      <a:pt x="1228" y="794"/>
                    </a:lnTo>
                    <a:lnTo>
                      <a:pt x="1226" y="792"/>
                    </a:lnTo>
                    <a:lnTo>
                      <a:pt x="1226" y="790"/>
                    </a:lnTo>
                    <a:lnTo>
                      <a:pt x="1226" y="788"/>
                    </a:lnTo>
                    <a:lnTo>
                      <a:pt x="1226" y="786"/>
                    </a:lnTo>
                    <a:lnTo>
                      <a:pt x="1226" y="784"/>
                    </a:lnTo>
                    <a:lnTo>
                      <a:pt x="1226" y="782"/>
                    </a:lnTo>
                    <a:lnTo>
                      <a:pt x="1224" y="782"/>
                    </a:lnTo>
                    <a:lnTo>
                      <a:pt x="1224" y="782"/>
                    </a:lnTo>
                    <a:lnTo>
                      <a:pt x="1222" y="780"/>
                    </a:lnTo>
                    <a:lnTo>
                      <a:pt x="1224" y="778"/>
                    </a:lnTo>
                    <a:lnTo>
                      <a:pt x="1224" y="776"/>
                    </a:lnTo>
                    <a:lnTo>
                      <a:pt x="1224" y="776"/>
                    </a:lnTo>
                    <a:lnTo>
                      <a:pt x="1222" y="776"/>
                    </a:lnTo>
                    <a:lnTo>
                      <a:pt x="1222" y="778"/>
                    </a:lnTo>
                    <a:lnTo>
                      <a:pt x="1220" y="778"/>
                    </a:lnTo>
                    <a:lnTo>
                      <a:pt x="1218" y="778"/>
                    </a:lnTo>
                    <a:lnTo>
                      <a:pt x="1216" y="778"/>
                    </a:lnTo>
                    <a:lnTo>
                      <a:pt x="1216" y="776"/>
                    </a:lnTo>
                    <a:lnTo>
                      <a:pt x="1214" y="776"/>
                    </a:lnTo>
                    <a:lnTo>
                      <a:pt x="1214" y="776"/>
                    </a:lnTo>
                    <a:lnTo>
                      <a:pt x="1212" y="774"/>
                    </a:lnTo>
                    <a:lnTo>
                      <a:pt x="1210" y="774"/>
                    </a:lnTo>
                    <a:lnTo>
                      <a:pt x="1210" y="772"/>
                    </a:lnTo>
                    <a:lnTo>
                      <a:pt x="1208" y="772"/>
                    </a:lnTo>
                    <a:lnTo>
                      <a:pt x="1208" y="772"/>
                    </a:lnTo>
                    <a:lnTo>
                      <a:pt x="1208" y="770"/>
                    </a:lnTo>
                    <a:lnTo>
                      <a:pt x="1206" y="770"/>
                    </a:lnTo>
                    <a:lnTo>
                      <a:pt x="1204" y="768"/>
                    </a:lnTo>
                    <a:lnTo>
                      <a:pt x="1204" y="766"/>
                    </a:lnTo>
                    <a:lnTo>
                      <a:pt x="1204" y="766"/>
                    </a:lnTo>
                    <a:lnTo>
                      <a:pt x="1202" y="766"/>
                    </a:lnTo>
                    <a:lnTo>
                      <a:pt x="1202" y="768"/>
                    </a:lnTo>
                    <a:lnTo>
                      <a:pt x="1200" y="768"/>
                    </a:lnTo>
                    <a:lnTo>
                      <a:pt x="1200" y="768"/>
                    </a:lnTo>
                    <a:lnTo>
                      <a:pt x="1198" y="768"/>
                    </a:lnTo>
                    <a:lnTo>
                      <a:pt x="1198" y="768"/>
                    </a:lnTo>
                    <a:lnTo>
                      <a:pt x="1196" y="766"/>
                    </a:lnTo>
                    <a:lnTo>
                      <a:pt x="1194" y="766"/>
                    </a:lnTo>
                    <a:lnTo>
                      <a:pt x="1192" y="766"/>
                    </a:lnTo>
                    <a:lnTo>
                      <a:pt x="1192" y="764"/>
                    </a:lnTo>
                    <a:lnTo>
                      <a:pt x="1192" y="764"/>
                    </a:lnTo>
                    <a:lnTo>
                      <a:pt x="1192" y="764"/>
                    </a:lnTo>
                    <a:lnTo>
                      <a:pt x="1190" y="764"/>
                    </a:lnTo>
                    <a:lnTo>
                      <a:pt x="1190" y="764"/>
                    </a:lnTo>
                    <a:lnTo>
                      <a:pt x="1186" y="764"/>
                    </a:lnTo>
                    <a:lnTo>
                      <a:pt x="1186" y="764"/>
                    </a:lnTo>
                    <a:lnTo>
                      <a:pt x="1184" y="764"/>
                    </a:lnTo>
                    <a:lnTo>
                      <a:pt x="1184" y="764"/>
                    </a:lnTo>
                    <a:lnTo>
                      <a:pt x="1182" y="764"/>
                    </a:lnTo>
                    <a:lnTo>
                      <a:pt x="1180" y="762"/>
                    </a:lnTo>
                    <a:lnTo>
                      <a:pt x="1180" y="762"/>
                    </a:lnTo>
                    <a:lnTo>
                      <a:pt x="1176" y="758"/>
                    </a:lnTo>
                    <a:lnTo>
                      <a:pt x="1174" y="756"/>
                    </a:lnTo>
                    <a:lnTo>
                      <a:pt x="1176" y="756"/>
                    </a:lnTo>
                    <a:lnTo>
                      <a:pt x="1174" y="752"/>
                    </a:lnTo>
                    <a:lnTo>
                      <a:pt x="1174" y="752"/>
                    </a:lnTo>
                    <a:lnTo>
                      <a:pt x="1172" y="752"/>
                    </a:lnTo>
                    <a:lnTo>
                      <a:pt x="1172" y="750"/>
                    </a:lnTo>
                    <a:lnTo>
                      <a:pt x="1172" y="748"/>
                    </a:lnTo>
                    <a:lnTo>
                      <a:pt x="1170" y="746"/>
                    </a:lnTo>
                    <a:lnTo>
                      <a:pt x="1170" y="744"/>
                    </a:lnTo>
                    <a:lnTo>
                      <a:pt x="1166" y="740"/>
                    </a:lnTo>
                    <a:lnTo>
                      <a:pt x="1162" y="738"/>
                    </a:lnTo>
                    <a:lnTo>
                      <a:pt x="1162" y="736"/>
                    </a:lnTo>
                    <a:lnTo>
                      <a:pt x="1162" y="734"/>
                    </a:lnTo>
                    <a:lnTo>
                      <a:pt x="1160" y="736"/>
                    </a:lnTo>
                    <a:lnTo>
                      <a:pt x="1160" y="734"/>
                    </a:lnTo>
                    <a:lnTo>
                      <a:pt x="1160" y="734"/>
                    </a:lnTo>
                    <a:lnTo>
                      <a:pt x="1160" y="732"/>
                    </a:lnTo>
                    <a:lnTo>
                      <a:pt x="1158" y="730"/>
                    </a:lnTo>
                    <a:lnTo>
                      <a:pt x="1158" y="730"/>
                    </a:lnTo>
                    <a:lnTo>
                      <a:pt x="1156" y="728"/>
                    </a:lnTo>
                    <a:lnTo>
                      <a:pt x="1156" y="726"/>
                    </a:lnTo>
                    <a:lnTo>
                      <a:pt x="1154" y="724"/>
                    </a:lnTo>
                    <a:lnTo>
                      <a:pt x="1154" y="722"/>
                    </a:lnTo>
                    <a:lnTo>
                      <a:pt x="1150" y="720"/>
                    </a:lnTo>
                    <a:lnTo>
                      <a:pt x="1150" y="720"/>
                    </a:lnTo>
                    <a:lnTo>
                      <a:pt x="1152" y="718"/>
                    </a:lnTo>
                    <a:lnTo>
                      <a:pt x="1150" y="716"/>
                    </a:lnTo>
                    <a:lnTo>
                      <a:pt x="1148" y="716"/>
                    </a:lnTo>
                    <a:lnTo>
                      <a:pt x="1146" y="716"/>
                    </a:lnTo>
                    <a:lnTo>
                      <a:pt x="1146" y="714"/>
                    </a:lnTo>
                    <a:lnTo>
                      <a:pt x="1146" y="712"/>
                    </a:lnTo>
                    <a:lnTo>
                      <a:pt x="1146" y="710"/>
                    </a:lnTo>
                    <a:lnTo>
                      <a:pt x="1146" y="710"/>
                    </a:lnTo>
                    <a:lnTo>
                      <a:pt x="1144" y="710"/>
                    </a:lnTo>
                    <a:lnTo>
                      <a:pt x="1144" y="708"/>
                    </a:lnTo>
                    <a:lnTo>
                      <a:pt x="1144" y="708"/>
                    </a:lnTo>
                    <a:lnTo>
                      <a:pt x="1142" y="708"/>
                    </a:lnTo>
                    <a:lnTo>
                      <a:pt x="1140" y="706"/>
                    </a:lnTo>
                    <a:lnTo>
                      <a:pt x="1140" y="706"/>
                    </a:lnTo>
                    <a:lnTo>
                      <a:pt x="1140" y="704"/>
                    </a:lnTo>
                    <a:lnTo>
                      <a:pt x="1140" y="702"/>
                    </a:lnTo>
                    <a:lnTo>
                      <a:pt x="1138" y="702"/>
                    </a:lnTo>
                    <a:lnTo>
                      <a:pt x="1138" y="704"/>
                    </a:lnTo>
                    <a:lnTo>
                      <a:pt x="1136" y="702"/>
                    </a:lnTo>
                    <a:lnTo>
                      <a:pt x="1134" y="702"/>
                    </a:lnTo>
                    <a:lnTo>
                      <a:pt x="1134" y="702"/>
                    </a:lnTo>
                    <a:lnTo>
                      <a:pt x="1134" y="700"/>
                    </a:lnTo>
                    <a:lnTo>
                      <a:pt x="1134" y="700"/>
                    </a:lnTo>
                    <a:lnTo>
                      <a:pt x="1132" y="698"/>
                    </a:lnTo>
                    <a:lnTo>
                      <a:pt x="1132" y="698"/>
                    </a:lnTo>
                    <a:lnTo>
                      <a:pt x="1130" y="698"/>
                    </a:lnTo>
                    <a:lnTo>
                      <a:pt x="1130" y="698"/>
                    </a:lnTo>
                    <a:lnTo>
                      <a:pt x="1128" y="698"/>
                    </a:lnTo>
                    <a:lnTo>
                      <a:pt x="1126" y="698"/>
                    </a:lnTo>
                    <a:lnTo>
                      <a:pt x="1124" y="698"/>
                    </a:lnTo>
                    <a:lnTo>
                      <a:pt x="1126" y="700"/>
                    </a:lnTo>
                    <a:lnTo>
                      <a:pt x="1124" y="700"/>
                    </a:lnTo>
                    <a:lnTo>
                      <a:pt x="1122" y="698"/>
                    </a:lnTo>
                    <a:lnTo>
                      <a:pt x="1122" y="698"/>
                    </a:lnTo>
                    <a:lnTo>
                      <a:pt x="1120" y="698"/>
                    </a:lnTo>
                    <a:lnTo>
                      <a:pt x="1118" y="698"/>
                    </a:lnTo>
                    <a:lnTo>
                      <a:pt x="1116" y="698"/>
                    </a:lnTo>
                    <a:lnTo>
                      <a:pt x="1114" y="696"/>
                    </a:lnTo>
                    <a:lnTo>
                      <a:pt x="1110" y="696"/>
                    </a:lnTo>
                    <a:lnTo>
                      <a:pt x="1110" y="694"/>
                    </a:lnTo>
                    <a:lnTo>
                      <a:pt x="1108" y="694"/>
                    </a:lnTo>
                    <a:lnTo>
                      <a:pt x="1106" y="694"/>
                    </a:lnTo>
                    <a:lnTo>
                      <a:pt x="1106" y="694"/>
                    </a:lnTo>
                    <a:lnTo>
                      <a:pt x="1102" y="696"/>
                    </a:lnTo>
                    <a:lnTo>
                      <a:pt x="1102" y="696"/>
                    </a:lnTo>
                    <a:lnTo>
                      <a:pt x="1100" y="696"/>
                    </a:lnTo>
                    <a:lnTo>
                      <a:pt x="1098" y="698"/>
                    </a:lnTo>
                    <a:lnTo>
                      <a:pt x="1096" y="698"/>
                    </a:lnTo>
                    <a:lnTo>
                      <a:pt x="1096" y="698"/>
                    </a:lnTo>
                    <a:lnTo>
                      <a:pt x="1092" y="698"/>
                    </a:lnTo>
                    <a:lnTo>
                      <a:pt x="1090" y="700"/>
                    </a:lnTo>
                    <a:lnTo>
                      <a:pt x="1088" y="700"/>
                    </a:lnTo>
                    <a:lnTo>
                      <a:pt x="1088" y="702"/>
                    </a:lnTo>
                    <a:lnTo>
                      <a:pt x="1086" y="702"/>
                    </a:lnTo>
                    <a:lnTo>
                      <a:pt x="1084" y="702"/>
                    </a:lnTo>
                    <a:lnTo>
                      <a:pt x="1084" y="702"/>
                    </a:lnTo>
                    <a:lnTo>
                      <a:pt x="1082" y="702"/>
                    </a:lnTo>
                    <a:lnTo>
                      <a:pt x="1080" y="702"/>
                    </a:lnTo>
                    <a:lnTo>
                      <a:pt x="1078" y="702"/>
                    </a:lnTo>
                    <a:lnTo>
                      <a:pt x="1076" y="704"/>
                    </a:lnTo>
                    <a:lnTo>
                      <a:pt x="1076" y="706"/>
                    </a:lnTo>
                    <a:lnTo>
                      <a:pt x="1074" y="708"/>
                    </a:lnTo>
                    <a:lnTo>
                      <a:pt x="1074" y="710"/>
                    </a:lnTo>
                    <a:lnTo>
                      <a:pt x="1072" y="712"/>
                    </a:lnTo>
                    <a:lnTo>
                      <a:pt x="1072" y="712"/>
                    </a:lnTo>
                    <a:lnTo>
                      <a:pt x="1072" y="714"/>
                    </a:lnTo>
                    <a:lnTo>
                      <a:pt x="1072" y="716"/>
                    </a:lnTo>
                    <a:lnTo>
                      <a:pt x="1072" y="718"/>
                    </a:lnTo>
                    <a:lnTo>
                      <a:pt x="1074" y="718"/>
                    </a:lnTo>
                    <a:lnTo>
                      <a:pt x="1076" y="716"/>
                    </a:lnTo>
                    <a:lnTo>
                      <a:pt x="1078" y="716"/>
                    </a:lnTo>
                    <a:lnTo>
                      <a:pt x="1080" y="716"/>
                    </a:lnTo>
                    <a:lnTo>
                      <a:pt x="1082" y="718"/>
                    </a:lnTo>
                    <a:lnTo>
                      <a:pt x="1082" y="722"/>
                    </a:lnTo>
                    <a:lnTo>
                      <a:pt x="1084" y="722"/>
                    </a:lnTo>
                    <a:lnTo>
                      <a:pt x="1084" y="724"/>
                    </a:lnTo>
                    <a:lnTo>
                      <a:pt x="1084" y="726"/>
                    </a:lnTo>
                    <a:lnTo>
                      <a:pt x="1084" y="728"/>
                    </a:lnTo>
                    <a:lnTo>
                      <a:pt x="1082" y="730"/>
                    </a:lnTo>
                    <a:lnTo>
                      <a:pt x="1082" y="732"/>
                    </a:lnTo>
                    <a:lnTo>
                      <a:pt x="1082" y="736"/>
                    </a:lnTo>
                    <a:lnTo>
                      <a:pt x="1080" y="736"/>
                    </a:lnTo>
                    <a:lnTo>
                      <a:pt x="1078" y="738"/>
                    </a:lnTo>
                    <a:lnTo>
                      <a:pt x="1078" y="740"/>
                    </a:lnTo>
                    <a:lnTo>
                      <a:pt x="1080" y="744"/>
                    </a:lnTo>
                    <a:lnTo>
                      <a:pt x="1078" y="744"/>
                    </a:lnTo>
                    <a:lnTo>
                      <a:pt x="1080" y="746"/>
                    </a:lnTo>
                    <a:lnTo>
                      <a:pt x="1080" y="748"/>
                    </a:lnTo>
                    <a:lnTo>
                      <a:pt x="1080" y="750"/>
                    </a:lnTo>
                    <a:lnTo>
                      <a:pt x="1078" y="752"/>
                    </a:lnTo>
                    <a:lnTo>
                      <a:pt x="1078" y="752"/>
                    </a:lnTo>
                    <a:lnTo>
                      <a:pt x="1080" y="756"/>
                    </a:lnTo>
                    <a:lnTo>
                      <a:pt x="1080" y="758"/>
                    </a:lnTo>
                    <a:lnTo>
                      <a:pt x="1078" y="760"/>
                    </a:lnTo>
                    <a:lnTo>
                      <a:pt x="1078" y="764"/>
                    </a:lnTo>
                    <a:lnTo>
                      <a:pt x="1080" y="764"/>
                    </a:lnTo>
                    <a:lnTo>
                      <a:pt x="1082" y="764"/>
                    </a:lnTo>
                    <a:lnTo>
                      <a:pt x="1082" y="764"/>
                    </a:lnTo>
                    <a:lnTo>
                      <a:pt x="1082" y="764"/>
                    </a:lnTo>
                    <a:lnTo>
                      <a:pt x="1084" y="766"/>
                    </a:lnTo>
                    <a:lnTo>
                      <a:pt x="1082" y="768"/>
                    </a:lnTo>
                    <a:lnTo>
                      <a:pt x="1080" y="770"/>
                    </a:lnTo>
                    <a:lnTo>
                      <a:pt x="1076" y="772"/>
                    </a:lnTo>
                    <a:lnTo>
                      <a:pt x="1074" y="774"/>
                    </a:lnTo>
                    <a:lnTo>
                      <a:pt x="1068" y="778"/>
                    </a:lnTo>
                    <a:lnTo>
                      <a:pt x="1066" y="778"/>
                    </a:lnTo>
                    <a:lnTo>
                      <a:pt x="1064" y="778"/>
                    </a:lnTo>
                    <a:lnTo>
                      <a:pt x="1062" y="778"/>
                    </a:lnTo>
                    <a:lnTo>
                      <a:pt x="1058" y="778"/>
                    </a:lnTo>
                    <a:lnTo>
                      <a:pt x="1058" y="776"/>
                    </a:lnTo>
                    <a:lnTo>
                      <a:pt x="1056" y="776"/>
                    </a:lnTo>
                    <a:lnTo>
                      <a:pt x="1054" y="778"/>
                    </a:lnTo>
                    <a:lnTo>
                      <a:pt x="1054" y="776"/>
                    </a:lnTo>
                    <a:lnTo>
                      <a:pt x="1050" y="774"/>
                    </a:lnTo>
                    <a:lnTo>
                      <a:pt x="1046" y="774"/>
                    </a:lnTo>
                    <a:lnTo>
                      <a:pt x="1046" y="776"/>
                    </a:lnTo>
                    <a:lnTo>
                      <a:pt x="1042" y="778"/>
                    </a:lnTo>
                    <a:lnTo>
                      <a:pt x="1040" y="778"/>
                    </a:lnTo>
                    <a:lnTo>
                      <a:pt x="1040" y="778"/>
                    </a:lnTo>
                    <a:lnTo>
                      <a:pt x="1036" y="778"/>
                    </a:lnTo>
                    <a:lnTo>
                      <a:pt x="1034" y="778"/>
                    </a:lnTo>
                    <a:lnTo>
                      <a:pt x="1034" y="776"/>
                    </a:lnTo>
                    <a:lnTo>
                      <a:pt x="1030" y="774"/>
                    </a:lnTo>
                    <a:lnTo>
                      <a:pt x="1028" y="772"/>
                    </a:lnTo>
                    <a:lnTo>
                      <a:pt x="1024" y="774"/>
                    </a:lnTo>
                    <a:lnTo>
                      <a:pt x="1024" y="774"/>
                    </a:lnTo>
                    <a:lnTo>
                      <a:pt x="1022" y="774"/>
                    </a:lnTo>
                    <a:lnTo>
                      <a:pt x="1020" y="776"/>
                    </a:lnTo>
                    <a:lnTo>
                      <a:pt x="1020" y="778"/>
                    </a:lnTo>
                    <a:lnTo>
                      <a:pt x="1018" y="780"/>
                    </a:lnTo>
                    <a:lnTo>
                      <a:pt x="1014" y="780"/>
                    </a:lnTo>
                    <a:lnTo>
                      <a:pt x="1014" y="784"/>
                    </a:lnTo>
                    <a:lnTo>
                      <a:pt x="1014" y="784"/>
                    </a:lnTo>
                    <a:lnTo>
                      <a:pt x="1012" y="786"/>
                    </a:lnTo>
                    <a:lnTo>
                      <a:pt x="1010" y="788"/>
                    </a:lnTo>
                    <a:lnTo>
                      <a:pt x="1004" y="788"/>
                    </a:lnTo>
                    <a:lnTo>
                      <a:pt x="1002" y="790"/>
                    </a:lnTo>
                    <a:lnTo>
                      <a:pt x="1000" y="792"/>
                    </a:lnTo>
                    <a:lnTo>
                      <a:pt x="998" y="792"/>
                    </a:lnTo>
                    <a:lnTo>
                      <a:pt x="992" y="794"/>
                    </a:lnTo>
                    <a:lnTo>
                      <a:pt x="990" y="798"/>
                    </a:lnTo>
                    <a:lnTo>
                      <a:pt x="990" y="798"/>
                    </a:lnTo>
                    <a:lnTo>
                      <a:pt x="986" y="796"/>
                    </a:lnTo>
                    <a:lnTo>
                      <a:pt x="984" y="796"/>
                    </a:lnTo>
                    <a:lnTo>
                      <a:pt x="984" y="796"/>
                    </a:lnTo>
                    <a:lnTo>
                      <a:pt x="980" y="798"/>
                    </a:lnTo>
                    <a:lnTo>
                      <a:pt x="972" y="798"/>
                    </a:lnTo>
                    <a:lnTo>
                      <a:pt x="968" y="796"/>
                    </a:lnTo>
                    <a:lnTo>
                      <a:pt x="962" y="796"/>
                    </a:lnTo>
                    <a:lnTo>
                      <a:pt x="960" y="796"/>
                    </a:lnTo>
                    <a:lnTo>
                      <a:pt x="958" y="794"/>
                    </a:lnTo>
                    <a:lnTo>
                      <a:pt x="956" y="794"/>
                    </a:lnTo>
                    <a:lnTo>
                      <a:pt x="956" y="792"/>
                    </a:lnTo>
                    <a:lnTo>
                      <a:pt x="952" y="792"/>
                    </a:lnTo>
                    <a:lnTo>
                      <a:pt x="950" y="788"/>
                    </a:lnTo>
                    <a:lnTo>
                      <a:pt x="950" y="786"/>
                    </a:lnTo>
                    <a:lnTo>
                      <a:pt x="948" y="786"/>
                    </a:lnTo>
                    <a:lnTo>
                      <a:pt x="944" y="786"/>
                    </a:lnTo>
                    <a:lnTo>
                      <a:pt x="940" y="786"/>
                    </a:lnTo>
                    <a:lnTo>
                      <a:pt x="936" y="782"/>
                    </a:lnTo>
                    <a:lnTo>
                      <a:pt x="932" y="782"/>
                    </a:lnTo>
                    <a:lnTo>
                      <a:pt x="928" y="782"/>
                    </a:lnTo>
                    <a:lnTo>
                      <a:pt x="926" y="780"/>
                    </a:lnTo>
                    <a:lnTo>
                      <a:pt x="922" y="780"/>
                    </a:lnTo>
                    <a:lnTo>
                      <a:pt x="920" y="780"/>
                    </a:lnTo>
                    <a:lnTo>
                      <a:pt x="916" y="782"/>
                    </a:lnTo>
                    <a:lnTo>
                      <a:pt x="912" y="782"/>
                    </a:lnTo>
                    <a:lnTo>
                      <a:pt x="908" y="784"/>
                    </a:lnTo>
                    <a:lnTo>
                      <a:pt x="906" y="786"/>
                    </a:lnTo>
                    <a:lnTo>
                      <a:pt x="904" y="786"/>
                    </a:lnTo>
                    <a:lnTo>
                      <a:pt x="904" y="786"/>
                    </a:lnTo>
                    <a:lnTo>
                      <a:pt x="902" y="786"/>
                    </a:lnTo>
                    <a:lnTo>
                      <a:pt x="900" y="786"/>
                    </a:lnTo>
                    <a:lnTo>
                      <a:pt x="896" y="786"/>
                    </a:lnTo>
                    <a:lnTo>
                      <a:pt x="896" y="788"/>
                    </a:lnTo>
                    <a:lnTo>
                      <a:pt x="894" y="788"/>
                    </a:lnTo>
                    <a:lnTo>
                      <a:pt x="890" y="786"/>
                    </a:lnTo>
                    <a:lnTo>
                      <a:pt x="886" y="784"/>
                    </a:lnTo>
                    <a:lnTo>
                      <a:pt x="886" y="784"/>
                    </a:lnTo>
                    <a:lnTo>
                      <a:pt x="882" y="782"/>
                    </a:lnTo>
                    <a:lnTo>
                      <a:pt x="882" y="782"/>
                    </a:lnTo>
                    <a:lnTo>
                      <a:pt x="880" y="780"/>
                    </a:lnTo>
                    <a:lnTo>
                      <a:pt x="880" y="778"/>
                    </a:lnTo>
                    <a:lnTo>
                      <a:pt x="878" y="774"/>
                    </a:lnTo>
                    <a:lnTo>
                      <a:pt x="878" y="774"/>
                    </a:lnTo>
                    <a:lnTo>
                      <a:pt x="878" y="772"/>
                    </a:lnTo>
                    <a:lnTo>
                      <a:pt x="876" y="770"/>
                    </a:lnTo>
                    <a:lnTo>
                      <a:pt x="876" y="768"/>
                    </a:lnTo>
                    <a:lnTo>
                      <a:pt x="876" y="766"/>
                    </a:lnTo>
                    <a:lnTo>
                      <a:pt x="874" y="766"/>
                    </a:lnTo>
                    <a:lnTo>
                      <a:pt x="868" y="766"/>
                    </a:lnTo>
                    <a:lnTo>
                      <a:pt x="866" y="766"/>
                    </a:lnTo>
                    <a:lnTo>
                      <a:pt x="864" y="764"/>
                    </a:lnTo>
                    <a:lnTo>
                      <a:pt x="862" y="764"/>
                    </a:lnTo>
                    <a:lnTo>
                      <a:pt x="860" y="764"/>
                    </a:lnTo>
                    <a:lnTo>
                      <a:pt x="858" y="762"/>
                    </a:lnTo>
                    <a:lnTo>
                      <a:pt x="854" y="762"/>
                    </a:lnTo>
                    <a:lnTo>
                      <a:pt x="852" y="762"/>
                    </a:lnTo>
                    <a:lnTo>
                      <a:pt x="848" y="762"/>
                    </a:lnTo>
                    <a:lnTo>
                      <a:pt x="848" y="760"/>
                    </a:lnTo>
                    <a:lnTo>
                      <a:pt x="844" y="758"/>
                    </a:lnTo>
                    <a:lnTo>
                      <a:pt x="842" y="758"/>
                    </a:lnTo>
                    <a:lnTo>
                      <a:pt x="840" y="756"/>
                    </a:lnTo>
                    <a:lnTo>
                      <a:pt x="838" y="756"/>
                    </a:lnTo>
                    <a:lnTo>
                      <a:pt x="836" y="758"/>
                    </a:lnTo>
                    <a:lnTo>
                      <a:pt x="836" y="760"/>
                    </a:lnTo>
                    <a:lnTo>
                      <a:pt x="836" y="762"/>
                    </a:lnTo>
                    <a:lnTo>
                      <a:pt x="836" y="764"/>
                    </a:lnTo>
                    <a:lnTo>
                      <a:pt x="834" y="764"/>
                    </a:lnTo>
                    <a:lnTo>
                      <a:pt x="832" y="764"/>
                    </a:lnTo>
                    <a:lnTo>
                      <a:pt x="830" y="766"/>
                    </a:lnTo>
                    <a:lnTo>
                      <a:pt x="830" y="768"/>
                    </a:lnTo>
                    <a:lnTo>
                      <a:pt x="828" y="772"/>
                    </a:lnTo>
                    <a:lnTo>
                      <a:pt x="828" y="778"/>
                    </a:lnTo>
                    <a:lnTo>
                      <a:pt x="828" y="780"/>
                    </a:lnTo>
                    <a:lnTo>
                      <a:pt x="832" y="780"/>
                    </a:lnTo>
                    <a:lnTo>
                      <a:pt x="834" y="782"/>
                    </a:lnTo>
                    <a:lnTo>
                      <a:pt x="836" y="784"/>
                    </a:lnTo>
                    <a:lnTo>
                      <a:pt x="836" y="786"/>
                    </a:lnTo>
                    <a:lnTo>
                      <a:pt x="836" y="788"/>
                    </a:lnTo>
                    <a:lnTo>
                      <a:pt x="836" y="792"/>
                    </a:lnTo>
                    <a:lnTo>
                      <a:pt x="838" y="794"/>
                    </a:lnTo>
                    <a:lnTo>
                      <a:pt x="840" y="796"/>
                    </a:lnTo>
                    <a:lnTo>
                      <a:pt x="838" y="800"/>
                    </a:lnTo>
                    <a:lnTo>
                      <a:pt x="832" y="800"/>
                    </a:lnTo>
                    <a:lnTo>
                      <a:pt x="832" y="800"/>
                    </a:lnTo>
                    <a:lnTo>
                      <a:pt x="830" y="800"/>
                    </a:lnTo>
                    <a:lnTo>
                      <a:pt x="828" y="800"/>
                    </a:lnTo>
                    <a:lnTo>
                      <a:pt x="826" y="800"/>
                    </a:lnTo>
                    <a:lnTo>
                      <a:pt x="820" y="800"/>
                    </a:lnTo>
                    <a:lnTo>
                      <a:pt x="818" y="800"/>
                    </a:lnTo>
                    <a:lnTo>
                      <a:pt x="816" y="800"/>
                    </a:lnTo>
                    <a:lnTo>
                      <a:pt x="814" y="798"/>
                    </a:lnTo>
                    <a:lnTo>
                      <a:pt x="812" y="798"/>
                    </a:lnTo>
                    <a:lnTo>
                      <a:pt x="810" y="800"/>
                    </a:lnTo>
                    <a:lnTo>
                      <a:pt x="808" y="802"/>
                    </a:lnTo>
                    <a:lnTo>
                      <a:pt x="806" y="802"/>
                    </a:lnTo>
                    <a:lnTo>
                      <a:pt x="802" y="800"/>
                    </a:lnTo>
                    <a:lnTo>
                      <a:pt x="798" y="798"/>
                    </a:lnTo>
                    <a:lnTo>
                      <a:pt x="792" y="794"/>
                    </a:lnTo>
                    <a:lnTo>
                      <a:pt x="792" y="792"/>
                    </a:lnTo>
                    <a:lnTo>
                      <a:pt x="792" y="792"/>
                    </a:lnTo>
                    <a:lnTo>
                      <a:pt x="790" y="790"/>
                    </a:lnTo>
                    <a:lnTo>
                      <a:pt x="788" y="790"/>
                    </a:lnTo>
                    <a:lnTo>
                      <a:pt x="784" y="790"/>
                    </a:lnTo>
                    <a:lnTo>
                      <a:pt x="784" y="790"/>
                    </a:lnTo>
                    <a:lnTo>
                      <a:pt x="782" y="792"/>
                    </a:lnTo>
                    <a:lnTo>
                      <a:pt x="778" y="792"/>
                    </a:lnTo>
                    <a:lnTo>
                      <a:pt x="778" y="790"/>
                    </a:lnTo>
                    <a:lnTo>
                      <a:pt x="778" y="788"/>
                    </a:lnTo>
                    <a:lnTo>
                      <a:pt x="776" y="786"/>
                    </a:lnTo>
                    <a:lnTo>
                      <a:pt x="776" y="786"/>
                    </a:lnTo>
                    <a:lnTo>
                      <a:pt x="774" y="788"/>
                    </a:lnTo>
                    <a:lnTo>
                      <a:pt x="770" y="786"/>
                    </a:lnTo>
                    <a:lnTo>
                      <a:pt x="768" y="788"/>
                    </a:lnTo>
                    <a:lnTo>
                      <a:pt x="766" y="788"/>
                    </a:lnTo>
                    <a:lnTo>
                      <a:pt x="762" y="788"/>
                    </a:lnTo>
                    <a:lnTo>
                      <a:pt x="760" y="790"/>
                    </a:lnTo>
                    <a:lnTo>
                      <a:pt x="758" y="792"/>
                    </a:lnTo>
                    <a:lnTo>
                      <a:pt x="756" y="792"/>
                    </a:lnTo>
                    <a:lnTo>
                      <a:pt x="752" y="792"/>
                    </a:lnTo>
                    <a:lnTo>
                      <a:pt x="752" y="792"/>
                    </a:lnTo>
                    <a:lnTo>
                      <a:pt x="752" y="794"/>
                    </a:lnTo>
                    <a:lnTo>
                      <a:pt x="754" y="796"/>
                    </a:lnTo>
                    <a:lnTo>
                      <a:pt x="752" y="796"/>
                    </a:lnTo>
                    <a:lnTo>
                      <a:pt x="750" y="800"/>
                    </a:lnTo>
                    <a:lnTo>
                      <a:pt x="748" y="800"/>
                    </a:lnTo>
                    <a:lnTo>
                      <a:pt x="746" y="802"/>
                    </a:lnTo>
                    <a:lnTo>
                      <a:pt x="746" y="804"/>
                    </a:lnTo>
                    <a:lnTo>
                      <a:pt x="744" y="806"/>
                    </a:lnTo>
                    <a:lnTo>
                      <a:pt x="742" y="808"/>
                    </a:lnTo>
                    <a:lnTo>
                      <a:pt x="742" y="810"/>
                    </a:lnTo>
                    <a:lnTo>
                      <a:pt x="738" y="812"/>
                    </a:lnTo>
                    <a:lnTo>
                      <a:pt x="736" y="814"/>
                    </a:lnTo>
                    <a:lnTo>
                      <a:pt x="736" y="814"/>
                    </a:lnTo>
                    <a:lnTo>
                      <a:pt x="730" y="814"/>
                    </a:lnTo>
                    <a:lnTo>
                      <a:pt x="728" y="816"/>
                    </a:lnTo>
                    <a:lnTo>
                      <a:pt x="726" y="820"/>
                    </a:lnTo>
                    <a:lnTo>
                      <a:pt x="726" y="820"/>
                    </a:lnTo>
                    <a:lnTo>
                      <a:pt x="724" y="820"/>
                    </a:lnTo>
                    <a:lnTo>
                      <a:pt x="722" y="820"/>
                    </a:lnTo>
                    <a:lnTo>
                      <a:pt x="720" y="820"/>
                    </a:lnTo>
                    <a:lnTo>
                      <a:pt x="720" y="820"/>
                    </a:lnTo>
                    <a:lnTo>
                      <a:pt x="716" y="818"/>
                    </a:lnTo>
                    <a:lnTo>
                      <a:pt x="714" y="816"/>
                    </a:lnTo>
                    <a:lnTo>
                      <a:pt x="712" y="814"/>
                    </a:lnTo>
                    <a:lnTo>
                      <a:pt x="712" y="814"/>
                    </a:lnTo>
                    <a:lnTo>
                      <a:pt x="712" y="810"/>
                    </a:lnTo>
                    <a:lnTo>
                      <a:pt x="710" y="810"/>
                    </a:lnTo>
                    <a:lnTo>
                      <a:pt x="708" y="810"/>
                    </a:lnTo>
                    <a:lnTo>
                      <a:pt x="706" y="812"/>
                    </a:lnTo>
                    <a:lnTo>
                      <a:pt x="704" y="814"/>
                    </a:lnTo>
                    <a:lnTo>
                      <a:pt x="700" y="814"/>
                    </a:lnTo>
                    <a:lnTo>
                      <a:pt x="696" y="814"/>
                    </a:lnTo>
                    <a:lnTo>
                      <a:pt x="696" y="816"/>
                    </a:lnTo>
                    <a:lnTo>
                      <a:pt x="694" y="814"/>
                    </a:lnTo>
                    <a:lnTo>
                      <a:pt x="692" y="814"/>
                    </a:lnTo>
                    <a:lnTo>
                      <a:pt x="690" y="814"/>
                    </a:lnTo>
                    <a:lnTo>
                      <a:pt x="690" y="814"/>
                    </a:lnTo>
                    <a:lnTo>
                      <a:pt x="688" y="812"/>
                    </a:lnTo>
                    <a:lnTo>
                      <a:pt x="688" y="810"/>
                    </a:lnTo>
                    <a:lnTo>
                      <a:pt x="688" y="808"/>
                    </a:lnTo>
                    <a:lnTo>
                      <a:pt x="688" y="808"/>
                    </a:lnTo>
                    <a:lnTo>
                      <a:pt x="688" y="806"/>
                    </a:lnTo>
                    <a:lnTo>
                      <a:pt x="686" y="806"/>
                    </a:lnTo>
                    <a:lnTo>
                      <a:pt x="686" y="806"/>
                    </a:lnTo>
                    <a:lnTo>
                      <a:pt x="684" y="804"/>
                    </a:lnTo>
                    <a:lnTo>
                      <a:pt x="680" y="802"/>
                    </a:lnTo>
                    <a:lnTo>
                      <a:pt x="680" y="802"/>
                    </a:lnTo>
                    <a:lnTo>
                      <a:pt x="678" y="800"/>
                    </a:lnTo>
                    <a:lnTo>
                      <a:pt x="676" y="796"/>
                    </a:lnTo>
                    <a:lnTo>
                      <a:pt x="672" y="794"/>
                    </a:lnTo>
                    <a:lnTo>
                      <a:pt x="668" y="792"/>
                    </a:lnTo>
                    <a:lnTo>
                      <a:pt x="664" y="792"/>
                    </a:lnTo>
                    <a:lnTo>
                      <a:pt x="660" y="792"/>
                    </a:lnTo>
                    <a:lnTo>
                      <a:pt x="660" y="794"/>
                    </a:lnTo>
                    <a:lnTo>
                      <a:pt x="660" y="796"/>
                    </a:lnTo>
                    <a:lnTo>
                      <a:pt x="660" y="796"/>
                    </a:lnTo>
                    <a:lnTo>
                      <a:pt x="658" y="798"/>
                    </a:lnTo>
                    <a:lnTo>
                      <a:pt x="656" y="798"/>
                    </a:lnTo>
                    <a:lnTo>
                      <a:pt x="652" y="798"/>
                    </a:lnTo>
                    <a:lnTo>
                      <a:pt x="650" y="796"/>
                    </a:lnTo>
                    <a:lnTo>
                      <a:pt x="648" y="798"/>
                    </a:lnTo>
                    <a:lnTo>
                      <a:pt x="646" y="798"/>
                    </a:lnTo>
                    <a:lnTo>
                      <a:pt x="644" y="798"/>
                    </a:lnTo>
                    <a:lnTo>
                      <a:pt x="642" y="796"/>
                    </a:lnTo>
                    <a:lnTo>
                      <a:pt x="640" y="796"/>
                    </a:lnTo>
                    <a:lnTo>
                      <a:pt x="638" y="794"/>
                    </a:lnTo>
                    <a:lnTo>
                      <a:pt x="640" y="792"/>
                    </a:lnTo>
                    <a:lnTo>
                      <a:pt x="636" y="790"/>
                    </a:lnTo>
                    <a:lnTo>
                      <a:pt x="634" y="792"/>
                    </a:lnTo>
                    <a:lnTo>
                      <a:pt x="634" y="794"/>
                    </a:lnTo>
                    <a:lnTo>
                      <a:pt x="634" y="794"/>
                    </a:lnTo>
                    <a:lnTo>
                      <a:pt x="634" y="796"/>
                    </a:lnTo>
                    <a:lnTo>
                      <a:pt x="632" y="798"/>
                    </a:lnTo>
                    <a:lnTo>
                      <a:pt x="630" y="798"/>
                    </a:lnTo>
                    <a:lnTo>
                      <a:pt x="598" y="760"/>
                    </a:lnTo>
                    <a:lnTo>
                      <a:pt x="576" y="744"/>
                    </a:lnTo>
                    <a:lnTo>
                      <a:pt x="576" y="742"/>
                    </a:lnTo>
                    <a:lnTo>
                      <a:pt x="578" y="742"/>
                    </a:lnTo>
                    <a:lnTo>
                      <a:pt x="580" y="738"/>
                    </a:lnTo>
                    <a:lnTo>
                      <a:pt x="580" y="736"/>
                    </a:lnTo>
                    <a:lnTo>
                      <a:pt x="578" y="736"/>
                    </a:lnTo>
                    <a:lnTo>
                      <a:pt x="576" y="736"/>
                    </a:lnTo>
                    <a:lnTo>
                      <a:pt x="572" y="738"/>
                    </a:lnTo>
                    <a:lnTo>
                      <a:pt x="570" y="740"/>
                    </a:lnTo>
                    <a:lnTo>
                      <a:pt x="568" y="740"/>
                    </a:lnTo>
                    <a:lnTo>
                      <a:pt x="566" y="744"/>
                    </a:lnTo>
                    <a:lnTo>
                      <a:pt x="566" y="744"/>
                    </a:lnTo>
                    <a:lnTo>
                      <a:pt x="564" y="746"/>
                    </a:lnTo>
                    <a:lnTo>
                      <a:pt x="562" y="748"/>
                    </a:lnTo>
                    <a:lnTo>
                      <a:pt x="560" y="750"/>
                    </a:lnTo>
                    <a:lnTo>
                      <a:pt x="558" y="750"/>
                    </a:lnTo>
                    <a:lnTo>
                      <a:pt x="554" y="752"/>
                    </a:lnTo>
                    <a:lnTo>
                      <a:pt x="556" y="754"/>
                    </a:lnTo>
                    <a:lnTo>
                      <a:pt x="554" y="756"/>
                    </a:lnTo>
                    <a:lnTo>
                      <a:pt x="552" y="754"/>
                    </a:lnTo>
                    <a:lnTo>
                      <a:pt x="548" y="754"/>
                    </a:lnTo>
                    <a:lnTo>
                      <a:pt x="544" y="754"/>
                    </a:lnTo>
                    <a:lnTo>
                      <a:pt x="544" y="756"/>
                    </a:lnTo>
                    <a:lnTo>
                      <a:pt x="542" y="756"/>
                    </a:lnTo>
                    <a:lnTo>
                      <a:pt x="540" y="754"/>
                    </a:lnTo>
                    <a:lnTo>
                      <a:pt x="540" y="750"/>
                    </a:lnTo>
                    <a:lnTo>
                      <a:pt x="542" y="750"/>
                    </a:lnTo>
                    <a:lnTo>
                      <a:pt x="542" y="746"/>
                    </a:lnTo>
                    <a:lnTo>
                      <a:pt x="542" y="746"/>
                    </a:lnTo>
                    <a:lnTo>
                      <a:pt x="540" y="748"/>
                    </a:lnTo>
                    <a:lnTo>
                      <a:pt x="538" y="748"/>
                    </a:lnTo>
                    <a:lnTo>
                      <a:pt x="534" y="746"/>
                    </a:lnTo>
                    <a:lnTo>
                      <a:pt x="530" y="746"/>
                    </a:lnTo>
                    <a:lnTo>
                      <a:pt x="532" y="748"/>
                    </a:lnTo>
                    <a:lnTo>
                      <a:pt x="532" y="748"/>
                    </a:lnTo>
                    <a:lnTo>
                      <a:pt x="530" y="750"/>
                    </a:lnTo>
                    <a:lnTo>
                      <a:pt x="530" y="750"/>
                    </a:lnTo>
                    <a:lnTo>
                      <a:pt x="528" y="746"/>
                    </a:lnTo>
                    <a:lnTo>
                      <a:pt x="526" y="744"/>
                    </a:lnTo>
                    <a:lnTo>
                      <a:pt x="524" y="740"/>
                    </a:lnTo>
                    <a:lnTo>
                      <a:pt x="522" y="740"/>
                    </a:lnTo>
                    <a:lnTo>
                      <a:pt x="524" y="744"/>
                    </a:lnTo>
                    <a:lnTo>
                      <a:pt x="522" y="744"/>
                    </a:lnTo>
                    <a:lnTo>
                      <a:pt x="522" y="744"/>
                    </a:lnTo>
                    <a:lnTo>
                      <a:pt x="520" y="742"/>
                    </a:lnTo>
                    <a:lnTo>
                      <a:pt x="520" y="744"/>
                    </a:lnTo>
                    <a:lnTo>
                      <a:pt x="518" y="746"/>
                    </a:lnTo>
                    <a:lnTo>
                      <a:pt x="518" y="746"/>
                    </a:lnTo>
                    <a:lnTo>
                      <a:pt x="516" y="744"/>
                    </a:lnTo>
                    <a:lnTo>
                      <a:pt x="512" y="746"/>
                    </a:lnTo>
                    <a:lnTo>
                      <a:pt x="512" y="744"/>
                    </a:lnTo>
                    <a:lnTo>
                      <a:pt x="510" y="742"/>
                    </a:lnTo>
                    <a:lnTo>
                      <a:pt x="512" y="742"/>
                    </a:lnTo>
                    <a:lnTo>
                      <a:pt x="512" y="742"/>
                    </a:lnTo>
                    <a:lnTo>
                      <a:pt x="512" y="738"/>
                    </a:lnTo>
                    <a:lnTo>
                      <a:pt x="512" y="736"/>
                    </a:lnTo>
                    <a:lnTo>
                      <a:pt x="512" y="736"/>
                    </a:lnTo>
                    <a:lnTo>
                      <a:pt x="510" y="734"/>
                    </a:lnTo>
                    <a:lnTo>
                      <a:pt x="508" y="732"/>
                    </a:lnTo>
                    <a:lnTo>
                      <a:pt x="508" y="730"/>
                    </a:lnTo>
                    <a:lnTo>
                      <a:pt x="506" y="730"/>
                    </a:lnTo>
                    <a:lnTo>
                      <a:pt x="506" y="726"/>
                    </a:lnTo>
                    <a:lnTo>
                      <a:pt x="504" y="726"/>
                    </a:lnTo>
                    <a:lnTo>
                      <a:pt x="500" y="726"/>
                    </a:lnTo>
                    <a:lnTo>
                      <a:pt x="498" y="726"/>
                    </a:lnTo>
                    <a:lnTo>
                      <a:pt x="494" y="724"/>
                    </a:lnTo>
                    <a:lnTo>
                      <a:pt x="492" y="726"/>
                    </a:lnTo>
                    <a:lnTo>
                      <a:pt x="488" y="724"/>
                    </a:lnTo>
                    <a:lnTo>
                      <a:pt x="486" y="724"/>
                    </a:lnTo>
                    <a:lnTo>
                      <a:pt x="484" y="724"/>
                    </a:lnTo>
                    <a:lnTo>
                      <a:pt x="482" y="726"/>
                    </a:lnTo>
                    <a:lnTo>
                      <a:pt x="482" y="728"/>
                    </a:lnTo>
                    <a:lnTo>
                      <a:pt x="478" y="728"/>
                    </a:lnTo>
                    <a:lnTo>
                      <a:pt x="478" y="730"/>
                    </a:lnTo>
                    <a:lnTo>
                      <a:pt x="478" y="730"/>
                    </a:lnTo>
                    <a:lnTo>
                      <a:pt x="478" y="732"/>
                    </a:lnTo>
                    <a:lnTo>
                      <a:pt x="476" y="734"/>
                    </a:lnTo>
                    <a:lnTo>
                      <a:pt x="474" y="732"/>
                    </a:lnTo>
                    <a:lnTo>
                      <a:pt x="472" y="736"/>
                    </a:lnTo>
                    <a:lnTo>
                      <a:pt x="470" y="736"/>
                    </a:lnTo>
                    <a:lnTo>
                      <a:pt x="468" y="736"/>
                    </a:lnTo>
                    <a:lnTo>
                      <a:pt x="466" y="736"/>
                    </a:lnTo>
                    <a:lnTo>
                      <a:pt x="462" y="740"/>
                    </a:lnTo>
                    <a:lnTo>
                      <a:pt x="458" y="740"/>
                    </a:lnTo>
                    <a:lnTo>
                      <a:pt x="456" y="742"/>
                    </a:lnTo>
                    <a:lnTo>
                      <a:pt x="454" y="742"/>
                    </a:lnTo>
                    <a:lnTo>
                      <a:pt x="454" y="740"/>
                    </a:lnTo>
                    <a:lnTo>
                      <a:pt x="452" y="742"/>
                    </a:lnTo>
                    <a:lnTo>
                      <a:pt x="452" y="744"/>
                    </a:lnTo>
                    <a:lnTo>
                      <a:pt x="448" y="744"/>
                    </a:lnTo>
                    <a:lnTo>
                      <a:pt x="448" y="744"/>
                    </a:lnTo>
                    <a:lnTo>
                      <a:pt x="448" y="748"/>
                    </a:lnTo>
                    <a:lnTo>
                      <a:pt x="446" y="748"/>
                    </a:lnTo>
                    <a:lnTo>
                      <a:pt x="444" y="748"/>
                    </a:lnTo>
                    <a:lnTo>
                      <a:pt x="442" y="748"/>
                    </a:lnTo>
                    <a:lnTo>
                      <a:pt x="442" y="750"/>
                    </a:lnTo>
                    <a:lnTo>
                      <a:pt x="438" y="750"/>
                    </a:lnTo>
                    <a:lnTo>
                      <a:pt x="434" y="750"/>
                    </a:lnTo>
                    <a:lnTo>
                      <a:pt x="434" y="752"/>
                    </a:lnTo>
                    <a:lnTo>
                      <a:pt x="430" y="752"/>
                    </a:lnTo>
                    <a:lnTo>
                      <a:pt x="428" y="754"/>
                    </a:lnTo>
                    <a:lnTo>
                      <a:pt x="424" y="754"/>
                    </a:lnTo>
                    <a:lnTo>
                      <a:pt x="420" y="756"/>
                    </a:lnTo>
                    <a:lnTo>
                      <a:pt x="420" y="758"/>
                    </a:lnTo>
                    <a:lnTo>
                      <a:pt x="420" y="758"/>
                    </a:lnTo>
                    <a:lnTo>
                      <a:pt x="418" y="756"/>
                    </a:lnTo>
                    <a:lnTo>
                      <a:pt x="416" y="756"/>
                    </a:lnTo>
                    <a:lnTo>
                      <a:pt x="414" y="758"/>
                    </a:lnTo>
                    <a:lnTo>
                      <a:pt x="414" y="760"/>
                    </a:lnTo>
                    <a:lnTo>
                      <a:pt x="412" y="760"/>
                    </a:lnTo>
                    <a:lnTo>
                      <a:pt x="410" y="758"/>
                    </a:lnTo>
                    <a:lnTo>
                      <a:pt x="408" y="760"/>
                    </a:lnTo>
                    <a:lnTo>
                      <a:pt x="406" y="758"/>
                    </a:lnTo>
                    <a:lnTo>
                      <a:pt x="404" y="758"/>
                    </a:lnTo>
                    <a:lnTo>
                      <a:pt x="404" y="760"/>
                    </a:lnTo>
                    <a:lnTo>
                      <a:pt x="402" y="760"/>
                    </a:lnTo>
                    <a:lnTo>
                      <a:pt x="400" y="760"/>
                    </a:lnTo>
                    <a:lnTo>
                      <a:pt x="402" y="764"/>
                    </a:lnTo>
                    <a:lnTo>
                      <a:pt x="400" y="764"/>
                    </a:lnTo>
                    <a:lnTo>
                      <a:pt x="402" y="764"/>
                    </a:lnTo>
                    <a:lnTo>
                      <a:pt x="406" y="764"/>
                    </a:lnTo>
                    <a:lnTo>
                      <a:pt x="406" y="768"/>
                    </a:lnTo>
                    <a:lnTo>
                      <a:pt x="404" y="768"/>
                    </a:lnTo>
                    <a:lnTo>
                      <a:pt x="402" y="768"/>
                    </a:lnTo>
                    <a:lnTo>
                      <a:pt x="402" y="770"/>
                    </a:lnTo>
                    <a:lnTo>
                      <a:pt x="406" y="770"/>
                    </a:lnTo>
                    <a:lnTo>
                      <a:pt x="408" y="772"/>
                    </a:lnTo>
                    <a:lnTo>
                      <a:pt x="410" y="770"/>
                    </a:lnTo>
                    <a:lnTo>
                      <a:pt x="412" y="770"/>
                    </a:lnTo>
                    <a:lnTo>
                      <a:pt x="414" y="772"/>
                    </a:lnTo>
                    <a:lnTo>
                      <a:pt x="416" y="772"/>
                    </a:lnTo>
                    <a:lnTo>
                      <a:pt x="416" y="776"/>
                    </a:lnTo>
                    <a:lnTo>
                      <a:pt x="414" y="776"/>
                    </a:lnTo>
                    <a:lnTo>
                      <a:pt x="412" y="776"/>
                    </a:lnTo>
                    <a:lnTo>
                      <a:pt x="408" y="776"/>
                    </a:lnTo>
                    <a:lnTo>
                      <a:pt x="404" y="778"/>
                    </a:lnTo>
                    <a:lnTo>
                      <a:pt x="402" y="782"/>
                    </a:lnTo>
                    <a:lnTo>
                      <a:pt x="402" y="786"/>
                    </a:lnTo>
                    <a:lnTo>
                      <a:pt x="404" y="786"/>
                    </a:lnTo>
                    <a:lnTo>
                      <a:pt x="404" y="788"/>
                    </a:lnTo>
                    <a:lnTo>
                      <a:pt x="402" y="790"/>
                    </a:lnTo>
                    <a:lnTo>
                      <a:pt x="402" y="792"/>
                    </a:lnTo>
                    <a:lnTo>
                      <a:pt x="400" y="794"/>
                    </a:lnTo>
                    <a:lnTo>
                      <a:pt x="400" y="794"/>
                    </a:lnTo>
                    <a:lnTo>
                      <a:pt x="400" y="796"/>
                    </a:lnTo>
                    <a:lnTo>
                      <a:pt x="400" y="798"/>
                    </a:lnTo>
                    <a:lnTo>
                      <a:pt x="404" y="798"/>
                    </a:lnTo>
                    <a:lnTo>
                      <a:pt x="404" y="800"/>
                    </a:lnTo>
                    <a:lnTo>
                      <a:pt x="408" y="800"/>
                    </a:lnTo>
                    <a:lnTo>
                      <a:pt x="408" y="802"/>
                    </a:lnTo>
                    <a:lnTo>
                      <a:pt x="410" y="804"/>
                    </a:lnTo>
                    <a:lnTo>
                      <a:pt x="414" y="804"/>
                    </a:lnTo>
                    <a:lnTo>
                      <a:pt x="416" y="804"/>
                    </a:lnTo>
                    <a:lnTo>
                      <a:pt x="416" y="814"/>
                    </a:lnTo>
                    <a:lnTo>
                      <a:pt x="414" y="816"/>
                    </a:lnTo>
                    <a:lnTo>
                      <a:pt x="410" y="818"/>
                    </a:lnTo>
                    <a:lnTo>
                      <a:pt x="408" y="816"/>
                    </a:lnTo>
                    <a:lnTo>
                      <a:pt x="404" y="814"/>
                    </a:lnTo>
                    <a:lnTo>
                      <a:pt x="402" y="816"/>
                    </a:lnTo>
                    <a:lnTo>
                      <a:pt x="402" y="818"/>
                    </a:lnTo>
                    <a:lnTo>
                      <a:pt x="400" y="820"/>
                    </a:lnTo>
                    <a:lnTo>
                      <a:pt x="398" y="820"/>
                    </a:lnTo>
                    <a:lnTo>
                      <a:pt x="394" y="818"/>
                    </a:lnTo>
                    <a:lnTo>
                      <a:pt x="390" y="820"/>
                    </a:lnTo>
                    <a:lnTo>
                      <a:pt x="388" y="818"/>
                    </a:lnTo>
                    <a:lnTo>
                      <a:pt x="388" y="818"/>
                    </a:lnTo>
                    <a:lnTo>
                      <a:pt x="384" y="818"/>
                    </a:lnTo>
                    <a:lnTo>
                      <a:pt x="382" y="814"/>
                    </a:lnTo>
                    <a:lnTo>
                      <a:pt x="384" y="814"/>
                    </a:lnTo>
                    <a:lnTo>
                      <a:pt x="386" y="812"/>
                    </a:lnTo>
                    <a:lnTo>
                      <a:pt x="384" y="812"/>
                    </a:lnTo>
                    <a:lnTo>
                      <a:pt x="380" y="810"/>
                    </a:lnTo>
                    <a:lnTo>
                      <a:pt x="380" y="812"/>
                    </a:lnTo>
                    <a:lnTo>
                      <a:pt x="376" y="812"/>
                    </a:lnTo>
                    <a:lnTo>
                      <a:pt x="374" y="812"/>
                    </a:lnTo>
                    <a:lnTo>
                      <a:pt x="374" y="814"/>
                    </a:lnTo>
                    <a:lnTo>
                      <a:pt x="372" y="816"/>
                    </a:lnTo>
                    <a:lnTo>
                      <a:pt x="370" y="814"/>
                    </a:lnTo>
                    <a:lnTo>
                      <a:pt x="366" y="810"/>
                    </a:lnTo>
                    <a:lnTo>
                      <a:pt x="364" y="812"/>
                    </a:lnTo>
                    <a:lnTo>
                      <a:pt x="364" y="814"/>
                    </a:lnTo>
                    <a:lnTo>
                      <a:pt x="362" y="812"/>
                    </a:lnTo>
                    <a:lnTo>
                      <a:pt x="360" y="812"/>
                    </a:lnTo>
                    <a:lnTo>
                      <a:pt x="360" y="814"/>
                    </a:lnTo>
                    <a:lnTo>
                      <a:pt x="358" y="814"/>
                    </a:lnTo>
                    <a:lnTo>
                      <a:pt x="356" y="820"/>
                    </a:lnTo>
                    <a:lnTo>
                      <a:pt x="354" y="822"/>
                    </a:lnTo>
                    <a:lnTo>
                      <a:pt x="352" y="820"/>
                    </a:lnTo>
                    <a:lnTo>
                      <a:pt x="350" y="818"/>
                    </a:lnTo>
                    <a:lnTo>
                      <a:pt x="346" y="818"/>
                    </a:lnTo>
                    <a:lnTo>
                      <a:pt x="344" y="816"/>
                    </a:lnTo>
                    <a:lnTo>
                      <a:pt x="342" y="816"/>
                    </a:lnTo>
                    <a:lnTo>
                      <a:pt x="342" y="820"/>
                    </a:lnTo>
                    <a:lnTo>
                      <a:pt x="340" y="822"/>
                    </a:lnTo>
                    <a:lnTo>
                      <a:pt x="338" y="822"/>
                    </a:lnTo>
                    <a:lnTo>
                      <a:pt x="338" y="820"/>
                    </a:lnTo>
                    <a:lnTo>
                      <a:pt x="338" y="818"/>
                    </a:lnTo>
                    <a:lnTo>
                      <a:pt x="336" y="818"/>
                    </a:lnTo>
                    <a:lnTo>
                      <a:pt x="332" y="814"/>
                    </a:lnTo>
                    <a:lnTo>
                      <a:pt x="330" y="812"/>
                    </a:lnTo>
                    <a:lnTo>
                      <a:pt x="328" y="812"/>
                    </a:lnTo>
                    <a:lnTo>
                      <a:pt x="326" y="808"/>
                    </a:lnTo>
                    <a:lnTo>
                      <a:pt x="324" y="808"/>
                    </a:lnTo>
                    <a:lnTo>
                      <a:pt x="322" y="806"/>
                    </a:lnTo>
                    <a:lnTo>
                      <a:pt x="320" y="806"/>
                    </a:lnTo>
                    <a:lnTo>
                      <a:pt x="316" y="808"/>
                    </a:lnTo>
                    <a:lnTo>
                      <a:pt x="314" y="806"/>
                    </a:lnTo>
                    <a:lnTo>
                      <a:pt x="312" y="802"/>
                    </a:lnTo>
                    <a:lnTo>
                      <a:pt x="310" y="804"/>
                    </a:lnTo>
                    <a:lnTo>
                      <a:pt x="308" y="806"/>
                    </a:lnTo>
                    <a:lnTo>
                      <a:pt x="304" y="806"/>
                    </a:lnTo>
                    <a:lnTo>
                      <a:pt x="304" y="806"/>
                    </a:lnTo>
                    <a:lnTo>
                      <a:pt x="304" y="808"/>
                    </a:lnTo>
                    <a:lnTo>
                      <a:pt x="304" y="806"/>
                    </a:lnTo>
                    <a:lnTo>
                      <a:pt x="302" y="806"/>
                    </a:lnTo>
                    <a:lnTo>
                      <a:pt x="300" y="810"/>
                    </a:lnTo>
                    <a:lnTo>
                      <a:pt x="298" y="810"/>
                    </a:lnTo>
                    <a:lnTo>
                      <a:pt x="296" y="810"/>
                    </a:lnTo>
                    <a:lnTo>
                      <a:pt x="298" y="806"/>
                    </a:lnTo>
                    <a:lnTo>
                      <a:pt x="298" y="806"/>
                    </a:lnTo>
                    <a:lnTo>
                      <a:pt x="296" y="804"/>
                    </a:lnTo>
                    <a:lnTo>
                      <a:pt x="292" y="802"/>
                    </a:lnTo>
                    <a:lnTo>
                      <a:pt x="292" y="804"/>
                    </a:lnTo>
                    <a:lnTo>
                      <a:pt x="292" y="806"/>
                    </a:lnTo>
                    <a:lnTo>
                      <a:pt x="292" y="808"/>
                    </a:lnTo>
                    <a:lnTo>
                      <a:pt x="290" y="808"/>
                    </a:lnTo>
                    <a:lnTo>
                      <a:pt x="288" y="808"/>
                    </a:lnTo>
                    <a:lnTo>
                      <a:pt x="286" y="812"/>
                    </a:lnTo>
                    <a:lnTo>
                      <a:pt x="284" y="812"/>
                    </a:lnTo>
                    <a:lnTo>
                      <a:pt x="282" y="814"/>
                    </a:lnTo>
                    <a:lnTo>
                      <a:pt x="280" y="818"/>
                    </a:lnTo>
                    <a:lnTo>
                      <a:pt x="282" y="820"/>
                    </a:lnTo>
                    <a:lnTo>
                      <a:pt x="282" y="822"/>
                    </a:lnTo>
                    <a:lnTo>
                      <a:pt x="278" y="822"/>
                    </a:lnTo>
                    <a:lnTo>
                      <a:pt x="274" y="822"/>
                    </a:lnTo>
                    <a:lnTo>
                      <a:pt x="278" y="834"/>
                    </a:lnTo>
                    <a:lnTo>
                      <a:pt x="276" y="834"/>
                    </a:lnTo>
                    <a:lnTo>
                      <a:pt x="276" y="838"/>
                    </a:lnTo>
                    <a:lnTo>
                      <a:pt x="272" y="838"/>
                    </a:lnTo>
                    <a:lnTo>
                      <a:pt x="268" y="836"/>
                    </a:lnTo>
                    <a:lnTo>
                      <a:pt x="268" y="834"/>
                    </a:lnTo>
                    <a:lnTo>
                      <a:pt x="262" y="828"/>
                    </a:lnTo>
                    <a:lnTo>
                      <a:pt x="260" y="830"/>
                    </a:lnTo>
                    <a:lnTo>
                      <a:pt x="260" y="834"/>
                    </a:lnTo>
                    <a:lnTo>
                      <a:pt x="256" y="838"/>
                    </a:lnTo>
                    <a:lnTo>
                      <a:pt x="254" y="838"/>
                    </a:lnTo>
                    <a:lnTo>
                      <a:pt x="254" y="844"/>
                    </a:lnTo>
                    <a:lnTo>
                      <a:pt x="256" y="846"/>
                    </a:lnTo>
                    <a:lnTo>
                      <a:pt x="254" y="854"/>
                    </a:lnTo>
                    <a:lnTo>
                      <a:pt x="254" y="858"/>
                    </a:lnTo>
                    <a:lnTo>
                      <a:pt x="258" y="860"/>
                    </a:lnTo>
                    <a:lnTo>
                      <a:pt x="260" y="864"/>
                    </a:lnTo>
                    <a:lnTo>
                      <a:pt x="260" y="866"/>
                    </a:lnTo>
                    <a:lnTo>
                      <a:pt x="264" y="870"/>
                    </a:lnTo>
                    <a:lnTo>
                      <a:pt x="264" y="868"/>
                    </a:lnTo>
                    <a:lnTo>
                      <a:pt x="272" y="870"/>
                    </a:lnTo>
                    <a:lnTo>
                      <a:pt x="278" y="874"/>
                    </a:lnTo>
                    <a:lnTo>
                      <a:pt x="284" y="882"/>
                    </a:lnTo>
                    <a:lnTo>
                      <a:pt x="278" y="882"/>
                    </a:lnTo>
                    <a:lnTo>
                      <a:pt x="278" y="884"/>
                    </a:lnTo>
                    <a:lnTo>
                      <a:pt x="282" y="888"/>
                    </a:lnTo>
                    <a:lnTo>
                      <a:pt x="286" y="886"/>
                    </a:lnTo>
                    <a:lnTo>
                      <a:pt x="290" y="888"/>
                    </a:lnTo>
                    <a:lnTo>
                      <a:pt x="290" y="888"/>
                    </a:lnTo>
                    <a:lnTo>
                      <a:pt x="290" y="888"/>
                    </a:lnTo>
                    <a:lnTo>
                      <a:pt x="290" y="890"/>
                    </a:lnTo>
                    <a:lnTo>
                      <a:pt x="290" y="890"/>
                    </a:lnTo>
                    <a:lnTo>
                      <a:pt x="286" y="892"/>
                    </a:lnTo>
                    <a:lnTo>
                      <a:pt x="288" y="892"/>
                    </a:lnTo>
                    <a:lnTo>
                      <a:pt x="288" y="894"/>
                    </a:lnTo>
                    <a:lnTo>
                      <a:pt x="286" y="894"/>
                    </a:lnTo>
                    <a:lnTo>
                      <a:pt x="288" y="894"/>
                    </a:lnTo>
                    <a:lnTo>
                      <a:pt x="288" y="896"/>
                    </a:lnTo>
                    <a:lnTo>
                      <a:pt x="286" y="896"/>
                    </a:lnTo>
                    <a:lnTo>
                      <a:pt x="284" y="896"/>
                    </a:lnTo>
                    <a:lnTo>
                      <a:pt x="282" y="896"/>
                    </a:lnTo>
                    <a:lnTo>
                      <a:pt x="282" y="896"/>
                    </a:lnTo>
                    <a:lnTo>
                      <a:pt x="284" y="898"/>
                    </a:lnTo>
                    <a:lnTo>
                      <a:pt x="286" y="898"/>
                    </a:lnTo>
                    <a:lnTo>
                      <a:pt x="284" y="900"/>
                    </a:lnTo>
                    <a:lnTo>
                      <a:pt x="282" y="898"/>
                    </a:lnTo>
                    <a:lnTo>
                      <a:pt x="282" y="898"/>
                    </a:lnTo>
                    <a:lnTo>
                      <a:pt x="282" y="898"/>
                    </a:lnTo>
                    <a:lnTo>
                      <a:pt x="280" y="898"/>
                    </a:lnTo>
                    <a:lnTo>
                      <a:pt x="278" y="898"/>
                    </a:lnTo>
                    <a:lnTo>
                      <a:pt x="280" y="900"/>
                    </a:lnTo>
                    <a:lnTo>
                      <a:pt x="282" y="900"/>
                    </a:lnTo>
                    <a:lnTo>
                      <a:pt x="280" y="902"/>
                    </a:lnTo>
                    <a:lnTo>
                      <a:pt x="278" y="902"/>
                    </a:lnTo>
                    <a:lnTo>
                      <a:pt x="276" y="902"/>
                    </a:lnTo>
                    <a:lnTo>
                      <a:pt x="276" y="902"/>
                    </a:lnTo>
                    <a:lnTo>
                      <a:pt x="276" y="904"/>
                    </a:lnTo>
                    <a:lnTo>
                      <a:pt x="274" y="904"/>
                    </a:lnTo>
                    <a:lnTo>
                      <a:pt x="272" y="902"/>
                    </a:lnTo>
                    <a:lnTo>
                      <a:pt x="272" y="902"/>
                    </a:lnTo>
                    <a:lnTo>
                      <a:pt x="272" y="904"/>
                    </a:lnTo>
                    <a:lnTo>
                      <a:pt x="270" y="906"/>
                    </a:lnTo>
                    <a:lnTo>
                      <a:pt x="270" y="908"/>
                    </a:lnTo>
                    <a:lnTo>
                      <a:pt x="268" y="910"/>
                    </a:lnTo>
                    <a:lnTo>
                      <a:pt x="268" y="912"/>
                    </a:lnTo>
                    <a:lnTo>
                      <a:pt x="266" y="914"/>
                    </a:lnTo>
                    <a:lnTo>
                      <a:pt x="266" y="918"/>
                    </a:lnTo>
                    <a:lnTo>
                      <a:pt x="266" y="918"/>
                    </a:lnTo>
                    <a:lnTo>
                      <a:pt x="264" y="922"/>
                    </a:lnTo>
                    <a:lnTo>
                      <a:pt x="266" y="926"/>
                    </a:lnTo>
                    <a:lnTo>
                      <a:pt x="268" y="926"/>
                    </a:lnTo>
                    <a:lnTo>
                      <a:pt x="270" y="926"/>
                    </a:lnTo>
                    <a:lnTo>
                      <a:pt x="270" y="928"/>
                    </a:lnTo>
                    <a:lnTo>
                      <a:pt x="274" y="928"/>
                    </a:lnTo>
                    <a:lnTo>
                      <a:pt x="274" y="932"/>
                    </a:lnTo>
                    <a:lnTo>
                      <a:pt x="276" y="934"/>
                    </a:lnTo>
                    <a:lnTo>
                      <a:pt x="278" y="932"/>
                    </a:lnTo>
                    <a:lnTo>
                      <a:pt x="278" y="932"/>
                    </a:lnTo>
                    <a:lnTo>
                      <a:pt x="278" y="934"/>
                    </a:lnTo>
                    <a:lnTo>
                      <a:pt x="276" y="938"/>
                    </a:lnTo>
                    <a:lnTo>
                      <a:pt x="276" y="936"/>
                    </a:lnTo>
                    <a:lnTo>
                      <a:pt x="276" y="938"/>
                    </a:lnTo>
                    <a:lnTo>
                      <a:pt x="278" y="938"/>
                    </a:lnTo>
                    <a:lnTo>
                      <a:pt x="278" y="940"/>
                    </a:lnTo>
                    <a:lnTo>
                      <a:pt x="278" y="942"/>
                    </a:lnTo>
                    <a:lnTo>
                      <a:pt x="278" y="946"/>
                    </a:lnTo>
                    <a:lnTo>
                      <a:pt x="280" y="948"/>
                    </a:lnTo>
                    <a:lnTo>
                      <a:pt x="282" y="952"/>
                    </a:lnTo>
                    <a:lnTo>
                      <a:pt x="286" y="956"/>
                    </a:lnTo>
                    <a:lnTo>
                      <a:pt x="292" y="962"/>
                    </a:lnTo>
                    <a:lnTo>
                      <a:pt x="294" y="962"/>
                    </a:lnTo>
                    <a:lnTo>
                      <a:pt x="294" y="962"/>
                    </a:lnTo>
                    <a:lnTo>
                      <a:pt x="290" y="968"/>
                    </a:lnTo>
                    <a:lnTo>
                      <a:pt x="286" y="970"/>
                    </a:lnTo>
                    <a:lnTo>
                      <a:pt x="284" y="972"/>
                    </a:lnTo>
                    <a:lnTo>
                      <a:pt x="278" y="972"/>
                    </a:lnTo>
                    <a:lnTo>
                      <a:pt x="278" y="968"/>
                    </a:lnTo>
                    <a:lnTo>
                      <a:pt x="272" y="964"/>
                    </a:lnTo>
                    <a:lnTo>
                      <a:pt x="268" y="964"/>
                    </a:lnTo>
                    <a:lnTo>
                      <a:pt x="268" y="968"/>
                    </a:lnTo>
                    <a:lnTo>
                      <a:pt x="270" y="970"/>
                    </a:lnTo>
                    <a:lnTo>
                      <a:pt x="272" y="972"/>
                    </a:lnTo>
                    <a:lnTo>
                      <a:pt x="272" y="976"/>
                    </a:lnTo>
                    <a:lnTo>
                      <a:pt x="266" y="974"/>
                    </a:lnTo>
                    <a:lnTo>
                      <a:pt x="262" y="974"/>
                    </a:lnTo>
                    <a:lnTo>
                      <a:pt x="254" y="970"/>
                    </a:lnTo>
                    <a:lnTo>
                      <a:pt x="250" y="972"/>
                    </a:lnTo>
                    <a:lnTo>
                      <a:pt x="250" y="974"/>
                    </a:lnTo>
                    <a:lnTo>
                      <a:pt x="252" y="976"/>
                    </a:lnTo>
                    <a:lnTo>
                      <a:pt x="250" y="974"/>
                    </a:lnTo>
                    <a:lnTo>
                      <a:pt x="242" y="974"/>
                    </a:lnTo>
                    <a:lnTo>
                      <a:pt x="242" y="974"/>
                    </a:lnTo>
                    <a:lnTo>
                      <a:pt x="236" y="974"/>
                    </a:lnTo>
                    <a:lnTo>
                      <a:pt x="232" y="976"/>
                    </a:lnTo>
                    <a:lnTo>
                      <a:pt x="232" y="976"/>
                    </a:lnTo>
                    <a:lnTo>
                      <a:pt x="230" y="976"/>
                    </a:lnTo>
                    <a:lnTo>
                      <a:pt x="224" y="972"/>
                    </a:lnTo>
                    <a:lnTo>
                      <a:pt x="222" y="970"/>
                    </a:lnTo>
                    <a:lnTo>
                      <a:pt x="220" y="972"/>
                    </a:lnTo>
                    <a:lnTo>
                      <a:pt x="220" y="972"/>
                    </a:lnTo>
                    <a:lnTo>
                      <a:pt x="216" y="972"/>
                    </a:lnTo>
                    <a:lnTo>
                      <a:pt x="214" y="972"/>
                    </a:lnTo>
                    <a:lnTo>
                      <a:pt x="214" y="972"/>
                    </a:lnTo>
                    <a:lnTo>
                      <a:pt x="214" y="970"/>
                    </a:lnTo>
                    <a:lnTo>
                      <a:pt x="212" y="970"/>
                    </a:lnTo>
                    <a:lnTo>
                      <a:pt x="212" y="970"/>
                    </a:lnTo>
                    <a:lnTo>
                      <a:pt x="212" y="968"/>
                    </a:lnTo>
                    <a:lnTo>
                      <a:pt x="212" y="966"/>
                    </a:lnTo>
                    <a:lnTo>
                      <a:pt x="212" y="966"/>
                    </a:lnTo>
                    <a:lnTo>
                      <a:pt x="210" y="962"/>
                    </a:lnTo>
                    <a:lnTo>
                      <a:pt x="208" y="956"/>
                    </a:lnTo>
                    <a:lnTo>
                      <a:pt x="208" y="954"/>
                    </a:lnTo>
                    <a:lnTo>
                      <a:pt x="206" y="950"/>
                    </a:lnTo>
                    <a:lnTo>
                      <a:pt x="202" y="950"/>
                    </a:lnTo>
                    <a:lnTo>
                      <a:pt x="202" y="948"/>
                    </a:lnTo>
                    <a:lnTo>
                      <a:pt x="198" y="946"/>
                    </a:lnTo>
                    <a:lnTo>
                      <a:pt x="198" y="946"/>
                    </a:lnTo>
                    <a:lnTo>
                      <a:pt x="196" y="946"/>
                    </a:lnTo>
                    <a:lnTo>
                      <a:pt x="194" y="946"/>
                    </a:lnTo>
                    <a:lnTo>
                      <a:pt x="192" y="942"/>
                    </a:lnTo>
                    <a:lnTo>
                      <a:pt x="190" y="942"/>
                    </a:lnTo>
                    <a:lnTo>
                      <a:pt x="188" y="942"/>
                    </a:lnTo>
                    <a:lnTo>
                      <a:pt x="188" y="940"/>
                    </a:lnTo>
                    <a:lnTo>
                      <a:pt x="186" y="940"/>
                    </a:lnTo>
                    <a:lnTo>
                      <a:pt x="184" y="938"/>
                    </a:lnTo>
                    <a:lnTo>
                      <a:pt x="182" y="938"/>
                    </a:lnTo>
                    <a:lnTo>
                      <a:pt x="180" y="936"/>
                    </a:lnTo>
                    <a:lnTo>
                      <a:pt x="178" y="934"/>
                    </a:lnTo>
                    <a:lnTo>
                      <a:pt x="172" y="928"/>
                    </a:lnTo>
                    <a:lnTo>
                      <a:pt x="168" y="926"/>
                    </a:lnTo>
                    <a:lnTo>
                      <a:pt x="164" y="924"/>
                    </a:lnTo>
                    <a:lnTo>
                      <a:pt x="158" y="924"/>
                    </a:lnTo>
                    <a:lnTo>
                      <a:pt x="156" y="922"/>
                    </a:lnTo>
                    <a:lnTo>
                      <a:pt x="156" y="920"/>
                    </a:lnTo>
                    <a:lnTo>
                      <a:pt x="152" y="916"/>
                    </a:lnTo>
                    <a:lnTo>
                      <a:pt x="150" y="916"/>
                    </a:lnTo>
                    <a:lnTo>
                      <a:pt x="148" y="916"/>
                    </a:lnTo>
                    <a:lnTo>
                      <a:pt x="150" y="916"/>
                    </a:lnTo>
                    <a:lnTo>
                      <a:pt x="152" y="914"/>
                    </a:lnTo>
                    <a:lnTo>
                      <a:pt x="150" y="912"/>
                    </a:lnTo>
                    <a:lnTo>
                      <a:pt x="150" y="910"/>
                    </a:lnTo>
                    <a:lnTo>
                      <a:pt x="154" y="912"/>
                    </a:lnTo>
                    <a:lnTo>
                      <a:pt x="156" y="914"/>
                    </a:lnTo>
                    <a:lnTo>
                      <a:pt x="156" y="912"/>
                    </a:lnTo>
                    <a:lnTo>
                      <a:pt x="158" y="914"/>
                    </a:lnTo>
                    <a:lnTo>
                      <a:pt x="158" y="910"/>
                    </a:lnTo>
                    <a:lnTo>
                      <a:pt x="158" y="910"/>
                    </a:lnTo>
                    <a:lnTo>
                      <a:pt x="158" y="906"/>
                    </a:lnTo>
                    <a:lnTo>
                      <a:pt x="160" y="904"/>
                    </a:lnTo>
                    <a:lnTo>
                      <a:pt x="160" y="904"/>
                    </a:lnTo>
                    <a:lnTo>
                      <a:pt x="162" y="902"/>
                    </a:lnTo>
                    <a:lnTo>
                      <a:pt x="164" y="902"/>
                    </a:lnTo>
                    <a:lnTo>
                      <a:pt x="164" y="900"/>
                    </a:lnTo>
                    <a:lnTo>
                      <a:pt x="166" y="900"/>
                    </a:lnTo>
                    <a:lnTo>
                      <a:pt x="166" y="900"/>
                    </a:lnTo>
                    <a:lnTo>
                      <a:pt x="164" y="898"/>
                    </a:lnTo>
                    <a:lnTo>
                      <a:pt x="162" y="898"/>
                    </a:lnTo>
                    <a:lnTo>
                      <a:pt x="162" y="898"/>
                    </a:lnTo>
                    <a:lnTo>
                      <a:pt x="160" y="896"/>
                    </a:lnTo>
                    <a:lnTo>
                      <a:pt x="158" y="894"/>
                    </a:lnTo>
                    <a:lnTo>
                      <a:pt x="162" y="892"/>
                    </a:lnTo>
                    <a:lnTo>
                      <a:pt x="164" y="894"/>
                    </a:lnTo>
                    <a:lnTo>
                      <a:pt x="166" y="892"/>
                    </a:lnTo>
                    <a:lnTo>
                      <a:pt x="164" y="892"/>
                    </a:lnTo>
                    <a:lnTo>
                      <a:pt x="164" y="890"/>
                    </a:lnTo>
                    <a:lnTo>
                      <a:pt x="166" y="888"/>
                    </a:lnTo>
                    <a:lnTo>
                      <a:pt x="172" y="884"/>
                    </a:lnTo>
                    <a:lnTo>
                      <a:pt x="174" y="882"/>
                    </a:lnTo>
                    <a:lnTo>
                      <a:pt x="172" y="882"/>
                    </a:lnTo>
                    <a:lnTo>
                      <a:pt x="170" y="882"/>
                    </a:lnTo>
                    <a:lnTo>
                      <a:pt x="166" y="884"/>
                    </a:lnTo>
                    <a:lnTo>
                      <a:pt x="164" y="884"/>
                    </a:lnTo>
                    <a:lnTo>
                      <a:pt x="164" y="884"/>
                    </a:lnTo>
                    <a:lnTo>
                      <a:pt x="164" y="884"/>
                    </a:lnTo>
                    <a:lnTo>
                      <a:pt x="164" y="878"/>
                    </a:lnTo>
                    <a:lnTo>
                      <a:pt x="166" y="878"/>
                    </a:lnTo>
                    <a:lnTo>
                      <a:pt x="168" y="874"/>
                    </a:lnTo>
                    <a:lnTo>
                      <a:pt x="174" y="872"/>
                    </a:lnTo>
                    <a:lnTo>
                      <a:pt x="176" y="870"/>
                    </a:lnTo>
                    <a:lnTo>
                      <a:pt x="176" y="868"/>
                    </a:lnTo>
                    <a:lnTo>
                      <a:pt x="178" y="864"/>
                    </a:lnTo>
                    <a:lnTo>
                      <a:pt x="178" y="860"/>
                    </a:lnTo>
                    <a:lnTo>
                      <a:pt x="174" y="858"/>
                    </a:lnTo>
                    <a:lnTo>
                      <a:pt x="174" y="852"/>
                    </a:lnTo>
                    <a:lnTo>
                      <a:pt x="178" y="852"/>
                    </a:lnTo>
                    <a:lnTo>
                      <a:pt x="178" y="848"/>
                    </a:lnTo>
                    <a:lnTo>
                      <a:pt x="178" y="846"/>
                    </a:lnTo>
                    <a:lnTo>
                      <a:pt x="178" y="844"/>
                    </a:lnTo>
                    <a:lnTo>
                      <a:pt x="176" y="842"/>
                    </a:lnTo>
                    <a:lnTo>
                      <a:pt x="174" y="844"/>
                    </a:lnTo>
                    <a:lnTo>
                      <a:pt x="170" y="842"/>
                    </a:lnTo>
                    <a:lnTo>
                      <a:pt x="168" y="842"/>
                    </a:lnTo>
                    <a:lnTo>
                      <a:pt x="164" y="842"/>
                    </a:lnTo>
                    <a:lnTo>
                      <a:pt x="162" y="840"/>
                    </a:lnTo>
                    <a:lnTo>
                      <a:pt x="160" y="840"/>
                    </a:lnTo>
                    <a:lnTo>
                      <a:pt x="154" y="838"/>
                    </a:lnTo>
                    <a:lnTo>
                      <a:pt x="154" y="840"/>
                    </a:lnTo>
                    <a:lnTo>
                      <a:pt x="152" y="838"/>
                    </a:lnTo>
                    <a:lnTo>
                      <a:pt x="148" y="836"/>
                    </a:lnTo>
                    <a:lnTo>
                      <a:pt x="146" y="830"/>
                    </a:lnTo>
                    <a:lnTo>
                      <a:pt x="144" y="830"/>
                    </a:lnTo>
                    <a:lnTo>
                      <a:pt x="140" y="834"/>
                    </a:lnTo>
                    <a:lnTo>
                      <a:pt x="136" y="832"/>
                    </a:lnTo>
                    <a:lnTo>
                      <a:pt x="134" y="834"/>
                    </a:lnTo>
                    <a:lnTo>
                      <a:pt x="130" y="832"/>
                    </a:lnTo>
                    <a:lnTo>
                      <a:pt x="128" y="834"/>
                    </a:lnTo>
                    <a:lnTo>
                      <a:pt x="122" y="828"/>
                    </a:lnTo>
                    <a:lnTo>
                      <a:pt x="122" y="824"/>
                    </a:lnTo>
                    <a:lnTo>
                      <a:pt x="122" y="822"/>
                    </a:lnTo>
                    <a:lnTo>
                      <a:pt x="118" y="820"/>
                    </a:lnTo>
                    <a:lnTo>
                      <a:pt x="118" y="818"/>
                    </a:lnTo>
                    <a:lnTo>
                      <a:pt x="116" y="816"/>
                    </a:lnTo>
                    <a:lnTo>
                      <a:pt x="110" y="818"/>
                    </a:lnTo>
                    <a:lnTo>
                      <a:pt x="106" y="814"/>
                    </a:lnTo>
                    <a:lnTo>
                      <a:pt x="108" y="810"/>
                    </a:lnTo>
                    <a:lnTo>
                      <a:pt x="104" y="808"/>
                    </a:lnTo>
                    <a:lnTo>
                      <a:pt x="102" y="802"/>
                    </a:lnTo>
                    <a:lnTo>
                      <a:pt x="100" y="802"/>
                    </a:lnTo>
                    <a:lnTo>
                      <a:pt x="96" y="804"/>
                    </a:lnTo>
                    <a:lnTo>
                      <a:pt x="90" y="804"/>
                    </a:lnTo>
                    <a:lnTo>
                      <a:pt x="84" y="802"/>
                    </a:lnTo>
                    <a:lnTo>
                      <a:pt x="82" y="804"/>
                    </a:lnTo>
                    <a:lnTo>
                      <a:pt x="82" y="806"/>
                    </a:lnTo>
                    <a:lnTo>
                      <a:pt x="80" y="806"/>
                    </a:lnTo>
                    <a:lnTo>
                      <a:pt x="78" y="806"/>
                    </a:lnTo>
                    <a:lnTo>
                      <a:pt x="78" y="804"/>
                    </a:lnTo>
                    <a:lnTo>
                      <a:pt x="76" y="800"/>
                    </a:lnTo>
                    <a:lnTo>
                      <a:pt x="76" y="796"/>
                    </a:lnTo>
                    <a:lnTo>
                      <a:pt x="74" y="792"/>
                    </a:lnTo>
                    <a:lnTo>
                      <a:pt x="74" y="790"/>
                    </a:lnTo>
                    <a:lnTo>
                      <a:pt x="74" y="788"/>
                    </a:lnTo>
                    <a:lnTo>
                      <a:pt x="76" y="790"/>
                    </a:lnTo>
                    <a:lnTo>
                      <a:pt x="82" y="790"/>
                    </a:lnTo>
                    <a:lnTo>
                      <a:pt x="86" y="786"/>
                    </a:lnTo>
                    <a:lnTo>
                      <a:pt x="88" y="784"/>
                    </a:lnTo>
                    <a:lnTo>
                      <a:pt x="84" y="782"/>
                    </a:lnTo>
                    <a:lnTo>
                      <a:pt x="84" y="780"/>
                    </a:lnTo>
                    <a:lnTo>
                      <a:pt x="78" y="776"/>
                    </a:lnTo>
                    <a:lnTo>
                      <a:pt x="74" y="774"/>
                    </a:lnTo>
                    <a:lnTo>
                      <a:pt x="74" y="770"/>
                    </a:lnTo>
                    <a:lnTo>
                      <a:pt x="72" y="768"/>
                    </a:lnTo>
                    <a:lnTo>
                      <a:pt x="68" y="764"/>
                    </a:lnTo>
                    <a:lnTo>
                      <a:pt x="66" y="760"/>
                    </a:lnTo>
                    <a:lnTo>
                      <a:pt x="64" y="758"/>
                    </a:lnTo>
                    <a:lnTo>
                      <a:pt x="64" y="754"/>
                    </a:lnTo>
                    <a:lnTo>
                      <a:pt x="62" y="752"/>
                    </a:lnTo>
                    <a:lnTo>
                      <a:pt x="62" y="748"/>
                    </a:lnTo>
                    <a:lnTo>
                      <a:pt x="62" y="746"/>
                    </a:lnTo>
                    <a:lnTo>
                      <a:pt x="56" y="744"/>
                    </a:lnTo>
                    <a:lnTo>
                      <a:pt x="54" y="744"/>
                    </a:lnTo>
                    <a:lnTo>
                      <a:pt x="54" y="742"/>
                    </a:lnTo>
                    <a:lnTo>
                      <a:pt x="50" y="742"/>
                    </a:lnTo>
                    <a:lnTo>
                      <a:pt x="46" y="744"/>
                    </a:lnTo>
                    <a:lnTo>
                      <a:pt x="44" y="742"/>
                    </a:lnTo>
                    <a:lnTo>
                      <a:pt x="42" y="740"/>
                    </a:lnTo>
                    <a:lnTo>
                      <a:pt x="38" y="742"/>
                    </a:lnTo>
                    <a:lnTo>
                      <a:pt x="36" y="738"/>
                    </a:lnTo>
                    <a:lnTo>
                      <a:pt x="34" y="740"/>
                    </a:lnTo>
                    <a:lnTo>
                      <a:pt x="32" y="738"/>
                    </a:lnTo>
                    <a:lnTo>
                      <a:pt x="30" y="738"/>
                    </a:lnTo>
                    <a:lnTo>
                      <a:pt x="30" y="736"/>
                    </a:lnTo>
                    <a:lnTo>
                      <a:pt x="28" y="732"/>
                    </a:lnTo>
                    <a:lnTo>
                      <a:pt x="26" y="730"/>
                    </a:lnTo>
                    <a:lnTo>
                      <a:pt x="26" y="728"/>
                    </a:lnTo>
                    <a:lnTo>
                      <a:pt x="24" y="726"/>
                    </a:lnTo>
                    <a:lnTo>
                      <a:pt x="26" y="724"/>
                    </a:lnTo>
                    <a:lnTo>
                      <a:pt x="24" y="722"/>
                    </a:lnTo>
                    <a:lnTo>
                      <a:pt x="24" y="720"/>
                    </a:lnTo>
                    <a:lnTo>
                      <a:pt x="24" y="720"/>
                    </a:lnTo>
                    <a:lnTo>
                      <a:pt x="24" y="718"/>
                    </a:lnTo>
                    <a:lnTo>
                      <a:pt x="20" y="716"/>
                    </a:lnTo>
                    <a:lnTo>
                      <a:pt x="22" y="714"/>
                    </a:lnTo>
                    <a:lnTo>
                      <a:pt x="22" y="712"/>
                    </a:lnTo>
                    <a:lnTo>
                      <a:pt x="24" y="710"/>
                    </a:lnTo>
                    <a:lnTo>
                      <a:pt x="24" y="708"/>
                    </a:lnTo>
                    <a:lnTo>
                      <a:pt x="18" y="698"/>
                    </a:lnTo>
                    <a:lnTo>
                      <a:pt x="20" y="688"/>
                    </a:lnTo>
                    <a:lnTo>
                      <a:pt x="20" y="688"/>
                    </a:lnTo>
                    <a:lnTo>
                      <a:pt x="22" y="684"/>
                    </a:lnTo>
                    <a:lnTo>
                      <a:pt x="24" y="682"/>
                    </a:lnTo>
                    <a:lnTo>
                      <a:pt x="24" y="680"/>
                    </a:lnTo>
                    <a:lnTo>
                      <a:pt x="24" y="680"/>
                    </a:lnTo>
                    <a:lnTo>
                      <a:pt x="22" y="678"/>
                    </a:lnTo>
                    <a:lnTo>
                      <a:pt x="22" y="678"/>
                    </a:lnTo>
                    <a:lnTo>
                      <a:pt x="24" y="676"/>
                    </a:lnTo>
                    <a:lnTo>
                      <a:pt x="22" y="674"/>
                    </a:lnTo>
                    <a:lnTo>
                      <a:pt x="22" y="672"/>
                    </a:lnTo>
                    <a:lnTo>
                      <a:pt x="24" y="672"/>
                    </a:lnTo>
                    <a:lnTo>
                      <a:pt x="24" y="674"/>
                    </a:lnTo>
                    <a:lnTo>
                      <a:pt x="26" y="674"/>
                    </a:lnTo>
                    <a:lnTo>
                      <a:pt x="26" y="670"/>
                    </a:lnTo>
                    <a:lnTo>
                      <a:pt x="28" y="670"/>
                    </a:lnTo>
                    <a:lnTo>
                      <a:pt x="30" y="670"/>
                    </a:lnTo>
                    <a:lnTo>
                      <a:pt x="32" y="668"/>
                    </a:lnTo>
                    <a:lnTo>
                      <a:pt x="34" y="666"/>
                    </a:lnTo>
                    <a:lnTo>
                      <a:pt x="36" y="666"/>
                    </a:lnTo>
                    <a:lnTo>
                      <a:pt x="40" y="668"/>
                    </a:lnTo>
                    <a:lnTo>
                      <a:pt x="40" y="666"/>
                    </a:lnTo>
                    <a:lnTo>
                      <a:pt x="38" y="662"/>
                    </a:lnTo>
                    <a:lnTo>
                      <a:pt x="36" y="662"/>
                    </a:lnTo>
                    <a:lnTo>
                      <a:pt x="36" y="662"/>
                    </a:lnTo>
                    <a:lnTo>
                      <a:pt x="32" y="662"/>
                    </a:lnTo>
                    <a:lnTo>
                      <a:pt x="32" y="660"/>
                    </a:lnTo>
                    <a:lnTo>
                      <a:pt x="28" y="660"/>
                    </a:lnTo>
                    <a:lnTo>
                      <a:pt x="26" y="658"/>
                    </a:lnTo>
                    <a:lnTo>
                      <a:pt x="26" y="656"/>
                    </a:lnTo>
                    <a:lnTo>
                      <a:pt x="28" y="658"/>
                    </a:lnTo>
                    <a:lnTo>
                      <a:pt x="28" y="656"/>
                    </a:lnTo>
                    <a:lnTo>
                      <a:pt x="28" y="654"/>
                    </a:lnTo>
                    <a:lnTo>
                      <a:pt x="30" y="652"/>
                    </a:lnTo>
                    <a:lnTo>
                      <a:pt x="26" y="654"/>
                    </a:lnTo>
                    <a:lnTo>
                      <a:pt x="26" y="654"/>
                    </a:lnTo>
                    <a:lnTo>
                      <a:pt x="24" y="654"/>
                    </a:lnTo>
                    <a:lnTo>
                      <a:pt x="24" y="654"/>
                    </a:lnTo>
                    <a:lnTo>
                      <a:pt x="22" y="656"/>
                    </a:lnTo>
                    <a:lnTo>
                      <a:pt x="22" y="656"/>
                    </a:lnTo>
                    <a:lnTo>
                      <a:pt x="22" y="652"/>
                    </a:lnTo>
                    <a:lnTo>
                      <a:pt x="28" y="646"/>
                    </a:lnTo>
                    <a:lnTo>
                      <a:pt x="30" y="646"/>
                    </a:lnTo>
                    <a:lnTo>
                      <a:pt x="34" y="640"/>
                    </a:lnTo>
                    <a:lnTo>
                      <a:pt x="38" y="634"/>
                    </a:lnTo>
                    <a:lnTo>
                      <a:pt x="40" y="628"/>
                    </a:lnTo>
                    <a:lnTo>
                      <a:pt x="46" y="620"/>
                    </a:lnTo>
                    <a:lnTo>
                      <a:pt x="48" y="612"/>
                    </a:lnTo>
                    <a:lnTo>
                      <a:pt x="48" y="608"/>
                    </a:lnTo>
                    <a:lnTo>
                      <a:pt x="42" y="602"/>
                    </a:lnTo>
                    <a:lnTo>
                      <a:pt x="40" y="600"/>
                    </a:lnTo>
                    <a:lnTo>
                      <a:pt x="34" y="592"/>
                    </a:lnTo>
                    <a:lnTo>
                      <a:pt x="34" y="588"/>
                    </a:lnTo>
                    <a:lnTo>
                      <a:pt x="36" y="586"/>
                    </a:lnTo>
                    <a:lnTo>
                      <a:pt x="36" y="582"/>
                    </a:lnTo>
                    <a:lnTo>
                      <a:pt x="32" y="578"/>
                    </a:lnTo>
                    <a:lnTo>
                      <a:pt x="32" y="576"/>
                    </a:lnTo>
                    <a:lnTo>
                      <a:pt x="32" y="572"/>
                    </a:lnTo>
                    <a:lnTo>
                      <a:pt x="32" y="570"/>
                    </a:lnTo>
                    <a:lnTo>
                      <a:pt x="32" y="568"/>
                    </a:lnTo>
                    <a:lnTo>
                      <a:pt x="28" y="568"/>
                    </a:lnTo>
                    <a:lnTo>
                      <a:pt x="26" y="566"/>
                    </a:lnTo>
                    <a:lnTo>
                      <a:pt x="26" y="562"/>
                    </a:lnTo>
                    <a:lnTo>
                      <a:pt x="28" y="560"/>
                    </a:lnTo>
                    <a:lnTo>
                      <a:pt x="26" y="558"/>
                    </a:lnTo>
                    <a:lnTo>
                      <a:pt x="26" y="556"/>
                    </a:lnTo>
                    <a:lnTo>
                      <a:pt x="26" y="548"/>
                    </a:lnTo>
                    <a:lnTo>
                      <a:pt x="28" y="548"/>
                    </a:lnTo>
                    <a:lnTo>
                      <a:pt x="24" y="536"/>
                    </a:lnTo>
                    <a:lnTo>
                      <a:pt x="18" y="526"/>
                    </a:lnTo>
                    <a:lnTo>
                      <a:pt x="18" y="522"/>
                    </a:lnTo>
                    <a:lnTo>
                      <a:pt x="14" y="520"/>
                    </a:lnTo>
                    <a:lnTo>
                      <a:pt x="16" y="514"/>
                    </a:lnTo>
                    <a:lnTo>
                      <a:pt x="18" y="510"/>
                    </a:lnTo>
                    <a:lnTo>
                      <a:pt x="20" y="506"/>
                    </a:lnTo>
                    <a:lnTo>
                      <a:pt x="18" y="504"/>
                    </a:lnTo>
                    <a:lnTo>
                      <a:pt x="12" y="500"/>
                    </a:lnTo>
                    <a:lnTo>
                      <a:pt x="12" y="498"/>
                    </a:lnTo>
                    <a:lnTo>
                      <a:pt x="10" y="496"/>
                    </a:lnTo>
                    <a:lnTo>
                      <a:pt x="6" y="494"/>
                    </a:lnTo>
                    <a:lnTo>
                      <a:pt x="4" y="494"/>
                    </a:lnTo>
                    <a:lnTo>
                      <a:pt x="2" y="488"/>
                    </a:lnTo>
                    <a:lnTo>
                      <a:pt x="0" y="486"/>
                    </a:lnTo>
                    <a:lnTo>
                      <a:pt x="2" y="482"/>
                    </a:lnTo>
                    <a:lnTo>
                      <a:pt x="2" y="478"/>
                    </a:lnTo>
                    <a:lnTo>
                      <a:pt x="0" y="478"/>
                    </a:lnTo>
                    <a:lnTo>
                      <a:pt x="2" y="476"/>
                    </a:lnTo>
                    <a:lnTo>
                      <a:pt x="6" y="476"/>
                    </a:lnTo>
                    <a:lnTo>
                      <a:pt x="6" y="476"/>
                    </a:lnTo>
                    <a:lnTo>
                      <a:pt x="6" y="474"/>
                    </a:lnTo>
                    <a:lnTo>
                      <a:pt x="8" y="470"/>
                    </a:lnTo>
                    <a:lnTo>
                      <a:pt x="10" y="468"/>
                    </a:lnTo>
                    <a:lnTo>
                      <a:pt x="14" y="466"/>
                    </a:lnTo>
                    <a:lnTo>
                      <a:pt x="16" y="464"/>
                    </a:lnTo>
                    <a:lnTo>
                      <a:pt x="14" y="460"/>
                    </a:lnTo>
                    <a:lnTo>
                      <a:pt x="18" y="460"/>
                    </a:lnTo>
                    <a:lnTo>
                      <a:pt x="20" y="462"/>
                    </a:lnTo>
                    <a:lnTo>
                      <a:pt x="20" y="460"/>
                    </a:lnTo>
                    <a:lnTo>
                      <a:pt x="20" y="458"/>
                    </a:lnTo>
                    <a:lnTo>
                      <a:pt x="20" y="458"/>
                    </a:lnTo>
                    <a:lnTo>
                      <a:pt x="24" y="458"/>
                    </a:lnTo>
                    <a:lnTo>
                      <a:pt x="24" y="458"/>
                    </a:lnTo>
                    <a:lnTo>
                      <a:pt x="24" y="460"/>
                    </a:lnTo>
                    <a:lnTo>
                      <a:pt x="26" y="462"/>
                    </a:lnTo>
                    <a:lnTo>
                      <a:pt x="26" y="460"/>
                    </a:lnTo>
                    <a:lnTo>
                      <a:pt x="26" y="458"/>
                    </a:lnTo>
                    <a:lnTo>
                      <a:pt x="28" y="458"/>
                    </a:lnTo>
                    <a:lnTo>
                      <a:pt x="30" y="458"/>
                    </a:lnTo>
                    <a:lnTo>
                      <a:pt x="28" y="456"/>
                    </a:lnTo>
                    <a:lnTo>
                      <a:pt x="28" y="456"/>
                    </a:lnTo>
                    <a:lnTo>
                      <a:pt x="30" y="456"/>
                    </a:lnTo>
                    <a:lnTo>
                      <a:pt x="30" y="456"/>
                    </a:lnTo>
                    <a:lnTo>
                      <a:pt x="30" y="454"/>
                    </a:lnTo>
                    <a:lnTo>
                      <a:pt x="30" y="454"/>
                    </a:lnTo>
                    <a:lnTo>
                      <a:pt x="28" y="452"/>
                    </a:lnTo>
                    <a:lnTo>
                      <a:pt x="30" y="452"/>
                    </a:lnTo>
                    <a:lnTo>
                      <a:pt x="32" y="452"/>
                    </a:lnTo>
                    <a:lnTo>
                      <a:pt x="34" y="452"/>
                    </a:lnTo>
                    <a:lnTo>
                      <a:pt x="36" y="454"/>
                    </a:lnTo>
                    <a:lnTo>
                      <a:pt x="36" y="456"/>
                    </a:lnTo>
                    <a:lnTo>
                      <a:pt x="38" y="456"/>
                    </a:lnTo>
                    <a:lnTo>
                      <a:pt x="40" y="456"/>
                    </a:lnTo>
                    <a:lnTo>
                      <a:pt x="40" y="456"/>
                    </a:lnTo>
                    <a:lnTo>
                      <a:pt x="42" y="458"/>
                    </a:lnTo>
                    <a:lnTo>
                      <a:pt x="42" y="458"/>
                    </a:lnTo>
                    <a:lnTo>
                      <a:pt x="40" y="460"/>
                    </a:lnTo>
                    <a:lnTo>
                      <a:pt x="38" y="460"/>
                    </a:lnTo>
                    <a:lnTo>
                      <a:pt x="34" y="460"/>
                    </a:lnTo>
                    <a:lnTo>
                      <a:pt x="32" y="458"/>
                    </a:lnTo>
                    <a:lnTo>
                      <a:pt x="32" y="456"/>
                    </a:lnTo>
                    <a:lnTo>
                      <a:pt x="32" y="458"/>
                    </a:lnTo>
                    <a:lnTo>
                      <a:pt x="32" y="462"/>
                    </a:lnTo>
                    <a:lnTo>
                      <a:pt x="32" y="464"/>
                    </a:lnTo>
                    <a:lnTo>
                      <a:pt x="34" y="462"/>
                    </a:lnTo>
                    <a:lnTo>
                      <a:pt x="34" y="462"/>
                    </a:lnTo>
                    <a:lnTo>
                      <a:pt x="36" y="464"/>
                    </a:lnTo>
                    <a:lnTo>
                      <a:pt x="38" y="462"/>
                    </a:lnTo>
                    <a:lnTo>
                      <a:pt x="40" y="464"/>
                    </a:lnTo>
                    <a:lnTo>
                      <a:pt x="40" y="466"/>
                    </a:lnTo>
                    <a:lnTo>
                      <a:pt x="40" y="466"/>
                    </a:lnTo>
                    <a:lnTo>
                      <a:pt x="42" y="464"/>
                    </a:lnTo>
                    <a:lnTo>
                      <a:pt x="42" y="464"/>
                    </a:lnTo>
                    <a:lnTo>
                      <a:pt x="42" y="466"/>
                    </a:lnTo>
                    <a:lnTo>
                      <a:pt x="42" y="466"/>
                    </a:lnTo>
                    <a:lnTo>
                      <a:pt x="44" y="464"/>
                    </a:lnTo>
                    <a:lnTo>
                      <a:pt x="46" y="464"/>
                    </a:lnTo>
                    <a:lnTo>
                      <a:pt x="46" y="464"/>
                    </a:lnTo>
                    <a:lnTo>
                      <a:pt x="46" y="466"/>
                    </a:lnTo>
                    <a:lnTo>
                      <a:pt x="46" y="466"/>
                    </a:lnTo>
                    <a:lnTo>
                      <a:pt x="46" y="466"/>
                    </a:lnTo>
                    <a:lnTo>
                      <a:pt x="48" y="468"/>
                    </a:lnTo>
                    <a:lnTo>
                      <a:pt x="46" y="468"/>
                    </a:lnTo>
                    <a:lnTo>
                      <a:pt x="44" y="470"/>
                    </a:lnTo>
                    <a:lnTo>
                      <a:pt x="48" y="470"/>
                    </a:lnTo>
                    <a:lnTo>
                      <a:pt x="48" y="468"/>
                    </a:lnTo>
                    <a:lnTo>
                      <a:pt x="48" y="466"/>
                    </a:lnTo>
                    <a:lnTo>
                      <a:pt x="50" y="464"/>
                    </a:lnTo>
                    <a:lnTo>
                      <a:pt x="52" y="464"/>
                    </a:lnTo>
                    <a:lnTo>
                      <a:pt x="54" y="466"/>
                    </a:lnTo>
                    <a:lnTo>
                      <a:pt x="54" y="464"/>
                    </a:lnTo>
                    <a:lnTo>
                      <a:pt x="52" y="462"/>
                    </a:lnTo>
                    <a:lnTo>
                      <a:pt x="54" y="462"/>
                    </a:lnTo>
                    <a:lnTo>
                      <a:pt x="54" y="464"/>
                    </a:lnTo>
                    <a:lnTo>
                      <a:pt x="56" y="466"/>
                    </a:lnTo>
                    <a:lnTo>
                      <a:pt x="60" y="466"/>
                    </a:lnTo>
                    <a:lnTo>
                      <a:pt x="62" y="466"/>
                    </a:lnTo>
                    <a:lnTo>
                      <a:pt x="64" y="466"/>
                    </a:lnTo>
                    <a:lnTo>
                      <a:pt x="64" y="464"/>
                    </a:lnTo>
                    <a:lnTo>
                      <a:pt x="68" y="466"/>
                    </a:lnTo>
                    <a:lnTo>
                      <a:pt x="70" y="466"/>
                    </a:lnTo>
                    <a:lnTo>
                      <a:pt x="70" y="466"/>
                    </a:lnTo>
                    <a:lnTo>
                      <a:pt x="74" y="466"/>
                    </a:lnTo>
                    <a:lnTo>
                      <a:pt x="86" y="472"/>
                    </a:lnTo>
                    <a:lnTo>
                      <a:pt x="94" y="480"/>
                    </a:lnTo>
                    <a:lnTo>
                      <a:pt x="96" y="480"/>
                    </a:lnTo>
                    <a:lnTo>
                      <a:pt x="98" y="482"/>
                    </a:lnTo>
                    <a:lnTo>
                      <a:pt x="102" y="486"/>
                    </a:lnTo>
                    <a:lnTo>
                      <a:pt x="102" y="486"/>
                    </a:lnTo>
                    <a:lnTo>
                      <a:pt x="102" y="486"/>
                    </a:lnTo>
                    <a:lnTo>
                      <a:pt x="102" y="484"/>
                    </a:lnTo>
                    <a:lnTo>
                      <a:pt x="104" y="484"/>
                    </a:lnTo>
                    <a:lnTo>
                      <a:pt x="108" y="486"/>
                    </a:lnTo>
                    <a:lnTo>
                      <a:pt x="110" y="488"/>
                    </a:lnTo>
                    <a:lnTo>
                      <a:pt x="112" y="490"/>
                    </a:lnTo>
                    <a:lnTo>
                      <a:pt x="114" y="490"/>
                    </a:lnTo>
                    <a:lnTo>
                      <a:pt x="112" y="486"/>
                    </a:lnTo>
                    <a:lnTo>
                      <a:pt x="112" y="486"/>
                    </a:lnTo>
                    <a:lnTo>
                      <a:pt x="112" y="486"/>
                    </a:lnTo>
                    <a:lnTo>
                      <a:pt x="116" y="488"/>
                    </a:lnTo>
                    <a:lnTo>
                      <a:pt x="116" y="490"/>
                    </a:lnTo>
                    <a:lnTo>
                      <a:pt x="120" y="494"/>
                    </a:lnTo>
                    <a:lnTo>
                      <a:pt x="120" y="496"/>
                    </a:lnTo>
                    <a:lnTo>
                      <a:pt x="122" y="496"/>
                    </a:lnTo>
                    <a:lnTo>
                      <a:pt x="124" y="496"/>
                    </a:lnTo>
                    <a:lnTo>
                      <a:pt x="126" y="496"/>
                    </a:lnTo>
                    <a:lnTo>
                      <a:pt x="128" y="498"/>
                    </a:lnTo>
                    <a:lnTo>
                      <a:pt x="130" y="502"/>
                    </a:lnTo>
                    <a:lnTo>
                      <a:pt x="130" y="502"/>
                    </a:lnTo>
                    <a:lnTo>
                      <a:pt x="132" y="506"/>
                    </a:lnTo>
                    <a:lnTo>
                      <a:pt x="134" y="506"/>
                    </a:lnTo>
                    <a:lnTo>
                      <a:pt x="134" y="506"/>
                    </a:lnTo>
                    <a:lnTo>
                      <a:pt x="134" y="510"/>
                    </a:lnTo>
                    <a:lnTo>
                      <a:pt x="134" y="512"/>
                    </a:lnTo>
                    <a:lnTo>
                      <a:pt x="134" y="516"/>
                    </a:lnTo>
                    <a:lnTo>
                      <a:pt x="132" y="518"/>
                    </a:lnTo>
                    <a:lnTo>
                      <a:pt x="132" y="520"/>
                    </a:lnTo>
                    <a:lnTo>
                      <a:pt x="130" y="522"/>
                    </a:lnTo>
                    <a:lnTo>
                      <a:pt x="130" y="524"/>
                    </a:lnTo>
                    <a:lnTo>
                      <a:pt x="124" y="530"/>
                    </a:lnTo>
                    <a:lnTo>
                      <a:pt x="122" y="532"/>
                    </a:lnTo>
                    <a:lnTo>
                      <a:pt x="118" y="534"/>
                    </a:lnTo>
                    <a:lnTo>
                      <a:pt x="116" y="536"/>
                    </a:lnTo>
                    <a:lnTo>
                      <a:pt x="112" y="536"/>
                    </a:lnTo>
                    <a:lnTo>
                      <a:pt x="112" y="536"/>
                    </a:lnTo>
                    <a:lnTo>
                      <a:pt x="106" y="536"/>
                    </a:lnTo>
                    <a:lnTo>
                      <a:pt x="98" y="536"/>
                    </a:lnTo>
                    <a:lnTo>
                      <a:pt x="96" y="536"/>
                    </a:lnTo>
                    <a:lnTo>
                      <a:pt x="92" y="532"/>
                    </a:lnTo>
                    <a:lnTo>
                      <a:pt x="90" y="534"/>
                    </a:lnTo>
                    <a:lnTo>
                      <a:pt x="88" y="534"/>
                    </a:lnTo>
                    <a:lnTo>
                      <a:pt x="84" y="534"/>
                    </a:lnTo>
                    <a:lnTo>
                      <a:pt x="84" y="532"/>
                    </a:lnTo>
                    <a:lnTo>
                      <a:pt x="82" y="532"/>
                    </a:lnTo>
                    <a:lnTo>
                      <a:pt x="80" y="534"/>
                    </a:lnTo>
                    <a:lnTo>
                      <a:pt x="78" y="530"/>
                    </a:lnTo>
                    <a:lnTo>
                      <a:pt x="78" y="528"/>
                    </a:lnTo>
                    <a:lnTo>
                      <a:pt x="74" y="528"/>
                    </a:lnTo>
                    <a:lnTo>
                      <a:pt x="72" y="528"/>
                    </a:lnTo>
                    <a:lnTo>
                      <a:pt x="74" y="528"/>
                    </a:lnTo>
                    <a:lnTo>
                      <a:pt x="70" y="528"/>
                    </a:lnTo>
                    <a:lnTo>
                      <a:pt x="68" y="528"/>
                    </a:lnTo>
                    <a:lnTo>
                      <a:pt x="66" y="528"/>
                    </a:lnTo>
                    <a:lnTo>
                      <a:pt x="66" y="528"/>
                    </a:lnTo>
                    <a:lnTo>
                      <a:pt x="66" y="528"/>
                    </a:lnTo>
                    <a:lnTo>
                      <a:pt x="68" y="526"/>
                    </a:lnTo>
                    <a:lnTo>
                      <a:pt x="66" y="524"/>
                    </a:lnTo>
                    <a:lnTo>
                      <a:pt x="64" y="526"/>
                    </a:lnTo>
                    <a:lnTo>
                      <a:pt x="60" y="526"/>
                    </a:lnTo>
                    <a:lnTo>
                      <a:pt x="58" y="524"/>
                    </a:lnTo>
                    <a:lnTo>
                      <a:pt x="58" y="524"/>
                    </a:lnTo>
                    <a:lnTo>
                      <a:pt x="56" y="524"/>
                    </a:lnTo>
                    <a:lnTo>
                      <a:pt x="52" y="520"/>
                    </a:lnTo>
                    <a:lnTo>
                      <a:pt x="50" y="518"/>
                    </a:lnTo>
                    <a:lnTo>
                      <a:pt x="48" y="516"/>
                    </a:lnTo>
                    <a:lnTo>
                      <a:pt x="46" y="516"/>
                    </a:lnTo>
                    <a:lnTo>
                      <a:pt x="44" y="516"/>
                    </a:lnTo>
                    <a:lnTo>
                      <a:pt x="44" y="518"/>
                    </a:lnTo>
                    <a:lnTo>
                      <a:pt x="46" y="520"/>
                    </a:lnTo>
                    <a:lnTo>
                      <a:pt x="46" y="522"/>
                    </a:lnTo>
                    <a:lnTo>
                      <a:pt x="50" y="524"/>
                    </a:lnTo>
                    <a:lnTo>
                      <a:pt x="50" y="526"/>
                    </a:lnTo>
                    <a:lnTo>
                      <a:pt x="54" y="528"/>
                    </a:lnTo>
                    <a:lnTo>
                      <a:pt x="54" y="528"/>
                    </a:lnTo>
                    <a:lnTo>
                      <a:pt x="52" y="528"/>
                    </a:lnTo>
                    <a:lnTo>
                      <a:pt x="52" y="530"/>
                    </a:lnTo>
                    <a:lnTo>
                      <a:pt x="52" y="532"/>
                    </a:lnTo>
                    <a:lnTo>
                      <a:pt x="56" y="530"/>
                    </a:lnTo>
                    <a:lnTo>
                      <a:pt x="58" y="528"/>
                    </a:lnTo>
                    <a:lnTo>
                      <a:pt x="60" y="530"/>
                    </a:lnTo>
                    <a:lnTo>
                      <a:pt x="58" y="530"/>
                    </a:lnTo>
                    <a:lnTo>
                      <a:pt x="58" y="532"/>
                    </a:lnTo>
                    <a:lnTo>
                      <a:pt x="60" y="532"/>
                    </a:lnTo>
                    <a:lnTo>
                      <a:pt x="60" y="534"/>
                    </a:lnTo>
                    <a:lnTo>
                      <a:pt x="58" y="534"/>
                    </a:lnTo>
                    <a:lnTo>
                      <a:pt x="56" y="536"/>
                    </a:lnTo>
                    <a:lnTo>
                      <a:pt x="60" y="536"/>
                    </a:lnTo>
                    <a:lnTo>
                      <a:pt x="60" y="536"/>
                    </a:lnTo>
                    <a:lnTo>
                      <a:pt x="62" y="536"/>
                    </a:lnTo>
                    <a:lnTo>
                      <a:pt x="64" y="536"/>
                    </a:lnTo>
                    <a:lnTo>
                      <a:pt x="64" y="536"/>
                    </a:lnTo>
                    <a:lnTo>
                      <a:pt x="70" y="538"/>
                    </a:lnTo>
                    <a:lnTo>
                      <a:pt x="74" y="542"/>
                    </a:lnTo>
                    <a:lnTo>
                      <a:pt x="74" y="542"/>
                    </a:lnTo>
                    <a:lnTo>
                      <a:pt x="74" y="544"/>
                    </a:lnTo>
                    <a:lnTo>
                      <a:pt x="74" y="546"/>
                    </a:lnTo>
                    <a:lnTo>
                      <a:pt x="74" y="546"/>
                    </a:lnTo>
                    <a:lnTo>
                      <a:pt x="74" y="548"/>
                    </a:lnTo>
                    <a:lnTo>
                      <a:pt x="74" y="552"/>
                    </a:lnTo>
                    <a:lnTo>
                      <a:pt x="72" y="552"/>
                    </a:lnTo>
                    <a:lnTo>
                      <a:pt x="72" y="554"/>
                    </a:lnTo>
                    <a:lnTo>
                      <a:pt x="74" y="556"/>
                    </a:lnTo>
                    <a:lnTo>
                      <a:pt x="74" y="558"/>
                    </a:lnTo>
                    <a:lnTo>
                      <a:pt x="78" y="562"/>
                    </a:lnTo>
                    <a:lnTo>
                      <a:pt x="76" y="564"/>
                    </a:lnTo>
                    <a:lnTo>
                      <a:pt x="80" y="564"/>
                    </a:lnTo>
                    <a:lnTo>
                      <a:pt x="80" y="568"/>
                    </a:lnTo>
                    <a:lnTo>
                      <a:pt x="80" y="570"/>
                    </a:lnTo>
                    <a:lnTo>
                      <a:pt x="78" y="572"/>
                    </a:lnTo>
                    <a:lnTo>
                      <a:pt x="80" y="574"/>
                    </a:lnTo>
                    <a:lnTo>
                      <a:pt x="82" y="576"/>
                    </a:lnTo>
                    <a:lnTo>
                      <a:pt x="86" y="576"/>
                    </a:lnTo>
                    <a:lnTo>
                      <a:pt x="88" y="576"/>
                    </a:lnTo>
                    <a:lnTo>
                      <a:pt x="90" y="576"/>
                    </a:lnTo>
                    <a:lnTo>
                      <a:pt x="90" y="578"/>
                    </a:lnTo>
                    <a:lnTo>
                      <a:pt x="94" y="578"/>
                    </a:lnTo>
                    <a:lnTo>
                      <a:pt x="94" y="582"/>
                    </a:lnTo>
                    <a:lnTo>
                      <a:pt x="94" y="584"/>
                    </a:lnTo>
                    <a:lnTo>
                      <a:pt x="98" y="584"/>
                    </a:lnTo>
                    <a:lnTo>
                      <a:pt x="100" y="584"/>
                    </a:lnTo>
                    <a:lnTo>
                      <a:pt x="104" y="584"/>
                    </a:lnTo>
                    <a:lnTo>
                      <a:pt x="106" y="586"/>
                    </a:lnTo>
                    <a:lnTo>
                      <a:pt x="108" y="586"/>
                    </a:lnTo>
                    <a:lnTo>
                      <a:pt x="110" y="584"/>
                    </a:lnTo>
                    <a:lnTo>
                      <a:pt x="112" y="584"/>
                    </a:lnTo>
                    <a:lnTo>
                      <a:pt x="114" y="582"/>
                    </a:lnTo>
                    <a:lnTo>
                      <a:pt x="114" y="578"/>
                    </a:lnTo>
                    <a:lnTo>
                      <a:pt x="112" y="576"/>
                    </a:lnTo>
                    <a:lnTo>
                      <a:pt x="112" y="576"/>
                    </a:lnTo>
                    <a:lnTo>
                      <a:pt x="112" y="576"/>
                    </a:lnTo>
                    <a:lnTo>
                      <a:pt x="110" y="574"/>
                    </a:lnTo>
                    <a:lnTo>
                      <a:pt x="110" y="572"/>
                    </a:lnTo>
                    <a:lnTo>
                      <a:pt x="108" y="574"/>
                    </a:lnTo>
                    <a:lnTo>
                      <a:pt x="106" y="574"/>
                    </a:lnTo>
                    <a:lnTo>
                      <a:pt x="104" y="574"/>
                    </a:lnTo>
                    <a:lnTo>
                      <a:pt x="100" y="572"/>
                    </a:lnTo>
                    <a:lnTo>
                      <a:pt x="98" y="570"/>
                    </a:lnTo>
                    <a:lnTo>
                      <a:pt x="96" y="568"/>
                    </a:lnTo>
                    <a:lnTo>
                      <a:pt x="94" y="566"/>
                    </a:lnTo>
                    <a:lnTo>
                      <a:pt x="92" y="562"/>
                    </a:lnTo>
                    <a:lnTo>
                      <a:pt x="96" y="562"/>
                    </a:lnTo>
                    <a:lnTo>
                      <a:pt x="96" y="562"/>
                    </a:lnTo>
                    <a:lnTo>
                      <a:pt x="96" y="560"/>
                    </a:lnTo>
                    <a:lnTo>
                      <a:pt x="96" y="558"/>
                    </a:lnTo>
                    <a:lnTo>
                      <a:pt x="96" y="556"/>
                    </a:lnTo>
                    <a:lnTo>
                      <a:pt x="96" y="556"/>
                    </a:lnTo>
                    <a:lnTo>
                      <a:pt x="98" y="556"/>
                    </a:lnTo>
                    <a:lnTo>
                      <a:pt x="102" y="556"/>
                    </a:lnTo>
                    <a:lnTo>
                      <a:pt x="106" y="558"/>
                    </a:lnTo>
                    <a:lnTo>
                      <a:pt x="106" y="560"/>
                    </a:lnTo>
                    <a:lnTo>
                      <a:pt x="110" y="562"/>
                    </a:lnTo>
                    <a:lnTo>
                      <a:pt x="114" y="562"/>
                    </a:lnTo>
                    <a:lnTo>
                      <a:pt x="114" y="564"/>
                    </a:lnTo>
                    <a:lnTo>
                      <a:pt x="116" y="564"/>
                    </a:lnTo>
                    <a:lnTo>
                      <a:pt x="124" y="568"/>
                    </a:lnTo>
                    <a:lnTo>
                      <a:pt x="128" y="570"/>
                    </a:lnTo>
                    <a:lnTo>
                      <a:pt x="130" y="570"/>
                    </a:lnTo>
                    <a:lnTo>
                      <a:pt x="132" y="568"/>
                    </a:lnTo>
                    <a:lnTo>
                      <a:pt x="132" y="564"/>
                    </a:lnTo>
                    <a:lnTo>
                      <a:pt x="134" y="564"/>
                    </a:lnTo>
                    <a:lnTo>
                      <a:pt x="136" y="562"/>
                    </a:lnTo>
                    <a:lnTo>
                      <a:pt x="132" y="558"/>
                    </a:lnTo>
                    <a:lnTo>
                      <a:pt x="126" y="552"/>
                    </a:lnTo>
                    <a:lnTo>
                      <a:pt x="124" y="548"/>
                    </a:lnTo>
                    <a:lnTo>
                      <a:pt x="126" y="546"/>
                    </a:lnTo>
                    <a:lnTo>
                      <a:pt x="128" y="544"/>
                    </a:lnTo>
                    <a:lnTo>
                      <a:pt x="132" y="540"/>
                    </a:lnTo>
                    <a:lnTo>
                      <a:pt x="132" y="536"/>
                    </a:lnTo>
                    <a:lnTo>
                      <a:pt x="134" y="536"/>
                    </a:lnTo>
                    <a:lnTo>
                      <a:pt x="136" y="534"/>
                    </a:lnTo>
                    <a:lnTo>
                      <a:pt x="142" y="530"/>
                    </a:lnTo>
                    <a:lnTo>
                      <a:pt x="144" y="524"/>
                    </a:lnTo>
                    <a:lnTo>
                      <a:pt x="146" y="524"/>
                    </a:lnTo>
                    <a:lnTo>
                      <a:pt x="148" y="524"/>
                    </a:lnTo>
                    <a:lnTo>
                      <a:pt x="150" y="526"/>
                    </a:lnTo>
                    <a:lnTo>
                      <a:pt x="154" y="526"/>
                    </a:lnTo>
                    <a:lnTo>
                      <a:pt x="158" y="526"/>
                    </a:lnTo>
                    <a:lnTo>
                      <a:pt x="160" y="528"/>
                    </a:lnTo>
                    <a:lnTo>
                      <a:pt x="160" y="530"/>
                    </a:lnTo>
                    <a:lnTo>
                      <a:pt x="162" y="528"/>
                    </a:lnTo>
                    <a:lnTo>
                      <a:pt x="166" y="530"/>
                    </a:lnTo>
                    <a:lnTo>
                      <a:pt x="166" y="534"/>
                    </a:lnTo>
                    <a:lnTo>
                      <a:pt x="168" y="534"/>
                    </a:lnTo>
                    <a:lnTo>
                      <a:pt x="168" y="530"/>
                    </a:lnTo>
                    <a:lnTo>
                      <a:pt x="166" y="526"/>
                    </a:lnTo>
                    <a:lnTo>
                      <a:pt x="166" y="526"/>
                    </a:lnTo>
                    <a:lnTo>
                      <a:pt x="166" y="520"/>
                    </a:lnTo>
                    <a:lnTo>
                      <a:pt x="168" y="518"/>
                    </a:lnTo>
                    <a:lnTo>
                      <a:pt x="166" y="516"/>
                    </a:lnTo>
                    <a:lnTo>
                      <a:pt x="166" y="516"/>
                    </a:lnTo>
                    <a:lnTo>
                      <a:pt x="166" y="514"/>
                    </a:lnTo>
                    <a:lnTo>
                      <a:pt x="166" y="512"/>
                    </a:lnTo>
                    <a:lnTo>
                      <a:pt x="166" y="512"/>
                    </a:lnTo>
                    <a:lnTo>
                      <a:pt x="164" y="510"/>
                    </a:lnTo>
                    <a:lnTo>
                      <a:pt x="162" y="508"/>
                    </a:lnTo>
                    <a:lnTo>
                      <a:pt x="158" y="508"/>
                    </a:lnTo>
                    <a:lnTo>
                      <a:pt x="158" y="506"/>
                    </a:lnTo>
                    <a:lnTo>
                      <a:pt x="158" y="502"/>
                    </a:lnTo>
                    <a:lnTo>
                      <a:pt x="158" y="496"/>
                    </a:lnTo>
                    <a:lnTo>
                      <a:pt x="160" y="496"/>
                    </a:lnTo>
                    <a:lnTo>
                      <a:pt x="158" y="494"/>
                    </a:lnTo>
                    <a:lnTo>
                      <a:pt x="158" y="492"/>
                    </a:lnTo>
                    <a:lnTo>
                      <a:pt x="160" y="490"/>
                    </a:lnTo>
                    <a:lnTo>
                      <a:pt x="158" y="488"/>
                    </a:lnTo>
                    <a:lnTo>
                      <a:pt x="158" y="486"/>
                    </a:lnTo>
                    <a:lnTo>
                      <a:pt x="158" y="480"/>
                    </a:lnTo>
                    <a:lnTo>
                      <a:pt x="154" y="478"/>
                    </a:lnTo>
                    <a:lnTo>
                      <a:pt x="148" y="474"/>
                    </a:lnTo>
                    <a:lnTo>
                      <a:pt x="148" y="472"/>
                    </a:lnTo>
                    <a:lnTo>
                      <a:pt x="150" y="472"/>
                    </a:lnTo>
                    <a:lnTo>
                      <a:pt x="156" y="476"/>
                    </a:lnTo>
                    <a:lnTo>
                      <a:pt x="158" y="476"/>
                    </a:lnTo>
                    <a:lnTo>
                      <a:pt x="160" y="474"/>
                    </a:lnTo>
                    <a:lnTo>
                      <a:pt x="164" y="474"/>
                    </a:lnTo>
                    <a:lnTo>
                      <a:pt x="172" y="474"/>
                    </a:lnTo>
                    <a:lnTo>
                      <a:pt x="174" y="476"/>
                    </a:lnTo>
                    <a:lnTo>
                      <a:pt x="174" y="480"/>
                    </a:lnTo>
                    <a:lnTo>
                      <a:pt x="176" y="482"/>
                    </a:lnTo>
                    <a:lnTo>
                      <a:pt x="180" y="482"/>
                    </a:lnTo>
                    <a:lnTo>
                      <a:pt x="180" y="484"/>
                    </a:lnTo>
                    <a:lnTo>
                      <a:pt x="184" y="488"/>
                    </a:lnTo>
                    <a:lnTo>
                      <a:pt x="184" y="490"/>
                    </a:lnTo>
                    <a:lnTo>
                      <a:pt x="178" y="490"/>
                    </a:lnTo>
                    <a:lnTo>
                      <a:pt x="178" y="492"/>
                    </a:lnTo>
                    <a:lnTo>
                      <a:pt x="174" y="492"/>
                    </a:lnTo>
                    <a:lnTo>
                      <a:pt x="172" y="494"/>
                    </a:lnTo>
                    <a:lnTo>
                      <a:pt x="172" y="494"/>
                    </a:lnTo>
                    <a:lnTo>
                      <a:pt x="172" y="496"/>
                    </a:lnTo>
                    <a:lnTo>
                      <a:pt x="170" y="496"/>
                    </a:lnTo>
                    <a:lnTo>
                      <a:pt x="170" y="498"/>
                    </a:lnTo>
                    <a:lnTo>
                      <a:pt x="170" y="500"/>
                    </a:lnTo>
                    <a:lnTo>
                      <a:pt x="172" y="502"/>
                    </a:lnTo>
                    <a:lnTo>
                      <a:pt x="176" y="506"/>
                    </a:lnTo>
                    <a:lnTo>
                      <a:pt x="182" y="512"/>
                    </a:lnTo>
                    <a:lnTo>
                      <a:pt x="184" y="512"/>
                    </a:lnTo>
                    <a:lnTo>
                      <a:pt x="186" y="510"/>
                    </a:lnTo>
                    <a:lnTo>
                      <a:pt x="188" y="514"/>
                    </a:lnTo>
                    <a:lnTo>
                      <a:pt x="190" y="512"/>
                    </a:lnTo>
                    <a:lnTo>
                      <a:pt x="192" y="512"/>
                    </a:lnTo>
                    <a:lnTo>
                      <a:pt x="192" y="510"/>
                    </a:lnTo>
                    <a:lnTo>
                      <a:pt x="198" y="508"/>
                    </a:lnTo>
                    <a:lnTo>
                      <a:pt x="198" y="506"/>
                    </a:lnTo>
                    <a:lnTo>
                      <a:pt x="198" y="502"/>
                    </a:lnTo>
                    <a:lnTo>
                      <a:pt x="198" y="500"/>
                    </a:lnTo>
                    <a:lnTo>
                      <a:pt x="198" y="496"/>
                    </a:lnTo>
                    <a:lnTo>
                      <a:pt x="196" y="494"/>
                    </a:lnTo>
                    <a:lnTo>
                      <a:pt x="198" y="494"/>
                    </a:lnTo>
                    <a:lnTo>
                      <a:pt x="204" y="494"/>
                    </a:lnTo>
                    <a:lnTo>
                      <a:pt x="206" y="492"/>
                    </a:lnTo>
                    <a:lnTo>
                      <a:pt x="210" y="494"/>
                    </a:lnTo>
                    <a:lnTo>
                      <a:pt x="208" y="492"/>
                    </a:lnTo>
                    <a:lnTo>
                      <a:pt x="206" y="488"/>
                    </a:lnTo>
                    <a:lnTo>
                      <a:pt x="204" y="486"/>
                    </a:lnTo>
                    <a:lnTo>
                      <a:pt x="206" y="486"/>
                    </a:lnTo>
                    <a:lnTo>
                      <a:pt x="208" y="488"/>
                    </a:lnTo>
                    <a:lnTo>
                      <a:pt x="210" y="486"/>
                    </a:lnTo>
                    <a:lnTo>
                      <a:pt x="214" y="482"/>
                    </a:lnTo>
                    <a:lnTo>
                      <a:pt x="216" y="480"/>
                    </a:lnTo>
                    <a:lnTo>
                      <a:pt x="220" y="474"/>
                    </a:lnTo>
                    <a:lnTo>
                      <a:pt x="220" y="474"/>
                    </a:lnTo>
                    <a:lnTo>
                      <a:pt x="222" y="472"/>
                    </a:lnTo>
                    <a:lnTo>
                      <a:pt x="226" y="472"/>
                    </a:lnTo>
                    <a:lnTo>
                      <a:pt x="228" y="472"/>
                    </a:lnTo>
                    <a:lnTo>
                      <a:pt x="228" y="470"/>
                    </a:lnTo>
                    <a:lnTo>
                      <a:pt x="234" y="468"/>
                    </a:lnTo>
                    <a:lnTo>
                      <a:pt x="234" y="470"/>
                    </a:lnTo>
                    <a:lnTo>
                      <a:pt x="234" y="470"/>
                    </a:lnTo>
                    <a:lnTo>
                      <a:pt x="236" y="472"/>
                    </a:lnTo>
                    <a:lnTo>
                      <a:pt x="234" y="474"/>
                    </a:lnTo>
                    <a:lnTo>
                      <a:pt x="236" y="474"/>
                    </a:lnTo>
                    <a:lnTo>
                      <a:pt x="238" y="472"/>
                    </a:lnTo>
                    <a:lnTo>
                      <a:pt x="238" y="470"/>
                    </a:lnTo>
                    <a:lnTo>
                      <a:pt x="238" y="470"/>
                    </a:lnTo>
                    <a:lnTo>
                      <a:pt x="236" y="468"/>
                    </a:lnTo>
                    <a:lnTo>
                      <a:pt x="236" y="466"/>
                    </a:lnTo>
                    <a:lnTo>
                      <a:pt x="240" y="462"/>
                    </a:lnTo>
                    <a:lnTo>
                      <a:pt x="242" y="462"/>
                    </a:lnTo>
                    <a:lnTo>
                      <a:pt x="242" y="464"/>
                    </a:lnTo>
                    <a:lnTo>
                      <a:pt x="240" y="464"/>
                    </a:lnTo>
                    <a:lnTo>
                      <a:pt x="240" y="466"/>
                    </a:lnTo>
                    <a:lnTo>
                      <a:pt x="242" y="468"/>
                    </a:lnTo>
                    <a:lnTo>
                      <a:pt x="244" y="468"/>
                    </a:lnTo>
                    <a:lnTo>
                      <a:pt x="244" y="466"/>
                    </a:lnTo>
                    <a:lnTo>
                      <a:pt x="244" y="464"/>
                    </a:lnTo>
                    <a:lnTo>
                      <a:pt x="242" y="462"/>
                    </a:lnTo>
                    <a:lnTo>
                      <a:pt x="242" y="460"/>
                    </a:lnTo>
                    <a:lnTo>
                      <a:pt x="244" y="458"/>
                    </a:lnTo>
                    <a:lnTo>
                      <a:pt x="250" y="456"/>
                    </a:lnTo>
                    <a:lnTo>
                      <a:pt x="254" y="456"/>
                    </a:lnTo>
                    <a:lnTo>
                      <a:pt x="256" y="456"/>
                    </a:lnTo>
                    <a:lnTo>
                      <a:pt x="254" y="458"/>
                    </a:lnTo>
                    <a:lnTo>
                      <a:pt x="250" y="458"/>
                    </a:lnTo>
                    <a:lnTo>
                      <a:pt x="246" y="460"/>
                    </a:lnTo>
                    <a:lnTo>
                      <a:pt x="248" y="462"/>
                    </a:lnTo>
                    <a:lnTo>
                      <a:pt x="248" y="462"/>
                    </a:lnTo>
                    <a:lnTo>
                      <a:pt x="250" y="460"/>
                    </a:lnTo>
                    <a:lnTo>
                      <a:pt x="254" y="464"/>
                    </a:lnTo>
                    <a:lnTo>
                      <a:pt x="252" y="464"/>
                    </a:lnTo>
                    <a:lnTo>
                      <a:pt x="252" y="466"/>
                    </a:lnTo>
                    <a:lnTo>
                      <a:pt x="252" y="468"/>
                    </a:lnTo>
                    <a:lnTo>
                      <a:pt x="252" y="470"/>
                    </a:lnTo>
                    <a:lnTo>
                      <a:pt x="250" y="470"/>
                    </a:lnTo>
                    <a:lnTo>
                      <a:pt x="246" y="472"/>
                    </a:lnTo>
                    <a:lnTo>
                      <a:pt x="248" y="474"/>
                    </a:lnTo>
                    <a:lnTo>
                      <a:pt x="250" y="474"/>
                    </a:lnTo>
                    <a:lnTo>
                      <a:pt x="250" y="474"/>
                    </a:lnTo>
                    <a:lnTo>
                      <a:pt x="252" y="474"/>
                    </a:lnTo>
                    <a:lnTo>
                      <a:pt x="254" y="472"/>
                    </a:lnTo>
                    <a:lnTo>
                      <a:pt x="256" y="474"/>
                    </a:lnTo>
                    <a:lnTo>
                      <a:pt x="256" y="478"/>
                    </a:lnTo>
                    <a:lnTo>
                      <a:pt x="258" y="474"/>
                    </a:lnTo>
                    <a:lnTo>
                      <a:pt x="260" y="472"/>
                    </a:lnTo>
                    <a:lnTo>
                      <a:pt x="262" y="470"/>
                    </a:lnTo>
                    <a:lnTo>
                      <a:pt x="262" y="472"/>
                    </a:lnTo>
                    <a:lnTo>
                      <a:pt x="264" y="474"/>
                    </a:lnTo>
                    <a:lnTo>
                      <a:pt x="266" y="472"/>
                    </a:lnTo>
                    <a:lnTo>
                      <a:pt x="266" y="472"/>
                    </a:lnTo>
                    <a:lnTo>
                      <a:pt x="266" y="470"/>
                    </a:lnTo>
                    <a:lnTo>
                      <a:pt x="264" y="468"/>
                    </a:lnTo>
                    <a:lnTo>
                      <a:pt x="264" y="468"/>
                    </a:lnTo>
                    <a:lnTo>
                      <a:pt x="266" y="466"/>
                    </a:lnTo>
                    <a:lnTo>
                      <a:pt x="268" y="466"/>
                    </a:lnTo>
                    <a:lnTo>
                      <a:pt x="268" y="464"/>
                    </a:lnTo>
                    <a:lnTo>
                      <a:pt x="272" y="462"/>
                    </a:lnTo>
                    <a:lnTo>
                      <a:pt x="274" y="462"/>
                    </a:lnTo>
                    <a:lnTo>
                      <a:pt x="276" y="462"/>
                    </a:lnTo>
                    <a:lnTo>
                      <a:pt x="276" y="462"/>
                    </a:lnTo>
                    <a:lnTo>
                      <a:pt x="278" y="462"/>
                    </a:lnTo>
                    <a:lnTo>
                      <a:pt x="284" y="462"/>
                    </a:lnTo>
                    <a:lnTo>
                      <a:pt x="286" y="462"/>
                    </a:lnTo>
                    <a:lnTo>
                      <a:pt x="286" y="460"/>
                    </a:lnTo>
                    <a:lnTo>
                      <a:pt x="286" y="458"/>
                    </a:lnTo>
                    <a:lnTo>
                      <a:pt x="290" y="458"/>
                    </a:lnTo>
                    <a:lnTo>
                      <a:pt x="290" y="456"/>
                    </a:lnTo>
                    <a:lnTo>
                      <a:pt x="292" y="454"/>
                    </a:lnTo>
                    <a:lnTo>
                      <a:pt x="294" y="454"/>
                    </a:lnTo>
                    <a:lnTo>
                      <a:pt x="298" y="452"/>
                    </a:lnTo>
                    <a:lnTo>
                      <a:pt x="298" y="452"/>
                    </a:lnTo>
                    <a:lnTo>
                      <a:pt x="300" y="450"/>
                    </a:lnTo>
                    <a:lnTo>
                      <a:pt x="302" y="452"/>
                    </a:lnTo>
                    <a:lnTo>
                      <a:pt x="300" y="452"/>
                    </a:lnTo>
                    <a:lnTo>
                      <a:pt x="302" y="454"/>
                    </a:lnTo>
                    <a:lnTo>
                      <a:pt x="304" y="456"/>
                    </a:lnTo>
                    <a:lnTo>
                      <a:pt x="304" y="458"/>
                    </a:lnTo>
                    <a:lnTo>
                      <a:pt x="302" y="460"/>
                    </a:lnTo>
                    <a:lnTo>
                      <a:pt x="304" y="462"/>
                    </a:lnTo>
                    <a:lnTo>
                      <a:pt x="302" y="464"/>
                    </a:lnTo>
                    <a:lnTo>
                      <a:pt x="304" y="466"/>
                    </a:lnTo>
                    <a:lnTo>
                      <a:pt x="310" y="466"/>
                    </a:lnTo>
                    <a:lnTo>
                      <a:pt x="312" y="464"/>
                    </a:lnTo>
                    <a:lnTo>
                      <a:pt x="312" y="464"/>
                    </a:lnTo>
                    <a:lnTo>
                      <a:pt x="310" y="462"/>
                    </a:lnTo>
                    <a:lnTo>
                      <a:pt x="308" y="458"/>
                    </a:lnTo>
                    <a:lnTo>
                      <a:pt x="308" y="458"/>
                    </a:lnTo>
                    <a:lnTo>
                      <a:pt x="310" y="456"/>
                    </a:lnTo>
                    <a:lnTo>
                      <a:pt x="314" y="458"/>
                    </a:lnTo>
                    <a:lnTo>
                      <a:pt x="316" y="456"/>
                    </a:lnTo>
                    <a:lnTo>
                      <a:pt x="316" y="452"/>
                    </a:lnTo>
                    <a:lnTo>
                      <a:pt x="318" y="452"/>
                    </a:lnTo>
                    <a:lnTo>
                      <a:pt x="320" y="452"/>
                    </a:lnTo>
                    <a:lnTo>
                      <a:pt x="322" y="454"/>
                    </a:lnTo>
                    <a:lnTo>
                      <a:pt x="320" y="450"/>
                    </a:lnTo>
                    <a:lnTo>
                      <a:pt x="316" y="450"/>
                    </a:lnTo>
                    <a:lnTo>
                      <a:pt x="316" y="446"/>
                    </a:lnTo>
                    <a:lnTo>
                      <a:pt x="314" y="442"/>
                    </a:lnTo>
                    <a:lnTo>
                      <a:pt x="312" y="442"/>
                    </a:lnTo>
                    <a:lnTo>
                      <a:pt x="312" y="444"/>
                    </a:lnTo>
                    <a:lnTo>
                      <a:pt x="310" y="442"/>
                    </a:lnTo>
                    <a:lnTo>
                      <a:pt x="310" y="438"/>
                    </a:lnTo>
                    <a:lnTo>
                      <a:pt x="308" y="438"/>
                    </a:lnTo>
                    <a:lnTo>
                      <a:pt x="306" y="434"/>
                    </a:lnTo>
                    <a:lnTo>
                      <a:pt x="306" y="434"/>
                    </a:lnTo>
                    <a:lnTo>
                      <a:pt x="310" y="432"/>
                    </a:lnTo>
                    <a:lnTo>
                      <a:pt x="310" y="430"/>
                    </a:lnTo>
                    <a:lnTo>
                      <a:pt x="308" y="428"/>
                    </a:lnTo>
                    <a:lnTo>
                      <a:pt x="310" y="426"/>
                    </a:lnTo>
                    <a:lnTo>
                      <a:pt x="312" y="426"/>
                    </a:lnTo>
                    <a:lnTo>
                      <a:pt x="312" y="426"/>
                    </a:lnTo>
                    <a:lnTo>
                      <a:pt x="314" y="428"/>
                    </a:lnTo>
                    <a:lnTo>
                      <a:pt x="318" y="428"/>
                    </a:lnTo>
                    <a:lnTo>
                      <a:pt x="318" y="428"/>
                    </a:lnTo>
                    <a:lnTo>
                      <a:pt x="328" y="426"/>
                    </a:lnTo>
                    <a:lnTo>
                      <a:pt x="340" y="428"/>
                    </a:lnTo>
                    <a:lnTo>
                      <a:pt x="344" y="430"/>
                    </a:lnTo>
                    <a:lnTo>
                      <a:pt x="352" y="432"/>
                    </a:lnTo>
                    <a:lnTo>
                      <a:pt x="352" y="434"/>
                    </a:lnTo>
                    <a:lnTo>
                      <a:pt x="352" y="436"/>
                    </a:lnTo>
                    <a:lnTo>
                      <a:pt x="352" y="438"/>
                    </a:lnTo>
                    <a:lnTo>
                      <a:pt x="354" y="436"/>
                    </a:lnTo>
                    <a:lnTo>
                      <a:pt x="358" y="436"/>
                    </a:lnTo>
                    <a:lnTo>
                      <a:pt x="360" y="438"/>
                    </a:lnTo>
                    <a:lnTo>
                      <a:pt x="362" y="438"/>
                    </a:lnTo>
                    <a:lnTo>
                      <a:pt x="362" y="440"/>
                    </a:lnTo>
                    <a:lnTo>
                      <a:pt x="366" y="440"/>
                    </a:lnTo>
                    <a:lnTo>
                      <a:pt x="374" y="444"/>
                    </a:lnTo>
                    <a:lnTo>
                      <a:pt x="380" y="444"/>
                    </a:lnTo>
                    <a:lnTo>
                      <a:pt x="382" y="446"/>
                    </a:lnTo>
                    <a:lnTo>
                      <a:pt x="384" y="450"/>
                    </a:lnTo>
                    <a:lnTo>
                      <a:pt x="388" y="452"/>
                    </a:lnTo>
                    <a:lnTo>
                      <a:pt x="392" y="454"/>
                    </a:lnTo>
                    <a:lnTo>
                      <a:pt x="394" y="458"/>
                    </a:lnTo>
                    <a:lnTo>
                      <a:pt x="398" y="460"/>
                    </a:lnTo>
                    <a:lnTo>
                      <a:pt x="398" y="458"/>
                    </a:lnTo>
                    <a:lnTo>
                      <a:pt x="396" y="454"/>
                    </a:lnTo>
                    <a:lnTo>
                      <a:pt x="398" y="454"/>
                    </a:lnTo>
                    <a:lnTo>
                      <a:pt x="398" y="452"/>
                    </a:lnTo>
                    <a:lnTo>
                      <a:pt x="396" y="450"/>
                    </a:lnTo>
                    <a:lnTo>
                      <a:pt x="398" y="448"/>
                    </a:lnTo>
                    <a:lnTo>
                      <a:pt x="398" y="442"/>
                    </a:lnTo>
                    <a:lnTo>
                      <a:pt x="400" y="440"/>
                    </a:lnTo>
                    <a:lnTo>
                      <a:pt x="398" y="440"/>
                    </a:lnTo>
                    <a:lnTo>
                      <a:pt x="398" y="440"/>
                    </a:lnTo>
                    <a:lnTo>
                      <a:pt x="394" y="440"/>
                    </a:lnTo>
                    <a:lnTo>
                      <a:pt x="394" y="440"/>
                    </a:lnTo>
                    <a:lnTo>
                      <a:pt x="390" y="440"/>
                    </a:lnTo>
                    <a:lnTo>
                      <a:pt x="386" y="434"/>
                    </a:lnTo>
                    <a:lnTo>
                      <a:pt x="384" y="434"/>
                    </a:lnTo>
                    <a:lnTo>
                      <a:pt x="382" y="432"/>
                    </a:lnTo>
                    <a:lnTo>
                      <a:pt x="382" y="428"/>
                    </a:lnTo>
                    <a:lnTo>
                      <a:pt x="380" y="426"/>
                    </a:lnTo>
                    <a:lnTo>
                      <a:pt x="378" y="430"/>
                    </a:lnTo>
                    <a:lnTo>
                      <a:pt x="376" y="428"/>
                    </a:lnTo>
                    <a:lnTo>
                      <a:pt x="374" y="428"/>
                    </a:lnTo>
                    <a:lnTo>
                      <a:pt x="372" y="426"/>
                    </a:lnTo>
                    <a:lnTo>
                      <a:pt x="370" y="428"/>
                    </a:lnTo>
                    <a:lnTo>
                      <a:pt x="368" y="424"/>
                    </a:lnTo>
                    <a:lnTo>
                      <a:pt x="366" y="422"/>
                    </a:lnTo>
                    <a:lnTo>
                      <a:pt x="366" y="416"/>
                    </a:lnTo>
                    <a:lnTo>
                      <a:pt x="366" y="414"/>
                    </a:lnTo>
                    <a:lnTo>
                      <a:pt x="366" y="416"/>
                    </a:lnTo>
                    <a:lnTo>
                      <a:pt x="368" y="414"/>
                    </a:lnTo>
                    <a:lnTo>
                      <a:pt x="368" y="412"/>
                    </a:lnTo>
                    <a:lnTo>
                      <a:pt x="366" y="410"/>
                    </a:lnTo>
                    <a:lnTo>
                      <a:pt x="364" y="406"/>
                    </a:lnTo>
                    <a:lnTo>
                      <a:pt x="366" y="404"/>
                    </a:lnTo>
                    <a:lnTo>
                      <a:pt x="368" y="404"/>
                    </a:lnTo>
                    <a:lnTo>
                      <a:pt x="366" y="402"/>
                    </a:lnTo>
                    <a:lnTo>
                      <a:pt x="364" y="402"/>
                    </a:lnTo>
                    <a:lnTo>
                      <a:pt x="362" y="396"/>
                    </a:lnTo>
                    <a:lnTo>
                      <a:pt x="360" y="396"/>
                    </a:lnTo>
                    <a:lnTo>
                      <a:pt x="358" y="396"/>
                    </a:lnTo>
                    <a:lnTo>
                      <a:pt x="356" y="394"/>
                    </a:lnTo>
                    <a:lnTo>
                      <a:pt x="356" y="390"/>
                    </a:lnTo>
                    <a:lnTo>
                      <a:pt x="358" y="388"/>
                    </a:lnTo>
                    <a:lnTo>
                      <a:pt x="356" y="386"/>
                    </a:lnTo>
                    <a:lnTo>
                      <a:pt x="354" y="382"/>
                    </a:lnTo>
                    <a:lnTo>
                      <a:pt x="356" y="382"/>
                    </a:lnTo>
                    <a:lnTo>
                      <a:pt x="360" y="376"/>
                    </a:lnTo>
                    <a:lnTo>
                      <a:pt x="364" y="374"/>
                    </a:lnTo>
                    <a:lnTo>
                      <a:pt x="364" y="372"/>
                    </a:lnTo>
                    <a:lnTo>
                      <a:pt x="364" y="368"/>
                    </a:lnTo>
                    <a:lnTo>
                      <a:pt x="362" y="366"/>
                    </a:lnTo>
                    <a:lnTo>
                      <a:pt x="364" y="364"/>
                    </a:lnTo>
                    <a:lnTo>
                      <a:pt x="362" y="360"/>
                    </a:lnTo>
                    <a:lnTo>
                      <a:pt x="362" y="356"/>
                    </a:lnTo>
                    <a:lnTo>
                      <a:pt x="364" y="354"/>
                    </a:lnTo>
                    <a:lnTo>
                      <a:pt x="362" y="354"/>
                    </a:lnTo>
                    <a:lnTo>
                      <a:pt x="362" y="350"/>
                    </a:lnTo>
                    <a:lnTo>
                      <a:pt x="360" y="348"/>
                    </a:lnTo>
                    <a:lnTo>
                      <a:pt x="362" y="344"/>
                    </a:lnTo>
                    <a:lnTo>
                      <a:pt x="364" y="344"/>
                    </a:lnTo>
                    <a:lnTo>
                      <a:pt x="360" y="340"/>
                    </a:lnTo>
                    <a:lnTo>
                      <a:pt x="362" y="336"/>
                    </a:lnTo>
                    <a:lnTo>
                      <a:pt x="362" y="332"/>
                    </a:lnTo>
                    <a:lnTo>
                      <a:pt x="364" y="330"/>
                    </a:lnTo>
                    <a:lnTo>
                      <a:pt x="366" y="332"/>
                    </a:lnTo>
                    <a:lnTo>
                      <a:pt x="364" y="332"/>
                    </a:lnTo>
                    <a:lnTo>
                      <a:pt x="366" y="334"/>
                    </a:lnTo>
                    <a:lnTo>
                      <a:pt x="368" y="332"/>
                    </a:lnTo>
                    <a:lnTo>
                      <a:pt x="372" y="332"/>
                    </a:lnTo>
                    <a:lnTo>
                      <a:pt x="374" y="330"/>
                    </a:lnTo>
                    <a:lnTo>
                      <a:pt x="376" y="332"/>
                    </a:lnTo>
                    <a:lnTo>
                      <a:pt x="380" y="332"/>
                    </a:lnTo>
                    <a:lnTo>
                      <a:pt x="380" y="330"/>
                    </a:lnTo>
                    <a:lnTo>
                      <a:pt x="384" y="330"/>
                    </a:lnTo>
                    <a:lnTo>
                      <a:pt x="390" y="334"/>
                    </a:lnTo>
                    <a:lnTo>
                      <a:pt x="394" y="334"/>
                    </a:lnTo>
                    <a:lnTo>
                      <a:pt x="396" y="334"/>
                    </a:lnTo>
                    <a:lnTo>
                      <a:pt x="398" y="336"/>
                    </a:lnTo>
                    <a:lnTo>
                      <a:pt x="396" y="338"/>
                    </a:lnTo>
                    <a:lnTo>
                      <a:pt x="398" y="340"/>
                    </a:lnTo>
                    <a:lnTo>
                      <a:pt x="398" y="344"/>
                    </a:lnTo>
                    <a:lnTo>
                      <a:pt x="398" y="344"/>
                    </a:lnTo>
                    <a:lnTo>
                      <a:pt x="398" y="348"/>
                    </a:lnTo>
                    <a:lnTo>
                      <a:pt x="400" y="354"/>
                    </a:lnTo>
                    <a:lnTo>
                      <a:pt x="400" y="360"/>
                    </a:lnTo>
                    <a:lnTo>
                      <a:pt x="400" y="362"/>
                    </a:lnTo>
                    <a:lnTo>
                      <a:pt x="400" y="364"/>
                    </a:lnTo>
                    <a:lnTo>
                      <a:pt x="402" y="366"/>
                    </a:lnTo>
                    <a:lnTo>
                      <a:pt x="400" y="368"/>
                    </a:lnTo>
                    <a:lnTo>
                      <a:pt x="398" y="368"/>
                    </a:lnTo>
                    <a:lnTo>
                      <a:pt x="400" y="372"/>
                    </a:lnTo>
                    <a:lnTo>
                      <a:pt x="402" y="374"/>
                    </a:lnTo>
                    <a:lnTo>
                      <a:pt x="404" y="376"/>
                    </a:lnTo>
                    <a:lnTo>
                      <a:pt x="408" y="378"/>
                    </a:lnTo>
                    <a:lnTo>
                      <a:pt x="408" y="378"/>
                    </a:lnTo>
                    <a:lnTo>
                      <a:pt x="408" y="378"/>
                    </a:lnTo>
                    <a:lnTo>
                      <a:pt x="410" y="378"/>
                    </a:lnTo>
                    <a:lnTo>
                      <a:pt x="410" y="384"/>
                    </a:lnTo>
                    <a:lnTo>
                      <a:pt x="414" y="386"/>
                    </a:lnTo>
                    <a:lnTo>
                      <a:pt x="416" y="388"/>
                    </a:lnTo>
                    <a:lnTo>
                      <a:pt x="416" y="396"/>
                    </a:lnTo>
                    <a:lnTo>
                      <a:pt x="418" y="398"/>
                    </a:lnTo>
                    <a:lnTo>
                      <a:pt x="418" y="400"/>
                    </a:lnTo>
                    <a:lnTo>
                      <a:pt x="418" y="402"/>
                    </a:lnTo>
                    <a:lnTo>
                      <a:pt x="420" y="404"/>
                    </a:lnTo>
                    <a:lnTo>
                      <a:pt x="420" y="408"/>
                    </a:lnTo>
                    <a:lnTo>
                      <a:pt x="424" y="414"/>
                    </a:lnTo>
                    <a:lnTo>
                      <a:pt x="422" y="416"/>
                    </a:lnTo>
                    <a:lnTo>
                      <a:pt x="424" y="418"/>
                    </a:lnTo>
                    <a:lnTo>
                      <a:pt x="428" y="420"/>
                    </a:lnTo>
                    <a:lnTo>
                      <a:pt x="426" y="424"/>
                    </a:lnTo>
                    <a:lnTo>
                      <a:pt x="428" y="424"/>
                    </a:lnTo>
                    <a:lnTo>
                      <a:pt x="428" y="430"/>
                    </a:lnTo>
                    <a:lnTo>
                      <a:pt x="434" y="436"/>
                    </a:lnTo>
                    <a:lnTo>
                      <a:pt x="438" y="438"/>
                    </a:lnTo>
                    <a:lnTo>
                      <a:pt x="438" y="438"/>
                    </a:lnTo>
                    <a:lnTo>
                      <a:pt x="440" y="440"/>
                    </a:lnTo>
                    <a:lnTo>
                      <a:pt x="444" y="444"/>
                    </a:lnTo>
                    <a:lnTo>
                      <a:pt x="444" y="444"/>
                    </a:lnTo>
                    <a:lnTo>
                      <a:pt x="442" y="444"/>
                    </a:lnTo>
                    <a:lnTo>
                      <a:pt x="442" y="448"/>
                    </a:lnTo>
                    <a:lnTo>
                      <a:pt x="442" y="450"/>
                    </a:lnTo>
                    <a:lnTo>
                      <a:pt x="444" y="456"/>
                    </a:lnTo>
                    <a:lnTo>
                      <a:pt x="446" y="458"/>
                    </a:lnTo>
                    <a:lnTo>
                      <a:pt x="448" y="462"/>
                    </a:lnTo>
                    <a:lnTo>
                      <a:pt x="444" y="464"/>
                    </a:lnTo>
                    <a:lnTo>
                      <a:pt x="446" y="466"/>
                    </a:lnTo>
                    <a:lnTo>
                      <a:pt x="444" y="466"/>
                    </a:lnTo>
                    <a:lnTo>
                      <a:pt x="444" y="468"/>
                    </a:lnTo>
                    <a:lnTo>
                      <a:pt x="444" y="474"/>
                    </a:lnTo>
                    <a:lnTo>
                      <a:pt x="442" y="476"/>
                    </a:lnTo>
                    <a:lnTo>
                      <a:pt x="442" y="476"/>
                    </a:lnTo>
                    <a:lnTo>
                      <a:pt x="444" y="476"/>
                    </a:lnTo>
                    <a:lnTo>
                      <a:pt x="444" y="478"/>
                    </a:lnTo>
                    <a:lnTo>
                      <a:pt x="442" y="478"/>
                    </a:lnTo>
                    <a:lnTo>
                      <a:pt x="442" y="484"/>
                    </a:lnTo>
                    <a:lnTo>
                      <a:pt x="440" y="486"/>
                    </a:lnTo>
                    <a:lnTo>
                      <a:pt x="438" y="484"/>
                    </a:lnTo>
                    <a:lnTo>
                      <a:pt x="438" y="486"/>
                    </a:lnTo>
                    <a:lnTo>
                      <a:pt x="440" y="488"/>
                    </a:lnTo>
                    <a:lnTo>
                      <a:pt x="440" y="490"/>
                    </a:lnTo>
                    <a:lnTo>
                      <a:pt x="438" y="492"/>
                    </a:lnTo>
                    <a:lnTo>
                      <a:pt x="436" y="494"/>
                    </a:lnTo>
                    <a:lnTo>
                      <a:pt x="430" y="494"/>
                    </a:lnTo>
                    <a:lnTo>
                      <a:pt x="428" y="492"/>
                    </a:lnTo>
                    <a:lnTo>
                      <a:pt x="432" y="490"/>
                    </a:lnTo>
                    <a:lnTo>
                      <a:pt x="432" y="488"/>
                    </a:lnTo>
                    <a:lnTo>
                      <a:pt x="430" y="488"/>
                    </a:lnTo>
                    <a:lnTo>
                      <a:pt x="430" y="490"/>
                    </a:lnTo>
                    <a:lnTo>
                      <a:pt x="428" y="490"/>
                    </a:lnTo>
                    <a:lnTo>
                      <a:pt x="422" y="486"/>
                    </a:lnTo>
                    <a:lnTo>
                      <a:pt x="420" y="488"/>
                    </a:lnTo>
                    <a:lnTo>
                      <a:pt x="414" y="490"/>
                    </a:lnTo>
                    <a:lnTo>
                      <a:pt x="410" y="490"/>
                    </a:lnTo>
                    <a:lnTo>
                      <a:pt x="408" y="494"/>
                    </a:lnTo>
                    <a:lnTo>
                      <a:pt x="410" y="494"/>
                    </a:lnTo>
                    <a:lnTo>
                      <a:pt x="410" y="494"/>
                    </a:lnTo>
                    <a:lnTo>
                      <a:pt x="412" y="492"/>
                    </a:lnTo>
                    <a:lnTo>
                      <a:pt x="416" y="492"/>
                    </a:lnTo>
                    <a:lnTo>
                      <a:pt x="416" y="494"/>
                    </a:lnTo>
                    <a:lnTo>
                      <a:pt x="420" y="496"/>
                    </a:lnTo>
                    <a:lnTo>
                      <a:pt x="430" y="498"/>
                    </a:lnTo>
                    <a:lnTo>
                      <a:pt x="434" y="500"/>
                    </a:lnTo>
                    <a:lnTo>
                      <a:pt x="438" y="498"/>
                    </a:lnTo>
                    <a:lnTo>
                      <a:pt x="442" y="498"/>
                    </a:lnTo>
                    <a:lnTo>
                      <a:pt x="442" y="500"/>
                    </a:lnTo>
                    <a:lnTo>
                      <a:pt x="448" y="500"/>
                    </a:lnTo>
                    <a:lnTo>
                      <a:pt x="452" y="498"/>
                    </a:lnTo>
                    <a:lnTo>
                      <a:pt x="452" y="496"/>
                    </a:lnTo>
                    <a:lnTo>
                      <a:pt x="450" y="494"/>
                    </a:lnTo>
                    <a:lnTo>
                      <a:pt x="450" y="492"/>
                    </a:lnTo>
                    <a:lnTo>
                      <a:pt x="452" y="490"/>
                    </a:lnTo>
                    <a:lnTo>
                      <a:pt x="454" y="488"/>
                    </a:lnTo>
                    <a:lnTo>
                      <a:pt x="454" y="486"/>
                    </a:lnTo>
                    <a:lnTo>
                      <a:pt x="458" y="482"/>
                    </a:lnTo>
                    <a:lnTo>
                      <a:pt x="458" y="480"/>
                    </a:lnTo>
                    <a:lnTo>
                      <a:pt x="460" y="474"/>
                    </a:lnTo>
                    <a:lnTo>
                      <a:pt x="458" y="472"/>
                    </a:lnTo>
                    <a:lnTo>
                      <a:pt x="458" y="466"/>
                    </a:lnTo>
                    <a:lnTo>
                      <a:pt x="462" y="460"/>
                    </a:lnTo>
                    <a:lnTo>
                      <a:pt x="462" y="458"/>
                    </a:lnTo>
                    <a:lnTo>
                      <a:pt x="458" y="450"/>
                    </a:lnTo>
                    <a:lnTo>
                      <a:pt x="454" y="446"/>
                    </a:lnTo>
                    <a:lnTo>
                      <a:pt x="452" y="444"/>
                    </a:lnTo>
                    <a:lnTo>
                      <a:pt x="452" y="438"/>
                    </a:lnTo>
                    <a:lnTo>
                      <a:pt x="456" y="434"/>
                    </a:lnTo>
                    <a:lnTo>
                      <a:pt x="458" y="430"/>
                    </a:lnTo>
                    <a:lnTo>
                      <a:pt x="462" y="430"/>
                    </a:lnTo>
                    <a:lnTo>
                      <a:pt x="466" y="426"/>
                    </a:lnTo>
                    <a:lnTo>
                      <a:pt x="470" y="426"/>
                    </a:lnTo>
                    <a:lnTo>
                      <a:pt x="474" y="430"/>
                    </a:lnTo>
                    <a:lnTo>
                      <a:pt x="474" y="432"/>
                    </a:lnTo>
                    <a:lnTo>
                      <a:pt x="478" y="434"/>
                    </a:lnTo>
                    <a:lnTo>
                      <a:pt x="478" y="436"/>
                    </a:lnTo>
                    <a:lnTo>
                      <a:pt x="480" y="436"/>
                    </a:lnTo>
                    <a:lnTo>
                      <a:pt x="482" y="440"/>
                    </a:lnTo>
                    <a:lnTo>
                      <a:pt x="482" y="444"/>
                    </a:lnTo>
                    <a:lnTo>
                      <a:pt x="484" y="444"/>
                    </a:lnTo>
                    <a:lnTo>
                      <a:pt x="484" y="448"/>
                    </a:lnTo>
                    <a:lnTo>
                      <a:pt x="486" y="450"/>
                    </a:lnTo>
                    <a:lnTo>
                      <a:pt x="488" y="454"/>
                    </a:lnTo>
                    <a:lnTo>
                      <a:pt x="486" y="454"/>
                    </a:lnTo>
                    <a:lnTo>
                      <a:pt x="488" y="458"/>
                    </a:lnTo>
                    <a:lnTo>
                      <a:pt x="492" y="458"/>
                    </a:lnTo>
                    <a:lnTo>
                      <a:pt x="494" y="460"/>
                    </a:lnTo>
                    <a:lnTo>
                      <a:pt x="498" y="458"/>
                    </a:lnTo>
                    <a:lnTo>
                      <a:pt x="500" y="458"/>
                    </a:lnTo>
                    <a:lnTo>
                      <a:pt x="504" y="458"/>
                    </a:lnTo>
                    <a:lnTo>
                      <a:pt x="504" y="456"/>
                    </a:lnTo>
                    <a:lnTo>
                      <a:pt x="506" y="456"/>
                    </a:lnTo>
                    <a:lnTo>
                      <a:pt x="504" y="456"/>
                    </a:lnTo>
                    <a:lnTo>
                      <a:pt x="502" y="456"/>
                    </a:lnTo>
                    <a:lnTo>
                      <a:pt x="500" y="454"/>
                    </a:lnTo>
                    <a:lnTo>
                      <a:pt x="498" y="458"/>
                    </a:lnTo>
                    <a:lnTo>
                      <a:pt x="496" y="458"/>
                    </a:lnTo>
                    <a:lnTo>
                      <a:pt x="494" y="454"/>
                    </a:lnTo>
                    <a:lnTo>
                      <a:pt x="492" y="456"/>
                    </a:lnTo>
                    <a:lnTo>
                      <a:pt x="490" y="452"/>
                    </a:lnTo>
                    <a:lnTo>
                      <a:pt x="490" y="452"/>
                    </a:lnTo>
                    <a:lnTo>
                      <a:pt x="490" y="450"/>
                    </a:lnTo>
                    <a:lnTo>
                      <a:pt x="488" y="446"/>
                    </a:lnTo>
                    <a:lnTo>
                      <a:pt x="488" y="442"/>
                    </a:lnTo>
                    <a:lnTo>
                      <a:pt x="490" y="442"/>
                    </a:lnTo>
                    <a:lnTo>
                      <a:pt x="492" y="440"/>
                    </a:lnTo>
                    <a:lnTo>
                      <a:pt x="490" y="438"/>
                    </a:lnTo>
                    <a:lnTo>
                      <a:pt x="490" y="436"/>
                    </a:lnTo>
                    <a:lnTo>
                      <a:pt x="488" y="436"/>
                    </a:lnTo>
                    <a:lnTo>
                      <a:pt x="488" y="434"/>
                    </a:lnTo>
                    <a:lnTo>
                      <a:pt x="484" y="432"/>
                    </a:lnTo>
                    <a:lnTo>
                      <a:pt x="484" y="430"/>
                    </a:lnTo>
                    <a:lnTo>
                      <a:pt x="482" y="426"/>
                    </a:lnTo>
                    <a:lnTo>
                      <a:pt x="478" y="426"/>
                    </a:lnTo>
                    <a:lnTo>
                      <a:pt x="470" y="424"/>
                    </a:lnTo>
                    <a:lnTo>
                      <a:pt x="470" y="422"/>
                    </a:lnTo>
                    <a:lnTo>
                      <a:pt x="468" y="422"/>
                    </a:lnTo>
                    <a:lnTo>
                      <a:pt x="462" y="420"/>
                    </a:lnTo>
                    <a:lnTo>
                      <a:pt x="460" y="420"/>
                    </a:lnTo>
                    <a:lnTo>
                      <a:pt x="458" y="420"/>
                    </a:lnTo>
                    <a:lnTo>
                      <a:pt x="454" y="422"/>
                    </a:lnTo>
                    <a:lnTo>
                      <a:pt x="454" y="426"/>
                    </a:lnTo>
                    <a:lnTo>
                      <a:pt x="452" y="428"/>
                    </a:lnTo>
                    <a:lnTo>
                      <a:pt x="448" y="426"/>
                    </a:lnTo>
                    <a:lnTo>
                      <a:pt x="444" y="428"/>
                    </a:lnTo>
                    <a:lnTo>
                      <a:pt x="440" y="426"/>
                    </a:lnTo>
                    <a:lnTo>
                      <a:pt x="440" y="426"/>
                    </a:lnTo>
                    <a:lnTo>
                      <a:pt x="440" y="422"/>
                    </a:lnTo>
                    <a:lnTo>
                      <a:pt x="440" y="420"/>
                    </a:lnTo>
                    <a:lnTo>
                      <a:pt x="434" y="414"/>
                    </a:lnTo>
                    <a:lnTo>
                      <a:pt x="434" y="412"/>
                    </a:lnTo>
                    <a:lnTo>
                      <a:pt x="434" y="406"/>
                    </a:lnTo>
                    <a:lnTo>
                      <a:pt x="430" y="402"/>
                    </a:lnTo>
                    <a:lnTo>
                      <a:pt x="432" y="398"/>
                    </a:lnTo>
                    <a:lnTo>
                      <a:pt x="432" y="390"/>
                    </a:lnTo>
                    <a:lnTo>
                      <a:pt x="430" y="386"/>
                    </a:lnTo>
                    <a:lnTo>
                      <a:pt x="428" y="382"/>
                    </a:lnTo>
                    <a:lnTo>
                      <a:pt x="424" y="382"/>
                    </a:lnTo>
                    <a:lnTo>
                      <a:pt x="422" y="380"/>
                    </a:lnTo>
                    <a:lnTo>
                      <a:pt x="416" y="376"/>
                    </a:lnTo>
                    <a:lnTo>
                      <a:pt x="412" y="372"/>
                    </a:lnTo>
                    <a:lnTo>
                      <a:pt x="412" y="368"/>
                    </a:lnTo>
                    <a:lnTo>
                      <a:pt x="414" y="364"/>
                    </a:lnTo>
                    <a:lnTo>
                      <a:pt x="414" y="360"/>
                    </a:lnTo>
                    <a:lnTo>
                      <a:pt x="412" y="358"/>
                    </a:lnTo>
                    <a:lnTo>
                      <a:pt x="412" y="358"/>
                    </a:lnTo>
                    <a:lnTo>
                      <a:pt x="414" y="354"/>
                    </a:lnTo>
                    <a:lnTo>
                      <a:pt x="418" y="350"/>
                    </a:lnTo>
                    <a:lnTo>
                      <a:pt x="420" y="344"/>
                    </a:lnTo>
                    <a:lnTo>
                      <a:pt x="418" y="338"/>
                    </a:lnTo>
                    <a:lnTo>
                      <a:pt x="412" y="328"/>
                    </a:lnTo>
                    <a:lnTo>
                      <a:pt x="414" y="326"/>
                    </a:lnTo>
                    <a:lnTo>
                      <a:pt x="418" y="330"/>
                    </a:lnTo>
                    <a:lnTo>
                      <a:pt x="418" y="334"/>
                    </a:lnTo>
                    <a:lnTo>
                      <a:pt x="420" y="334"/>
                    </a:lnTo>
                    <a:lnTo>
                      <a:pt x="422" y="334"/>
                    </a:lnTo>
                    <a:lnTo>
                      <a:pt x="422" y="338"/>
                    </a:lnTo>
                    <a:lnTo>
                      <a:pt x="424" y="340"/>
                    </a:lnTo>
                    <a:lnTo>
                      <a:pt x="424" y="346"/>
                    </a:lnTo>
                    <a:lnTo>
                      <a:pt x="426" y="350"/>
                    </a:lnTo>
                    <a:lnTo>
                      <a:pt x="424" y="354"/>
                    </a:lnTo>
                    <a:lnTo>
                      <a:pt x="426" y="356"/>
                    </a:lnTo>
                    <a:lnTo>
                      <a:pt x="430" y="360"/>
                    </a:lnTo>
                    <a:lnTo>
                      <a:pt x="430" y="362"/>
                    </a:lnTo>
                    <a:lnTo>
                      <a:pt x="432" y="362"/>
                    </a:lnTo>
                    <a:lnTo>
                      <a:pt x="432" y="364"/>
                    </a:lnTo>
                    <a:lnTo>
                      <a:pt x="430" y="366"/>
                    </a:lnTo>
                    <a:lnTo>
                      <a:pt x="430" y="368"/>
                    </a:lnTo>
                    <a:lnTo>
                      <a:pt x="434" y="368"/>
                    </a:lnTo>
                    <a:lnTo>
                      <a:pt x="438" y="370"/>
                    </a:lnTo>
                    <a:lnTo>
                      <a:pt x="442" y="370"/>
                    </a:lnTo>
                    <a:lnTo>
                      <a:pt x="444" y="368"/>
                    </a:lnTo>
                    <a:lnTo>
                      <a:pt x="446" y="370"/>
                    </a:lnTo>
                    <a:lnTo>
                      <a:pt x="448" y="372"/>
                    </a:lnTo>
                    <a:lnTo>
                      <a:pt x="450" y="370"/>
                    </a:lnTo>
                    <a:lnTo>
                      <a:pt x="452" y="368"/>
                    </a:lnTo>
                    <a:lnTo>
                      <a:pt x="454" y="368"/>
                    </a:lnTo>
                    <a:lnTo>
                      <a:pt x="456" y="368"/>
                    </a:lnTo>
                    <a:lnTo>
                      <a:pt x="460" y="372"/>
                    </a:lnTo>
                    <a:lnTo>
                      <a:pt x="462" y="372"/>
                    </a:lnTo>
                    <a:lnTo>
                      <a:pt x="466" y="374"/>
                    </a:lnTo>
                    <a:lnTo>
                      <a:pt x="470" y="374"/>
                    </a:lnTo>
                    <a:lnTo>
                      <a:pt x="472" y="372"/>
                    </a:lnTo>
                    <a:lnTo>
                      <a:pt x="470" y="372"/>
                    </a:lnTo>
                    <a:lnTo>
                      <a:pt x="466" y="372"/>
                    </a:lnTo>
                    <a:lnTo>
                      <a:pt x="464" y="370"/>
                    </a:lnTo>
                    <a:lnTo>
                      <a:pt x="464" y="368"/>
                    </a:lnTo>
                    <a:lnTo>
                      <a:pt x="462" y="366"/>
                    </a:lnTo>
                    <a:lnTo>
                      <a:pt x="458" y="366"/>
                    </a:lnTo>
                    <a:lnTo>
                      <a:pt x="456" y="364"/>
                    </a:lnTo>
                    <a:lnTo>
                      <a:pt x="456" y="364"/>
                    </a:lnTo>
                    <a:lnTo>
                      <a:pt x="454" y="366"/>
                    </a:lnTo>
                    <a:lnTo>
                      <a:pt x="448" y="364"/>
                    </a:lnTo>
                    <a:lnTo>
                      <a:pt x="446" y="362"/>
                    </a:lnTo>
                    <a:lnTo>
                      <a:pt x="442" y="362"/>
                    </a:lnTo>
                    <a:lnTo>
                      <a:pt x="438" y="358"/>
                    </a:lnTo>
                    <a:lnTo>
                      <a:pt x="436" y="356"/>
                    </a:lnTo>
                    <a:lnTo>
                      <a:pt x="436" y="356"/>
                    </a:lnTo>
                    <a:lnTo>
                      <a:pt x="432" y="350"/>
                    </a:lnTo>
                    <a:lnTo>
                      <a:pt x="434" y="350"/>
                    </a:lnTo>
                    <a:lnTo>
                      <a:pt x="434" y="348"/>
                    </a:lnTo>
                    <a:lnTo>
                      <a:pt x="438" y="346"/>
                    </a:lnTo>
                    <a:lnTo>
                      <a:pt x="440" y="346"/>
                    </a:lnTo>
                    <a:lnTo>
                      <a:pt x="442" y="350"/>
                    </a:lnTo>
                    <a:lnTo>
                      <a:pt x="448" y="352"/>
                    </a:lnTo>
                    <a:lnTo>
                      <a:pt x="452" y="350"/>
                    </a:lnTo>
                    <a:lnTo>
                      <a:pt x="454" y="346"/>
                    </a:lnTo>
                    <a:lnTo>
                      <a:pt x="452" y="342"/>
                    </a:lnTo>
                    <a:lnTo>
                      <a:pt x="448" y="340"/>
                    </a:lnTo>
                    <a:lnTo>
                      <a:pt x="444" y="342"/>
                    </a:lnTo>
                    <a:lnTo>
                      <a:pt x="442" y="340"/>
                    </a:lnTo>
                    <a:lnTo>
                      <a:pt x="442" y="340"/>
                    </a:lnTo>
                    <a:lnTo>
                      <a:pt x="444" y="340"/>
                    </a:lnTo>
                    <a:lnTo>
                      <a:pt x="446" y="340"/>
                    </a:lnTo>
                    <a:lnTo>
                      <a:pt x="446" y="336"/>
                    </a:lnTo>
                    <a:lnTo>
                      <a:pt x="448" y="332"/>
                    </a:lnTo>
                    <a:lnTo>
                      <a:pt x="452" y="330"/>
                    </a:lnTo>
                    <a:lnTo>
                      <a:pt x="454" y="332"/>
                    </a:lnTo>
                    <a:lnTo>
                      <a:pt x="462" y="332"/>
                    </a:lnTo>
                    <a:lnTo>
                      <a:pt x="466" y="334"/>
                    </a:lnTo>
                    <a:lnTo>
                      <a:pt x="468" y="336"/>
                    </a:lnTo>
                    <a:lnTo>
                      <a:pt x="476" y="338"/>
                    </a:lnTo>
                    <a:lnTo>
                      <a:pt x="476" y="340"/>
                    </a:lnTo>
                    <a:lnTo>
                      <a:pt x="478" y="342"/>
                    </a:lnTo>
                    <a:lnTo>
                      <a:pt x="484" y="346"/>
                    </a:lnTo>
                    <a:lnTo>
                      <a:pt x="488" y="348"/>
                    </a:lnTo>
                    <a:lnTo>
                      <a:pt x="494" y="346"/>
                    </a:lnTo>
                    <a:lnTo>
                      <a:pt x="500" y="342"/>
                    </a:lnTo>
                    <a:lnTo>
                      <a:pt x="502" y="344"/>
                    </a:lnTo>
                    <a:lnTo>
                      <a:pt x="502" y="344"/>
                    </a:lnTo>
                    <a:lnTo>
                      <a:pt x="506" y="344"/>
                    </a:lnTo>
                    <a:lnTo>
                      <a:pt x="504" y="348"/>
                    </a:lnTo>
                    <a:lnTo>
                      <a:pt x="506" y="352"/>
                    </a:lnTo>
                    <a:lnTo>
                      <a:pt x="506" y="354"/>
                    </a:lnTo>
                    <a:lnTo>
                      <a:pt x="502" y="356"/>
                    </a:lnTo>
                    <a:lnTo>
                      <a:pt x="502" y="358"/>
                    </a:lnTo>
                    <a:lnTo>
                      <a:pt x="502" y="362"/>
                    </a:lnTo>
                    <a:lnTo>
                      <a:pt x="502" y="366"/>
                    </a:lnTo>
                    <a:lnTo>
                      <a:pt x="506" y="368"/>
                    </a:lnTo>
                    <a:lnTo>
                      <a:pt x="506" y="372"/>
                    </a:lnTo>
                    <a:lnTo>
                      <a:pt x="506" y="374"/>
                    </a:lnTo>
                    <a:lnTo>
                      <a:pt x="506" y="382"/>
                    </a:lnTo>
                    <a:lnTo>
                      <a:pt x="508" y="382"/>
                    </a:lnTo>
                    <a:lnTo>
                      <a:pt x="508" y="378"/>
                    </a:lnTo>
                    <a:lnTo>
                      <a:pt x="508" y="376"/>
                    </a:lnTo>
                    <a:lnTo>
                      <a:pt x="510" y="376"/>
                    </a:lnTo>
                    <a:lnTo>
                      <a:pt x="510" y="372"/>
                    </a:lnTo>
                    <a:lnTo>
                      <a:pt x="512" y="372"/>
                    </a:lnTo>
                    <a:lnTo>
                      <a:pt x="512" y="368"/>
                    </a:lnTo>
                    <a:lnTo>
                      <a:pt x="514" y="368"/>
                    </a:lnTo>
                    <a:lnTo>
                      <a:pt x="516" y="374"/>
                    </a:lnTo>
                    <a:lnTo>
                      <a:pt x="516" y="378"/>
                    </a:lnTo>
                    <a:lnTo>
                      <a:pt x="518" y="380"/>
                    </a:lnTo>
                    <a:lnTo>
                      <a:pt x="516" y="382"/>
                    </a:lnTo>
                    <a:lnTo>
                      <a:pt x="516" y="384"/>
                    </a:lnTo>
                    <a:lnTo>
                      <a:pt x="514" y="386"/>
                    </a:lnTo>
                    <a:lnTo>
                      <a:pt x="518" y="388"/>
                    </a:lnTo>
                    <a:lnTo>
                      <a:pt x="522" y="388"/>
                    </a:lnTo>
                    <a:lnTo>
                      <a:pt x="526" y="390"/>
                    </a:lnTo>
                    <a:lnTo>
                      <a:pt x="528" y="392"/>
                    </a:lnTo>
                    <a:lnTo>
                      <a:pt x="528" y="396"/>
                    </a:lnTo>
                    <a:lnTo>
                      <a:pt x="532" y="396"/>
                    </a:lnTo>
                    <a:lnTo>
                      <a:pt x="536" y="396"/>
                    </a:lnTo>
                    <a:lnTo>
                      <a:pt x="540" y="402"/>
                    </a:lnTo>
                    <a:lnTo>
                      <a:pt x="540" y="400"/>
                    </a:lnTo>
                    <a:lnTo>
                      <a:pt x="540" y="396"/>
                    </a:lnTo>
                    <a:lnTo>
                      <a:pt x="544" y="394"/>
                    </a:lnTo>
                    <a:lnTo>
                      <a:pt x="548" y="394"/>
                    </a:lnTo>
                    <a:lnTo>
                      <a:pt x="552" y="398"/>
                    </a:lnTo>
                    <a:lnTo>
                      <a:pt x="556" y="398"/>
                    </a:lnTo>
                    <a:lnTo>
                      <a:pt x="558" y="400"/>
                    </a:lnTo>
                    <a:lnTo>
                      <a:pt x="560" y="404"/>
                    </a:lnTo>
                    <a:lnTo>
                      <a:pt x="560" y="400"/>
                    </a:lnTo>
                    <a:lnTo>
                      <a:pt x="558" y="396"/>
                    </a:lnTo>
                    <a:lnTo>
                      <a:pt x="554" y="396"/>
                    </a:lnTo>
                    <a:lnTo>
                      <a:pt x="552" y="396"/>
                    </a:lnTo>
                    <a:lnTo>
                      <a:pt x="548" y="392"/>
                    </a:lnTo>
                    <a:lnTo>
                      <a:pt x="544" y="392"/>
                    </a:lnTo>
                    <a:lnTo>
                      <a:pt x="540" y="396"/>
                    </a:lnTo>
                    <a:lnTo>
                      <a:pt x="538" y="396"/>
                    </a:lnTo>
                    <a:lnTo>
                      <a:pt x="536" y="396"/>
                    </a:lnTo>
                    <a:lnTo>
                      <a:pt x="532" y="394"/>
                    </a:lnTo>
                    <a:lnTo>
                      <a:pt x="528" y="390"/>
                    </a:lnTo>
                    <a:lnTo>
                      <a:pt x="526" y="388"/>
                    </a:lnTo>
                    <a:lnTo>
                      <a:pt x="522" y="386"/>
                    </a:lnTo>
                    <a:lnTo>
                      <a:pt x="520" y="382"/>
                    </a:lnTo>
                    <a:lnTo>
                      <a:pt x="520" y="384"/>
                    </a:lnTo>
                    <a:lnTo>
                      <a:pt x="522" y="384"/>
                    </a:lnTo>
                    <a:lnTo>
                      <a:pt x="526" y="378"/>
                    </a:lnTo>
                    <a:lnTo>
                      <a:pt x="524" y="376"/>
                    </a:lnTo>
                    <a:lnTo>
                      <a:pt x="520" y="372"/>
                    </a:lnTo>
                    <a:lnTo>
                      <a:pt x="520" y="368"/>
                    </a:lnTo>
                    <a:lnTo>
                      <a:pt x="516" y="362"/>
                    </a:lnTo>
                    <a:lnTo>
                      <a:pt x="512" y="360"/>
                    </a:lnTo>
                    <a:lnTo>
                      <a:pt x="510" y="356"/>
                    </a:lnTo>
                    <a:lnTo>
                      <a:pt x="512" y="354"/>
                    </a:lnTo>
                    <a:lnTo>
                      <a:pt x="510" y="350"/>
                    </a:lnTo>
                    <a:lnTo>
                      <a:pt x="510" y="344"/>
                    </a:lnTo>
                    <a:lnTo>
                      <a:pt x="506" y="342"/>
                    </a:lnTo>
                    <a:lnTo>
                      <a:pt x="506" y="342"/>
                    </a:lnTo>
                    <a:lnTo>
                      <a:pt x="502" y="340"/>
                    </a:lnTo>
                    <a:lnTo>
                      <a:pt x="494" y="338"/>
                    </a:lnTo>
                    <a:lnTo>
                      <a:pt x="492" y="336"/>
                    </a:lnTo>
                    <a:lnTo>
                      <a:pt x="490" y="334"/>
                    </a:lnTo>
                    <a:lnTo>
                      <a:pt x="490" y="330"/>
                    </a:lnTo>
                    <a:lnTo>
                      <a:pt x="488" y="328"/>
                    </a:lnTo>
                    <a:lnTo>
                      <a:pt x="488" y="326"/>
                    </a:lnTo>
                    <a:lnTo>
                      <a:pt x="484" y="328"/>
                    </a:lnTo>
                    <a:lnTo>
                      <a:pt x="476" y="328"/>
                    </a:lnTo>
                    <a:lnTo>
                      <a:pt x="474" y="328"/>
                    </a:lnTo>
                    <a:lnTo>
                      <a:pt x="470" y="326"/>
                    </a:lnTo>
                    <a:lnTo>
                      <a:pt x="470" y="322"/>
                    </a:lnTo>
                    <a:lnTo>
                      <a:pt x="468" y="322"/>
                    </a:lnTo>
                    <a:lnTo>
                      <a:pt x="468" y="320"/>
                    </a:lnTo>
                    <a:lnTo>
                      <a:pt x="468" y="316"/>
                    </a:lnTo>
                    <a:lnTo>
                      <a:pt x="464" y="310"/>
                    </a:lnTo>
                    <a:lnTo>
                      <a:pt x="460" y="308"/>
                    </a:lnTo>
                    <a:lnTo>
                      <a:pt x="462" y="306"/>
                    </a:lnTo>
                    <a:lnTo>
                      <a:pt x="460" y="304"/>
                    </a:lnTo>
                    <a:lnTo>
                      <a:pt x="458" y="304"/>
                    </a:lnTo>
                    <a:lnTo>
                      <a:pt x="458" y="302"/>
                    </a:lnTo>
                    <a:lnTo>
                      <a:pt x="458" y="300"/>
                    </a:lnTo>
                    <a:lnTo>
                      <a:pt x="458" y="298"/>
                    </a:lnTo>
                    <a:lnTo>
                      <a:pt x="456" y="296"/>
                    </a:lnTo>
                    <a:lnTo>
                      <a:pt x="456" y="294"/>
                    </a:lnTo>
                    <a:lnTo>
                      <a:pt x="460" y="294"/>
                    </a:lnTo>
                    <a:lnTo>
                      <a:pt x="464" y="290"/>
                    </a:lnTo>
                    <a:lnTo>
                      <a:pt x="466" y="290"/>
                    </a:lnTo>
                    <a:lnTo>
                      <a:pt x="474" y="290"/>
                    </a:lnTo>
                    <a:lnTo>
                      <a:pt x="482" y="286"/>
                    </a:lnTo>
                    <a:lnTo>
                      <a:pt x="486" y="282"/>
                    </a:lnTo>
                    <a:lnTo>
                      <a:pt x="490" y="282"/>
                    </a:lnTo>
                    <a:lnTo>
                      <a:pt x="492" y="282"/>
                    </a:lnTo>
                    <a:lnTo>
                      <a:pt x="494" y="282"/>
                    </a:lnTo>
                    <a:lnTo>
                      <a:pt x="496" y="278"/>
                    </a:lnTo>
                    <a:lnTo>
                      <a:pt x="500" y="278"/>
                    </a:lnTo>
                    <a:lnTo>
                      <a:pt x="508" y="274"/>
                    </a:lnTo>
                    <a:lnTo>
                      <a:pt x="510" y="274"/>
                    </a:lnTo>
                    <a:lnTo>
                      <a:pt x="508" y="278"/>
                    </a:lnTo>
                    <a:lnTo>
                      <a:pt x="508" y="278"/>
                    </a:lnTo>
                    <a:lnTo>
                      <a:pt x="506" y="280"/>
                    </a:lnTo>
                    <a:lnTo>
                      <a:pt x="504" y="284"/>
                    </a:lnTo>
                    <a:lnTo>
                      <a:pt x="504" y="288"/>
                    </a:lnTo>
                    <a:lnTo>
                      <a:pt x="510" y="292"/>
                    </a:lnTo>
                    <a:lnTo>
                      <a:pt x="514" y="292"/>
                    </a:lnTo>
                    <a:lnTo>
                      <a:pt x="512" y="290"/>
                    </a:lnTo>
                    <a:lnTo>
                      <a:pt x="508" y="286"/>
                    </a:lnTo>
                    <a:lnTo>
                      <a:pt x="506" y="284"/>
                    </a:lnTo>
                    <a:lnTo>
                      <a:pt x="510" y="282"/>
                    </a:lnTo>
                    <a:lnTo>
                      <a:pt x="514" y="278"/>
                    </a:lnTo>
                    <a:lnTo>
                      <a:pt x="516" y="274"/>
                    </a:lnTo>
                    <a:lnTo>
                      <a:pt x="514" y="270"/>
                    </a:lnTo>
                    <a:lnTo>
                      <a:pt x="512" y="270"/>
                    </a:lnTo>
                    <a:lnTo>
                      <a:pt x="508" y="268"/>
                    </a:lnTo>
                    <a:lnTo>
                      <a:pt x="508" y="266"/>
                    </a:lnTo>
                    <a:lnTo>
                      <a:pt x="504" y="266"/>
                    </a:lnTo>
                    <a:lnTo>
                      <a:pt x="504" y="268"/>
                    </a:lnTo>
                    <a:lnTo>
                      <a:pt x="502" y="266"/>
                    </a:lnTo>
                    <a:lnTo>
                      <a:pt x="500" y="264"/>
                    </a:lnTo>
                    <a:lnTo>
                      <a:pt x="496" y="264"/>
                    </a:lnTo>
                    <a:lnTo>
                      <a:pt x="494" y="264"/>
                    </a:lnTo>
                    <a:lnTo>
                      <a:pt x="492" y="260"/>
                    </a:lnTo>
                    <a:lnTo>
                      <a:pt x="492" y="260"/>
                    </a:lnTo>
                    <a:lnTo>
                      <a:pt x="494" y="258"/>
                    </a:lnTo>
                    <a:lnTo>
                      <a:pt x="494" y="258"/>
                    </a:lnTo>
                    <a:lnTo>
                      <a:pt x="498" y="260"/>
                    </a:lnTo>
                    <a:lnTo>
                      <a:pt x="500" y="260"/>
                    </a:lnTo>
                    <a:lnTo>
                      <a:pt x="502" y="258"/>
                    </a:lnTo>
                    <a:lnTo>
                      <a:pt x="502" y="256"/>
                    </a:lnTo>
                    <a:lnTo>
                      <a:pt x="500" y="258"/>
                    </a:lnTo>
                    <a:lnTo>
                      <a:pt x="498" y="258"/>
                    </a:lnTo>
                    <a:lnTo>
                      <a:pt x="496" y="256"/>
                    </a:lnTo>
                    <a:lnTo>
                      <a:pt x="494" y="254"/>
                    </a:lnTo>
                    <a:lnTo>
                      <a:pt x="492" y="254"/>
                    </a:lnTo>
                    <a:lnTo>
                      <a:pt x="488" y="252"/>
                    </a:lnTo>
                    <a:lnTo>
                      <a:pt x="486" y="254"/>
                    </a:lnTo>
                    <a:lnTo>
                      <a:pt x="484" y="250"/>
                    </a:lnTo>
                    <a:lnTo>
                      <a:pt x="486" y="250"/>
                    </a:lnTo>
                    <a:lnTo>
                      <a:pt x="486" y="246"/>
                    </a:lnTo>
                    <a:lnTo>
                      <a:pt x="484" y="246"/>
                    </a:lnTo>
                    <a:lnTo>
                      <a:pt x="484" y="244"/>
                    </a:lnTo>
                    <a:lnTo>
                      <a:pt x="486" y="244"/>
                    </a:lnTo>
                    <a:lnTo>
                      <a:pt x="488" y="248"/>
                    </a:lnTo>
                    <a:lnTo>
                      <a:pt x="492" y="248"/>
                    </a:lnTo>
                    <a:lnTo>
                      <a:pt x="494" y="252"/>
                    </a:lnTo>
                    <a:lnTo>
                      <a:pt x="494" y="250"/>
                    </a:lnTo>
                    <a:lnTo>
                      <a:pt x="494" y="248"/>
                    </a:lnTo>
                    <a:lnTo>
                      <a:pt x="496" y="246"/>
                    </a:lnTo>
                    <a:lnTo>
                      <a:pt x="496" y="242"/>
                    </a:lnTo>
                    <a:lnTo>
                      <a:pt x="494" y="240"/>
                    </a:lnTo>
                    <a:lnTo>
                      <a:pt x="496" y="238"/>
                    </a:lnTo>
                    <a:lnTo>
                      <a:pt x="498" y="238"/>
                    </a:lnTo>
                    <a:lnTo>
                      <a:pt x="498" y="236"/>
                    </a:lnTo>
                    <a:lnTo>
                      <a:pt x="492" y="236"/>
                    </a:lnTo>
                    <a:lnTo>
                      <a:pt x="492" y="238"/>
                    </a:lnTo>
                    <a:lnTo>
                      <a:pt x="490" y="238"/>
                    </a:lnTo>
                    <a:lnTo>
                      <a:pt x="490" y="236"/>
                    </a:lnTo>
                    <a:lnTo>
                      <a:pt x="492" y="234"/>
                    </a:lnTo>
                    <a:lnTo>
                      <a:pt x="496" y="232"/>
                    </a:lnTo>
                    <a:lnTo>
                      <a:pt x="500" y="232"/>
                    </a:lnTo>
                    <a:lnTo>
                      <a:pt x="500" y="230"/>
                    </a:lnTo>
                    <a:lnTo>
                      <a:pt x="502" y="226"/>
                    </a:lnTo>
                    <a:lnTo>
                      <a:pt x="502" y="224"/>
                    </a:lnTo>
                    <a:lnTo>
                      <a:pt x="502" y="224"/>
                    </a:lnTo>
                    <a:lnTo>
                      <a:pt x="502" y="222"/>
                    </a:lnTo>
                    <a:lnTo>
                      <a:pt x="504" y="220"/>
                    </a:lnTo>
                    <a:lnTo>
                      <a:pt x="506" y="220"/>
                    </a:lnTo>
                    <a:lnTo>
                      <a:pt x="506" y="220"/>
                    </a:lnTo>
                    <a:lnTo>
                      <a:pt x="508" y="220"/>
                    </a:lnTo>
                    <a:lnTo>
                      <a:pt x="508" y="218"/>
                    </a:lnTo>
                    <a:lnTo>
                      <a:pt x="510" y="218"/>
                    </a:lnTo>
                    <a:lnTo>
                      <a:pt x="508" y="216"/>
                    </a:lnTo>
                    <a:lnTo>
                      <a:pt x="510" y="214"/>
                    </a:lnTo>
                    <a:lnTo>
                      <a:pt x="512" y="214"/>
                    </a:lnTo>
                    <a:lnTo>
                      <a:pt x="514" y="212"/>
                    </a:lnTo>
                    <a:lnTo>
                      <a:pt x="514" y="210"/>
                    </a:lnTo>
                    <a:lnTo>
                      <a:pt x="516" y="210"/>
                    </a:lnTo>
                    <a:lnTo>
                      <a:pt x="518" y="210"/>
                    </a:lnTo>
                    <a:lnTo>
                      <a:pt x="522" y="210"/>
                    </a:lnTo>
                    <a:lnTo>
                      <a:pt x="520" y="208"/>
                    </a:lnTo>
                    <a:lnTo>
                      <a:pt x="522" y="206"/>
                    </a:lnTo>
                    <a:lnTo>
                      <a:pt x="526" y="206"/>
                    </a:lnTo>
                    <a:lnTo>
                      <a:pt x="530" y="204"/>
                    </a:lnTo>
                    <a:lnTo>
                      <a:pt x="532" y="202"/>
                    </a:lnTo>
                    <a:lnTo>
                      <a:pt x="538" y="198"/>
                    </a:lnTo>
                    <a:lnTo>
                      <a:pt x="538" y="196"/>
                    </a:lnTo>
                    <a:lnTo>
                      <a:pt x="538" y="196"/>
                    </a:lnTo>
                    <a:lnTo>
                      <a:pt x="534" y="198"/>
                    </a:lnTo>
                    <a:lnTo>
                      <a:pt x="532" y="196"/>
                    </a:lnTo>
                    <a:lnTo>
                      <a:pt x="528" y="200"/>
                    </a:lnTo>
                    <a:lnTo>
                      <a:pt x="526" y="198"/>
                    </a:lnTo>
                    <a:lnTo>
                      <a:pt x="528" y="192"/>
                    </a:lnTo>
                    <a:lnTo>
                      <a:pt x="528" y="192"/>
                    </a:lnTo>
                    <a:lnTo>
                      <a:pt x="530" y="190"/>
                    </a:lnTo>
                    <a:lnTo>
                      <a:pt x="530" y="190"/>
                    </a:lnTo>
                    <a:lnTo>
                      <a:pt x="532" y="192"/>
                    </a:lnTo>
                    <a:lnTo>
                      <a:pt x="532" y="192"/>
                    </a:lnTo>
                    <a:lnTo>
                      <a:pt x="534" y="190"/>
                    </a:lnTo>
                    <a:lnTo>
                      <a:pt x="530" y="188"/>
                    </a:lnTo>
                    <a:lnTo>
                      <a:pt x="534" y="188"/>
                    </a:lnTo>
                    <a:lnTo>
                      <a:pt x="536" y="188"/>
                    </a:lnTo>
                    <a:lnTo>
                      <a:pt x="538" y="188"/>
                    </a:lnTo>
                    <a:lnTo>
                      <a:pt x="542" y="186"/>
                    </a:lnTo>
                    <a:lnTo>
                      <a:pt x="544" y="188"/>
                    </a:lnTo>
                    <a:lnTo>
                      <a:pt x="550" y="184"/>
                    </a:lnTo>
                    <a:lnTo>
                      <a:pt x="554" y="186"/>
                    </a:lnTo>
                    <a:lnTo>
                      <a:pt x="554" y="188"/>
                    </a:lnTo>
                    <a:lnTo>
                      <a:pt x="552" y="192"/>
                    </a:lnTo>
                    <a:lnTo>
                      <a:pt x="552" y="194"/>
                    </a:lnTo>
                    <a:lnTo>
                      <a:pt x="554" y="196"/>
                    </a:lnTo>
                    <a:lnTo>
                      <a:pt x="556" y="192"/>
                    </a:lnTo>
                    <a:lnTo>
                      <a:pt x="558" y="188"/>
                    </a:lnTo>
                    <a:lnTo>
                      <a:pt x="558" y="186"/>
                    </a:lnTo>
                    <a:lnTo>
                      <a:pt x="558" y="186"/>
                    </a:lnTo>
                    <a:lnTo>
                      <a:pt x="560" y="188"/>
                    </a:lnTo>
                    <a:lnTo>
                      <a:pt x="560" y="192"/>
                    </a:lnTo>
                    <a:lnTo>
                      <a:pt x="562" y="192"/>
                    </a:lnTo>
                    <a:lnTo>
                      <a:pt x="564" y="188"/>
                    </a:lnTo>
                    <a:lnTo>
                      <a:pt x="562" y="186"/>
                    </a:lnTo>
                    <a:lnTo>
                      <a:pt x="564" y="184"/>
                    </a:lnTo>
                    <a:lnTo>
                      <a:pt x="566" y="186"/>
                    </a:lnTo>
                    <a:lnTo>
                      <a:pt x="566" y="188"/>
                    </a:lnTo>
                    <a:lnTo>
                      <a:pt x="568" y="186"/>
                    </a:lnTo>
                    <a:lnTo>
                      <a:pt x="570" y="184"/>
                    </a:lnTo>
                    <a:lnTo>
                      <a:pt x="568" y="182"/>
                    </a:lnTo>
                    <a:lnTo>
                      <a:pt x="570" y="182"/>
                    </a:lnTo>
                    <a:lnTo>
                      <a:pt x="572" y="180"/>
                    </a:lnTo>
                    <a:lnTo>
                      <a:pt x="570" y="180"/>
                    </a:lnTo>
                    <a:lnTo>
                      <a:pt x="572" y="176"/>
                    </a:lnTo>
                    <a:lnTo>
                      <a:pt x="576" y="176"/>
                    </a:lnTo>
                    <a:lnTo>
                      <a:pt x="578" y="174"/>
                    </a:lnTo>
                    <a:lnTo>
                      <a:pt x="580" y="176"/>
                    </a:lnTo>
                    <a:lnTo>
                      <a:pt x="580" y="178"/>
                    </a:lnTo>
                    <a:lnTo>
                      <a:pt x="580" y="178"/>
                    </a:lnTo>
                    <a:lnTo>
                      <a:pt x="584" y="178"/>
                    </a:lnTo>
                    <a:lnTo>
                      <a:pt x="584" y="182"/>
                    </a:lnTo>
                    <a:lnTo>
                      <a:pt x="586" y="182"/>
                    </a:lnTo>
                    <a:lnTo>
                      <a:pt x="584" y="188"/>
                    </a:lnTo>
                    <a:lnTo>
                      <a:pt x="586" y="188"/>
                    </a:lnTo>
                    <a:lnTo>
                      <a:pt x="588" y="182"/>
                    </a:lnTo>
                    <a:lnTo>
                      <a:pt x="586" y="176"/>
                    </a:lnTo>
                    <a:lnTo>
                      <a:pt x="582" y="174"/>
                    </a:lnTo>
                    <a:lnTo>
                      <a:pt x="582" y="172"/>
                    </a:lnTo>
                    <a:lnTo>
                      <a:pt x="578" y="174"/>
                    </a:lnTo>
                    <a:lnTo>
                      <a:pt x="576" y="172"/>
                    </a:lnTo>
                    <a:lnTo>
                      <a:pt x="574" y="174"/>
                    </a:lnTo>
                    <a:lnTo>
                      <a:pt x="574" y="170"/>
                    </a:lnTo>
                    <a:lnTo>
                      <a:pt x="570" y="170"/>
                    </a:lnTo>
                    <a:lnTo>
                      <a:pt x="570" y="168"/>
                    </a:lnTo>
                    <a:lnTo>
                      <a:pt x="572" y="166"/>
                    </a:lnTo>
                    <a:lnTo>
                      <a:pt x="576" y="166"/>
                    </a:lnTo>
                    <a:lnTo>
                      <a:pt x="578" y="166"/>
                    </a:lnTo>
                    <a:lnTo>
                      <a:pt x="582" y="166"/>
                    </a:lnTo>
                    <a:lnTo>
                      <a:pt x="584" y="166"/>
                    </a:lnTo>
                    <a:lnTo>
                      <a:pt x="586" y="164"/>
                    </a:lnTo>
                    <a:lnTo>
                      <a:pt x="588" y="166"/>
                    </a:lnTo>
                    <a:lnTo>
                      <a:pt x="594" y="164"/>
                    </a:lnTo>
                    <a:lnTo>
                      <a:pt x="596" y="166"/>
                    </a:lnTo>
                    <a:lnTo>
                      <a:pt x="598" y="164"/>
                    </a:lnTo>
                    <a:lnTo>
                      <a:pt x="600" y="166"/>
                    </a:lnTo>
                    <a:lnTo>
                      <a:pt x="602" y="164"/>
                    </a:lnTo>
                    <a:lnTo>
                      <a:pt x="602" y="162"/>
                    </a:lnTo>
                    <a:lnTo>
                      <a:pt x="598" y="162"/>
                    </a:lnTo>
                    <a:lnTo>
                      <a:pt x="594" y="160"/>
                    </a:lnTo>
                    <a:lnTo>
                      <a:pt x="590" y="162"/>
                    </a:lnTo>
                    <a:lnTo>
                      <a:pt x="586" y="162"/>
                    </a:lnTo>
                    <a:lnTo>
                      <a:pt x="586" y="160"/>
                    </a:lnTo>
                    <a:lnTo>
                      <a:pt x="584" y="156"/>
                    </a:lnTo>
                    <a:lnTo>
                      <a:pt x="588" y="154"/>
                    </a:lnTo>
                    <a:lnTo>
                      <a:pt x="584" y="154"/>
                    </a:lnTo>
                    <a:lnTo>
                      <a:pt x="582" y="150"/>
                    </a:lnTo>
                    <a:lnTo>
                      <a:pt x="580" y="150"/>
                    </a:lnTo>
                    <a:lnTo>
                      <a:pt x="578" y="146"/>
                    </a:lnTo>
                    <a:lnTo>
                      <a:pt x="576" y="144"/>
                    </a:lnTo>
                    <a:lnTo>
                      <a:pt x="580" y="144"/>
                    </a:lnTo>
                    <a:lnTo>
                      <a:pt x="580" y="140"/>
                    </a:lnTo>
                    <a:lnTo>
                      <a:pt x="576" y="138"/>
                    </a:lnTo>
                    <a:lnTo>
                      <a:pt x="576" y="126"/>
                    </a:lnTo>
                    <a:lnTo>
                      <a:pt x="580" y="124"/>
                    </a:lnTo>
                    <a:lnTo>
                      <a:pt x="578" y="120"/>
                    </a:lnTo>
                    <a:lnTo>
                      <a:pt x="580" y="118"/>
                    </a:lnTo>
                    <a:lnTo>
                      <a:pt x="582" y="114"/>
                    </a:lnTo>
                    <a:lnTo>
                      <a:pt x="580" y="112"/>
                    </a:lnTo>
                    <a:lnTo>
                      <a:pt x="582" y="112"/>
                    </a:lnTo>
                    <a:lnTo>
                      <a:pt x="582" y="110"/>
                    </a:lnTo>
                    <a:lnTo>
                      <a:pt x="586" y="106"/>
                    </a:lnTo>
                    <a:lnTo>
                      <a:pt x="588" y="106"/>
                    </a:lnTo>
                    <a:lnTo>
                      <a:pt x="590" y="110"/>
                    </a:lnTo>
                    <a:lnTo>
                      <a:pt x="592" y="108"/>
                    </a:lnTo>
                    <a:lnTo>
                      <a:pt x="596" y="108"/>
                    </a:lnTo>
                    <a:lnTo>
                      <a:pt x="596" y="112"/>
                    </a:lnTo>
                    <a:lnTo>
                      <a:pt x="600" y="112"/>
                    </a:lnTo>
                    <a:lnTo>
                      <a:pt x="602" y="108"/>
                    </a:lnTo>
                    <a:lnTo>
                      <a:pt x="604" y="110"/>
                    </a:lnTo>
                    <a:lnTo>
                      <a:pt x="604" y="112"/>
                    </a:lnTo>
                    <a:lnTo>
                      <a:pt x="606" y="114"/>
                    </a:lnTo>
                    <a:lnTo>
                      <a:pt x="610" y="114"/>
                    </a:lnTo>
                    <a:lnTo>
                      <a:pt x="610" y="116"/>
                    </a:lnTo>
                    <a:lnTo>
                      <a:pt x="606" y="118"/>
                    </a:lnTo>
                    <a:lnTo>
                      <a:pt x="606" y="118"/>
                    </a:lnTo>
                    <a:lnTo>
                      <a:pt x="606" y="120"/>
                    </a:lnTo>
                    <a:lnTo>
                      <a:pt x="606" y="124"/>
                    </a:lnTo>
                    <a:lnTo>
                      <a:pt x="604" y="128"/>
                    </a:lnTo>
                    <a:lnTo>
                      <a:pt x="602" y="128"/>
                    </a:lnTo>
                    <a:lnTo>
                      <a:pt x="600" y="132"/>
                    </a:lnTo>
                    <a:lnTo>
                      <a:pt x="602" y="132"/>
                    </a:lnTo>
                    <a:lnTo>
                      <a:pt x="606" y="130"/>
                    </a:lnTo>
                    <a:lnTo>
                      <a:pt x="610" y="124"/>
                    </a:lnTo>
                    <a:lnTo>
                      <a:pt x="612" y="124"/>
                    </a:lnTo>
                    <a:lnTo>
                      <a:pt x="612" y="126"/>
                    </a:lnTo>
                    <a:lnTo>
                      <a:pt x="610" y="128"/>
                    </a:lnTo>
                    <a:lnTo>
                      <a:pt x="610" y="130"/>
                    </a:lnTo>
                    <a:lnTo>
                      <a:pt x="614" y="130"/>
                    </a:lnTo>
                    <a:lnTo>
                      <a:pt x="616" y="126"/>
                    </a:lnTo>
                    <a:lnTo>
                      <a:pt x="618" y="124"/>
                    </a:lnTo>
                    <a:lnTo>
                      <a:pt x="618" y="126"/>
                    </a:lnTo>
                    <a:lnTo>
                      <a:pt x="622" y="126"/>
                    </a:lnTo>
                    <a:lnTo>
                      <a:pt x="624" y="124"/>
                    </a:lnTo>
                    <a:lnTo>
                      <a:pt x="624" y="124"/>
                    </a:lnTo>
                    <a:lnTo>
                      <a:pt x="626" y="124"/>
                    </a:lnTo>
                    <a:lnTo>
                      <a:pt x="628" y="124"/>
                    </a:lnTo>
                    <a:lnTo>
                      <a:pt x="630" y="126"/>
                    </a:lnTo>
                    <a:lnTo>
                      <a:pt x="630" y="128"/>
                    </a:lnTo>
                    <a:lnTo>
                      <a:pt x="632" y="132"/>
                    </a:lnTo>
                    <a:lnTo>
                      <a:pt x="632" y="134"/>
                    </a:lnTo>
                    <a:lnTo>
                      <a:pt x="632" y="136"/>
                    </a:lnTo>
                    <a:lnTo>
                      <a:pt x="630" y="140"/>
                    </a:lnTo>
                    <a:lnTo>
                      <a:pt x="632" y="144"/>
                    </a:lnTo>
                    <a:lnTo>
                      <a:pt x="632" y="148"/>
                    </a:lnTo>
                    <a:lnTo>
                      <a:pt x="630" y="148"/>
                    </a:lnTo>
                    <a:lnTo>
                      <a:pt x="628" y="150"/>
                    </a:lnTo>
                    <a:lnTo>
                      <a:pt x="630" y="150"/>
                    </a:lnTo>
                    <a:lnTo>
                      <a:pt x="634" y="150"/>
                    </a:lnTo>
                    <a:lnTo>
                      <a:pt x="638" y="146"/>
                    </a:lnTo>
                    <a:lnTo>
                      <a:pt x="642" y="146"/>
                    </a:lnTo>
                    <a:lnTo>
                      <a:pt x="644" y="142"/>
                    </a:lnTo>
                    <a:lnTo>
                      <a:pt x="642" y="138"/>
                    </a:lnTo>
                    <a:lnTo>
                      <a:pt x="642" y="134"/>
                    </a:lnTo>
                    <a:lnTo>
                      <a:pt x="640" y="136"/>
                    </a:lnTo>
                    <a:lnTo>
                      <a:pt x="638" y="134"/>
                    </a:lnTo>
                    <a:lnTo>
                      <a:pt x="638" y="132"/>
                    </a:lnTo>
                    <a:lnTo>
                      <a:pt x="640" y="132"/>
                    </a:lnTo>
                    <a:lnTo>
                      <a:pt x="642" y="132"/>
                    </a:lnTo>
                    <a:lnTo>
                      <a:pt x="642" y="132"/>
                    </a:lnTo>
                    <a:lnTo>
                      <a:pt x="644" y="132"/>
                    </a:lnTo>
                    <a:lnTo>
                      <a:pt x="648" y="130"/>
                    </a:lnTo>
                    <a:lnTo>
                      <a:pt x="652" y="126"/>
                    </a:lnTo>
                    <a:lnTo>
                      <a:pt x="652" y="128"/>
                    </a:lnTo>
                    <a:lnTo>
                      <a:pt x="656" y="128"/>
                    </a:lnTo>
                    <a:lnTo>
                      <a:pt x="658" y="124"/>
                    </a:lnTo>
                    <a:lnTo>
                      <a:pt x="660" y="124"/>
                    </a:lnTo>
                    <a:lnTo>
                      <a:pt x="660" y="124"/>
                    </a:lnTo>
                    <a:lnTo>
                      <a:pt x="662" y="122"/>
                    </a:lnTo>
                    <a:lnTo>
                      <a:pt x="664" y="122"/>
                    </a:lnTo>
                    <a:lnTo>
                      <a:pt x="666" y="122"/>
                    </a:lnTo>
                    <a:lnTo>
                      <a:pt x="668" y="122"/>
                    </a:lnTo>
                    <a:lnTo>
                      <a:pt x="668" y="124"/>
                    </a:lnTo>
                    <a:lnTo>
                      <a:pt x="668" y="124"/>
                    </a:lnTo>
                    <a:lnTo>
                      <a:pt x="668" y="126"/>
                    </a:lnTo>
                    <a:lnTo>
                      <a:pt x="674" y="126"/>
                    </a:lnTo>
                    <a:lnTo>
                      <a:pt x="674" y="126"/>
                    </a:lnTo>
                    <a:lnTo>
                      <a:pt x="676" y="128"/>
                    </a:lnTo>
                    <a:lnTo>
                      <a:pt x="686" y="132"/>
                    </a:lnTo>
                    <a:lnTo>
                      <a:pt x="688" y="134"/>
                    </a:lnTo>
                    <a:lnTo>
                      <a:pt x="690" y="136"/>
                    </a:lnTo>
                    <a:lnTo>
                      <a:pt x="690" y="138"/>
                    </a:lnTo>
                    <a:lnTo>
                      <a:pt x="694" y="142"/>
                    </a:lnTo>
                    <a:lnTo>
                      <a:pt x="694" y="142"/>
                    </a:lnTo>
                    <a:lnTo>
                      <a:pt x="694" y="140"/>
                    </a:lnTo>
                    <a:lnTo>
                      <a:pt x="696" y="140"/>
                    </a:lnTo>
                    <a:lnTo>
                      <a:pt x="696" y="138"/>
                    </a:lnTo>
                    <a:lnTo>
                      <a:pt x="694" y="138"/>
                    </a:lnTo>
                    <a:lnTo>
                      <a:pt x="692" y="136"/>
                    </a:lnTo>
                    <a:lnTo>
                      <a:pt x="692" y="134"/>
                    </a:lnTo>
                    <a:lnTo>
                      <a:pt x="694" y="132"/>
                    </a:lnTo>
                    <a:lnTo>
                      <a:pt x="696" y="132"/>
                    </a:lnTo>
                    <a:lnTo>
                      <a:pt x="698" y="136"/>
                    </a:lnTo>
                    <a:lnTo>
                      <a:pt x="700" y="136"/>
                    </a:lnTo>
                    <a:lnTo>
                      <a:pt x="700" y="138"/>
                    </a:lnTo>
                    <a:lnTo>
                      <a:pt x="702" y="142"/>
                    </a:lnTo>
                    <a:lnTo>
                      <a:pt x="704" y="144"/>
                    </a:lnTo>
                    <a:lnTo>
                      <a:pt x="706" y="146"/>
                    </a:lnTo>
                    <a:lnTo>
                      <a:pt x="706" y="144"/>
                    </a:lnTo>
                    <a:lnTo>
                      <a:pt x="708" y="144"/>
                    </a:lnTo>
                    <a:lnTo>
                      <a:pt x="708" y="146"/>
                    </a:lnTo>
                    <a:lnTo>
                      <a:pt x="710" y="148"/>
                    </a:lnTo>
                    <a:lnTo>
                      <a:pt x="710" y="150"/>
                    </a:lnTo>
                    <a:lnTo>
                      <a:pt x="714" y="152"/>
                    </a:lnTo>
                    <a:lnTo>
                      <a:pt x="712" y="154"/>
                    </a:lnTo>
                    <a:lnTo>
                      <a:pt x="712" y="154"/>
                    </a:lnTo>
                    <a:lnTo>
                      <a:pt x="712" y="152"/>
                    </a:lnTo>
                    <a:lnTo>
                      <a:pt x="710" y="152"/>
                    </a:lnTo>
                    <a:lnTo>
                      <a:pt x="710" y="152"/>
                    </a:lnTo>
                    <a:lnTo>
                      <a:pt x="708" y="152"/>
                    </a:lnTo>
                    <a:lnTo>
                      <a:pt x="706" y="152"/>
                    </a:lnTo>
                    <a:lnTo>
                      <a:pt x="702" y="150"/>
                    </a:lnTo>
                    <a:lnTo>
                      <a:pt x="700" y="150"/>
                    </a:lnTo>
                    <a:lnTo>
                      <a:pt x="698" y="150"/>
                    </a:lnTo>
                    <a:lnTo>
                      <a:pt x="700" y="152"/>
                    </a:lnTo>
                    <a:lnTo>
                      <a:pt x="704" y="152"/>
                    </a:lnTo>
                    <a:lnTo>
                      <a:pt x="704" y="154"/>
                    </a:lnTo>
                    <a:lnTo>
                      <a:pt x="704" y="154"/>
                    </a:lnTo>
                    <a:lnTo>
                      <a:pt x="706" y="158"/>
                    </a:lnTo>
                    <a:lnTo>
                      <a:pt x="706" y="158"/>
                    </a:lnTo>
                    <a:lnTo>
                      <a:pt x="708" y="158"/>
                    </a:lnTo>
                    <a:lnTo>
                      <a:pt x="708" y="154"/>
                    </a:lnTo>
                    <a:lnTo>
                      <a:pt x="710" y="154"/>
                    </a:lnTo>
                    <a:lnTo>
                      <a:pt x="712" y="156"/>
                    </a:lnTo>
                    <a:lnTo>
                      <a:pt x="712" y="158"/>
                    </a:lnTo>
                    <a:lnTo>
                      <a:pt x="714" y="158"/>
                    </a:lnTo>
                    <a:lnTo>
                      <a:pt x="716" y="158"/>
                    </a:lnTo>
                    <a:lnTo>
                      <a:pt x="716" y="160"/>
                    </a:lnTo>
                    <a:lnTo>
                      <a:pt x="714" y="160"/>
                    </a:lnTo>
                    <a:lnTo>
                      <a:pt x="718" y="164"/>
                    </a:lnTo>
                    <a:lnTo>
                      <a:pt x="718" y="168"/>
                    </a:lnTo>
                    <a:lnTo>
                      <a:pt x="718" y="174"/>
                    </a:lnTo>
                    <a:lnTo>
                      <a:pt x="716" y="178"/>
                    </a:lnTo>
                    <a:lnTo>
                      <a:pt x="716" y="178"/>
                    </a:lnTo>
                    <a:lnTo>
                      <a:pt x="714" y="180"/>
                    </a:lnTo>
                    <a:lnTo>
                      <a:pt x="714" y="182"/>
                    </a:lnTo>
                    <a:lnTo>
                      <a:pt x="714" y="186"/>
                    </a:lnTo>
                    <a:lnTo>
                      <a:pt x="714" y="186"/>
                    </a:lnTo>
                    <a:lnTo>
                      <a:pt x="714" y="188"/>
                    </a:lnTo>
                    <a:lnTo>
                      <a:pt x="714" y="190"/>
                    </a:lnTo>
                    <a:lnTo>
                      <a:pt x="712" y="192"/>
                    </a:lnTo>
                    <a:lnTo>
                      <a:pt x="712" y="194"/>
                    </a:lnTo>
                    <a:lnTo>
                      <a:pt x="712" y="194"/>
                    </a:lnTo>
                    <a:lnTo>
                      <a:pt x="710" y="198"/>
                    </a:lnTo>
                    <a:lnTo>
                      <a:pt x="708" y="200"/>
                    </a:lnTo>
                    <a:lnTo>
                      <a:pt x="708" y="202"/>
                    </a:lnTo>
                    <a:lnTo>
                      <a:pt x="708" y="204"/>
                    </a:lnTo>
                    <a:lnTo>
                      <a:pt x="706" y="206"/>
                    </a:lnTo>
                    <a:lnTo>
                      <a:pt x="702" y="208"/>
                    </a:lnTo>
                    <a:lnTo>
                      <a:pt x="700" y="208"/>
                    </a:lnTo>
                    <a:lnTo>
                      <a:pt x="702" y="208"/>
                    </a:lnTo>
                    <a:lnTo>
                      <a:pt x="704" y="208"/>
                    </a:lnTo>
                    <a:lnTo>
                      <a:pt x="706" y="208"/>
                    </a:lnTo>
                    <a:lnTo>
                      <a:pt x="706" y="208"/>
                    </a:lnTo>
                    <a:lnTo>
                      <a:pt x="708" y="210"/>
                    </a:lnTo>
                    <a:lnTo>
                      <a:pt x="706" y="214"/>
                    </a:lnTo>
                    <a:lnTo>
                      <a:pt x="704" y="218"/>
                    </a:lnTo>
                    <a:lnTo>
                      <a:pt x="702" y="222"/>
                    </a:lnTo>
                    <a:lnTo>
                      <a:pt x="704" y="226"/>
                    </a:lnTo>
                    <a:lnTo>
                      <a:pt x="704" y="228"/>
                    </a:lnTo>
                    <a:lnTo>
                      <a:pt x="702" y="234"/>
                    </a:lnTo>
                    <a:lnTo>
                      <a:pt x="700" y="234"/>
                    </a:lnTo>
                    <a:lnTo>
                      <a:pt x="698" y="234"/>
                    </a:lnTo>
                    <a:lnTo>
                      <a:pt x="696" y="234"/>
                    </a:lnTo>
                    <a:lnTo>
                      <a:pt x="696" y="236"/>
                    </a:lnTo>
                    <a:lnTo>
                      <a:pt x="696" y="236"/>
                    </a:lnTo>
                    <a:lnTo>
                      <a:pt x="698" y="242"/>
                    </a:lnTo>
                    <a:lnTo>
                      <a:pt x="696" y="244"/>
                    </a:lnTo>
                    <a:lnTo>
                      <a:pt x="694" y="246"/>
                    </a:lnTo>
                    <a:lnTo>
                      <a:pt x="694" y="250"/>
                    </a:lnTo>
                    <a:lnTo>
                      <a:pt x="694" y="252"/>
                    </a:lnTo>
                    <a:lnTo>
                      <a:pt x="694" y="256"/>
                    </a:lnTo>
                    <a:lnTo>
                      <a:pt x="694" y="258"/>
                    </a:lnTo>
                    <a:lnTo>
                      <a:pt x="694" y="258"/>
                    </a:lnTo>
                    <a:lnTo>
                      <a:pt x="696" y="260"/>
                    </a:lnTo>
                    <a:lnTo>
                      <a:pt x="694" y="266"/>
                    </a:lnTo>
                    <a:lnTo>
                      <a:pt x="692" y="268"/>
                    </a:lnTo>
                    <a:lnTo>
                      <a:pt x="692" y="270"/>
                    </a:lnTo>
                    <a:lnTo>
                      <a:pt x="692" y="268"/>
                    </a:lnTo>
                    <a:lnTo>
                      <a:pt x="694" y="268"/>
                    </a:lnTo>
                    <a:lnTo>
                      <a:pt x="696" y="266"/>
                    </a:lnTo>
                    <a:lnTo>
                      <a:pt x="698" y="264"/>
                    </a:lnTo>
                    <a:lnTo>
                      <a:pt x="698" y="264"/>
                    </a:lnTo>
                    <a:lnTo>
                      <a:pt x="698" y="262"/>
                    </a:lnTo>
                    <a:lnTo>
                      <a:pt x="702" y="262"/>
                    </a:lnTo>
                    <a:lnTo>
                      <a:pt x="704" y="260"/>
                    </a:lnTo>
                    <a:lnTo>
                      <a:pt x="702" y="260"/>
                    </a:lnTo>
                    <a:lnTo>
                      <a:pt x="698" y="256"/>
                    </a:lnTo>
                    <a:lnTo>
                      <a:pt x="696" y="252"/>
                    </a:lnTo>
                    <a:lnTo>
                      <a:pt x="698" y="250"/>
                    </a:lnTo>
                    <a:lnTo>
                      <a:pt x="702" y="250"/>
                    </a:lnTo>
                    <a:lnTo>
                      <a:pt x="706" y="250"/>
                    </a:lnTo>
                    <a:lnTo>
                      <a:pt x="710" y="246"/>
                    </a:lnTo>
                    <a:lnTo>
                      <a:pt x="712" y="246"/>
                    </a:lnTo>
                    <a:lnTo>
                      <a:pt x="714" y="244"/>
                    </a:lnTo>
                    <a:lnTo>
                      <a:pt x="712" y="242"/>
                    </a:lnTo>
                    <a:lnTo>
                      <a:pt x="714" y="240"/>
                    </a:lnTo>
                    <a:lnTo>
                      <a:pt x="716" y="236"/>
                    </a:lnTo>
                    <a:lnTo>
                      <a:pt x="716" y="234"/>
                    </a:lnTo>
                    <a:lnTo>
                      <a:pt x="716" y="234"/>
                    </a:lnTo>
                    <a:lnTo>
                      <a:pt x="718" y="234"/>
                    </a:lnTo>
                    <a:lnTo>
                      <a:pt x="720" y="234"/>
                    </a:lnTo>
                    <a:lnTo>
                      <a:pt x="722" y="230"/>
                    </a:lnTo>
                    <a:lnTo>
                      <a:pt x="722" y="230"/>
                    </a:lnTo>
                    <a:lnTo>
                      <a:pt x="726" y="226"/>
                    </a:lnTo>
                    <a:lnTo>
                      <a:pt x="726" y="222"/>
                    </a:lnTo>
                    <a:lnTo>
                      <a:pt x="726" y="222"/>
                    </a:lnTo>
                    <a:lnTo>
                      <a:pt x="720" y="224"/>
                    </a:lnTo>
                    <a:lnTo>
                      <a:pt x="720" y="226"/>
                    </a:lnTo>
                    <a:lnTo>
                      <a:pt x="716" y="228"/>
                    </a:lnTo>
                    <a:lnTo>
                      <a:pt x="714" y="226"/>
                    </a:lnTo>
                    <a:lnTo>
                      <a:pt x="712" y="224"/>
                    </a:lnTo>
                    <a:lnTo>
                      <a:pt x="714" y="220"/>
                    </a:lnTo>
                    <a:lnTo>
                      <a:pt x="714" y="216"/>
                    </a:lnTo>
                    <a:lnTo>
                      <a:pt x="716" y="214"/>
                    </a:lnTo>
                    <a:lnTo>
                      <a:pt x="720" y="214"/>
                    </a:lnTo>
                    <a:lnTo>
                      <a:pt x="724" y="218"/>
                    </a:lnTo>
                    <a:lnTo>
                      <a:pt x="726" y="216"/>
                    </a:lnTo>
                    <a:lnTo>
                      <a:pt x="726" y="212"/>
                    </a:lnTo>
                    <a:lnTo>
                      <a:pt x="728" y="210"/>
                    </a:lnTo>
                    <a:lnTo>
                      <a:pt x="728" y="214"/>
                    </a:lnTo>
                    <a:lnTo>
                      <a:pt x="728" y="214"/>
                    </a:lnTo>
                    <a:lnTo>
                      <a:pt x="728" y="216"/>
                    </a:lnTo>
                    <a:lnTo>
                      <a:pt x="734" y="222"/>
                    </a:lnTo>
                    <a:lnTo>
                      <a:pt x="738" y="222"/>
                    </a:lnTo>
                    <a:lnTo>
                      <a:pt x="740" y="222"/>
                    </a:lnTo>
                    <a:lnTo>
                      <a:pt x="744" y="220"/>
                    </a:lnTo>
                    <a:lnTo>
                      <a:pt x="746" y="218"/>
                    </a:lnTo>
                    <a:lnTo>
                      <a:pt x="746" y="216"/>
                    </a:lnTo>
                    <a:lnTo>
                      <a:pt x="742" y="212"/>
                    </a:lnTo>
                    <a:lnTo>
                      <a:pt x="742" y="210"/>
                    </a:lnTo>
                    <a:lnTo>
                      <a:pt x="742" y="210"/>
                    </a:lnTo>
                    <a:lnTo>
                      <a:pt x="748" y="216"/>
                    </a:lnTo>
                    <a:lnTo>
                      <a:pt x="750" y="216"/>
                    </a:lnTo>
                    <a:lnTo>
                      <a:pt x="752" y="218"/>
                    </a:lnTo>
                    <a:lnTo>
                      <a:pt x="752" y="220"/>
                    </a:lnTo>
                    <a:lnTo>
                      <a:pt x="752" y="222"/>
                    </a:lnTo>
                    <a:lnTo>
                      <a:pt x="756" y="224"/>
                    </a:lnTo>
                    <a:lnTo>
                      <a:pt x="756" y="228"/>
                    </a:lnTo>
                    <a:lnTo>
                      <a:pt x="756" y="230"/>
                    </a:lnTo>
                    <a:lnTo>
                      <a:pt x="756" y="228"/>
                    </a:lnTo>
                    <a:lnTo>
                      <a:pt x="758" y="226"/>
                    </a:lnTo>
                    <a:lnTo>
                      <a:pt x="760" y="226"/>
                    </a:lnTo>
                    <a:lnTo>
                      <a:pt x="762" y="224"/>
                    </a:lnTo>
                    <a:lnTo>
                      <a:pt x="760" y="222"/>
                    </a:lnTo>
                    <a:lnTo>
                      <a:pt x="758" y="224"/>
                    </a:lnTo>
                    <a:lnTo>
                      <a:pt x="756" y="222"/>
                    </a:lnTo>
                    <a:lnTo>
                      <a:pt x="756" y="220"/>
                    </a:lnTo>
                    <a:lnTo>
                      <a:pt x="758" y="216"/>
                    </a:lnTo>
                    <a:lnTo>
                      <a:pt x="760" y="216"/>
                    </a:lnTo>
                    <a:lnTo>
                      <a:pt x="762" y="214"/>
                    </a:lnTo>
                    <a:lnTo>
                      <a:pt x="764" y="214"/>
                    </a:lnTo>
                    <a:lnTo>
                      <a:pt x="764" y="212"/>
                    </a:lnTo>
                    <a:lnTo>
                      <a:pt x="770" y="212"/>
                    </a:lnTo>
                    <a:lnTo>
                      <a:pt x="778" y="208"/>
                    </a:lnTo>
                    <a:lnTo>
                      <a:pt x="788" y="208"/>
                    </a:lnTo>
                    <a:lnTo>
                      <a:pt x="796" y="206"/>
                    </a:lnTo>
                    <a:lnTo>
                      <a:pt x="798" y="206"/>
                    </a:lnTo>
                    <a:lnTo>
                      <a:pt x="802" y="206"/>
                    </a:lnTo>
                    <a:lnTo>
                      <a:pt x="802" y="208"/>
                    </a:lnTo>
                    <a:lnTo>
                      <a:pt x="802" y="208"/>
                    </a:lnTo>
                    <a:lnTo>
                      <a:pt x="800" y="212"/>
                    </a:lnTo>
                    <a:lnTo>
                      <a:pt x="802" y="216"/>
                    </a:lnTo>
                    <a:lnTo>
                      <a:pt x="804" y="220"/>
                    </a:lnTo>
                    <a:lnTo>
                      <a:pt x="816" y="220"/>
                    </a:lnTo>
                    <a:lnTo>
                      <a:pt x="818" y="220"/>
                    </a:lnTo>
                    <a:lnTo>
                      <a:pt x="818" y="220"/>
                    </a:lnTo>
                    <a:lnTo>
                      <a:pt x="822" y="220"/>
                    </a:lnTo>
                    <a:lnTo>
                      <a:pt x="826" y="222"/>
                    </a:lnTo>
                    <a:lnTo>
                      <a:pt x="832" y="220"/>
                    </a:lnTo>
                    <a:lnTo>
                      <a:pt x="838" y="216"/>
                    </a:lnTo>
                    <a:lnTo>
                      <a:pt x="840" y="218"/>
                    </a:lnTo>
                    <a:lnTo>
                      <a:pt x="842" y="216"/>
                    </a:lnTo>
                    <a:lnTo>
                      <a:pt x="844" y="216"/>
                    </a:lnTo>
                    <a:lnTo>
                      <a:pt x="842" y="214"/>
                    </a:lnTo>
                    <a:lnTo>
                      <a:pt x="846" y="212"/>
                    </a:lnTo>
                    <a:lnTo>
                      <a:pt x="848" y="214"/>
                    </a:lnTo>
                    <a:lnTo>
                      <a:pt x="850" y="212"/>
                    </a:lnTo>
                    <a:lnTo>
                      <a:pt x="852" y="214"/>
                    </a:lnTo>
                    <a:lnTo>
                      <a:pt x="854" y="214"/>
                    </a:lnTo>
                    <a:lnTo>
                      <a:pt x="854" y="212"/>
                    </a:lnTo>
                    <a:lnTo>
                      <a:pt x="854" y="210"/>
                    </a:lnTo>
                    <a:lnTo>
                      <a:pt x="852" y="208"/>
                    </a:lnTo>
                    <a:lnTo>
                      <a:pt x="852" y="206"/>
                    </a:lnTo>
                    <a:lnTo>
                      <a:pt x="850" y="204"/>
                    </a:lnTo>
                    <a:lnTo>
                      <a:pt x="848" y="204"/>
                    </a:lnTo>
                    <a:lnTo>
                      <a:pt x="848" y="200"/>
                    </a:lnTo>
                    <a:lnTo>
                      <a:pt x="846" y="200"/>
                    </a:lnTo>
                    <a:lnTo>
                      <a:pt x="846" y="198"/>
                    </a:lnTo>
                    <a:lnTo>
                      <a:pt x="844" y="194"/>
                    </a:lnTo>
                    <a:lnTo>
                      <a:pt x="844" y="192"/>
                    </a:lnTo>
                    <a:lnTo>
                      <a:pt x="844" y="190"/>
                    </a:lnTo>
                    <a:lnTo>
                      <a:pt x="846" y="192"/>
                    </a:lnTo>
                    <a:lnTo>
                      <a:pt x="846" y="192"/>
                    </a:lnTo>
                    <a:lnTo>
                      <a:pt x="850" y="190"/>
                    </a:lnTo>
                    <a:lnTo>
                      <a:pt x="848" y="188"/>
                    </a:lnTo>
                    <a:lnTo>
                      <a:pt x="848" y="186"/>
                    </a:lnTo>
                    <a:lnTo>
                      <a:pt x="850" y="186"/>
                    </a:lnTo>
                    <a:lnTo>
                      <a:pt x="854" y="188"/>
                    </a:lnTo>
                    <a:lnTo>
                      <a:pt x="854" y="188"/>
                    </a:lnTo>
                    <a:lnTo>
                      <a:pt x="854" y="186"/>
                    </a:lnTo>
                    <a:lnTo>
                      <a:pt x="856" y="188"/>
                    </a:lnTo>
                    <a:lnTo>
                      <a:pt x="860" y="188"/>
                    </a:lnTo>
                    <a:lnTo>
                      <a:pt x="860" y="186"/>
                    </a:lnTo>
                    <a:lnTo>
                      <a:pt x="862" y="186"/>
                    </a:lnTo>
                    <a:lnTo>
                      <a:pt x="864" y="188"/>
                    </a:lnTo>
                    <a:lnTo>
                      <a:pt x="866" y="188"/>
                    </a:lnTo>
                    <a:lnTo>
                      <a:pt x="868" y="190"/>
                    </a:lnTo>
                    <a:lnTo>
                      <a:pt x="868" y="188"/>
                    </a:lnTo>
                    <a:lnTo>
                      <a:pt x="868" y="186"/>
                    </a:lnTo>
                    <a:lnTo>
                      <a:pt x="872" y="188"/>
                    </a:lnTo>
                    <a:lnTo>
                      <a:pt x="872" y="190"/>
                    </a:lnTo>
                    <a:lnTo>
                      <a:pt x="870" y="190"/>
                    </a:lnTo>
                    <a:lnTo>
                      <a:pt x="870" y="192"/>
                    </a:lnTo>
                    <a:lnTo>
                      <a:pt x="870" y="194"/>
                    </a:lnTo>
                    <a:lnTo>
                      <a:pt x="874" y="194"/>
                    </a:lnTo>
                    <a:lnTo>
                      <a:pt x="874" y="194"/>
                    </a:lnTo>
                    <a:lnTo>
                      <a:pt x="874" y="192"/>
                    </a:lnTo>
                    <a:lnTo>
                      <a:pt x="874" y="190"/>
                    </a:lnTo>
                    <a:lnTo>
                      <a:pt x="876" y="192"/>
                    </a:lnTo>
                    <a:lnTo>
                      <a:pt x="876" y="188"/>
                    </a:lnTo>
                    <a:lnTo>
                      <a:pt x="874" y="188"/>
                    </a:lnTo>
                    <a:lnTo>
                      <a:pt x="874" y="186"/>
                    </a:lnTo>
                    <a:lnTo>
                      <a:pt x="878" y="186"/>
                    </a:lnTo>
                    <a:lnTo>
                      <a:pt x="880" y="186"/>
                    </a:lnTo>
                    <a:lnTo>
                      <a:pt x="882" y="186"/>
                    </a:lnTo>
                    <a:lnTo>
                      <a:pt x="884" y="186"/>
                    </a:lnTo>
                    <a:lnTo>
                      <a:pt x="888" y="186"/>
                    </a:lnTo>
                    <a:lnTo>
                      <a:pt x="888" y="188"/>
                    </a:lnTo>
                    <a:lnTo>
                      <a:pt x="888" y="190"/>
                    </a:lnTo>
                    <a:lnTo>
                      <a:pt x="888" y="190"/>
                    </a:lnTo>
                    <a:lnTo>
                      <a:pt x="890" y="188"/>
                    </a:lnTo>
                    <a:lnTo>
                      <a:pt x="892" y="188"/>
                    </a:lnTo>
                    <a:lnTo>
                      <a:pt x="892" y="190"/>
                    </a:lnTo>
                    <a:lnTo>
                      <a:pt x="894" y="190"/>
                    </a:lnTo>
                    <a:lnTo>
                      <a:pt x="896" y="188"/>
                    </a:lnTo>
                    <a:lnTo>
                      <a:pt x="898" y="190"/>
                    </a:lnTo>
                    <a:lnTo>
                      <a:pt x="900" y="196"/>
                    </a:lnTo>
                    <a:lnTo>
                      <a:pt x="902" y="192"/>
                    </a:lnTo>
                    <a:lnTo>
                      <a:pt x="902" y="192"/>
                    </a:lnTo>
                    <a:lnTo>
                      <a:pt x="904" y="192"/>
                    </a:lnTo>
                    <a:lnTo>
                      <a:pt x="902" y="196"/>
                    </a:lnTo>
                    <a:lnTo>
                      <a:pt x="904" y="198"/>
                    </a:lnTo>
                    <a:lnTo>
                      <a:pt x="904" y="198"/>
                    </a:lnTo>
                    <a:lnTo>
                      <a:pt x="908" y="198"/>
                    </a:lnTo>
                    <a:lnTo>
                      <a:pt x="908" y="200"/>
                    </a:lnTo>
                    <a:lnTo>
                      <a:pt x="908" y="200"/>
                    </a:lnTo>
                    <a:lnTo>
                      <a:pt x="910" y="200"/>
                    </a:lnTo>
                    <a:lnTo>
                      <a:pt x="910" y="202"/>
                    </a:lnTo>
                    <a:lnTo>
                      <a:pt x="908" y="204"/>
                    </a:lnTo>
                    <a:lnTo>
                      <a:pt x="908" y="208"/>
                    </a:lnTo>
                    <a:lnTo>
                      <a:pt x="912" y="204"/>
                    </a:lnTo>
                    <a:lnTo>
                      <a:pt x="914" y="204"/>
                    </a:lnTo>
                    <a:lnTo>
                      <a:pt x="916" y="206"/>
                    </a:lnTo>
                    <a:lnTo>
                      <a:pt x="910" y="210"/>
                    </a:lnTo>
                    <a:lnTo>
                      <a:pt x="910" y="214"/>
                    </a:lnTo>
                    <a:lnTo>
                      <a:pt x="914" y="214"/>
                    </a:lnTo>
                    <a:lnTo>
                      <a:pt x="916" y="212"/>
                    </a:lnTo>
                    <a:lnTo>
                      <a:pt x="918" y="212"/>
                    </a:lnTo>
                    <a:lnTo>
                      <a:pt x="918" y="212"/>
                    </a:lnTo>
                    <a:lnTo>
                      <a:pt x="920" y="214"/>
                    </a:lnTo>
                    <a:lnTo>
                      <a:pt x="922" y="214"/>
                    </a:lnTo>
                    <a:lnTo>
                      <a:pt x="924" y="216"/>
                    </a:lnTo>
                    <a:lnTo>
                      <a:pt x="922" y="220"/>
                    </a:lnTo>
                    <a:lnTo>
                      <a:pt x="926" y="220"/>
                    </a:lnTo>
                    <a:lnTo>
                      <a:pt x="926" y="222"/>
                    </a:lnTo>
                    <a:lnTo>
                      <a:pt x="928" y="220"/>
                    </a:lnTo>
                    <a:lnTo>
                      <a:pt x="928" y="222"/>
                    </a:lnTo>
                    <a:lnTo>
                      <a:pt x="926" y="226"/>
                    </a:lnTo>
                    <a:lnTo>
                      <a:pt x="922" y="228"/>
                    </a:lnTo>
                    <a:lnTo>
                      <a:pt x="922" y="226"/>
                    </a:lnTo>
                    <a:lnTo>
                      <a:pt x="916" y="224"/>
                    </a:lnTo>
                    <a:lnTo>
                      <a:pt x="910" y="224"/>
                    </a:lnTo>
                    <a:lnTo>
                      <a:pt x="914" y="226"/>
                    </a:lnTo>
                    <a:lnTo>
                      <a:pt x="914" y="228"/>
                    </a:lnTo>
                    <a:lnTo>
                      <a:pt x="918" y="230"/>
                    </a:lnTo>
                    <a:lnTo>
                      <a:pt x="920" y="230"/>
                    </a:lnTo>
                    <a:lnTo>
                      <a:pt x="924" y="234"/>
                    </a:lnTo>
                    <a:lnTo>
                      <a:pt x="928" y="236"/>
                    </a:lnTo>
                    <a:lnTo>
                      <a:pt x="932" y="234"/>
                    </a:lnTo>
                    <a:lnTo>
                      <a:pt x="932" y="230"/>
                    </a:lnTo>
                    <a:lnTo>
                      <a:pt x="930" y="228"/>
                    </a:lnTo>
                    <a:lnTo>
                      <a:pt x="928" y="228"/>
                    </a:lnTo>
                    <a:lnTo>
                      <a:pt x="930" y="228"/>
                    </a:lnTo>
                    <a:lnTo>
                      <a:pt x="932" y="230"/>
                    </a:lnTo>
                    <a:lnTo>
                      <a:pt x="936" y="232"/>
                    </a:lnTo>
                    <a:lnTo>
                      <a:pt x="936" y="232"/>
                    </a:lnTo>
                    <a:lnTo>
                      <a:pt x="934" y="232"/>
                    </a:lnTo>
                    <a:lnTo>
                      <a:pt x="930" y="236"/>
                    </a:lnTo>
                    <a:lnTo>
                      <a:pt x="930" y="238"/>
                    </a:lnTo>
                    <a:lnTo>
                      <a:pt x="934" y="238"/>
                    </a:lnTo>
                    <a:lnTo>
                      <a:pt x="934" y="238"/>
                    </a:lnTo>
                    <a:lnTo>
                      <a:pt x="936" y="238"/>
                    </a:lnTo>
                    <a:lnTo>
                      <a:pt x="944" y="244"/>
                    </a:lnTo>
                    <a:lnTo>
                      <a:pt x="946" y="246"/>
                    </a:lnTo>
                    <a:lnTo>
                      <a:pt x="948" y="248"/>
                    </a:lnTo>
                    <a:lnTo>
                      <a:pt x="954" y="250"/>
                    </a:lnTo>
                    <a:lnTo>
                      <a:pt x="958" y="254"/>
                    </a:lnTo>
                    <a:lnTo>
                      <a:pt x="962" y="254"/>
                    </a:lnTo>
                    <a:lnTo>
                      <a:pt x="962" y="252"/>
                    </a:lnTo>
                    <a:lnTo>
                      <a:pt x="962" y="250"/>
                    </a:lnTo>
                    <a:lnTo>
                      <a:pt x="964" y="250"/>
                    </a:lnTo>
                    <a:lnTo>
                      <a:pt x="964" y="252"/>
                    </a:lnTo>
                    <a:lnTo>
                      <a:pt x="966" y="254"/>
                    </a:lnTo>
                    <a:lnTo>
                      <a:pt x="968" y="256"/>
                    </a:lnTo>
                    <a:lnTo>
                      <a:pt x="968" y="256"/>
                    </a:lnTo>
                    <a:lnTo>
                      <a:pt x="970" y="254"/>
                    </a:lnTo>
                    <a:lnTo>
                      <a:pt x="966" y="240"/>
                    </a:lnTo>
                    <a:lnTo>
                      <a:pt x="964" y="234"/>
                    </a:lnTo>
                    <a:lnTo>
                      <a:pt x="960" y="228"/>
                    </a:lnTo>
                    <a:lnTo>
                      <a:pt x="960" y="220"/>
                    </a:lnTo>
                    <a:lnTo>
                      <a:pt x="958" y="216"/>
                    </a:lnTo>
                    <a:lnTo>
                      <a:pt x="958" y="216"/>
                    </a:lnTo>
                    <a:lnTo>
                      <a:pt x="960" y="216"/>
                    </a:lnTo>
                    <a:lnTo>
                      <a:pt x="962" y="220"/>
                    </a:lnTo>
                    <a:lnTo>
                      <a:pt x="964" y="222"/>
                    </a:lnTo>
                    <a:lnTo>
                      <a:pt x="968" y="222"/>
                    </a:lnTo>
                    <a:lnTo>
                      <a:pt x="970" y="226"/>
                    </a:lnTo>
                    <a:lnTo>
                      <a:pt x="974" y="226"/>
                    </a:lnTo>
                    <a:lnTo>
                      <a:pt x="984" y="224"/>
                    </a:lnTo>
                    <a:lnTo>
                      <a:pt x="986" y="226"/>
                    </a:lnTo>
                    <a:lnTo>
                      <a:pt x="988" y="224"/>
                    </a:lnTo>
                    <a:lnTo>
                      <a:pt x="990" y="228"/>
                    </a:lnTo>
                    <a:lnTo>
                      <a:pt x="992" y="226"/>
                    </a:lnTo>
                    <a:lnTo>
                      <a:pt x="990" y="224"/>
                    </a:lnTo>
                    <a:lnTo>
                      <a:pt x="990" y="222"/>
                    </a:lnTo>
                    <a:lnTo>
                      <a:pt x="988" y="220"/>
                    </a:lnTo>
                    <a:lnTo>
                      <a:pt x="988" y="218"/>
                    </a:lnTo>
                    <a:lnTo>
                      <a:pt x="990" y="216"/>
                    </a:lnTo>
                    <a:lnTo>
                      <a:pt x="998" y="214"/>
                    </a:lnTo>
                    <a:lnTo>
                      <a:pt x="1000" y="214"/>
                    </a:lnTo>
                    <a:lnTo>
                      <a:pt x="1000" y="214"/>
                    </a:lnTo>
                    <a:lnTo>
                      <a:pt x="1004" y="216"/>
                    </a:lnTo>
                    <a:lnTo>
                      <a:pt x="1008" y="216"/>
                    </a:lnTo>
                    <a:lnTo>
                      <a:pt x="1010" y="218"/>
                    </a:lnTo>
                    <a:lnTo>
                      <a:pt x="1014" y="218"/>
                    </a:lnTo>
                    <a:lnTo>
                      <a:pt x="1014" y="222"/>
                    </a:lnTo>
                    <a:lnTo>
                      <a:pt x="1018" y="222"/>
                    </a:lnTo>
                    <a:lnTo>
                      <a:pt x="1020" y="224"/>
                    </a:lnTo>
                    <a:lnTo>
                      <a:pt x="1026" y="224"/>
                    </a:lnTo>
                    <a:lnTo>
                      <a:pt x="1022" y="222"/>
                    </a:lnTo>
                    <a:lnTo>
                      <a:pt x="1022" y="220"/>
                    </a:lnTo>
                    <a:lnTo>
                      <a:pt x="1026" y="222"/>
                    </a:lnTo>
                    <a:lnTo>
                      <a:pt x="1028" y="220"/>
                    </a:lnTo>
                    <a:lnTo>
                      <a:pt x="1024" y="218"/>
                    </a:lnTo>
                    <a:lnTo>
                      <a:pt x="1026" y="216"/>
                    </a:lnTo>
                    <a:lnTo>
                      <a:pt x="1024" y="214"/>
                    </a:lnTo>
                    <a:lnTo>
                      <a:pt x="1022" y="216"/>
                    </a:lnTo>
                    <a:lnTo>
                      <a:pt x="1018" y="216"/>
                    </a:lnTo>
                    <a:lnTo>
                      <a:pt x="1018" y="212"/>
                    </a:lnTo>
                    <a:lnTo>
                      <a:pt x="1018" y="208"/>
                    </a:lnTo>
                    <a:lnTo>
                      <a:pt x="1018" y="208"/>
                    </a:lnTo>
                    <a:lnTo>
                      <a:pt x="1020" y="208"/>
                    </a:lnTo>
                    <a:lnTo>
                      <a:pt x="1022" y="208"/>
                    </a:lnTo>
                    <a:lnTo>
                      <a:pt x="1020" y="206"/>
                    </a:lnTo>
                    <a:lnTo>
                      <a:pt x="1022" y="204"/>
                    </a:lnTo>
                    <a:lnTo>
                      <a:pt x="1026" y="208"/>
                    </a:lnTo>
                    <a:lnTo>
                      <a:pt x="1028" y="210"/>
                    </a:lnTo>
                    <a:lnTo>
                      <a:pt x="1030" y="210"/>
                    </a:lnTo>
                    <a:lnTo>
                      <a:pt x="1030" y="210"/>
                    </a:lnTo>
                    <a:lnTo>
                      <a:pt x="1032" y="210"/>
                    </a:lnTo>
                    <a:lnTo>
                      <a:pt x="1032" y="208"/>
                    </a:lnTo>
                    <a:lnTo>
                      <a:pt x="1034" y="206"/>
                    </a:lnTo>
                    <a:lnTo>
                      <a:pt x="1036" y="208"/>
                    </a:lnTo>
                    <a:lnTo>
                      <a:pt x="1036" y="206"/>
                    </a:lnTo>
                    <a:lnTo>
                      <a:pt x="1032" y="202"/>
                    </a:lnTo>
                    <a:lnTo>
                      <a:pt x="1030" y="200"/>
                    </a:lnTo>
                    <a:lnTo>
                      <a:pt x="1026" y="198"/>
                    </a:lnTo>
                    <a:lnTo>
                      <a:pt x="1026" y="194"/>
                    </a:lnTo>
                    <a:lnTo>
                      <a:pt x="1026" y="192"/>
                    </a:lnTo>
                    <a:lnTo>
                      <a:pt x="1024" y="194"/>
                    </a:lnTo>
                    <a:lnTo>
                      <a:pt x="1020" y="194"/>
                    </a:lnTo>
                    <a:lnTo>
                      <a:pt x="1024" y="192"/>
                    </a:lnTo>
                    <a:lnTo>
                      <a:pt x="1022" y="190"/>
                    </a:lnTo>
                    <a:lnTo>
                      <a:pt x="1024" y="188"/>
                    </a:lnTo>
                    <a:lnTo>
                      <a:pt x="1022" y="186"/>
                    </a:lnTo>
                    <a:lnTo>
                      <a:pt x="1026" y="186"/>
                    </a:lnTo>
                    <a:lnTo>
                      <a:pt x="1026" y="180"/>
                    </a:lnTo>
                    <a:lnTo>
                      <a:pt x="1022" y="182"/>
                    </a:lnTo>
                    <a:lnTo>
                      <a:pt x="1020" y="186"/>
                    </a:lnTo>
                    <a:lnTo>
                      <a:pt x="1018" y="188"/>
                    </a:lnTo>
                    <a:lnTo>
                      <a:pt x="1014" y="186"/>
                    </a:lnTo>
                    <a:lnTo>
                      <a:pt x="1012" y="182"/>
                    </a:lnTo>
                    <a:lnTo>
                      <a:pt x="1014" y="180"/>
                    </a:lnTo>
                    <a:lnTo>
                      <a:pt x="1014" y="176"/>
                    </a:lnTo>
                    <a:lnTo>
                      <a:pt x="1018" y="174"/>
                    </a:lnTo>
                    <a:lnTo>
                      <a:pt x="1020" y="174"/>
                    </a:lnTo>
                    <a:lnTo>
                      <a:pt x="1024" y="172"/>
                    </a:lnTo>
                    <a:lnTo>
                      <a:pt x="1026" y="170"/>
                    </a:lnTo>
                    <a:lnTo>
                      <a:pt x="1022" y="166"/>
                    </a:lnTo>
                    <a:lnTo>
                      <a:pt x="1020" y="166"/>
                    </a:lnTo>
                    <a:lnTo>
                      <a:pt x="1018" y="166"/>
                    </a:lnTo>
                    <a:lnTo>
                      <a:pt x="1014" y="166"/>
                    </a:lnTo>
                    <a:lnTo>
                      <a:pt x="1012" y="162"/>
                    </a:lnTo>
                    <a:lnTo>
                      <a:pt x="1014" y="160"/>
                    </a:lnTo>
                    <a:lnTo>
                      <a:pt x="1020" y="160"/>
                    </a:lnTo>
                    <a:lnTo>
                      <a:pt x="1024" y="162"/>
                    </a:lnTo>
                    <a:lnTo>
                      <a:pt x="1030" y="162"/>
                    </a:lnTo>
                    <a:lnTo>
                      <a:pt x="1038" y="162"/>
                    </a:lnTo>
                    <a:lnTo>
                      <a:pt x="1052" y="160"/>
                    </a:lnTo>
                    <a:lnTo>
                      <a:pt x="1054" y="160"/>
                    </a:lnTo>
                    <a:lnTo>
                      <a:pt x="1066" y="160"/>
                    </a:lnTo>
                    <a:lnTo>
                      <a:pt x="1070" y="160"/>
                    </a:lnTo>
                    <a:lnTo>
                      <a:pt x="1074" y="160"/>
                    </a:lnTo>
                    <a:lnTo>
                      <a:pt x="1080" y="160"/>
                    </a:lnTo>
                    <a:lnTo>
                      <a:pt x="1076" y="160"/>
                    </a:lnTo>
                    <a:lnTo>
                      <a:pt x="1068" y="164"/>
                    </a:lnTo>
                    <a:lnTo>
                      <a:pt x="1066" y="162"/>
                    </a:lnTo>
                    <a:lnTo>
                      <a:pt x="1064" y="162"/>
                    </a:lnTo>
                    <a:lnTo>
                      <a:pt x="1062" y="162"/>
                    </a:lnTo>
                    <a:lnTo>
                      <a:pt x="1060" y="166"/>
                    </a:lnTo>
                    <a:lnTo>
                      <a:pt x="1062" y="170"/>
                    </a:lnTo>
                    <a:lnTo>
                      <a:pt x="1060" y="170"/>
                    </a:lnTo>
                    <a:lnTo>
                      <a:pt x="1060" y="172"/>
                    </a:lnTo>
                    <a:lnTo>
                      <a:pt x="1062" y="174"/>
                    </a:lnTo>
                    <a:lnTo>
                      <a:pt x="1066" y="172"/>
                    </a:lnTo>
                    <a:lnTo>
                      <a:pt x="1066" y="168"/>
                    </a:lnTo>
                    <a:lnTo>
                      <a:pt x="1072" y="164"/>
                    </a:lnTo>
                    <a:lnTo>
                      <a:pt x="1080" y="160"/>
                    </a:lnTo>
                    <a:lnTo>
                      <a:pt x="1082" y="166"/>
                    </a:lnTo>
                    <a:lnTo>
                      <a:pt x="1082" y="172"/>
                    </a:lnTo>
                    <a:lnTo>
                      <a:pt x="1082" y="174"/>
                    </a:lnTo>
                    <a:lnTo>
                      <a:pt x="1080" y="170"/>
                    </a:lnTo>
                    <a:lnTo>
                      <a:pt x="1078" y="166"/>
                    </a:lnTo>
                    <a:lnTo>
                      <a:pt x="1078" y="164"/>
                    </a:lnTo>
                    <a:lnTo>
                      <a:pt x="1076" y="166"/>
                    </a:lnTo>
                    <a:lnTo>
                      <a:pt x="1074" y="166"/>
                    </a:lnTo>
                    <a:lnTo>
                      <a:pt x="1076" y="170"/>
                    </a:lnTo>
                    <a:lnTo>
                      <a:pt x="1078" y="172"/>
                    </a:lnTo>
                    <a:lnTo>
                      <a:pt x="1078" y="176"/>
                    </a:lnTo>
                    <a:lnTo>
                      <a:pt x="1076" y="180"/>
                    </a:lnTo>
                    <a:lnTo>
                      <a:pt x="1076" y="180"/>
                    </a:lnTo>
                    <a:lnTo>
                      <a:pt x="1074" y="180"/>
                    </a:lnTo>
                    <a:lnTo>
                      <a:pt x="1076" y="182"/>
                    </a:lnTo>
                    <a:lnTo>
                      <a:pt x="1076" y="184"/>
                    </a:lnTo>
                    <a:lnTo>
                      <a:pt x="1076" y="186"/>
                    </a:lnTo>
                    <a:lnTo>
                      <a:pt x="1080" y="186"/>
                    </a:lnTo>
                    <a:lnTo>
                      <a:pt x="1082" y="184"/>
                    </a:lnTo>
                    <a:lnTo>
                      <a:pt x="1082" y="180"/>
                    </a:lnTo>
                    <a:lnTo>
                      <a:pt x="1084" y="176"/>
                    </a:lnTo>
                    <a:lnTo>
                      <a:pt x="1084" y="174"/>
                    </a:lnTo>
                    <a:lnTo>
                      <a:pt x="1084" y="170"/>
                    </a:lnTo>
                    <a:lnTo>
                      <a:pt x="1082" y="158"/>
                    </a:lnTo>
                    <a:lnTo>
                      <a:pt x="1088" y="154"/>
                    </a:lnTo>
                    <a:lnTo>
                      <a:pt x="1094" y="152"/>
                    </a:lnTo>
                    <a:lnTo>
                      <a:pt x="1102" y="152"/>
                    </a:lnTo>
                    <a:lnTo>
                      <a:pt x="1108" y="152"/>
                    </a:lnTo>
                    <a:lnTo>
                      <a:pt x="1116" y="156"/>
                    </a:lnTo>
                    <a:lnTo>
                      <a:pt x="1120" y="160"/>
                    </a:lnTo>
                    <a:lnTo>
                      <a:pt x="1120" y="164"/>
                    </a:lnTo>
                    <a:lnTo>
                      <a:pt x="1118" y="164"/>
                    </a:lnTo>
                    <a:lnTo>
                      <a:pt x="1112" y="162"/>
                    </a:lnTo>
                    <a:lnTo>
                      <a:pt x="1112" y="162"/>
                    </a:lnTo>
                    <a:lnTo>
                      <a:pt x="1114" y="164"/>
                    </a:lnTo>
                    <a:lnTo>
                      <a:pt x="1114" y="166"/>
                    </a:lnTo>
                    <a:lnTo>
                      <a:pt x="1114" y="170"/>
                    </a:lnTo>
                    <a:lnTo>
                      <a:pt x="1112" y="172"/>
                    </a:lnTo>
                    <a:lnTo>
                      <a:pt x="1114" y="172"/>
                    </a:lnTo>
                    <a:lnTo>
                      <a:pt x="1116" y="170"/>
                    </a:lnTo>
                    <a:lnTo>
                      <a:pt x="1120" y="170"/>
                    </a:lnTo>
                    <a:lnTo>
                      <a:pt x="1124" y="168"/>
                    </a:lnTo>
                    <a:lnTo>
                      <a:pt x="1124" y="172"/>
                    </a:lnTo>
                    <a:lnTo>
                      <a:pt x="1126" y="174"/>
                    </a:lnTo>
                    <a:lnTo>
                      <a:pt x="1126" y="176"/>
                    </a:lnTo>
                    <a:lnTo>
                      <a:pt x="1128" y="178"/>
                    </a:lnTo>
                    <a:lnTo>
                      <a:pt x="1128" y="176"/>
                    </a:lnTo>
                    <a:lnTo>
                      <a:pt x="1128" y="174"/>
                    </a:lnTo>
                    <a:lnTo>
                      <a:pt x="1132" y="172"/>
                    </a:lnTo>
                    <a:lnTo>
                      <a:pt x="1134" y="172"/>
                    </a:lnTo>
                    <a:lnTo>
                      <a:pt x="1136" y="176"/>
                    </a:lnTo>
                    <a:lnTo>
                      <a:pt x="1134" y="178"/>
                    </a:lnTo>
                    <a:lnTo>
                      <a:pt x="1134" y="180"/>
                    </a:lnTo>
                    <a:lnTo>
                      <a:pt x="1134" y="182"/>
                    </a:lnTo>
                    <a:lnTo>
                      <a:pt x="1136" y="180"/>
                    </a:lnTo>
                    <a:lnTo>
                      <a:pt x="1138" y="178"/>
                    </a:lnTo>
                    <a:lnTo>
                      <a:pt x="1138" y="178"/>
                    </a:lnTo>
                    <a:lnTo>
                      <a:pt x="1140" y="180"/>
                    </a:lnTo>
                    <a:lnTo>
                      <a:pt x="1140" y="176"/>
                    </a:lnTo>
                    <a:lnTo>
                      <a:pt x="1142" y="172"/>
                    </a:lnTo>
                    <a:lnTo>
                      <a:pt x="1142" y="170"/>
                    </a:lnTo>
                    <a:lnTo>
                      <a:pt x="1144" y="172"/>
                    </a:lnTo>
                    <a:lnTo>
                      <a:pt x="1150" y="176"/>
                    </a:lnTo>
                    <a:lnTo>
                      <a:pt x="1156" y="176"/>
                    </a:lnTo>
                    <a:lnTo>
                      <a:pt x="1160" y="180"/>
                    </a:lnTo>
                    <a:lnTo>
                      <a:pt x="1160" y="184"/>
                    </a:lnTo>
                    <a:lnTo>
                      <a:pt x="1156" y="186"/>
                    </a:lnTo>
                    <a:lnTo>
                      <a:pt x="1152" y="188"/>
                    </a:lnTo>
                    <a:lnTo>
                      <a:pt x="1156" y="186"/>
                    </a:lnTo>
                    <a:lnTo>
                      <a:pt x="1162" y="186"/>
                    </a:lnTo>
                    <a:lnTo>
                      <a:pt x="1166" y="188"/>
                    </a:lnTo>
                    <a:lnTo>
                      <a:pt x="1170" y="186"/>
                    </a:lnTo>
                    <a:lnTo>
                      <a:pt x="1172" y="182"/>
                    </a:lnTo>
                    <a:lnTo>
                      <a:pt x="1174" y="182"/>
                    </a:lnTo>
                    <a:lnTo>
                      <a:pt x="1180" y="178"/>
                    </a:lnTo>
                    <a:lnTo>
                      <a:pt x="1182" y="176"/>
                    </a:lnTo>
                    <a:lnTo>
                      <a:pt x="1186" y="172"/>
                    </a:lnTo>
                    <a:lnTo>
                      <a:pt x="1190" y="172"/>
                    </a:lnTo>
                    <a:lnTo>
                      <a:pt x="1200" y="166"/>
                    </a:lnTo>
                    <a:lnTo>
                      <a:pt x="1204" y="166"/>
                    </a:lnTo>
                    <a:lnTo>
                      <a:pt x="1206" y="166"/>
                    </a:lnTo>
                    <a:lnTo>
                      <a:pt x="1206" y="166"/>
                    </a:lnTo>
                    <a:lnTo>
                      <a:pt x="1212" y="162"/>
                    </a:lnTo>
                    <a:lnTo>
                      <a:pt x="1214" y="160"/>
                    </a:lnTo>
                    <a:lnTo>
                      <a:pt x="1222" y="162"/>
                    </a:lnTo>
                    <a:lnTo>
                      <a:pt x="1232" y="166"/>
                    </a:lnTo>
                    <a:lnTo>
                      <a:pt x="1238" y="170"/>
                    </a:lnTo>
                    <a:lnTo>
                      <a:pt x="1242" y="174"/>
                    </a:lnTo>
                    <a:lnTo>
                      <a:pt x="1248" y="178"/>
                    </a:lnTo>
                    <a:lnTo>
                      <a:pt x="1250" y="182"/>
                    </a:lnTo>
                    <a:lnTo>
                      <a:pt x="1250" y="186"/>
                    </a:lnTo>
                    <a:lnTo>
                      <a:pt x="1252" y="186"/>
                    </a:lnTo>
                    <a:lnTo>
                      <a:pt x="1250" y="190"/>
                    </a:lnTo>
                    <a:lnTo>
                      <a:pt x="1254" y="194"/>
                    </a:lnTo>
                    <a:lnTo>
                      <a:pt x="1254" y="198"/>
                    </a:lnTo>
                    <a:lnTo>
                      <a:pt x="1252" y="200"/>
                    </a:lnTo>
                    <a:lnTo>
                      <a:pt x="1256" y="200"/>
                    </a:lnTo>
                    <a:lnTo>
                      <a:pt x="1258" y="196"/>
                    </a:lnTo>
                    <a:lnTo>
                      <a:pt x="1262" y="196"/>
                    </a:lnTo>
                    <a:lnTo>
                      <a:pt x="1262" y="198"/>
                    </a:lnTo>
                    <a:lnTo>
                      <a:pt x="1264" y="196"/>
                    </a:lnTo>
                    <a:lnTo>
                      <a:pt x="1266" y="194"/>
                    </a:lnTo>
                    <a:lnTo>
                      <a:pt x="1270" y="196"/>
                    </a:lnTo>
                    <a:lnTo>
                      <a:pt x="1270" y="200"/>
                    </a:lnTo>
                    <a:lnTo>
                      <a:pt x="1270" y="198"/>
                    </a:lnTo>
                    <a:lnTo>
                      <a:pt x="1270" y="194"/>
                    </a:lnTo>
                    <a:lnTo>
                      <a:pt x="1272" y="194"/>
                    </a:lnTo>
                    <a:lnTo>
                      <a:pt x="1274" y="196"/>
                    </a:lnTo>
                    <a:lnTo>
                      <a:pt x="1278" y="200"/>
                    </a:lnTo>
                    <a:lnTo>
                      <a:pt x="1278" y="204"/>
                    </a:lnTo>
                    <a:lnTo>
                      <a:pt x="1280" y="204"/>
                    </a:lnTo>
                    <a:lnTo>
                      <a:pt x="1284" y="210"/>
                    </a:lnTo>
                    <a:lnTo>
                      <a:pt x="1284" y="208"/>
                    </a:lnTo>
                    <a:lnTo>
                      <a:pt x="1284" y="204"/>
                    </a:lnTo>
                    <a:lnTo>
                      <a:pt x="1280" y="202"/>
                    </a:lnTo>
                    <a:lnTo>
                      <a:pt x="1280" y="200"/>
                    </a:lnTo>
                    <a:lnTo>
                      <a:pt x="1282" y="202"/>
                    </a:lnTo>
                    <a:lnTo>
                      <a:pt x="1284" y="202"/>
                    </a:lnTo>
                    <a:lnTo>
                      <a:pt x="1288" y="204"/>
                    </a:lnTo>
                    <a:lnTo>
                      <a:pt x="1290" y="208"/>
                    </a:lnTo>
                    <a:lnTo>
                      <a:pt x="1290" y="206"/>
                    </a:lnTo>
                    <a:lnTo>
                      <a:pt x="1286" y="200"/>
                    </a:lnTo>
                    <a:lnTo>
                      <a:pt x="1286" y="194"/>
                    </a:lnTo>
                    <a:lnTo>
                      <a:pt x="1286" y="188"/>
                    </a:lnTo>
                    <a:lnTo>
                      <a:pt x="1288" y="186"/>
                    </a:lnTo>
                    <a:lnTo>
                      <a:pt x="1294" y="184"/>
                    </a:lnTo>
                    <a:lnTo>
                      <a:pt x="1296" y="182"/>
                    </a:lnTo>
                    <a:lnTo>
                      <a:pt x="1300" y="180"/>
                    </a:lnTo>
                    <a:lnTo>
                      <a:pt x="1300" y="180"/>
                    </a:lnTo>
                    <a:lnTo>
                      <a:pt x="1300" y="178"/>
                    </a:lnTo>
                    <a:lnTo>
                      <a:pt x="1302" y="178"/>
                    </a:lnTo>
                    <a:lnTo>
                      <a:pt x="1304" y="180"/>
                    </a:lnTo>
                    <a:lnTo>
                      <a:pt x="1306" y="182"/>
                    </a:lnTo>
                    <a:lnTo>
                      <a:pt x="1310" y="180"/>
                    </a:lnTo>
                    <a:lnTo>
                      <a:pt x="1314" y="178"/>
                    </a:lnTo>
                    <a:lnTo>
                      <a:pt x="1316" y="178"/>
                    </a:lnTo>
                    <a:lnTo>
                      <a:pt x="1320" y="176"/>
                    </a:lnTo>
                    <a:lnTo>
                      <a:pt x="1326" y="178"/>
                    </a:lnTo>
                    <a:lnTo>
                      <a:pt x="1326" y="176"/>
                    </a:lnTo>
                    <a:lnTo>
                      <a:pt x="1328" y="176"/>
                    </a:lnTo>
                    <a:lnTo>
                      <a:pt x="1328" y="178"/>
                    </a:lnTo>
                    <a:lnTo>
                      <a:pt x="1330" y="180"/>
                    </a:lnTo>
                    <a:lnTo>
                      <a:pt x="1332" y="176"/>
                    </a:lnTo>
                    <a:lnTo>
                      <a:pt x="1334" y="172"/>
                    </a:lnTo>
                    <a:lnTo>
                      <a:pt x="1334" y="170"/>
                    </a:lnTo>
                    <a:lnTo>
                      <a:pt x="1334" y="166"/>
                    </a:lnTo>
                    <a:lnTo>
                      <a:pt x="1334" y="164"/>
                    </a:lnTo>
                    <a:lnTo>
                      <a:pt x="1336" y="164"/>
                    </a:lnTo>
                    <a:lnTo>
                      <a:pt x="1340" y="164"/>
                    </a:lnTo>
                    <a:lnTo>
                      <a:pt x="1340" y="166"/>
                    </a:lnTo>
                    <a:lnTo>
                      <a:pt x="1340" y="168"/>
                    </a:lnTo>
                    <a:lnTo>
                      <a:pt x="1344" y="168"/>
                    </a:lnTo>
                    <a:lnTo>
                      <a:pt x="1346" y="170"/>
                    </a:lnTo>
                    <a:lnTo>
                      <a:pt x="1346" y="174"/>
                    </a:lnTo>
                    <a:lnTo>
                      <a:pt x="1350" y="178"/>
                    </a:lnTo>
                    <a:lnTo>
                      <a:pt x="1352" y="178"/>
                    </a:lnTo>
                    <a:lnTo>
                      <a:pt x="1356" y="178"/>
                    </a:lnTo>
                    <a:lnTo>
                      <a:pt x="1360" y="180"/>
                    </a:lnTo>
                    <a:lnTo>
                      <a:pt x="1362" y="178"/>
                    </a:lnTo>
                    <a:lnTo>
                      <a:pt x="1364" y="180"/>
                    </a:lnTo>
                    <a:lnTo>
                      <a:pt x="1368" y="184"/>
                    </a:lnTo>
                    <a:lnTo>
                      <a:pt x="1368" y="188"/>
                    </a:lnTo>
                    <a:lnTo>
                      <a:pt x="1370" y="188"/>
                    </a:lnTo>
                    <a:lnTo>
                      <a:pt x="1374" y="190"/>
                    </a:lnTo>
                    <a:lnTo>
                      <a:pt x="1376" y="188"/>
                    </a:lnTo>
                    <a:lnTo>
                      <a:pt x="1378" y="188"/>
                    </a:lnTo>
                    <a:lnTo>
                      <a:pt x="1378" y="186"/>
                    </a:lnTo>
                    <a:lnTo>
                      <a:pt x="1382" y="184"/>
                    </a:lnTo>
                    <a:lnTo>
                      <a:pt x="1382" y="184"/>
                    </a:lnTo>
                    <a:lnTo>
                      <a:pt x="1384" y="184"/>
                    </a:lnTo>
                    <a:lnTo>
                      <a:pt x="1382" y="180"/>
                    </a:lnTo>
                    <a:lnTo>
                      <a:pt x="1384" y="180"/>
                    </a:lnTo>
                    <a:lnTo>
                      <a:pt x="1382" y="178"/>
                    </a:lnTo>
                    <a:lnTo>
                      <a:pt x="1382" y="176"/>
                    </a:lnTo>
                    <a:lnTo>
                      <a:pt x="1380" y="174"/>
                    </a:lnTo>
                    <a:lnTo>
                      <a:pt x="1376" y="172"/>
                    </a:lnTo>
                    <a:lnTo>
                      <a:pt x="1376" y="168"/>
                    </a:lnTo>
                    <a:lnTo>
                      <a:pt x="1372" y="164"/>
                    </a:lnTo>
                    <a:lnTo>
                      <a:pt x="1370" y="164"/>
                    </a:lnTo>
                    <a:lnTo>
                      <a:pt x="1368" y="162"/>
                    </a:lnTo>
                    <a:lnTo>
                      <a:pt x="1364" y="160"/>
                    </a:lnTo>
                    <a:lnTo>
                      <a:pt x="1362" y="162"/>
                    </a:lnTo>
                    <a:lnTo>
                      <a:pt x="1360" y="162"/>
                    </a:lnTo>
                    <a:lnTo>
                      <a:pt x="1360" y="158"/>
                    </a:lnTo>
                    <a:lnTo>
                      <a:pt x="1362" y="158"/>
                    </a:lnTo>
                    <a:lnTo>
                      <a:pt x="1360" y="154"/>
                    </a:lnTo>
                    <a:lnTo>
                      <a:pt x="1360" y="152"/>
                    </a:lnTo>
                    <a:lnTo>
                      <a:pt x="1358" y="150"/>
                    </a:lnTo>
                    <a:lnTo>
                      <a:pt x="1356" y="146"/>
                    </a:lnTo>
                    <a:lnTo>
                      <a:pt x="1352" y="144"/>
                    </a:lnTo>
                    <a:lnTo>
                      <a:pt x="1354" y="142"/>
                    </a:lnTo>
                    <a:lnTo>
                      <a:pt x="1358" y="142"/>
                    </a:lnTo>
                    <a:lnTo>
                      <a:pt x="1360" y="142"/>
                    </a:lnTo>
                    <a:lnTo>
                      <a:pt x="1368" y="142"/>
                    </a:lnTo>
                    <a:lnTo>
                      <a:pt x="1372" y="142"/>
                    </a:lnTo>
                    <a:lnTo>
                      <a:pt x="1372" y="140"/>
                    </a:lnTo>
                    <a:lnTo>
                      <a:pt x="1376" y="140"/>
                    </a:lnTo>
                    <a:lnTo>
                      <a:pt x="1378" y="142"/>
                    </a:lnTo>
                    <a:lnTo>
                      <a:pt x="1382" y="140"/>
                    </a:lnTo>
                    <a:lnTo>
                      <a:pt x="1382" y="140"/>
                    </a:lnTo>
                    <a:lnTo>
                      <a:pt x="1382" y="138"/>
                    </a:lnTo>
                    <a:lnTo>
                      <a:pt x="1386" y="138"/>
                    </a:lnTo>
                    <a:lnTo>
                      <a:pt x="1388" y="140"/>
                    </a:lnTo>
                    <a:lnTo>
                      <a:pt x="1388" y="140"/>
                    </a:lnTo>
                    <a:lnTo>
                      <a:pt x="1388" y="136"/>
                    </a:lnTo>
                    <a:lnTo>
                      <a:pt x="1392" y="138"/>
                    </a:lnTo>
                    <a:lnTo>
                      <a:pt x="1392" y="136"/>
                    </a:lnTo>
                    <a:lnTo>
                      <a:pt x="1402" y="132"/>
                    </a:lnTo>
                    <a:lnTo>
                      <a:pt x="1402" y="134"/>
                    </a:lnTo>
                    <a:lnTo>
                      <a:pt x="1404" y="132"/>
                    </a:lnTo>
                    <a:lnTo>
                      <a:pt x="1404" y="132"/>
                    </a:lnTo>
                    <a:lnTo>
                      <a:pt x="1406" y="132"/>
                    </a:lnTo>
                    <a:lnTo>
                      <a:pt x="1410" y="132"/>
                    </a:lnTo>
                    <a:lnTo>
                      <a:pt x="1410" y="132"/>
                    </a:lnTo>
                    <a:lnTo>
                      <a:pt x="1414" y="132"/>
                    </a:lnTo>
                    <a:lnTo>
                      <a:pt x="1418" y="132"/>
                    </a:lnTo>
                    <a:lnTo>
                      <a:pt x="1420" y="132"/>
                    </a:lnTo>
                    <a:lnTo>
                      <a:pt x="1422" y="134"/>
                    </a:lnTo>
                    <a:lnTo>
                      <a:pt x="1424" y="134"/>
                    </a:lnTo>
                    <a:lnTo>
                      <a:pt x="1424" y="132"/>
                    </a:lnTo>
                    <a:lnTo>
                      <a:pt x="1428" y="132"/>
                    </a:lnTo>
                    <a:lnTo>
                      <a:pt x="1436" y="134"/>
                    </a:lnTo>
                    <a:lnTo>
                      <a:pt x="1438" y="136"/>
                    </a:lnTo>
                    <a:lnTo>
                      <a:pt x="1440" y="136"/>
                    </a:lnTo>
                    <a:lnTo>
                      <a:pt x="1440" y="134"/>
                    </a:lnTo>
                    <a:lnTo>
                      <a:pt x="1442" y="134"/>
                    </a:lnTo>
                    <a:lnTo>
                      <a:pt x="1444" y="136"/>
                    </a:lnTo>
                    <a:lnTo>
                      <a:pt x="1442" y="136"/>
                    </a:lnTo>
                    <a:lnTo>
                      <a:pt x="1444" y="138"/>
                    </a:lnTo>
                    <a:lnTo>
                      <a:pt x="1448" y="136"/>
                    </a:lnTo>
                    <a:lnTo>
                      <a:pt x="1456" y="138"/>
                    </a:lnTo>
                    <a:lnTo>
                      <a:pt x="1464" y="142"/>
                    </a:lnTo>
                    <a:lnTo>
                      <a:pt x="1464" y="144"/>
                    </a:lnTo>
                    <a:lnTo>
                      <a:pt x="1460" y="142"/>
                    </a:lnTo>
                    <a:lnTo>
                      <a:pt x="1456" y="140"/>
                    </a:lnTo>
                    <a:lnTo>
                      <a:pt x="1456" y="142"/>
                    </a:lnTo>
                    <a:lnTo>
                      <a:pt x="1464" y="144"/>
                    </a:lnTo>
                    <a:lnTo>
                      <a:pt x="1468" y="144"/>
                    </a:lnTo>
                    <a:lnTo>
                      <a:pt x="1468" y="142"/>
                    </a:lnTo>
                    <a:lnTo>
                      <a:pt x="1472" y="142"/>
                    </a:lnTo>
                    <a:lnTo>
                      <a:pt x="1474" y="142"/>
                    </a:lnTo>
                    <a:lnTo>
                      <a:pt x="1474" y="140"/>
                    </a:lnTo>
                    <a:lnTo>
                      <a:pt x="1476" y="140"/>
                    </a:lnTo>
                    <a:lnTo>
                      <a:pt x="1478" y="140"/>
                    </a:lnTo>
                    <a:lnTo>
                      <a:pt x="1480" y="142"/>
                    </a:lnTo>
                    <a:lnTo>
                      <a:pt x="1482" y="142"/>
                    </a:lnTo>
                    <a:lnTo>
                      <a:pt x="1482" y="142"/>
                    </a:lnTo>
                    <a:lnTo>
                      <a:pt x="1482" y="140"/>
                    </a:lnTo>
                    <a:lnTo>
                      <a:pt x="1486" y="142"/>
                    </a:lnTo>
                    <a:lnTo>
                      <a:pt x="1486" y="144"/>
                    </a:lnTo>
                    <a:lnTo>
                      <a:pt x="1490" y="144"/>
                    </a:lnTo>
                    <a:lnTo>
                      <a:pt x="1492" y="144"/>
                    </a:lnTo>
                    <a:lnTo>
                      <a:pt x="1502" y="146"/>
                    </a:lnTo>
                    <a:lnTo>
                      <a:pt x="1502" y="144"/>
                    </a:lnTo>
                    <a:lnTo>
                      <a:pt x="1506" y="144"/>
                    </a:lnTo>
                    <a:lnTo>
                      <a:pt x="1506" y="146"/>
                    </a:lnTo>
                    <a:lnTo>
                      <a:pt x="1508" y="146"/>
                    </a:lnTo>
                    <a:lnTo>
                      <a:pt x="1508" y="144"/>
                    </a:lnTo>
                    <a:lnTo>
                      <a:pt x="1508" y="144"/>
                    </a:lnTo>
                    <a:lnTo>
                      <a:pt x="1514" y="144"/>
                    </a:lnTo>
                    <a:lnTo>
                      <a:pt x="1512" y="146"/>
                    </a:lnTo>
                    <a:lnTo>
                      <a:pt x="1514" y="148"/>
                    </a:lnTo>
                    <a:lnTo>
                      <a:pt x="1518" y="146"/>
                    </a:lnTo>
                    <a:lnTo>
                      <a:pt x="1518" y="146"/>
                    </a:lnTo>
                    <a:lnTo>
                      <a:pt x="1516" y="146"/>
                    </a:lnTo>
                    <a:lnTo>
                      <a:pt x="1520" y="146"/>
                    </a:lnTo>
                    <a:lnTo>
                      <a:pt x="1522" y="146"/>
                    </a:lnTo>
                    <a:lnTo>
                      <a:pt x="1520" y="148"/>
                    </a:lnTo>
                    <a:lnTo>
                      <a:pt x="1522" y="150"/>
                    </a:lnTo>
                    <a:lnTo>
                      <a:pt x="1528" y="152"/>
                    </a:lnTo>
                    <a:lnTo>
                      <a:pt x="1530" y="150"/>
                    </a:lnTo>
                    <a:lnTo>
                      <a:pt x="1526" y="148"/>
                    </a:lnTo>
                    <a:lnTo>
                      <a:pt x="1524" y="148"/>
                    </a:lnTo>
                    <a:lnTo>
                      <a:pt x="1524" y="146"/>
                    </a:lnTo>
                    <a:lnTo>
                      <a:pt x="1526" y="146"/>
                    </a:lnTo>
                    <a:lnTo>
                      <a:pt x="1528" y="146"/>
                    </a:lnTo>
                    <a:lnTo>
                      <a:pt x="1534" y="148"/>
                    </a:lnTo>
                    <a:lnTo>
                      <a:pt x="1534" y="152"/>
                    </a:lnTo>
                    <a:lnTo>
                      <a:pt x="1536" y="152"/>
                    </a:lnTo>
                    <a:lnTo>
                      <a:pt x="1536" y="150"/>
                    </a:lnTo>
                    <a:lnTo>
                      <a:pt x="1536" y="148"/>
                    </a:lnTo>
                    <a:lnTo>
                      <a:pt x="1538" y="150"/>
                    </a:lnTo>
                    <a:lnTo>
                      <a:pt x="1540" y="150"/>
                    </a:lnTo>
                    <a:lnTo>
                      <a:pt x="1540" y="152"/>
                    </a:lnTo>
                    <a:lnTo>
                      <a:pt x="1542" y="154"/>
                    </a:lnTo>
                    <a:lnTo>
                      <a:pt x="1546" y="162"/>
                    </a:lnTo>
                    <a:lnTo>
                      <a:pt x="1550" y="162"/>
                    </a:lnTo>
                    <a:lnTo>
                      <a:pt x="1550" y="166"/>
                    </a:lnTo>
                    <a:lnTo>
                      <a:pt x="1552" y="168"/>
                    </a:lnTo>
                    <a:lnTo>
                      <a:pt x="1554" y="170"/>
                    </a:lnTo>
                    <a:lnTo>
                      <a:pt x="1554" y="172"/>
                    </a:lnTo>
                    <a:lnTo>
                      <a:pt x="1554" y="174"/>
                    </a:lnTo>
                    <a:lnTo>
                      <a:pt x="1556" y="174"/>
                    </a:lnTo>
                    <a:lnTo>
                      <a:pt x="1558" y="172"/>
                    </a:lnTo>
                    <a:lnTo>
                      <a:pt x="1562" y="174"/>
                    </a:lnTo>
                    <a:lnTo>
                      <a:pt x="1564" y="176"/>
                    </a:lnTo>
                    <a:lnTo>
                      <a:pt x="1566" y="178"/>
                    </a:lnTo>
                    <a:lnTo>
                      <a:pt x="1566" y="176"/>
                    </a:lnTo>
                    <a:lnTo>
                      <a:pt x="1564" y="176"/>
                    </a:lnTo>
                    <a:lnTo>
                      <a:pt x="1564" y="174"/>
                    </a:lnTo>
                    <a:lnTo>
                      <a:pt x="1566" y="172"/>
                    </a:lnTo>
                    <a:lnTo>
                      <a:pt x="1568" y="172"/>
                    </a:lnTo>
                    <a:lnTo>
                      <a:pt x="1568" y="174"/>
                    </a:lnTo>
                    <a:lnTo>
                      <a:pt x="1570" y="178"/>
                    </a:lnTo>
                    <a:lnTo>
                      <a:pt x="1570" y="176"/>
                    </a:lnTo>
                    <a:lnTo>
                      <a:pt x="1570" y="172"/>
                    </a:lnTo>
                    <a:lnTo>
                      <a:pt x="1570" y="170"/>
                    </a:lnTo>
                    <a:lnTo>
                      <a:pt x="1568" y="168"/>
                    </a:lnTo>
                    <a:lnTo>
                      <a:pt x="1564" y="170"/>
                    </a:lnTo>
                    <a:lnTo>
                      <a:pt x="1560" y="170"/>
                    </a:lnTo>
                    <a:lnTo>
                      <a:pt x="1560" y="168"/>
                    </a:lnTo>
                    <a:lnTo>
                      <a:pt x="1562" y="166"/>
                    </a:lnTo>
                    <a:lnTo>
                      <a:pt x="1562" y="164"/>
                    </a:lnTo>
                    <a:lnTo>
                      <a:pt x="1556" y="160"/>
                    </a:lnTo>
                    <a:lnTo>
                      <a:pt x="1554" y="158"/>
                    </a:lnTo>
                    <a:lnTo>
                      <a:pt x="1554" y="156"/>
                    </a:lnTo>
                    <a:lnTo>
                      <a:pt x="1552" y="156"/>
                    </a:lnTo>
                    <a:lnTo>
                      <a:pt x="1548" y="158"/>
                    </a:lnTo>
                    <a:lnTo>
                      <a:pt x="1548" y="158"/>
                    </a:lnTo>
                    <a:lnTo>
                      <a:pt x="1550" y="154"/>
                    </a:lnTo>
                    <a:lnTo>
                      <a:pt x="1552" y="152"/>
                    </a:lnTo>
                    <a:lnTo>
                      <a:pt x="1556" y="146"/>
                    </a:lnTo>
                    <a:lnTo>
                      <a:pt x="1556" y="146"/>
                    </a:lnTo>
                    <a:lnTo>
                      <a:pt x="1556" y="148"/>
                    </a:lnTo>
                    <a:lnTo>
                      <a:pt x="1558" y="152"/>
                    </a:lnTo>
                    <a:lnTo>
                      <a:pt x="1562" y="152"/>
                    </a:lnTo>
                    <a:lnTo>
                      <a:pt x="1562" y="152"/>
                    </a:lnTo>
                    <a:lnTo>
                      <a:pt x="1560" y="150"/>
                    </a:lnTo>
                    <a:lnTo>
                      <a:pt x="1558" y="148"/>
                    </a:lnTo>
                    <a:lnTo>
                      <a:pt x="1560" y="148"/>
                    </a:lnTo>
                    <a:lnTo>
                      <a:pt x="1562" y="146"/>
                    </a:lnTo>
                    <a:lnTo>
                      <a:pt x="1564" y="144"/>
                    </a:lnTo>
                    <a:lnTo>
                      <a:pt x="1560" y="144"/>
                    </a:lnTo>
                    <a:lnTo>
                      <a:pt x="1562" y="144"/>
                    </a:lnTo>
                    <a:lnTo>
                      <a:pt x="1562" y="142"/>
                    </a:lnTo>
                    <a:lnTo>
                      <a:pt x="1566" y="142"/>
                    </a:lnTo>
                    <a:lnTo>
                      <a:pt x="1568" y="138"/>
                    </a:lnTo>
                    <a:lnTo>
                      <a:pt x="1570" y="138"/>
                    </a:lnTo>
                    <a:lnTo>
                      <a:pt x="1570" y="140"/>
                    </a:lnTo>
                    <a:lnTo>
                      <a:pt x="1572" y="140"/>
                    </a:lnTo>
                    <a:lnTo>
                      <a:pt x="1574" y="140"/>
                    </a:lnTo>
                    <a:lnTo>
                      <a:pt x="1574" y="142"/>
                    </a:lnTo>
                    <a:lnTo>
                      <a:pt x="1576" y="144"/>
                    </a:lnTo>
                    <a:lnTo>
                      <a:pt x="1580" y="144"/>
                    </a:lnTo>
                    <a:lnTo>
                      <a:pt x="1582" y="144"/>
                    </a:lnTo>
                    <a:lnTo>
                      <a:pt x="1590" y="144"/>
                    </a:lnTo>
                    <a:lnTo>
                      <a:pt x="1590" y="148"/>
                    </a:lnTo>
                    <a:lnTo>
                      <a:pt x="1590" y="148"/>
                    </a:lnTo>
                    <a:lnTo>
                      <a:pt x="1590" y="148"/>
                    </a:lnTo>
                    <a:lnTo>
                      <a:pt x="1590" y="146"/>
                    </a:lnTo>
                    <a:lnTo>
                      <a:pt x="1594" y="146"/>
                    </a:lnTo>
                    <a:lnTo>
                      <a:pt x="1594" y="150"/>
                    </a:lnTo>
                    <a:lnTo>
                      <a:pt x="1596" y="148"/>
                    </a:lnTo>
                    <a:lnTo>
                      <a:pt x="1598" y="146"/>
                    </a:lnTo>
                    <a:lnTo>
                      <a:pt x="1600" y="146"/>
                    </a:lnTo>
                    <a:lnTo>
                      <a:pt x="1600" y="148"/>
                    </a:lnTo>
                    <a:lnTo>
                      <a:pt x="1598" y="150"/>
                    </a:lnTo>
                    <a:lnTo>
                      <a:pt x="1598" y="152"/>
                    </a:lnTo>
                    <a:lnTo>
                      <a:pt x="1600" y="158"/>
                    </a:lnTo>
                    <a:lnTo>
                      <a:pt x="1600" y="160"/>
                    </a:lnTo>
                    <a:lnTo>
                      <a:pt x="1600" y="162"/>
                    </a:lnTo>
                    <a:lnTo>
                      <a:pt x="1602" y="162"/>
                    </a:lnTo>
                    <a:lnTo>
                      <a:pt x="1604" y="164"/>
                    </a:lnTo>
                    <a:lnTo>
                      <a:pt x="1606" y="166"/>
                    </a:lnTo>
                    <a:lnTo>
                      <a:pt x="1608" y="168"/>
                    </a:lnTo>
                    <a:lnTo>
                      <a:pt x="1606" y="170"/>
                    </a:lnTo>
                    <a:lnTo>
                      <a:pt x="1602" y="170"/>
                    </a:lnTo>
                    <a:lnTo>
                      <a:pt x="1598" y="170"/>
                    </a:lnTo>
                    <a:lnTo>
                      <a:pt x="1604" y="172"/>
                    </a:lnTo>
                    <a:lnTo>
                      <a:pt x="1604" y="174"/>
                    </a:lnTo>
                    <a:lnTo>
                      <a:pt x="1604" y="176"/>
                    </a:lnTo>
                    <a:lnTo>
                      <a:pt x="1602" y="176"/>
                    </a:lnTo>
                    <a:lnTo>
                      <a:pt x="1600" y="180"/>
                    </a:lnTo>
                    <a:lnTo>
                      <a:pt x="1598" y="180"/>
                    </a:lnTo>
                    <a:lnTo>
                      <a:pt x="1596" y="182"/>
                    </a:lnTo>
                    <a:lnTo>
                      <a:pt x="1592" y="182"/>
                    </a:lnTo>
                    <a:lnTo>
                      <a:pt x="1590" y="184"/>
                    </a:lnTo>
                    <a:lnTo>
                      <a:pt x="1592" y="184"/>
                    </a:lnTo>
                    <a:lnTo>
                      <a:pt x="1594" y="184"/>
                    </a:lnTo>
                    <a:lnTo>
                      <a:pt x="1596" y="186"/>
                    </a:lnTo>
                    <a:lnTo>
                      <a:pt x="1598" y="184"/>
                    </a:lnTo>
                    <a:lnTo>
                      <a:pt x="1600" y="184"/>
                    </a:lnTo>
                    <a:lnTo>
                      <a:pt x="1600" y="186"/>
                    </a:lnTo>
                    <a:lnTo>
                      <a:pt x="1602" y="190"/>
                    </a:lnTo>
                    <a:lnTo>
                      <a:pt x="1600" y="190"/>
                    </a:lnTo>
                    <a:lnTo>
                      <a:pt x="1598" y="194"/>
                    </a:lnTo>
                    <a:lnTo>
                      <a:pt x="1602" y="192"/>
                    </a:lnTo>
                    <a:lnTo>
                      <a:pt x="1604" y="192"/>
                    </a:lnTo>
                    <a:lnTo>
                      <a:pt x="1608" y="194"/>
                    </a:lnTo>
                    <a:lnTo>
                      <a:pt x="1608" y="196"/>
                    </a:lnTo>
                    <a:lnTo>
                      <a:pt x="1610" y="200"/>
                    </a:lnTo>
                    <a:lnTo>
                      <a:pt x="1606" y="202"/>
                    </a:lnTo>
                    <a:lnTo>
                      <a:pt x="1608" y="202"/>
                    </a:lnTo>
                    <a:lnTo>
                      <a:pt x="1610" y="206"/>
                    </a:lnTo>
                    <a:lnTo>
                      <a:pt x="1606" y="206"/>
                    </a:lnTo>
                    <a:lnTo>
                      <a:pt x="1606" y="208"/>
                    </a:lnTo>
                    <a:lnTo>
                      <a:pt x="1608" y="210"/>
                    </a:lnTo>
                    <a:lnTo>
                      <a:pt x="1608" y="208"/>
                    </a:lnTo>
                    <a:lnTo>
                      <a:pt x="1610" y="208"/>
                    </a:lnTo>
                    <a:lnTo>
                      <a:pt x="1610" y="210"/>
                    </a:lnTo>
                    <a:lnTo>
                      <a:pt x="1610" y="212"/>
                    </a:lnTo>
                    <a:lnTo>
                      <a:pt x="1614" y="212"/>
                    </a:lnTo>
                    <a:lnTo>
                      <a:pt x="1614" y="214"/>
                    </a:lnTo>
                    <a:lnTo>
                      <a:pt x="1614" y="212"/>
                    </a:lnTo>
                    <a:lnTo>
                      <a:pt x="1616" y="210"/>
                    </a:lnTo>
                    <a:lnTo>
                      <a:pt x="1618" y="212"/>
                    </a:lnTo>
                    <a:lnTo>
                      <a:pt x="1620" y="212"/>
                    </a:lnTo>
                    <a:lnTo>
                      <a:pt x="1620" y="214"/>
                    </a:lnTo>
                    <a:lnTo>
                      <a:pt x="1618" y="216"/>
                    </a:lnTo>
                    <a:lnTo>
                      <a:pt x="1616" y="214"/>
                    </a:lnTo>
                    <a:lnTo>
                      <a:pt x="1614" y="216"/>
                    </a:lnTo>
                    <a:lnTo>
                      <a:pt x="1618" y="218"/>
                    </a:lnTo>
                    <a:lnTo>
                      <a:pt x="1620" y="218"/>
                    </a:lnTo>
                    <a:lnTo>
                      <a:pt x="1622" y="220"/>
                    </a:lnTo>
                    <a:lnTo>
                      <a:pt x="1620" y="222"/>
                    </a:lnTo>
                    <a:lnTo>
                      <a:pt x="1618" y="224"/>
                    </a:lnTo>
                    <a:lnTo>
                      <a:pt x="1614" y="220"/>
                    </a:lnTo>
                    <a:lnTo>
                      <a:pt x="1614" y="220"/>
                    </a:lnTo>
                    <a:lnTo>
                      <a:pt x="1616" y="224"/>
                    </a:lnTo>
                    <a:lnTo>
                      <a:pt x="1614" y="226"/>
                    </a:lnTo>
                    <a:lnTo>
                      <a:pt x="1612" y="226"/>
                    </a:lnTo>
                    <a:lnTo>
                      <a:pt x="1612" y="224"/>
                    </a:lnTo>
                    <a:lnTo>
                      <a:pt x="1610" y="224"/>
                    </a:lnTo>
                    <a:lnTo>
                      <a:pt x="1608" y="224"/>
                    </a:lnTo>
                    <a:lnTo>
                      <a:pt x="1602" y="224"/>
                    </a:lnTo>
                    <a:lnTo>
                      <a:pt x="1600" y="224"/>
                    </a:lnTo>
                    <a:lnTo>
                      <a:pt x="1598" y="224"/>
                    </a:lnTo>
                    <a:lnTo>
                      <a:pt x="1598" y="222"/>
                    </a:lnTo>
                    <a:lnTo>
                      <a:pt x="1598" y="222"/>
                    </a:lnTo>
                    <a:lnTo>
                      <a:pt x="1596" y="222"/>
                    </a:lnTo>
                    <a:lnTo>
                      <a:pt x="1596" y="224"/>
                    </a:lnTo>
                    <a:lnTo>
                      <a:pt x="1594" y="224"/>
                    </a:lnTo>
                    <a:lnTo>
                      <a:pt x="1594" y="224"/>
                    </a:lnTo>
                    <a:lnTo>
                      <a:pt x="1596" y="226"/>
                    </a:lnTo>
                    <a:lnTo>
                      <a:pt x="1594" y="230"/>
                    </a:lnTo>
                    <a:lnTo>
                      <a:pt x="1592" y="230"/>
                    </a:lnTo>
                    <a:lnTo>
                      <a:pt x="1592" y="228"/>
                    </a:lnTo>
                    <a:lnTo>
                      <a:pt x="1592" y="228"/>
                    </a:lnTo>
                    <a:lnTo>
                      <a:pt x="1586" y="228"/>
                    </a:lnTo>
                    <a:lnTo>
                      <a:pt x="1586" y="228"/>
                    </a:lnTo>
                    <a:lnTo>
                      <a:pt x="1586" y="226"/>
                    </a:lnTo>
                    <a:lnTo>
                      <a:pt x="1584" y="222"/>
                    </a:lnTo>
                    <a:lnTo>
                      <a:pt x="1584" y="222"/>
                    </a:lnTo>
                    <a:lnTo>
                      <a:pt x="1578" y="218"/>
                    </a:lnTo>
                    <a:lnTo>
                      <a:pt x="1576" y="218"/>
                    </a:lnTo>
                    <a:lnTo>
                      <a:pt x="1578" y="216"/>
                    </a:lnTo>
                    <a:lnTo>
                      <a:pt x="1574" y="216"/>
                    </a:lnTo>
                    <a:lnTo>
                      <a:pt x="1572" y="218"/>
                    </a:lnTo>
                    <a:lnTo>
                      <a:pt x="1568" y="218"/>
                    </a:lnTo>
                    <a:lnTo>
                      <a:pt x="1566" y="222"/>
                    </a:lnTo>
                    <a:lnTo>
                      <a:pt x="1566" y="222"/>
                    </a:lnTo>
                    <a:lnTo>
                      <a:pt x="1564" y="218"/>
                    </a:lnTo>
                    <a:lnTo>
                      <a:pt x="1564" y="216"/>
                    </a:lnTo>
                    <a:lnTo>
                      <a:pt x="1564" y="218"/>
                    </a:lnTo>
                    <a:lnTo>
                      <a:pt x="1564" y="222"/>
                    </a:lnTo>
                    <a:lnTo>
                      <a:pt x="1564" y="226"/>
                    </a:lnTo>
                    <a:lnTo>
                      <a:pt x="1564" y="228"/>
                    </a:lnTo>
                    <a:lnTo>
                      <a:pt x="1560" y="234"/>
                    </a:lnTo>
                    <a:lnTo>
                      <a:pt x="1558" y="234"/>
                    </a:lnTo>
                    <a:lnTo>
                      <a:pt x="1556" y="230"/>
                    </a:lnTo>
                    <a:lnTo>
                      <a:pt x="1554" y="230"/>
                    </a:lnTo>
                    <a:lnTo>
                      <a:pt x="1552" y="230"/>
                    </a:lnTo>
                    <a:lnTo>
                      <a:pt x="1546" y="226"/>
                    </a:lnTo>
                    <a:lnTo>
                      <a:pt x="1546" y="224"/>
                    </a:lnTo>
                    <a:lnTo>
                      <a:pt x="1546" y="218"/>
                    </a:lnTo>
                    <a:lnTo>
                      <a:pt x="1544" y="218"/>
                    </a:lnTo>
                    <a:lnTo>
                      <a:pt x="1542" y="216"/>
                    </a:lnTo>
                    <a:lnTo>
                      <a:pt x="1542" y="214"/>
                    </a:lnTo>
                    <a:lnTo>
                      <a:pt x="1540" y="216"/>
                    </a:lnTo>
                    <a:lnTo>
                      <a:pt x="1542" y="218"/>
                    </a:lnTo>
                    <a:lnTo>
                      <a:pt x="1540" y="220"/>
                    </a:lnTo>
                    <a:lnTo>
                      <a:pt x="1542" y="222"/>
                    </a:lnTo>
                    <a:lnTo>
                      <a:pt x="1542" y="222"/>
                    </a:lnTo>
                    <a:lnTo>
                      <a:pt x="1538" y="220"/>
                    </a:lnTo>
                    <a:lnTo>
                      <a:pt x="1534" y="218"/>
                    </a:lnTo>
                    <a:lnTo>
                      <a:pt x="1534" y="218"/>
                    </a:lnTo>
                    <a:lnTo>
                      <a:pt x="1536" y="220"/>
                    </a:lnTo>
                    <a:lnTo>
                      <a:pt x="1534" y="222"/>
                    </a:lnTo>
                    <a:lnTo>
                      <a:pt x="1534" y="222"/>
                    </a:lnTo>
                    <a:lnTo>
                      <a:pt x="1538" y="222"/>
                    </a:lnTo>
                    <a:lnTo>
                      <a:pt x="1540" y="224"/>
                    </a:lnTo>
                    <a:lnTo>
                      <a:pt x="1538" y="228"/>
                    </a:lnTo>
                    <a:lnTo>
                      <a:pt x="1534" y="228"/>
                    </a:lnTo>
                    <a:lnTo>
                      <a:pt x="1534" y="230"/>
                    </a:lnTo>
                    <a:lnTo>
                      <a:pt x="1536" y="230"/>
                    </a:lnTo>
                    <a:lnTo>
                      <a:pt x="1544" y="238"/>
                    </a:lnTo>
                    <a:lnTo>
                      <a:pt x="1548" y="240"/>
                    </a:lnTo>
                    <a:lnTo>
                      <a:pt x="1550" y="238"/>
                    </a:lnTo>
                    <a:lnTo>
                      <a:pt x="1554" y="240"/>
                    </a:lnTo>
                    <a:lnTo>
                      <a:pt x="1556" y="244"/>
                    </a:lnTo>
                    <a:lnTo>
                      <a:pt x="1554" y="244"/>
                    </a:lnTo>
                    <a:lnTo>
                      <a:pt x="1552" y="240"/>
                    </a:lnTo>
                    <a:lnTo>
                      <a:pt x="1552" y="240"/>
                    </a:lnTo>
                    <a:lnTo>
                      <a:pt x="1552" y="244"/>
                    </a:lnTo>
                    <a:lnTo>
                      <a:pt x="1556" y="246"/>
                    </a:lnTo>
                    <a:lnTo>
                      <a:pt x="1558" y="250"/>
                    </a:lnTo>
                    <a:lnTo>
                      <a:pt x="1560" y="252"/>
                    </a:lnTo>
                    <a:lnTo>
                      <a:pt x="1560" y="258"/>
                    </a:lnTo>
                    <a:lnTo>
                      <a:pt x="1558" y="266"/>
                    </a:lnTo>
                    <a:lnTo>
                      <a:pt x="1558" y="270"/>
                    </a:lnTo>
                    <a:lnTo>
                      <a:pt x="1558" y="274"/>
                    </a:lnTo>
                    <a:lnTo>
                      <a:pt x="1560" y="276"/>
                    </a:lnTo>
                    <a:lnTo>
                      <a:pt x="1556" y="280"/>
                    </a:lnTo>
                    <a:lnTo>
                      <a:pt x="1556" y="284"/>
                    </a:lnTo>
                    <a:lnTo>
                      <a:pt x="1554" y="284"/>
                    </a:lnTo>
                    <a:lnTo>
                      <a:pt x="1556" y="282"/>
                    </a:lnTo>
                    <a:lnTo>
                      <a:pt x="1554" y="282"/>
                    </a:lnTo>
                    <a:lnTo>
                      <a:pt x="1548" y="286"/>
                    </a:lnTo>
                    <a:lnTo>
                      <a:pt x="1548" y="284"/>
                    </a:lnTo>
                    <a:lnTo>
                      <a:pt x="1544" y="286"/>
                    </a:lnTo>
                    <a:lnTo>
                      <a:pt x="1542" y="286"/>
                    </a:lnTo>
                    <a:lnTo>
                      <a:pt x="1542" y="284"/>
                    </a:lnTo>
                    <a:lnTo>
                      <a:pt x="1538" y="284"/>
                    </a:lnTo>
                    <a:lnTo>
                      <a:pt x="1534" y="280"/>
                    </a:lnTo>
                    <a:lnTo>
                      <a:pt x="1532" y="278"/>
                    </a:lnTo>
                    <a:lnTo>
                      <a:pt x="1530" y="278"/>
                    </a:lnTo>
                    <a:lnTo>
                      <a:pt x="1528" y="276"/>
                    </a:lnTo>
                    <a:lnTo>
                      <a:pt x="1526" y="276"/>
                    </a:lnTo>
                    <a:lnTo>
                      <a:pt x="1522" y="278"/>
                    </a:lnTo>
                    <a:lnTo>
                      <a:pt x="1520" y="278"/>
                    </a:lnTo>
                    <a:lnTo>
                      <a:pt x="1522" y="280"/>
                    </a:lnTo>
                    <a:lnTo>
                      <a:pt x="1526" y="280"/>
                    </a:lnTo>
                    <a:lnTo>
                      <a:pt x="1528" y="278"/>
                    </a:lnTo>
                    <a:lnTo>
                      <a:pt x="1534" y="280"/>
                    </a:lnTo>
                    <a:lnTo>
                      <a:pt x="1536" y="282"/>
                    </a:lnTo>
                    <a:lnTo>
                      <a:pt x="1532" y="284"/>
                    </a:lnTo>
                    <a:lnTo>
                      <a:pt x="1530" y="284"/>
                    </a:lnTo>
                    <a:lnTo>
                      <a:pt x="1528" y="284"/>
                    </a:lnTo>
                    <a:lnTo>
                      <a:pt x="1528" y="286"/>
                    </a:lnTo>
                    <a:lnTo>
                      <a:pt x="1526" y="284"/>
                    </a:lnTo>
                    <a:lnTo>
                      <a:pt x="1522" y="284"/>
                    </a:lnTo>
                    <a:lnTo>
                      <a:pt x="1524" y="284"/>
                    </a:lnTo>
                    <a:lnTo>
                      <a:pt x="1526" y="288"/>
                    </a:lnTo>
                    <a:lnTo>
                      <a:pt x="1528" y="290"/>
                    </a:lnTo>
                    <a:lnTo>
                      <a:pt x="1528" y="292"/>
                    </a:lnTo>
                    <a:lnTo>
                      <a:pt x="1530" y="298"/>
                    </a:lnTo>
                    <a:lnTo>
                      <a:pt x="1532" y="298"/>
                    </a:lnTo>
                    <a:lnTo>
                      <a:pt x="1530" y="298"/>
                    </a:lnTo>
                    <a:lnTo>
                      <a:pt x="1530" y="292"/>
                    </a:lnTo>
                    <a:lnTo>
                      <a:pt x="1532" y="290"/>
                    </a:lnTo>
                    <a:lnTo>
                      <a:pt x="1534" y="292"/>
                    </a:lnTo>
                    <a:lnTo>
                      <a:pt x="1534" y="290"/>
                    </a:lnTo>
                    <a:lnTo>
                      <a:pt x="1538" y="286"/>
                    </a:lnTo>
                    <a:lnTo>
                      <a:pt x="1540" y="286"/>
                    </a:lnTo>
                    <a:lnTo>
                      <a:pt x="1542" y="288"/>
                    </a:lnTo>
                    <a:lnTo>
                      <a:pt x="1542" y="288"/>
                    </a:lnTo>
                    <a:lnTo>
                      <a:pt x="1544" y="294"/>
                    </a:lnTo>
                    <a:lnTo>
                      <a:pt x="1548" y="294"/>
                    </a:lnTo>
                    <a:lnTo>
                      <a:pt x="1550" y="298"/>
                    </a:lnTo>
                    <a:lnTo>
                      <a:pt x="1554" y="296"/>
                    </a:lnTo>
                    <a:lnTo>
                      <a:pt x="1556" y="294"/>
                    </a:lnTo>
                    <a:lnTo>
                      <a:pt x="1556" y="292"/>
                    </a:lnTo>
                    <a:lnTo>
                      <a:pt x="1556" y="294"/>
                    </a:lnTo>
                    <a:lnTo>
                      <a:pt x="1562" y="298"/>
                    </a:lnTo>
                    <a:lnTo>
                      <a:pt x="1564" y="300"/>
                    </a:lnTo>
                    <a:lnTo>
                      <a:pt x="1562" y="300"/>
                    </a:lnTo>
                    <a:lnTo>
                      <a:pt x="1560" y="302"/>
                    </a:lnTo>
                    <a:lnTo>
                      <a:pt x="1566" y="306"/>
                    </a:lnTo>
                    <a:lnTo>
                      <a:pt x="1566" y="306"/>
                    </a:lnTo>
                    <a:lnTo>
                      <a:pt x="1566" y="306"/>
                    </a:lnTo>
                    <a:lnTo>
                      <a:pt x="1568" y="302"/>
                    </a:lnTo>
                    <a:lnTo>
                      <a:pt x="1570" y="304"/>
                    </a:lnTo>
                    <a:lnTo>
                      <a:pt x="1576" y="312"/>
                    </a:lnTo>
                    <a:lnTo>
                      <a:pt x="1574" y="310"/>
                    </a:lnTo>
                    <a:lnTo>
                      <a:pt x="1572" y="310"/>
                    </a:lnTo>
                    <a:lnTo>
                      <a:pt x="1572" y="312"/>
                    </a:lnTo>
                    <a:lnTo>
                      <a:pt x="1574" y="314"/>
                    </a:lnTo>
                    <a:lnTo>
                      <a:pt x="1570" y="316"/>
                    </a:lnTo>
                    <a:lnTo>
                      <a:pt x="1570" y="318"/>
                    </a:lnTo>
                    <a:lnTo>
                      <a:pt x="1572" y="320"/>
                    </a:lnTo>
                    <a:lnTo>
                      <a:pt x="1574" y="320"/>
                    </a:lnTo>
                    <a:lnTo>
                      <a:pt x="1574" y="316"/>
                    </a:lnTo>
                    <a:lnTo>
                      <a:pt x="1576" y="316"/>
                    </a:lnTo>
                    <a:lnTo>
                      <a:pt x="1576" y="316"/>
                    </a:lnTo>
                    <a:lnTo>
                      <a:pt x="1578" y="314"/>
                    </a:lnTo>
                    <a:lnTo>
                      <a:pt x="1580" y="318"/>
                    </a:lnTo>
                    <a:lnTo>
                      <a:pt x="1586" y="322"/>
                    </a:lnTo>
                    <a:lnTo>
                      <a:pt x="1590" y="322"/>
                    </a:lnTo>
                    <a:lnTo>
                      <a:pt x="1594" y="326"/>
                    </a:lnTo>
                    <a:lnTo>
                      <a:pt x="1592" y="328"/>
                    </a:lnTo>
                    <a:lnTo>
                      <a:pt x="1596" y="332"/>
                    </a:lnTo>
                    <a:lnTo>
                      <a:pt x="1598" y="332"/>
                    </a:lnTo>
                    <a:lnTo>
                      <a:pt x="1602" y="338"/>
                    </a:lnTo>
                    <a:lnTo>
                      <a:pt x="1602" y="346"/>
                    </a:lnTo>
                    <a:lnTo>
                      <a:pt x="1600" y="346"/>
                    </a:lnTo>
                    <a:lnTo>
                      <a:pt x="1600" y="346"/>
                    </a:lnTo>
                    <a:lnTo>
                      <a:pt x="1602" y="348"/>
                    </a:lnTo>
                    <a:lnTo>
                      <a:pt x="1604" y="352"/>
                    </a:lnTo>
                    <a:lnTo>
                      <a:pt x="1602" y="352"/>
                    </a:lnTo>
                    <a:lnTo>
                      <a:pt x="1602" y="350"/>
                    </a:lnTo>
                    <a:lnTo>
                      <a:pt x="1592" y="350"/>
                    </a:lnTo>
                    <a:lnTo>
                      <a:pt x="1590" y="348"/>
                    </a:lnTo>
                    <a:lnTo>
                      <a:pt x="1588" y="350"/>
                    </a:lnTo>
                    <a:lnTo>
                      <a:pt x="1586" y="348"/>
                    </a:lnTo>
                    <a:lnTo>
                      <a:pt x="1584" y="348"/>
                    </a:lnTo>
                    <a:lnTo>
                      <a:pt x="1584" y="346"/>
                    </a:lnTo>
                    <a:lnTo>
                      <a:pt x="1584" y="348"/>
                    </a:lnTo>
                    <a:lnTo>
                      <a:pt x="1584" y="348"/>
                    </a:lnTo>
                    <a:lnTo>
                      <a:pt x="1580" y="352"/>
                    </a:lnTo>
                    <a:lnTo>
                      <a:pt x="1576" y="352"/>
                    </a:lnTo>
                    <a:lnTo>
                      <a:pt x="1576" y="352"/>
                    </a:lnTo>
                    <a:lnTo>
                      <a:pt x="1578" y="354"/>
                    </a:lnTo>
                    <a:lnTo>
                      <a:pt x="1574" y="358"/>
                    </a:lnTo>
                    <a:lnTo>
                      <a:pt x="1572" y="358"/>
                    </a:lnTo>
                    <a:lnTo>
                      <a:pt x="1572" y="360"/>
                    </a:lnTo>
                    <a:lnTo>
                      <a:pt x="1572" y="360"/>
                    </a:lnTo>
                    <a:lnTo>
                      <a:pt x="1570" y="364"/>
                    </a:lnTo>
                    <a:lnTo>
                      <a:pt x="1568" y="366"/>
                    </a:lnTo>
                    <a:lnTo>
                      <a:pt x="1568" y="366"/>
                    </a:lnTo>
                    <a:lnTo>
                      <a:pt x="1566" y="366"/>
                    </a:lnTo>
                    <a:lnTo>
                      <a:pt x="1566" y="368"/>
                    </a:lnTo>
                    <a:lnTo>
                      <a:pt x="1566" y="372"/>
                    </a:lnTo>
                    <a:lnTo>
                      <a:pt x="1564" y="376"/>
                    </a:lnTo>
                    <a:lnTo>
                      <a:pt x="1562" y="374"/>
                    </a:lnTo>
                    <a:lnTo>
                      <a:pt x="1562" y="376"/>
                    </a:lnTo>
                    <a:lnTo>
                      <a:pt x="1564" y="378"/>
                    </a:lnTo>
                    <a:lnTo>
                      <a:pt x="1562" y="380"/>
                    </a:lnTo>
                    <a:lnTo>
                      <a:pt x="1558" y="382"/>
                    </a:lnTo>
                    <a:lnTo>
                      <a:pt x="1560" y="382"/>
                    </a:lnTo>
                    <a:lnTo>
                      <a:pt x="1560" y="384"/>
                    </a:lnTo>
                    <a:lnTo>
                      <a:pt x="1558" y="386"/>
                    </a:lnTo>
                    <a:lnTo>
                      <a:pt x="1556" y="386"/>
                    </a:lnTo>
                    <a:lnTo>
                      <a:pt x="1556" y="386"/>
                    </a:lnTo>
                    <a:lnTo>
                      <a:pt x="1556" y="388"/>
                    </a:lnTo>
                    <a:lnTo>
                      <a:pt x="1556" y="390"/>
                    </a:lnTo>
                    <a:lnTo>
                      <a:pt x="1554" y="392"/>
                    </a:lnTo>
                    <a:lnTo>
                      <a:pt x="1556" y="394"/>
                    </a:lnTo>
                    <a:lnTo>
                      <a:pt x="1556" y="396"/>
                    </a:lnTo>
                    <a:lnTo>
                      <a:pt x="1554" y="396"/>
                    </a:lnTo>
                    <a:lnTo>
                      <a:pt x="1552" y="394"/>
                    </a:lnTo>
                    <a:lnTo>
                      <a:pt x="1550" y="396"/>
                    </a:lnTo>
                    <a:lnTo>
                      <a:pt x="1552" y="396"/>
                    </a:lnTo>
                    <a:lnTo>
                      <a:pt x="1556" y="398"/>
                    </a:lnTo>
                    <a:lnTo>
                      <a:pt x="1554" y="402"/>
                    </a:lnTo>
                    <a:lnTo>
                      <a:pt x="1550" y="402"/>
                    </a:lnTo>
                    <a:lnTo>
                      <a:pt x="1550" y="404"/>
                    </a:lnTo>
                    <a:lnTo>
                      <a:pt x="1552" y="404"/>
                    </a:lnTo>
                    <a:lnTo>
                      <a:pt x="1554" y="408"/>
                    </a:lnTo>
                    <a:lnTo>
                      <a:pt x="1552" y="410"/>
                    </a:lnTo>
                    <a:lnTo>
                      <a:pt x="1554" y="410"/>
                    </a:lnTo>
                    <a:lnTo>
                      <a:pt x="1550" y="414"/>
                    </a:lnTo>
                    <a:lnTo>
                      <a:pt x="1552" y="416"/>
                    </a:lnTo>
                    <a:lnTo>
                      <a:pt x="1550" y="420"/>
                    </a:lnTo>
                    <a:lnTo>
                      <a:pt x="1548" y="426"/>
                    </a:lnTo>
                    <a:lnTo>
                      <a:pt x="1548" y="428"/>
                    </a:lnTo>
                    <a:lnTo>
                      <a:pt x="1548" y="430"/>
                    </a:lnTo>
                    <a:lnTo>
                      <a:pt x="1548" y="432"/>
                    </a:lnTo>
                    <a:lnTo>
                      <a:pt x="1550" y="432"/>
                    </a:lnTo>
                    <a:lnTo>
                      <a:pt x="1548" y="434"/>
                    </a:lnTo>
                    <a:lnTo>
                      <a:pt x="1552" y="440"/>
                    </a:lnTo>
                    <a:lnTo>
                      <a:pt x="1552" y="442"/>
                    </a:lnTo>
                    <a:lnTo>
                      <a:pt x="1550" y="440"/>
                    </a:lnTo>
                    <a:lnTo>
                      <a:pt x="1548" y="442"/>
                    </a:lnTo>
                    <a:lnTo>
                      <a:pt x="1546" y="438"/>
                    </a:lnTo>
                    <a:lnTo>
                      <a:pt x="1544" y="440"/>
                    </a:lnTo>
                    <a:lnTo>
                      <a:pt x="1540" y="436"/>
                    </a:lnTo>
                    <a:lnTo>
                      <a:pt x="1542" y="436"/>
                    </a:lnTo>
                    <a:lnTo>
                      <a:pt x="1540" y="434"/>
                    </a:lnTo>
                    <a:lnTo>
                      <a:pt x="1538" y="436"/>
                    </a:lnTo>
                    <a:lnTo>
                      <a:pt x="1536" y="434"/>
                    </a:lnTo>
                    <a:lnTo>
                      <a:pt x="1536" y="432"/>
                    </a:lnTo>
                    <a:lnTo>
                      <a:pt x="1530" y="430"/>
                    </a:lnTo>
                    <a:lnTo>
                      <a:pt x="1526" y="428"/>
                    </a:lnTo>
                    <a:lnTo>
                      <a:pt x="1522" y="430"/>
                    </a:lnTo>
                    <a:lnTo>
                      <a:pt x="1520" y="430"/>
                    </a:lnTo>
                    <a:lnTo>
                      <a:pt x="1518" y="430"/>
                    </a:lnTo>
                    <a:lnTo>
                      <a:pt x="1516" y="434"/>
                    </a:lnTo>
                    <a:lnTo>
                      <a:pt x="1514" y="434"/>
                    </a:lnTo>
                    <a:lnTo>
                      <a:pt x="1512" y="438"/>
                    </a:lnTo>
                    <a:lnTo>
                      <a:pt x="1510" y="440"/>
                    </a:lnTo>
                    <a:lnTo>
                      <a:pt x="1508" y="438"/>
                    </a:lnTo>
                    <a:lnTo>
                      <a:pt x="1510" y="442"/>
                    </a:lnTo>
                    <a:lnTo>
                      <a:pt x="1508" y="444"/>
                    </a:lnTo>
                    <a:lnTo>
                      <a:pt x="1508" y="446"/>
                    </a:lnTo>
                    <a:lnTo>
                      <a:pt x="1508" y="450"/>
                    </a:lnTo>
                    <a:lnTo>
                      <a:pt x="1506" y="456"/>
                    </a:lnTo>
                    <a:lnTo>
                      <a:pt x="1506" y="456"/>
                    </a:lnTo>
                    <a:lnTo>
                      <a:pt x="1504" y="454"/>
                    </a:lnTo>
                    <a:lnTo>
                      <a:pt x="1502" y="446"/>
                    </a:lnTo>
                    <a:lnTo>
                      <a:pt x="1500" y="444"/>
                    </a:lnTo>
                    <a:lnTo>
                      <a:pt x="1500" y="444"/>
                    </a:lnTo>
                    <a:lnTo>
                      <a:pt x="1498" y="440"/>
                    </a:lnTo>
                    <a:lnTo>
                      <a:pt x="1496" y="444"/>
                    </a:lnTo>
                    <a:lnTo>
                      <a:pt x="1494" y="448"/>
                    </a:lnTo>
                    <a:lnTo>
                      <a:pt x="1492" y="450"/>
                    </a:lnTo>
                    <a:lnTo>
                      <a:pt x="1492" y="452"/>
                    </a:lnTo>
                    <a:lnTo>
                      <a:pt x="1494" y="454"/>
                    </a:lnTo>
                    <a:lnTo>
                      <a:pt x="1492" y="458"/>
                    </a:lnTo>
                    <a:lnTo>
                      <a:pt x="1490" y="456"/>
                    </a:lnTo>
                    <a:lnTo>
                      <a:pt x="1488" y="456"/>
                    </a:lnTo>
                    <a:lnTo>
                      <a:pt x="1486" y="454"/>
                    </a:lnTo>
                    <a:lnTo>
                      <a:pt x="1486" y="454"/>
                    </a:lnTo>
                    <a:lnTo>
                      <a:pt x="1484" y="458"/>
                    </a:lnTo>
                    <a:lnTo>
                      <a:pt x="1482" y="458"/>
                    </a:lnTo>
                    <a:lnTo>
                      <a:pt x="1480" y="458"/>
                    </a:lnTo>
                    <a:lnTo>
                      <a:pt x="1478" y="458"/>
                    </a:lnTo>
                    <a:lnTo>
                      <a:pt x="1478" y="458"/>
                    </a:lnTo>
                    <a:lnTo>
                      <a:pt x="1480" y="460"/>
                    </a:lnTo>
                    <a:lnTo>
                      <a:pt x="1478" y="462"/>
                    </a:lnTo>
                    <a:lnTo>
                      <a:pt x="1478" y="464"/>
                    </a:lnTo>
                    <a:lnTo>
                      <a:pt x="1478" y="466"/>
                    </a:lnTo>
                    <a:lnTo>
                      <a:pt x="1480" y="468"/>
                    </a:lnTo>
                    <a:lnTo>
                      <a:pt x="1480" y="472"/>
                    </a:lnTo>
                    <a:lnTo>
                      <a:pt x="1478" y="472"/>
                    </a:lnTo>
                    <a:lnTo>
                      <a:pt x="1480" y="474"/>
                    </a:lnTo>
                    <a:lnTo>
                      <a:pt x="1482" y="474"/>
                    </a:lnTo>
                    <a:lnTo>
                      <a:pt x="1484" y="476"/>
                    </a:lnTo>
                    <a:lnTo>
                      <a:pt x="1484" y="478"/>
                    </a:lnTo>
                    <a:lnTo>
                      <a:pt x="1484" y="478"/>
                    </a:lnTo>
                    <a:lnTo>
                      <a:pt x="1482" y="480"/>
                    </a:lnTo>
                    <a:lnTo>
                      <a:pt x="1486" y="482"/>
                    </a:lnTo>
                    <a:lnTo>
                      <a:pt x="1486" y="484"/>
                    </a:lnTo>
                    <a:lnTo>
                      <a:pt x="1486" y="484"/>
                    </a:lnTo>
                    <a:lnTo>
                      <a:pt x="1484" y="482"/>
                    </a:lnTo>
                    <a:lnTo>
                      <a:pt x="1482" y="484"/>
                    </a:lnTo>
                    <a:lnTo>
                      <a:pt x="1482" y="484"/>
                    </a:lnTo>
                    <a:lnTo>
                      <a:pt x="1484" y="486"/>
                    </a:lnTo>
                    <a:lnTo>
                      <a:pt x="1486" y="486"/>
                    </a:lnTo>
                    <a:lnTo>
                      <a:pt x="1486" y="488"/>
                    </a:lnTo>
                    <a:lnTo>
                      <a:pt x="1486" y="492"/>
                    </a:lnTo>
                    <a:lnTo>
                      <a:pt x="1486" y="494"/>
                    </a:lnTo>
                    <a:lnTo>
                      <a:pt x="1484" y="496"/>
                    </a:lnTo>
                    <a:lnTo>
                      <a:pt x="1486" y="500"/>
                    </a:lnTo>
                    <a:lnTo>
                      <a:pt x="1484" y="500"/>
                    </a:lnTo>
                    <a:lnTo>
                      <a:pt x="1486" y="504"/>
                    </a:lnTo>
                    <a:lnTo>
                      <a:pt x="1486" y="504"/>
                    </a:lnTo>
                    <a:lnTo>
                      <a:pt x="1486" y="508"/>
                    </a:lnTo>
                    <a:lnTo>
                      <a:pt x="1488" y="512"/>
                    </a:lnTo>
                    <a:lnTo>
                      <a:pt x="1486" y="514"/>
                    </a:lnTo>
                    <a:lnTo>
                      <a:pt x="1488" y="514"/>
                    </a:lnTo>
                    <a:lnTo>
                      <a:pt x="1490" y="516"/>
                    </a:lnTo>
                    <a:lnTo>
                      <a:pt x="1494" y="522"/>
                    </a:lnTo>
                    <a:lnTo>
                      <a:pt x="1498" y="522"/>
                    </a:lnTo>
                    <a:lnTo>
                      <a:pt x="1498" y="522"/>
                    </a:lnTo>
                    <a:lnTo>
                      <a:pt x="1498" y="520"/>
                    </a:lnTo>
                    <a:lnTo>
                      <a:pt x="1496" y="516"/>
                    </a:lnTo>
                    <a:lnTo>
                      <a:pt x="1496" y="514"/>
                    </a:lnTo>
                    <a:lnTo>
                      <a:pt x="1498" y="512"/>
                    </a:lnTo>
                    <a:lnTo>
                      <a:pt x="1500" y="514"/>
                    </a:lnTo>
                    <a:lnTo>
                      <a:pt x="1504" y="516"/>
                    </a:lnTo>
                    <a:lnTo>
                      <a:pt x="1506" y="516"/>
                    </a:lnTo>
                    <a:lnTo>
                      <a:pt x="1508" y="516"/>
                    </a:lnTo>
                    <a:lnTo>
                      <a:pt x="1508" y="518"/>
                    </a:lnTo>
                    <a:lnTo>
                      <a:pt x="1506" y="520"/>
                    </a:lnTo>
                    <a:lnTo>
                      <a:pt x="1508" y="522"/>
                    </a:lnTo>
                    <a:lnTo>
                      <a:pt x="1506" y="524"/>
                    </a:lnTo>
                    <a:lnTo>
                      <a:pt x="1508" y="526"/>
                    </a:lnTo>
                    <a:lnTo>
                      <a:pt x="1506" y="528"/>
                    </a:lnTo>
                    <a:lnTo>
                      <a:pt x="1506" y="528"/>
                    </a:lnTo>
                    <a:lnTo>
                      <a:pt x="1508" y="534"/>
                    </a:lnTo>
                    <a:lnTo>
                      <a:pt x="1510" y="536"/>
                    </a:lnTo>
                    <a:lnTo>
                      <a:pt x="1508" y="542"/>
                    </a:lnTo>
                    <a:lnTo>
                      <a:pt x="1512" y="542"/>
                    </a:lnTo>
                    <a:lnTo>
                      <a:pt x="1514" y="542"/>
                    </a:lnTo>
                    <a:lnTo>
                      <a:pt x="1512" y="540"/>
                    </a:lnTo>
                    <a:lnTo>
                      <a:pt x="1514" y="540"/>
                    </a:lnTo>
                    <a:lnTo>
                      <a:pt x="1516" y="538"/>
                    </a:lnTo>
                    <a:lnTo>
                      <a:pt x="1516" y="538"/>
                    </a:lnTo>
                    <a:lnTo>
                      <a:pt x="1518" y="540"/>
                    </a:lnTo>
                    <a:lnTo>
                      <a:pt x="1518" y="546"/>
                    </a:lnTo>
                    <a:lnTo>
                      <a:pt x="1524" y="550"/>
                    </a:lnTo>
                    <a:lnTo>
                      <a:pt x="1526" y="554"/>
                    </a:lnTo>
                    <a:lnTo>
                      <a:pt x="1524" y="556"/>
                    </a:lnTo>
                    <a:lnTo>
                      <a:pt x="1524" y="560"/>
                    </a:lnTo>
                    <a:lnTo>
                      <a:pt x="1522" y="560"/>
                    </a:lnTo>
                    <a:lnTo>
                      <a:pt x="1520" y="558"/>
                    </a:lnTo>
                    <a:lnTo>
                      <a:pt x="1516" y="556"/>
                    </a:lnTo>
                    <a:lnTo>
                      <a:pt x="1516" y="552"/>
                    </a:lnTo>
                    <a:lnTo>
                      <a:pt x="1516" y="550"/>
                    </a:lnTo>
                    <a:lnTo>
                      <a:pt x="1518" y="548"/>
                    </a:lnTo>
                    <a:lnTo>
                      <a:pt x="1516" y="544"/>
                    </a:lnTo>
                    <a:lnTo>
                      <a:pt x="1514" y="546"/>
                    </a:lnTo>
                    <a:lnTo>
                      <a:pt x="1516" y="548"/>
                    </a:lnTo>
                    <a:lnTo>
                      <a:pt x="1516" y="550"/>
                    </a:lnTo>
                    <a:lnTo>
                      <a:pt x="1514" y="550"/>
                    </a:lnTo>
                    <a:lnTo>
                      <a:pt x="1512" y="552"/>
                    </a:lnTo>
                    <a:lnTo>
                      <a:pt x="1512" y="554"/>
                    </a:lnTo>
                    <a:lnTo>
                      <a:pt x="1514" y="554"/>
                    </a:lnTo>
                    <a:lnTo>
                      <a:pt x="1514" y="556"/>
                    </a:lnTo>
                    <a:lnTo>
                      <a:pt x="1514" y="560"/>
                    </a:lnTo>
                    <a:lnTo>
                      <a:pt x="1514" y="564"/>
                    </a:lnTo>
                    <a:lnTo>
                      <a:pt x="1514" y="564"/>
                    </a:lnTo>
                    <a:lnTo>
                      <a:pt x="1514" y="572"/>
                    </a:lnTo>
                    <a:lnTo>
                      <a:pt x="1516" y="574"/>
                    </a:lnTo>
                    <a:lnTo>
                      <a:pt x="1516" y="576"/>
                    </a:lnTo>
                    <a:lnTo>
                      <a:pt x="1522" y="586"/>
                    </a:lnTo>
                    <a:lnTo>
                      <a:pt x="1524" y="586"/>
                    </a:lnTo>
                    <a:lnTo>
                      <a:pt x="1528" y="592"/>
                    </a:lnTo>
                    <a:lnTo>
                      <a:pt x="1530" y="594"/>
                    </a:lnTo>
                    <a:lnTo>
                      <a:pt x="1528" y="596"/>
                    </a:lnTo>
                    <a:lnTo>
                      <a:pt x="1528" y="598"/>
                    </a:lnTo>
                    <a:lnTo>
                      <a:pt x="1522" y="602"/>
                    </a:lnTo>
                    <a:lnTo>
                      <a:pt x="1520" y="600"/>
                    </a:lnTo>
                    <a:lnTo>
                      <a:pt x="1518" y="602"/>
                    </a:lnTo>
                    <a:lnTo>
                      <a:pt x="1516" y="602"/>
                    </a:lnTo>
                    <a:lnTo>
                      <a:pt x="1516" y="604"/>
                    </a:lnTo>
                    <a:lnTo>
                      <a:pt x="1514" y="608"/>
                    </a:lnTo>
                    <a:lnTo>
                      <a:pt x="1514" y="612"/>
                    </a:lnTo>
                    <a:lnTo>
                      <a:pt x="1512" y="612"/>
                    </a:lnTo>
                    <a:lnTo>
                      <a:pt x="1514" y="614"/>
                    </a:lnTo>
                    <a:lnTo>
                      <a:pt x="1512" y="622"/>
                    </a:lnTo>
                    <a:lnTo>
                      <a:pt x="1514" y="628"/>
                    </a:lnTo>
                    <a:lnTo>
                      <a:pt x="1518" y="630"/>
                    </a:lnTo>
                    <a:lnTo>
                      <a:pt x="1518" y="632"/>
                    </a:lnTo>
                    <a:lnTo>
                      <a:pt x="1522" y="634"/>
                    </a:lnTo>
                    <a:lnTo>
                      <a:pt x="1524" y="638"/>
                    </a:lnTo>
                    <a:lnTo>
                      <a:pt x="1520" y="638"/>
                    </a:lnTo>
                    <a:lnTo>
                      <a:pt x="1520" y="636"/>
                    </a:lnTo>
                    <a:lnTo>
                      <a:pt x="1518" y="638"/>
                    </a:lnTo>
                    <a:lnTo>
                      <a:pt x="1516" y="640"/>
                    </a:lnTo>
                    <a:lnTo>
                      <a:pt x="1514" y="640"/>
                    </a:lnTo>
                    <a:lnTo>
                      <a:pt x="1510" y="642"/>
                    </a:lnTo>
                    <a:lnTo>
                      <a:pt x="1508" y="640"/>
                    </a:lnTo>
                    <a:lnTo>
                      <a:pt x="1506" y="644"/>
                    </a:lnTo>
                    <a:lnTo>
                      <a:pt x="1508" y="644"/>
                    </a:lnTo>
                    <a:lnTo>
                      <a:pt x="1510" y="644"/>
                    </a:lnTo>
                    <a:lnTo>
                      <a:pt x="1510" y="646"/>
                    </a:lnTo>
                    <a:lnTo>
                      <a:pt x="1510" y="648"/>
                    </a:lnTo>
                    <a:lnTo>
                      <a:pt x="1512" y="650"/>
                    </a:lnTo>
                    <a:lnTo>
                      <a:pt x="1510" y="652"/>
                    </a:lnTo>
                    <a:lnTo>
                      <a:pt x="1510" y="652"/>
                    </a:lnTo>
                    <a:lnTo>
                      <a:pt x="1510" y="654"/>
                    </a:lnTo>
                    <a:lnTo>
                      <a:pt x="1510" y="658"/>
                    </a:lnTo>
                    <a:lnTo>
                      <a:pt x="1512" y="658"/>
                    </a:lnTo>
                    <a:lnTo>
                      <a:pt x="1514" y="656"/>
                    </a:lnTo>
                    <a:lnTo>
                      <a:pt x="1516" y="660"/>
                    </a:lnTo>
                    <a:lnTo>
                      <a:pt x="1514" y="660"/>
                    </a:lnTo>
                    <a:lnTo>
                      <a:pt x="1514" y="664"/>
                    </a:lnTo>
                    <a:lnTo>
                      <a:pt x="1514" y="666"/>
                    </a:lnTo>
                    <a:lnTo>
                      <a:pt x="1514" y="672"/>
                    </a:lnTo>
                    <a:lnTo>
                      <a:pt x="1512" y="674"/>
                    </a:lnTo>
                    <a:lnTo>
                      <a:pt x="1514" y="674"/>
                    </a:lnTo>
                    <a:lnTo>
                      <a:pt x="1512" y="678"/>
                    </a:lnTo>
                    <a:lnTo>
                      <a:pt x="1510" y="680"/>
                    </a:lnTo>
                    <a:lnTo>
                      <a:pt x="1510" y="682"/>
                    </a:lnTo>
                    <a:lnTo>
                      <a:pt x="1508" y="682"/>
                    </a:lnTo>
                    <a:lnTo>
                      <a:pt x="1506" y="688"/>
                    </a:lnTo>
                    <a:lnTo>
                      <a:pt x="1504" y="694"/>
                    </a:lnTo>
                    <a:lnTo>
                      <a:pt x="1506" y="692"/>
                    </a:lnTo>
                    <a:lnTo>
                      <a:pt x="1504" y="690"/>
                    </a:lnTo>
                    <a:lnTo>
                      <a:pt x="1504" y="688"/>
                    </a:lnTo>
                    <a:lnTo>
                      <a:pt x="1504" y="686"/>
                    </a:lnTo>
                    <a:lnTo>
                      <a:pt x="1500" y="684"/>
                    </a:lnTo>
                    <a:lnTo>
                      <a:pt x="1496" y="682"/>
                    </a:lnTo>
                    <a:lnTo>
                      <a:pt x="1496" y="676"/>
                    </a:lnTo>
                    <a:lnTo>
                      <a:pt x="1492" y="666"/>
                    </a:lnTo>
                    <a:lnTo>
                      <a:pt x="1488" y="660"/>
                    </a:lnTo>
                    <a:lnTo>
                      <a:pt x="1490" y="662"/>
                    </a:lnTo>
                    <a:lnTo>
                      <a:pt x="1492" y="660"/>
                    </a:lnTo>
                    <a:lnTo>
                      <a:pt x="1492" y="658"/>
                    </a:lnTo>
                    <a:lnTo>
                      <a:pt x="1490" y="660"/>
                    </a:lnTo>
                    <a:lnTo>
                      <a:pt x="1488" y="660"/>
                    </a:lnTo>
                    <a:lnTo>
                      <a:pt x="1484" y="656"/>
                    </a:lnTo>
                    <a:lnTo>
                      <a:pt x="1474" y="640"/>
                    </a:lnTo>
                    <a:lnTo>
                      <a:pt x="1464" y="630"/>
                    </a:lnTo>
                    <a:lnTo>
                      <a:pt x="1464" y="626"/>
                    </a:lnTo>
                    <a:lnTo>
                      <a:pt x="1462" y="622"/>
                    </a:lnTo>
                    <a:lnTo>
                      <a:pt x="1454" y="612"/>
                    </a:lnTo>
                    <a:lnTo>
                      <a:pt x="1448" y="598"/>
                    </a:lnTo>
                    <a:lnTo>
                      <a:pt x="1442" y="586"/>
                    </a:lnTo>
                    <a:lnTo>
                      <a:pt x="1442" y="582"/>
                    </a:lnTo>
                    <a:lnTo>
                      <a:pt x="1440" y="576"/>
                    </a:lnTo>
                    <a:lnTo>
                      <a:pt x="1438" y="568"/>
                    </a:lnTo>
                    <a:lnTo>
                      <a:pt x="1436" y="564"/>
                    </a:lnTo>
                    <a:lnTo>
                      <a:pt x="1438" y="558"/>
                    </a:lnTo>
                    <a:lnTo>
                      <a:pt x="1440" y="556"/>
                    </a:lnTo>
                    <a:lnTo>
                      <a:pt x="1440" y="550"/>
                    </a:lnTo>
                    <a:lnTo>
                      <a:pt x="1442" y="550"/>
                    </a:lnTo>
                    <a:lnTo>
                      <a:pt x="1440" y="548"/>
                    </a:lnTo>
                    <a:lnTo>
                      <a:pt x="1442" y="548"/>
                    </a:lnTo>
                    <a:lnTo>
                      <a:pt x="1442" y="542"/>
                    </a:lnTo>
                    <a:lnTo>
                      <a:pt x="1438" y="534"/>
                    </a:lnTo>
                    <a:lnTo>
                      <a:pt x="1434" y="534"/>
                    </a:lnTo>
                    <a:lnTo>
                      <a:pt x="1434" y="532"/>
                    </a:lnTo>
                    <a:lnTo>
                      <a:pt x="1436" y="530"/>
                    </a:lnTo>
                    <a:lnTo>
                      <a:pt x="1442" y="534"/>
                    </a:lnTo>
                    <a:lnTo>
                      <a:pt x="1444" y="530"/>
                    </a:lnTo>
                    <a:lnTo>
                      <a:pt x="1444" y="528"/>
                    </a:lnTo>
                    <a:lnTo>
                      <a:pt x="1444" y="524"/>
                    </a:lnTo>
                    <a:lnTo>
                      <a:pt x="1448" y="522"/>
                    </a:lnTo>
                    <a:lnTo>
                      <a:pt x="1450" y="524"/>
                    </a:lnTo>
                    <a:lnTo>
                      <a:pt x="1448" y="520"/>
                    </a:lnTo>
                    <a:lnTo>
                      <a:pt x="1452" y="514"/>
                    </a:lnTo>
                    <a:lnTo>
                      <a:pt x="1450" y="508"/>
                    </a:lnTo>
                    <a:lnTo>
                      <a:pt x="1450" y="504"/>
                    </a:lnTo>
                    <a:lnTo>
                      <a:pt x="1448" y="500"/>
                    </a:lnTo>
                    <a:lnTo>
                      <a:pt x="1450" y="500"/>
                    </a:lnTo>
                    <a:lnTo>
                      <a:pt x="1450" y="496"/>
                    </a:lnTo>
                    <a:lnTo>
                      <a:pt x="1450" y="494"/>
                    </a:lnTo>
                    <a:lnTo>
                      <a:pt x="1450" y="490"/>
                    </a:lnTo>
                    <a:lnTo>
                      <a:pt x="1452" y="490"/>
                    </a:lnTo>
                    <a:lnTo>
                      <a:pt x="1450" y="488"/>
                    </a:lnTo>
                    <a:lnTo>
                      <a:pt x="1450" y="486"/>
                    </a:lnTo>
                    <a:lnTo>
                      <a:pt x="1450" y="486"/>
                    </a:lnTo>
                    <a:lnTo>
                      <a:pt x="1450" y="480"/>
                    </a:lnTo>
                    <a:lnTo>
                      <a:pt x="1450" y="480"/>
                    </a:lnTo>
                    <a:lnTo>
                      <a:pt x="1450" y="476"/>
                    </a:lnTo>
                    <a:lnTo>
                      <a:pt x="1454" y="476"/>
                    </a:lnTo>
                    <a:lnTo>
                      <a:pt x="1454" y="474"/>
                    </a:lnTo>
                    <a:lnTo>
                      <a:pt x="1454" y="470"/>
                    </a:lnTo>
                    <a:lnTo>
                      <a:pt x="1454" y="466"/>
                    </a:lnTo>
                    <a:lnTo>
                      <a:pt x="1454" y="464"/>
                    </a:lnTo>
                    <a:lnTo>
                      <a:pt x="1452" y="462"/>
                    </a:lnTo>
                    <a:lnTo>
                      <a:pt x="1454" y="458"/>
                    </a:lnTo>
                    <a:lnTo>
                      <a:pt x="1456" y="456"/>
                    </a:lnTo>
                    <a:lnTo>
                      <a:pt x="1454" y="456"/>
                    </a:lnTo>
                    <a:lnTo>
                      <a:pt x="1452" y="452"/>
                    </a:lnTo>
                    <a:lnTo>
                      <a:pt x="1454" y="452"/>
                    </a:lnTo>
                    <a:lnTo>
                      <a:pt x="1454" y="448"/>
                    </a:lnTo>
                    <a:lnTo>
                      <a:pt x="1456" y="448"/>
                    </a:lnTo>
                    <a:lnTo>
                      <a:pt x="1456" y="446"/>
                    </a:lnTo>
                    <a:lnTo>
                      <a:pt x="1458" y="444"/>
                    </a:lnTo>
                    <a:lnTo>
                      <a:pt x="1460" y="442"/>
                    </a:lnTo>
                    <a:lnTo>
                      <a:pt x="1462" y="440"/>
                    </a:lnTo>
                    <a:lnTo>
                      <a:pt x="1464" y="440"/>
                    </a:lnTo>
                    <a:lnTo>
                      <a:pt x="1466" y="438"/>
                    </a:lnTo>
                    <a:lnTo>
                      <a:pt x="1466" y="438"/>
                    </a:lnTo>
                    <a:lnTo>
                      <a:pt x="1468" y="436"/>
                    </a:lnTo>
                    <a:lnTo>
                      <a:pt x="1466" y="436"/>
                    </a:lnTo>
                    <a:lnTo>
                      <a:pt x="1464" y="436"/>
                    </a:lnTo>
                    <a:lnTo>
                      <a:pt x="1464" y="436"/>
                    </a:lnTo>
                    <a:lnTo>
                      <a:pt x="1462" y="434"/>
                    </a:lnTo>
                    <a:lnTo>
                      <a:pt x="1462" y="430"/>
                    </a:lnTo>
                    <a:lnTo>
                      <a:pt x="1462" y="426"/>
                    </a:lnTo>
                    <a:lnTo>
                      <a:pt x="1462" y="424"/>
                    </a:lnTo>
                    <a:lnTo>
                      <a:pt x="1460" y="422"/>
                    </a:lnTo>
                    <a:lnTo>
                      <a:pt x="1460" y="422"/>
                    </a:lnTo>
                    <a:lnTo>
                      <a:pt x="1458" y="424"/>
                    </a:lnTo>
                    <a:lnTo>
                      <a:pt x="1458" y="424"/>
                    </a:lnTo>
                    <a:lnTo>
                      <a:pt x="1458" y="418"/>
                    </a:lnTo>
                    <a:lnTo>
                      <a:pt x="1458" y="416"/>
                    </a:lnTo>
                    <a:lnTo>
                      <a:pt x="1458" y="416"/>
                    </a:lnTo>
                    <a:lnTo>
                      <a:pt x="1458" y="412"/>
                    </a:lnTo>
                    <a:lnTo>
                      <a:pt x="1456" y="410"/>
                    </a:lnTo>
                    <a:lnTo>
                      <a:pt x="1456" y="410"/>
                    </a:lnTo>
                    <a:lnTo>
                      <a:pt x="1456" y="410"/>
                    </a:lnTo>
                    <a:lnTo>
                      <a:pt x="1456" y="408"/>
                    </a:lnTo>
                    <a:lnTo>
                      <a:pt x="1452" y="406"/>
                    </a:lnTo>
                    <a:lnTo>
                      <a:pt x="1452" y="404"/>
                    </a:lnTo>
                    <a:lnTo>
                      <a:pt x="1450" y="402"/>
                    </a:lnTo>
                    <a:lnTo>
                      <a:pt x="1450" y="400"/>
                    </a:lnTo>
                    <a:lnTo>
                      <a:pt x="1450" y="396"/>
                    </a:lnTo>
                    <a:lnTo>
                      <a:pt x="1450" y="394"/>
                    </a:lnTo>
                    <a:lnTo>
                      <a:pt x="1452" y="390"/>
                    </a:lnTo>
                    <a:lnTo>
                      <a:pt x="1456" y="392"/>
                    </a:lnTo>
                    <a:lnTo>
                      <a:pt x="1458" y="390"/>
                    </a:lnTo>
                    <a:lnTo>
                      <a:pt x="1456" y="390"/>
                    </a:lnTo>
                    <a:lnTo>
                      <a:pt x="1460" y="388"/>
                    </a:lnTo>
                    <a:lnTo>
                      <a:pt x="1458" y="388"/>
                    </a:lnTo>
                    <a:lnTo>
                      <a:pt x="1456" y="388"/>
                    </a:lnTo>
                    <a:lnTo>
                      <a:pt x="1454" y="388"/>
                    </a:lnTo>
                    <a:lnTo>
                      <a:pt x="1450" y="388"/>
                    </a:lnTo>
                    <a:lnTo>
                      <a:pt x="1448" y="384"/>
                    </a:lnTo>
                    <a:lnTo>
                      <a:pt x="1446" y="386"/>
                    </a:lnTo>
                    <a:lnTo>
                      <a:pt x="1444" y="386"/>
                    </a:lnTo>
                    <a:lnTo>
                      <a:pt x="1440" y="388"/>
                    </a:lnTo>
                    <a:lnTo>
                      <a:pt x="1438" y="388"/>
                    </a:lnTo>
                    <a:lnTo>
                      <a:pt x="1436" y="390"/>
                    </a:lnTo>
                    <a:lnTo>
                      <a:pt x="1436" y="392"/>
                    </a:lnTo>
                    <a:lnTo>
                      <a:pt x="1436" y="394"/>
                    </a:lnTo>
                    <a:lnTo>
                      <a:pt x="1438" y="396"/>
                    </a:lnTo>
                    <a:lnTo>
                      <a:pt x="1438" y="398"/>
                    </a:lnTo>
                    <a:lnTo>
                      <a:pt x="1438" y="400"/>
                    </a:lnTo>
                    <a:lnTo>
                      <a:pt x="1438" y="404"/>
                    </a:lnTo>
                    <a:lnTo>
                      <a:pt x="1442" y="406"/>
                    </a:lnTo>
                    <a:lnTo>
                      <a:pt x="1442" y="406"/>
                    </a:lnTo>
                    <a:lnTo>
                      <a:pt x="1444" y="408"/>
                    </a:lnTo>
                    <a:lnTo>
                      <a:pt x="1444" y="412"/>
                    </a:lnTo>
                    <a:lnTo>
                      <a:pt x="1448" y="414"/>
                    </a:lnTo>
                    <a:lnTo>
                      <a:pt x="1448" y="418"/>
                    </a:lnTo>
                    <a:lnTo>
                      <a:pt x="1450" y="418"/>
                    </a:lnTo>
                    <a:lnTo>
                      <a:pt x="1448" y="420"/>
                    </a:lnTo>
                    <a:lnTo>
                      <a:pt x="1446" y="418"/>
                    </a:lnTo>
                    <a:lnTo>
                      <a:pt x="1446" y="418"/>
                    </a:lnTo>
                    <a:lnTo>
                      <a:pt x="1442" y="418"/>
                    </a:lnTo>
                    <a:lnTo>
                      <a:pt x="1440" y="418"/>
                    </a:lnTo>
                    <a:lnTo>
                      <a:pt x="1438" y="422"/>
                    </a:lnTo>
                    <a:lnTo>
                      <a:pt x="1440" y="424"/>
                    </a:lnTo>
                    <a:lnTo>
                      <a:pt x="1440" y="428"/>
                    </a:lnTo>
                    <a:lnTo>
                      <a:pt x="1438" y="428"/>
                    </a:lnTo>
                    <a:lnTo>
                      <a:pt x="1438" y="430"/>
                    </a:lnTo>
                    <a:lnTo>
                      <a:pt x="1440" y="430"/>
                    </a:lnTo>
                    <a:lnTo>
                      <a:pt x="1440" y="432"/>
                    </a:lnTo>
                    <a:lnTo>
                      <a:pt x="1438" y="434"/>
                    </a:lnTo>
                    <a:lnTo>
                      <a:pt x="1438" y="436"/>
                    </a:lnTo>
                    <a:lnTo>
                      <a:pt x="1438" y="438"/>
                    </a:lnTo>
                    <a:lnTo>
                      <a:pt x="1438" y="444"/>
                    </a:lnTo>
                    <a:lnTo>
                      <a:pt x="1436" y="444"/>
                    </a:lnTo>
                    <a:lnTo>
                      <a:pt x="1436" y="446"/>
                    </a:lnTo>
                    <a:lnTo>
                      <a:pt x="1434" y="448"/>
                    </a:lnTo>
                    <a:lnTo>
                      <a:pt x="1432" y="452"/>
                    </a:lnTo>
                    <a:lnTo>
                      <a:pt x="1432" y="448"/>
                    </a:lnTo>
                    <a:lnTo>
                      <a:pt x="1430" y="446"/>
                    </a:lnTo>
                    <a:lnTo>
                      <a:pt x="1432" y="444"/>
                    </a:lnTo>
                    <a:lnTo>
                      <a:pt x="1430" y="442"/>
                    </a:lnTo>
                    <a:lnTo>
                      <a:pt x="1430" y="442"/>
                    </a:lnTo>
                    <a:lnTo>
                      <a:pt x="1428" y="444"/>
                    </a:lnTo>
                    <a:lnTo>
                      <a:pt x="1428" y="444"/>
                    </a:lnTo>
                    <a:lnTo>
                      <a:pt x="1426" y="446"/>
                    </a:lnTo>
                    <a:lnTo>
                      <a:pt x="1426" y="442"/>
                    </a:lnTo>
                    <a:lnTo>
                      <a:pt x="1424" y="442"/>
                    </a:lnTo>
                    <a:lnTo>
                      <a:pt x="1422" y="440"/>
                    </a:lnTo>
                    <a:lnTo>
                      <a:pt x="1420" y="442"/>
                    </a:lnTo>
                    <a:lnTo>
                      <a:pt x="1420" y="440"/>
                    </a:lnTo>
                    <a:lnTo>
                      <a:pt x="1420" y="440"/>
                    </a:lnTo>
                    <a:lnTo>
                      <a:pt x="1422" y="438"/>
                    </a:lnTo>
                    <a:lnTo>
                      <a:pt x="1420" y="436"/>
                    </a:lnTo>
                    <a:lnTo>
                      <a:pt x="1420" y="434"/>
                    </a:lnTo>
                    <a:lnTo>
                      <a:pt x="1422" y="434"/>
                    </a:lnTo>
                    <a:lnTo>
                      <a:pt x="1420" y="432"/>
                    </a:lnTo>
                    <a:lnTo>
                      <a:pt x="1420" y="432"/>
                    </a:lnTo>
                    <a:lnTo>
                      <a:pt x="1420" y="430"/>
                    </a:lnTo>
                    <a:lnTo>
                      <a:pt x="1420" y="428"/>
                    </a:lnTo>
                    <a:lnTo>
                      <a:pt x="1418" y="426"/>
                    </a:lnTo>
                    <a:lnTo>
                      <a:pt x="1420" y="424"/>
                    </a:lnTo>
                    <a:lnTo>
                      <a:pt x="1420" y="422"/>
                    </a:lnTo>
                    <a:lnTo>
                      <a:pt x="1416" y="420"/>
                    </a:lnTo>
                    <a:lnTo>
                      <a:pt x="1416" y="418"/>
                    </a:lnTo>
                    <a:lnTo>
                      <a:pt x="1416" y="418"/>
                    </a:lnTo>
                    <a:lnTo>
                      <a:pt x="1414" y="422"/>
                    </a:lnTo>
                    <a:lnTo>
                      <a:pt x="1414" y="422"/>
                    </a:lnTo>
                    <a:lnTo>
                      <a:pt x="1414" y="424"/>
                    </a:lnTo>
                    <a:lnTo>
                      <a:pt x="1412" y="428"/>
                    </a:lnTo>
                    <a:lnTo>
                      <a:pt x="1410" y="428"/>
                    </a:lnTo>
                    <a:lnTo>
                      <a:pt x="1410" y="424"/>
                    </a:lnTo>
                    <a:lnTo>
                      <a:pt x="1408" y="424"/>
                    </a:lnTo>
                    <a:lnTo>
                      <a:pt x="1406" y="424"/>
                    </a:lnTo>
                    <a:lnTo>
                      <a:pt x="1406" y="422"/>
                    </a:lnTo>
                    <a:lnTo>
                      <a:pt x="1404" y="422"/>
                    </a:lnTo>
                    <a:lnTo>
                      <a:pt x="1402" y="424"/>
                    </a:lnTo>
                    <a:lnTo>
                      <a:pt x="1402" y="424"/>
                    </a:lnTo>
                    <a:lnTo>
                      <a:pt x="1402" y="426"/>
                    </a:lnTo>
                    <a:lnTo>
                      <a:pt x="1400" y="426"/>
                    </a:lnTo>
                    <a:lnTo>
                      <a:pt x="1398" y="428"/>
                    </a:lnTo>
                    <a:lnTo>
                      <a:pt x="1394" y="428"/>
                    </a:lnTo>
                    <a:lnTo>
                      <a:pt x="1394" y="430"/>
                    </a:lnTo>
                    <a:lnTo>
                      <a:pt x="1392" y="430"/>
                    </a:lnTo>
                    <a:lnTo>
                      <a:pt x="1390" y="430"/>
                    </a:lnTo>
                    <a:lnTo>
                      <a:pt x="1388" y="430"/>
                    </a:lnTo>
                    <a:lnTo>
                      <a:pt x="1384" y="434"/>
                    </a:lnTo>
                    <a:lnTo>
                      <a:pt x="1382" y="434"/>
                    </a:lnTo>
                    <a:lnTo>
                      <a:pt x="1382" y="438"/>
                    </a:lnTo>
                    <a:lnTo>
                      <a:pt x="1382" y="440"/>
                    </a:lnTo>
                    <a:lnTo>
                      <a:pt x="1380" y="442"/>
                    </a:lnTo>
                    <a:lnTo>
                      <a:pt x="1382" y="442"/>
                    </a:lnTo>
                    <a:lnTo>
                      <a:pt x="1382" y="446"/>
                    </a:lnTo>
                    <a:lnTo>
                      <a:pt x="1386" y="450"/>
                    </a:lnTo>
                    <a:lnTo>
                      <a:pt x="1384" y="450"/>
                    </a:lnTo>
                    <a:lnTo>
                      <a:pt x="1382" y="460"/>
                    </a:lnTo>
                    <a:lnTo>
                      <a:pt x="1386" y="462"/>
                    </a:lnTo>
                    <a:lnTo>
                      <a:pt x="1382" y="464"/>
                    </a:lnTo>
                    <a:lnTo>
                      <a:pt x="1384" y="464"/>
                    </a:lnTo>
                    <a:lnTo>
                      <a:pt x="1384" y="466"/>
                    </a:lnTo>
                    <a:lnTo>
                      <a:pt x="1382" y="470"/>
                    </a:lnTo>
                    <a:lnTo>
                      <a:pt x="1382" y="472"/>
                    </a:lnTo>
                    <a:lnTo>
                      <a:pt x="1380" y="476"/>
                    </a:lnTo>
                    <a:lnTo>
                      <a:pt x="1378" y="478"/>
                    </a:lnTo>
                    <a:lnTo>
                      <a:pt x="1378" y="482"/>
                    </a:lnTo>
                    <a:lnTo>
                      <a:pt x="1380" y="486"/>
                    </a:lnTo>
                    <a:lnTo>
                      <a:pt x="1378" y="486"/>
                    </a:lnTo>
                    <a:lnTo>
                      <a:pt x="1382" y="492"/>
                    </a:lnTo>
                    <a:lnTo>
                      <a:pt x="1380" y="492"/>
                    </a:lnTo>
                    <a:lnTo>
                      <a:pt x="1380" y="494"/>
                    </a:lnTo>
                    <a:lnTo>
                      <a:pt x="1382" y="496"/>
                    </a:lnTo>
                    <a:lnTo>
                      <a:pt x="1382" y="494"/>
                    </a:lnTo>
                    <a:lnTo>
                      <a:pt x="1384" y="494"/>
                    </a:lnTo>
                    <a:lnTo>
                      <a:pt x="1384" y="494"/>
                    </a:lnTo>
                    <a:lnTo>
                      <a:pt x="1386" y="494"/>
                    </a:lnTo>
                    <a:lnTo>
                      <a:pt x="1388" y="494"/>
                    </a:lnTo>
                    <a:lnTo>
                      <a:pt x="1388" y="494"/>
                    </a:lnTo>
                    <a:lnTo>
                      <a:pt x="1388" y="494"/>
                    </a:lnTo>
                    <a:lnTo>
                      <a:pt x="1388" y="492"/>
                    </a:lnTo>
                    <a:lnTo>
                      <a:pt x="1390" y="494"/>
                    </a:lnTo>
                    <a:lnTo>
                      <a:pt x="1392" y="494"/>
                    </a:lnTo>
                    <a:lnTo>
                      <a:pt x="1394" y="496"/>
                    </a:lnTo>
                    <a:lnTo>
                      <a:pt x="1392" y="496"/>
                    </a:lnTo>
                    <a:lnTo>
                      <a:pt x="1394" y="500"/>
                    </a:lnTo>
                    <a:lnTo>
                      <a:pt x="1394" y="500"/>
                    </a:lnTo>
                    <a:lnTo>
                      <a:pt x="1392" y="500"/>
                    </a:lnTo>
                    <a:lnTo>
                      <a:pt x="1390" y="500"/>
                    </a:lnTo>
                    <a:lnTo>
                      <a:pt x="1388" y="500"/>
                    </a:lnTo>
                    <a:lnTo>
                      <a:pt x="1388" y="502"/>
                    </a:lnTo>
                    <a:lnTo>
                      <a:pt x="1388" y="502"/>
                    </a:lnTo>
                    <a:lnTo>
                      <a:pt x="1388" y="504"/>
                    </a:lnTo>
                    <a:lnTo>
                      <a:pt x="1386" y="508"/>
                    </a:lnTo>
                    <a:lnTo>
                      <a:pt x="1384" y="506"/>
                    </a:lnTo>
                    <a:lnTo>
                      <a:pt x="1384" y="504"/>
                    </a:lnTo>
                    <a:lnTo>
                      <a:pt x="1382" y="502"/>
                    </a:lnTo>
                    <a:lnTo>
                      <a:pt x="1380" y="504"/>
                    </a:lnTo>
                    <a:lnTo>
                      <a:pt x="1378" y="502"/>
                    </a:lnTo>
                    <a:lnTo>
                      <a:pt x="1378" y="504"/>
                    </a:lnTo>
                    <a:lnTo>
                      <a:pt x="1378" y="506"/>
                    </a:lnTo>
                    <a:lnTo>
                      <a:pt x="1378" y="508"/>
                    </a:lnTo>
                    <a:lnTo>
                      <a:pt x="1376" y="508"/>
                    </a:lnTo>
                    <a:lnTo>
                      <a:pt x="1376" y="508"/>
                    </a:lnTo>
                    <a:lnTo>
                      <a:pt x="1374" y="510"/>
                    </a:lnTo>
                    <a:lnTo>
                      <a:pt x="1374" y="512"/>
                    </a:lnTo>
                    <a:lnTo>
                      <a:pt x="1374" y="512"/>
                    </a:lnTo>
                    <a:lnTo>
                      <a:pt x="1372" y="512"/>
                    </a:lnTo>
                    <a:lnTo>
                      <a:pt x="1368" y="510"/>
                    </a:lnTo>
                    <a:lnTo>
                      <a:pt x="1368" y="510"/>
                    </a:lnTo>
                    <a:lnTo>
                      <a:pt x="1370" y="512"/>
                    </a:lnTo>
                    <a:lnTo>
                      <a:pt x="1368" y="514"/>
                    </a:lnTo>
                    <a:lnTo>
                      <a:pt x="1368" y="514"/>
                    </a:lnTo>
                    <a:lnTo>
                      <a:pt x="1366" y="516"/>
                    </a:lnTo>
                    <a:lnTo>
                      <a:pt x="1362" y="518"/>
                    </a:lnTo>
                    <a:lnTo>
                      <a:pt x="1360" y="518"/>
                    </a:lnTo>
                    <a:lnTo>
                      <a:pt x="1358" y="514"/>
                    </a:lnTo>
                    <a:lnTo>
                      <a:pt x="1356" y="514"/>
                    </a:lnTo>
                    <a:lnTo>
                      <a:pt x="1354" y="514"/>
                    </a:lnTo>
                    <a:lnTo>
                      <a:pt x="1356" y="512"/>
                    </a:lnTo>
                    <a:lnTo>
                      <a:pt x="1358" y="512"/>
                    </a:lnTo>
                    <a:lnTo>
                      <a:pt x="1358" y="510"/>
                    </a:lnTo>
                    <a:lnTo>
                      <a:pt x="1358" y="508"/>
                    </a:lnTo>
                    <a:lnTo>
                      <a:pt x="1362" y="508"/>
                    </a:lnTo>
                    <a:lnTo>
                      <a:pt x="1366" y="506"/>
                    </a:lnTo>
                    <a:lnTo>
                      <a:pt x="1366" y="504"/>
                    </a:lnTo>
                    <a:lnTo>
                      <a:pt x="1364" y="504"/>
                    </a:lnTo>
                    <a:lnTo>
                      <a:pt x="1362" y="506"/>
                    </a:lnTo>
                    <a:lnTo>
                      <a:pt x="1358" y="504"/>
                    </a:lnTo>
                    <a:lnTo>
                      <a:pt x="1358" y="504"/>
                    </a:lnTo>
                    <a:lnTo>
                      <a:pt x="1356" y="502"/>
                    </a:lnTo>
                    <a:lnTo>
                      <a:pt x="1354" y="502"/>
                    </a:lnTo>
                    <a:lnTo>
                      <a:pt x="1350" y="500"/>
                    </a:lnTo>
                    <a:lnTo>
                      <a:pt x="1346" y="500"/>
                    </a:lnTo>
                    <a:lnTo>
                      <a:pt x="1348" y="502"/>
                    </a:lnTo>
                    <a:lnTo>
                      <a:pt x="1346" y="504"/>
                    </a:lnTo>
                    <a:lnTo>
                      <a:pt x="1344" y="502"/>
                    </a:lnTo>
                    <a:lnTo>
                      <a:pt x="1346" y="500"/>
                    </a:lnTo>
                    <a:lnTo>
                      <a:pt x="1342" y="502"/>
                    </a:lnTo>
                    <a:lnTo>
                      <a:pt x="1338" y="500"/>
                    </a:lnTo>
                    <a:lnTo>
                      <a:pt x="1336" y="500"/>
                    </a:lnTo>
                    <a:lnTo>
                      <a:pt x="1334" y="500"/>
                    </a:lnTo>
                    <a:lnTo>
                      <a:pt x="1330" y="500"/>
                    </a:lnTo>
                    <a:lnTo>
                      <a:pt x="1326" y="504"/>
                    </a:lnTo>
                    <a:lnTo>
                      <a:pt x="1326" y="504"/>
                    </a:lnTo>
                    <a:lnTo>
                      <a:pt x="1326" y="506"/>
                    </a:lnTo>
                    <a:lnTo>
                      <a:pt x="1328" y="508"/>
                    </a:lnTo>
                    <a:lnTo>
                      <a:pt x="1324" y="508"/>
                    </a:lnTo>
                    <a:lnTo>
                      <a:pt x="1324" y="508"/>
                    </a:lnTo>
                    <a:lnTo>
                      <a:pt x="1322" y="510"/>
                    </a:lnTo>
                    <a:lnTo>
                      <a:pt x="1326" y="512"/>
                    </a:lnTo>
                    <a:lnTo>
                      <a:pt x="1326" y="510"/>
                    </a:lnTo>
                    <a:lnTo>
                      <a:pt x="1328" y="512"/>
                    </a:lnTo>
                    <a:lnTo>
                      <a:pt x="1328" y="514"/>
                    </a:lnTo>
                    <a:lnTo>
                      <a:pt x="1324" y="514"/>
                    </a:lnTo>
                    <a:lnTo>
                      <a:pt x="1322" y="514"/>
                    </a:lnTo>
                    <a:lnTo>
                      <a:pt x="1318" y="514"/>
                    </a:lnTo>
                    <a:lnTo>
                      <a:pt x="1316" y="514"/>
                    </a:lnTo>
                    <a:lnTo>
                      <a:pt x="1316" y="516"/>
                    </a:lnTo>
                    <a:lnTo>
                      <a:pt x="1314" y="516"/>
                    </a:lnTo>
                    <a:lnTo>
                      <a:pt x="1312" y="518"/>
                    </a:lnTo>
                    <a:lnTo>
                      <a:pt x="1312" y="518"/>
                    </a:lnTo>
                    <a:lnTo>
                      <a:pt x="1312" y="516"/>
                    </a:lnTo>
                    <a:lnTo>
                      <a:pt x="1306" y="514"/>
                    </a:lnTo>
                    <a:lnTo>
                      <a:pt x="1304" y="516"/>
                    </a:lnTo>
                    <a:lnTo>
                      <a:pt x="1300" y="516"/>
                    </a:lnTo>
                    <a:lnTo>
                      <a:pt x="1296" y="518"/>
                    </a:lnTo>
                    <a:lnTo>
                      <a:pt x="1296" y="518"/>
                    </a:lnTo>
                    <a:lnTo>
                      <a:pt x="1300" y="522"/>
                    </a:lnTo>
                    <a:lnTo>
                      <a:pt x="1298" y="522"/>
                    </a:lnTo>
                    <a:lnTo>
                      <a:pt x="1298" y="526"/>
                    </a:lnTo>
                    <a:lnTo>
                      <a:pt x="1294" y="522"/>
                    </a:lnTo>
                    <a:lnTo>
                      <a:pt x="1292" y="522"/>
                    </a:lnTo>
                    <a:lnTo>
                      <a:pt x="1294" y="520"/>
                    </a:lnTo>
                    <a:lnTo>
                      <a:pt x="1292" y="518"/>
                    </a:lnTo>
                    <a:lnTo>
                      <a:pt x="1290" y="520"/>
                    </a:lnTo>
                    <a:lnTo>
                      <a:pt x="1288" y="520"/>
                    </a:lnTo>
                    <a:lnTo>
                      <a:pt x="1286" y="520"/>
                    </a:lnTo>
                    <a:lnTo>
                      <a:pt x="1284" y="522"/>
                    </a:lnTo>
                    <a:lnTo>
                      <a:pt x="1282" y="522"/>
                    </a:lnTo>
                    <a:lnTo>
                      <a:pt x="1278" y="524"/>
                    </a:lnTo>
                    <a:lnTo>
                      <a:pt x="1274" y="524"/>
                    </a:lnTo>
                    <a:lnTo>
                      <a:pt x="1270" y="528"/>
                    </a:lnTo>
                    <a:lnTo>
                      <a:pt x="1268" y="528"/>
                    </a:lnTo>
                    <a:lnTo>
                      <a:pt x="1266" y="526"/>
                    </a:lnTo>
                    <a:lnTo>
                      <a:pt x="1264" y="526"/>
                    </a:lnTo>
                    <a:lnTo>
                      <a:pt x="1264" y="528"/>
                    </a:lnTo>
                    <a:lnTo>
                      <a:pt x="1258" y="532"/>
                    </a:lnTo>
                    <a:lnTo>
                      <a:pt x="1258" y="536"/>
                    </a:lnTo>
                    <a:lnTo>
                      <a:pt x="1256" y="538"/>
                    </a:lnTo>
                    <a:lnTo>
                      <a:pt x="1256" y="540"/>
                    </a:lnTo>
                    <a:lnTo>
                      <a:pt x="1258" y="544"/>
                    </a:lnTo>
                    <a:lnTo>
                      <a:pt x="1258" y="550"/>
                    </a:lnTo>
                    <a:lnTo>
                      <a:pt x="1254" y="554"/>
                    </a:lnTo>
                    <a:lnTo>
                      <a:pt x="1252" y="558"/>
                    </a:lnTo>
                    <a:lnTo>
                      <a:pt x="1254" y="560"/>
                    </a:lnTo>
                    <a:lnTo>
                      <a:pt x="1252" y="566"/>
                    </a:lnTo>
                    <a:lnTo>
                      <a:pt x="1254" y="568"/>
                    </a:lnTo>
                    <a:lnTo>
                      <a:pt x="1254" y="570"/>
                    </a:lnTo>
                    <a:lnTo>
                      <a:pt x="1254" y="570"/>
                    </a:lnTo>
                    <a:lnTo>
                      <a:pt x="1252" y="570"/>
                    </a:lnTo>
                    <a:lnTo>
                      <a:pt x="1252" y="574"/>
                    </a:lnTo>
                    <a:lnTo>
                      <a:pt x="1250" y="574"/>
                    </a:lnTo>
                    <a:lnTo>
                      <a:pt x="1252" y="578"/>
                    </a:lnTo>
                    <a:lnTo>
                      <a:pt x="1250" y="580"/>
                    </a:lnTo>
                    <a:lnTo>
                      <a:pt x="1250" y="584"/>
                    </a:lnTo>
                    <a:lnTo>
                      <a:pt x="1246" y="588"/>
                    </a:lnTo>
                    <a:lnTo>
                      <a:pt x="1246" y="590"/>
                    </a:lnTo>
                    <a:lnTo>
                      <a:pt x="1244" y="592"/>
                    </a:lnTo>
                    <a:lnTo>
                      <a:pt x="1244" y="596"/>
                    </a:lnTo>
                    <a:lnTo>
                      <a:pt x="1242" y="596"/>
                    </a:lnTo>
                    <a:lnTo>
                      <a:pt x="1242" y="602"/>
                    </a:lnTo>
                    <a:lnTo>
                      <a:pt x="1242" y="606"/>
                    </a:lnTo>
                    <a:lnTo>
                      <a:pt x="1240" y="608"/>
                    </a:lnTo>
                    <a:lnTo>
                      <a:pt x="1242" y="612"/>
                    </a:lnTo>
                    <a:lnTo>
                      <a:pt x="1240" y="614"/>
                    </a:lnTo>
                    <a:lnTo>
                      <a:pt x="1240" y="616"/>
                    </a:lnTo>
                    <a:lnTo>
                      <a:pt x="1236" y="620"/>
                    </a:lnTo>
                    <a:lnTo>
                      <a:pt x="1236" y="622"/>
                    </a:lnTo>
                    <a:lnTo>
                      <a:pt x="1236" y="622"/>
                    </a:lnTo>
                    <a:lnTo>
                      <a:pt x="1236" y="626"/>
                    </a:lnTo>
                    <a:lnTo>
                      <a:pt x="1232" y="628"/>
                    </a:lnTo>
                    <a:lnTo>
                      <a:pt x="1232" y="632"/>
                    </a:lnTo>
                    <a:lnTo>
                      <a:pt x="1228" y="636"/>
                    </a:lnTo>
                    <a:lnTo>
                      <a:pt x="1228" y="638"/>
                    </a:lnTo>
                    <a:lnTo>
                      <a:pt x="1226" y="640"/>
                    </a:lnTo>
                    <a:lnTo>
                      <a:pt x="1226" y="644"/>
                    </a:lnTo>
                    <a:lnTo>
                      <a:pt x="1224" y="646"/>
                    </a:lnTo>
                    <a:lnTo>
                      <a:pt x="1226" y="648"/>
                    </a:lnTo>
                    <a:lnTo>
                      <a:pt x="1228" y="650"/>
                    </a:lnTo>
                    <a:lnTo>
                      <a:pt x="1230" y="648"/>
                    </a:lnTo>
                    <a:lnTo>
                      <a:pt x="1232" y="650"/>
                    </a:lnTo>
                    <a:lnTo>
                      <a:pt x="1234" y="650"/>
                    </a:lnTo>
                    <a:lnTo>
                      <a:pt x="1238" y="648"/>
                    </a:lnTo>
                    <a:lnTo>
                      <a:pt x="1240" y="648"/>
                    </a:lnTo>
                    <a:lnTo>
                      <a:pt x="1242" y="646"/>
                    </a:lnTo>
                    <a:lnTo>
                      <a:pt x="1242" y="646"/>
                    </a:lnTo>
                    <a:lnTo>
                      <a:pt x="1246" y="646"/>
                    </a:lnTo>
                    <a:lnTo>
                      <a:pt x="1246" y="652"/>
                    </a:lnTo>
                    <a:lnTo>
                      <a:pt x="1248" y="656"/>
                    </a:lnTo>
                    <a:lnTo>
                      <a:pt x="1250" y="660"/>
                    </a:lnTo>
                    <a:lnTo>
                      <a:pt x="1248" y="662"/>
                    </a:lnTo>
                    <a:lnTo>
                      <a:pt x="1252" y="666"/>
                    </a:lnTo>
                    <a:lnTo>
                      <a:pt x="1254" y="664"/>
                    </a:lnTo>
                    <a:lnTo>
                      <a:pt x="1254" y="664"/>
                    </a:lnTo>
                    <a:lnTo>
                      <a:pt x="1256" y="662"/>
                    </a:lnTo>
                    <a:lnTo>
                      <a:pt x="1256" y="660"/>
                    </a:lnTo>
                    <a:lnTo>
                      <a:pt x="1258" y="660"/>
                    </a:lnTo>
                    <a:lnTo>
                      <a:pt x="1260" y="660"/>
                    </a:lnTo>
                    <a:lnTo>
                      <a:pt x="1260" y="660"/>
                    </a:lnTo>
                    <a:lnTo>
                      <a:pt x="1264" y="660"/>
                    </a:lnTo>
                    <a:lnTo>
                      <a:pt x="1262" y="660"/>
                    </a:lnTo>
                    <a:lnTo>
                      <a:pt x="1262" y="662"/>
                    </a:lnTo>
                    <a:lnTo>
                      <a:pt x="1262" y="666"/>
                    </a:lnTo>
                    <a:lnTo>
                      <a:pt x="1260" y="666"/>
                    </a:lnTo>
                    <a:lnTo>
                      <a:pt x="1258" y="668"/>
                    </a:lnTo>
                    <a:lnTo>
                      <a:pt x="1258" y="670"/>
                    </a:lnTo>
                    <a:lnTo>
                      <a:pt x="1264" y="668"/>
                    </a:lnTo>
                    <a:lnTo>
                      <a:pt x="1268" y="668"/>
                    </a:lnTo>
                    <a:lnTo>
                      <a:pt x="1268" y="664"/>
                    </a:lnTo>
                    <a:lnTo>
                      <a:pt x="1268" y="660"/>
                    </a:lnTo>
                    <a:lnTo>
                      <a:pt x="1270" y="660"/>
                    </a:lnTo>
                    <a:lnTo>
                      <a:pt x="1270" y="662"/>
                    </a:lnTo>
                    <a:lnTo>
                      <a:pt x="1270" y="666"/>
                    </a:lnTo>
                    <a:lnTo>
                      <a:pt x="1270" y="668"/>
                    </a:lnTo>
                    <a:lnTo>
                      <a:pt x="1272" y="668"/>
                    </a:lnTo>
                    <a:lnTo>
                      <a:pt x="1272" y="664"/>
                    </a:lnTo>
                    <a:lnTo>
                      <a:pt x="1270" y="660"/>
                    </a:lnTo>
                    <a:lnTo>
                      <a:pt x="1272" y="658"/>
                    </a:lnTo>
                    <a:lnTo>
                      <a:pt x="1270" y="656"/>
                    </a:lnTo>
                    <a:lnTo>
                      <a:pt x="1270" y="652"/>
                    </a:lnTo>
                    <a:lnTo>
                      <a:pt x="1272" y="652"/>
                    </a:lnTo>
                    <a:lnTo>
                      <a:pt x="1274" y="652"/>
                    </a:lnTo>
                    <a:lnTo>
                      <a:pt x="1274" y="654"/>
                    </a:lnTo>
                    <a:lnTo>
                      <a:pt x="1274" y="654"/>
                    </a:lnTo>
                    <a:lnTo>
                      <a:pt x="1276" y="654"/>
                    </a:lnTo>
                    <a:lnTo>
                      <a:pt x="1278" y="654"/>
                    </a:lnTo>
                    <a:lnTo>
                      <a:pt x="1280" y="654"/>
                    </a:lnTo>
                    <a:lnTo>
                      <a:pt x="1282" y="650"/>
                    </a:lnTo>
                    <a:lnTo>
                      <a:pt x="1284" y="654"/>
                    </a:lnTo>
                    <a:lnTo>
                      <a:pt x="1288" y="654"/>
                    </a:lnTo>
                    <a:lnTo>
                      <a:pt x="1290" y="654"/>
                    </a:lnTo>
                    <a:lnTo>
                      <a:pt x="1292" y="658"/>
                    </a:lnTo>
                    <a:lnTo>
                      <a:pt x="1292" y="660"/>
                    </a:lnTo>
                    <a:lnTo>
                      <a:pt x="1296" y="660"/>
                    </a:lnTo>
                    <a:lnTo>
                      <a:pt x="1298" y="660"/>
                    </a:lnTo>
                    <a:lnTo>
                      <a:pt x="1302" y="662"/>
                    </a:lnTo>
                    <a:lnTo>
                      <a:pt x="1304" y="664"/>
                    </a:lnTo>
                    <a:lnTo>
                      <a:pt x="1306" y="666"/>
                    </a:lnTo>
                    <a:lnTo>
                      <a:pt x="1306" y="668"/>
                    </a:lnTo>
                    <a:lnTo>
                      <a:pt x="1308" y="668"/>
                    </a:lnTo>
                    <a:lnTo>
                      <a:pt x="1310" y="670"/>
                    </a:lnTo>
                    <a:lnTo>
                      <a:pt x="1308" y="674"/>
                    </a:lnTo>
                    <a:lnTo>
                      <a:pt x="1308" y="674"/>
                    </a:lnTo>
                    <a:lnTo>
                      <a:pt x="1306" y="676"/>
                    </a:lnTo>
                    <a:lnTo>
                      <a:pt x="1310" y="678"/>
                    </a:lnTo>
                    <a:lnTo>
                      <a:pt x="1312" y="678"/>
                    </a:lnTo>
                    <a:lnTo>
                      <a:pt x="1314" y="682"/>
                    </a:lnTo>
                    <a:lnTo>
                      <a:pt x="1314" y="684"/>
                    </a:lnTo>
                    <a:lnTo>
                      <a:pt x="1312" y="686"/>
                    </a:lnTo>
                    <a:lnTo>
                      <a:pt x="1312" y="690"/>
                    </a:lnTo>
                    <a:lnTo>
                      <a:pt x="1316" y="692"/>
                    </a:lnTo>
                    <a:lnTo>
                      <a:pt x="1318" y="692"/>
                    </a:lnTo>
                    <a:lnTo>
                      <a:pt x="1318" y="690"/>
                    </a:lnTo>
                    <a:lnTo>
                      <a:pt x="1320" y="692"/>
                    </a:lnTo>
                    <a:lnTo>
                      <a:pt x="1318" y="694"/>
                    </a:lnTo>
                    <a:lnTo>
                      <a:pt x="1318" y="696"/>
                    </a:lnTo>
                    <a:lnTo>
                      <a:pt x="1320" y="700"/>
                    </a:lnTo>
                    <a:lnTo>
                      <a:pt x="1320" y="700"/>
                    </a:lnTo>
                    <a:lnTo>
                      <a:pt x="1318" y="702"/>
                    </a:lnTo>
                    <a:lnTo>
                      <a:pt x="1320" y="704"/>
                    </a:lnTo>
                    <a:lnTo>
                      <a:pt x="1318" y="706"/>
                    </a:lnTo>
                    <a:lnTo>
                      <a:pt x="1320" y="708"/>
                    </a:lnTo>
                    <a:lnTo>
                      <a:pt x="1320" y="710"/>
                    </a:lnTo>
                    <a:lnTo>
                      <a:pt x="1318" y="710"/>
                    </a:lnTo>
                    <a:lnTo>
                      <a:pt x="1320" y="712"/>
                    </a:lnTo>
                    <a:lnTo>
                      <a:pt x="1318" y="712"/>
                    </a:lnTo>
                    <a:lnTo>
                      <a:pt x="1320" y="718"/>
                    </a:lnTo>
                    <a:lnTo>
                      <a:pt x="1320" y="720"/>
                    </a:lnTo>
                    <a:lnTo>
                      <a:pt x="1320" y="724"/>
                    </a:lnTo>
                    <a:lnTo>
                      <a:pt x="1320" y="726"/>
                    </a:lnTo>
                    <a:lnTo>
                      <a:pt x="1320" y="730"/>
                    </a:lnTo>
                    <a:lnTo>
                      <a:pt x="1324" y="736"/>
                    </a:lnTo>
                    <a:lnTo>
                      <a:pt x="1326" y="736"/>
                    </a:lnTo>
                    <a:lnTo>
                      <a:pt x="1328" y="736"/>
                    </a:lnTo>
                    <a:lnTo>
                      <a:pt x="1328" y="736"/>
                    </a:lnTo>
                    <a:lnTo>
                      <a:pt x="1326" y="740"/>
                    </a:lnTo>
                    <a:lnTo>
                      <a:pt x="1326" y="742"/>
                    </a:lnTo>
                    <a:lnTo>
                      <a:pt x="1326" y="744"/>
                    </a:lnTo>
                    <a:lnTo>
                      <a:pt x="1328" y="744"/>
                    </a:lnTo>
                    <a:lnTo>
                      <a:pt x="1330" y="748"/>
                    </a:lnTo>
                    <a:lnTo>
                      <a:pt x="1330" y="752"/>
                    </a:lnTo>
                    <a:lnTo>
                      <a:pt x="1332" y="754"/>
                    </a:lnTo>
                    <a:lnTo>
                      <a:pt x="1332" y="756"/>
                    </a:lnTo>
                    <a:lnTo>
                      <a:pt x="1332" y="760"/>
                    </a:lnTo>
                    <a:lnTo>
                      <a:pt x="1334" y="760"/>
                    </a:lnTo>
                    <a:lnTo>
                      <a:pt x="1334" y="764"/>
                    </a:lnTo>
                    <a:lnTo>
                      <a:pt x="1332" y="764"/>
                    </a:lnTo>
                    <a:lnTo>
                      <a:pt x="1332" y="768"/>
                    </a:lnTo>
                    <a:lnTo>
                      <a:pt x="1334" y="770"/>
                    </a:lnTo>
                    <a:lnTo>
                      <a:pt x="1334" y="774"/>
                    </a:lnTo>
                    <a:lnTo>
                      <a:pt x="1330" y="778"/>
                    </a:lnTo>
                    <a:lnTo>
                      <a:pt x="1330" y="782"/>
                    </a:lnTo>
                    <a:lnTo>
                      <a:pt x="1328" y="786"/>
                    </a:lnTo>
                    <a:lnTo>
                      <a:pt x="1330" y="790"/>
                    </a:lnTo>
                    <a:lnTo>
                      <a:pt x="1330" y="790"/>
                    </a:lnTo>
                    <a:lnTo>
                      <a:pt x="1330" y="792"/>
                    </a:lnTo>
                    <a:lnTo>
                      <a:pt x="1328" y="796"/>
                    </a:lnTo>
                    <a:lnTo>
                      <a:pt x="1328" y="798"/>
                    </a:lnTo>
                    <a:lnTo>
                      <a:pt x="1326" y="802"/>
                    </a:lnTo>
                    <a:lnTo>
                      <a:pt x="1326" y="802"/>
                    </a:lnTo>
                    <a:lnTo>
                      <a:pt x="1326" y="804"/>
                    </a:lnTo>
                    <a:lnTo>
                      <a:pt x="1326" y="806"/>
                    </a:lnTo>
                    <a:lnTo>
                      <a:pt x="1326" y="812"/>
                    </a:lnTo>
                    <a:lnTo>
                      <a:pt x="1324" y="816"/>
                    </a:lnTo>
                    <a:lnTo>
                      <a:pt x="1324" y="818"/>
                    </a:lnTo>
                    <a:lnTo>
                      <a:pt x="1326" y="820"/>
                    </a:lnTo>
                    <a:lnTo>
                      <a:pt x="1326" y="822"/>
                    </a:lnTo>
                    <a:lnTo>
                      <a:pt x="1322" y="826"/>
                    </a:lnTo>
                    <a:lnTo>
                      <a:pt x="1322" y="828"/>
                    </a:lnTo>
                    <a:lnTo>
                      <a:pt x="1320" y="830"/>
                    </a:lnTo>
                    <a:lnTo>
                      <a:pt x="1318" y="832"/>
                    </a:lnTo>
                    <a:lnTo>
                      <a:pt x="1316" y="836"/>
                    </a:lnTo>
                    <a:lnTo>
                      <a:pt x="1314" y="846"/>
                    </a:lnTo>
                    <a:lnTo>
                      <a:pt x="1312" y="848"/>
                    </a:lnTo>
                    <a:lnTo>
                      <a:pt x="1312" y="850"/>
                    </a:lnTo>
                    <a:lnTo>
                      <a:pt x="1314" y="850"/>
                    </a:lnTo>
                    <a:lnTo>
                      <a:pt x="1312" y="852"/>
                    </a:lnTo>
                    <a:lnTo>
                      <a:pt x="1310" y="854"/>
                    </a:lnTo>
                    <a:lnTo>
                      <a:pt x="1310" y="856"/>
                    </a:lnTo>
                    <a:lnTo>
                      <a:pt x="1308" y="858"/>
                    </a:lnTo>
                    <a:lnTo>
                      <a:pt x="1308" y="862"/>
                    </a:lnTo>
                    <a:lnTo>
                      <a:pt x="1306" y="862"/>
                    </a:lnTo>
                    <a:lnTo>
                      <a:pt x="1308" y="864"/>
                    </a:lnTo>
                    <a:lnTo>
                      <a:pt x="1304" y="868"/>
                    </a:lnTo>
                    <a:lnTo>
                      <a:pt x="1304" y="868"/>
                    </a:lnTo>
                    <a:lnTo>
                      <a:pt x="1302" y="868"/>
                    </a:lnTo>
                    <a:lnTo>
                      <a:pt x="1304" y="870"/>
                    </a:lnTo>
                    <a:lnTo>
                      <a:pt x="1304" y="872"/>
                    </a:lnTo>
                    <a:lnTo>
                      <a:pt x="1300" y="874"/>
                    </a:lnTo>
                    <a:lnTo>
                      <a:pt x="1302" y="876"/>
                    </a:lnTo>
                    <a:lnTo>
                      <a:pt x="1298" y="880"/>
                    </a:lnTo>
                    <a:lnTo>
                      <a:pt x="1296" y="884"/>
                    </a:lnTo>
                    <a:lnTo>
                      <a:pt x="1294" y="884"/>
                    </a:lnTo>
                    <a:lnTo>
                      <a:pt x="1294" y="886"/>
                    </a:lnTo>
                    <a:lnTo>
                      <a:pt x="1290" y="886"/>
                    </a:lnTo>
                    <a:lnTo>
                      <a:pt x="1286" y="890"/>
                    </a:lnTo>
                    <a:lnTo>
                      <a:pt x="1286" y="888"/>
                    </a:lnTo>
                    <a:lnTo>
                      <a:pt x="1284" y="888"/>
                    </a:lnTo>
                    <a:lnTo>
                      <a:pt x="1280" y="886"/>
                    </a:lnTo>
                    <a:lnTo>
                      <a:pt x="1276" y="886"/>
                    </a:lnTo>
                    <a:lnTo>
                      <a:pt x="1276" y="880"/>
                    </a:lnTo>
                    <a:lnTo>
                      <a:pt x="1274" y="880"/>
                    </a:lnTo>
                    <a:lnTo>
                      <a:pt x="1272" y="882"/>
                    </a:lnTo>
                    <a:lnTo>
                      <a:pt x="1270" y="880"/>
                    </a:lnTo>
                    <a:lnTo>
                      <a:pt x="1268" y="880"/>
                    </a:lnTo>
                    <a:lnTo>
                      <a:pt x="1268" y="882"/>
                    </a:lnTo>
                    <a:lnTo>
                      <a:pt x="1266" y="884"/>
                    </a:lnTo>
                    <a:lnTo>
                      <a:pt x="1266" y="890"/>
                    </a:lnTo>
                    <a:lnTo>
                      <a:pt x="1264" y="890"/>
                    </a:lnTo>
                    <a:lnTo>
                      <a:pt x="1264" y="894"/>
                    </a:lnTo>
                    <a:lnTo>
                      <a:pt x="1262" y="894"/>
                    </a:lnTo>
                    <a:lnTo>
                      <a:pt x="1260" y="894"/>
                    </a:lnTo>
                    <a:lnTo>
                      <a:pt x="1258" y="896"/>
                    </a:lnTo>
                    <a:lnTo>
                      <a:pt x="1258" y="896"/>
                    </a:lnTo>
                    <a:close/>
                    <a:moveTo>
                      <a:pt x="408" y="906"/>
                    </a:moveTo>
                    <a:lnTo>
                      <a:pt x="406" y="904"/>
                    </a:lnTo>
                    <a:lnTo>
                      <a:pt x="392" y="906"/>
                    </a:lnTo>
                    <a:lnTo>
                      <a:pt x="408" y="906"/>
                    </a:lnTo>
                    <a:close/>
                    <a:moveTo>
                      <a:pt x="1438" y="854"/>
                    </a:moveTo>
                    <a:lnTo>
                      <a:pt x="1440" y="854"/>
                    </a:lnTo>
                    <a:lnTo>
                      <a:pt x="1442" y="852"/>
                    </a:lnTo>
                    <a:lnTo>
                      <a:pt x="1442" y="850"/>
                    </a:lnTo>
                    <a:lnTo>
                      <a:pt x="1440" y="852"/>
                    </a:lnTo>
                    <a:lnTo>
                      <a:pt x="1438" y="854"/>
                    </a:lnTo>
                    <a:close/>
                    <a:moveTo>
                      <a:pt x="82" y="124"/>
                    </a:moveTo>
                    <a:lnTo>
                      <a:pt x="80" y="122"/>
                    </a:lnTo>
                    <a:lnTo>
                      <a:pt x="80" y="118"/>
                    </a:lnTo>
                    <a:lnTo>
                      <a:pt x="78" y="118"/>
                    </a:lnTo>
                    <a:lnTo>
                      <a:pt x="76" y="118"/>
                    </a:lnTo>
                    <a:lnTo>
                      <a:pt x="76" y="114"/>
                    </a:lnTo>
                    <a:lnTo>
                      <a:pt x="78" y="112"/>
                    </a:lnTo>
                    <a:lnTo>
                      <a:pt x="80" y="110"/>
                    </a:lnTo>
                    <a:lnTo>
                      <a:pt x="84" y="110"/>
                    </a:lnTo>
                    <a:lnTo>
                      <a:pt x="86" y="108"/>
                    </a:lnTo>
                    <a:lnTo>
                      <a:pt x="86" y="108"/>
                    </a:lnTo>
                    <a:lnTo>
                      <a:pt x="88" y="112"/>
                    </a:lnTo>
                    <a:lnTo>
                      <a:pt x="90" y="112"/>
                    </a:lnTo>
                    <a:lnTo>
                      <a:pt x="94" y="112"/>
                    </a:lnTo>
                    <a:lnTo>
                      <a:pt x="94" y="112"/>
                    </a:lnTo>
                    <a:lnTo>
                      <a:pt x="96" y="110"/>
                    </a:lnTo>
                    <a:lnTo>
                      <a:pt x="94" y="108"/>
                    </a:lnTo>
                    <a:lnTo>
                      <a:pt x="90" y="108"/>
                    </a:lnTo>
                    <a:lnTo>
                      <a:pt x="84" y="104"/>
                    </a:lnTo>
                    <a:lnTo>
                      <a:pt x="80" y="104"/>
                    </a:lnTo>
                    <a:lnTo>
                      <a:pt x="76" y="104"/>
                    </a:lnTo>
                    <a:lnTo>
                      <a:pt x="72" y="108"/>
                    </a:lnTo>
                    <a:lnTo>
                      <a:pt x="70" y="112"/>
                    </a:lnTo>
                    <a:lnTo>
                      <a:pt x="66" y="112"/>
                    </a:lnTo>
                    <a:lnTo>
                      <a:pt x="64" y="114"/>
                    </a:lnTo>
                    <a:lnTo>
                      <a:pt x="64" y="122"/>
                    </a:lnTo>
                    <a:lnTo>
                      <a:pt x="66" y="122"/>
                    </a:lnTo>
                    <a:lnTo>
                      <a:pt x="68" y="120"/>
                    </a:lnTo>
                    <a:lnTo>
                      <a:pt x="70" y="122"/>
                    </a:lnTo>
                    <a:lnTo>
                      <a:pt x="72" y="124"/>
                    </a:lnTo>
                    <a:lnTo>
                      <a:pt x="74" y="124"/>
                    </a:lnTo>
                    <a:lnTo>
                      <a:pt x="74" y="124"/>
                    </a:lnTo>
                    <a:lnTo>
                      <a:pt x="74" y="122"/>
                    </a:lnTo>
                    <a:lnTo>
                      <a:pt x="76" y="120"/>
                    </a:lnTo>
                    <a:lnTo>
                      <a:pt x="78" y="122"/>
                    </a:lnTo>
                    <a:lnTo>
                      <a:pt x="78" y="126"/>
                    </a:lnTo>
                    <a:lnTo>
                      <a:pt x="82" y="126"/>
                    </a:lnTo>
                    <a:lnTo>
                      <a:pt x="82" y="124"/>
                    </a:lnTo>
                    <a:close/>
                    <a:moveTo>
                      <a:pt x="100" y="90"/>
                    </a:moveTo>
                    <a:lnTo>
                      <a:pt x="102" y="86"/>
                    </a:lnTo>
                    <a:lnTo>
                      <a:pt x="102" y="84"/>
                    </a:lnTo>
                    <a:lnTo>
                      <a:pt x="104" y="84"/>
                    </a:lnTo>
                    <a:lnTo>
                      <a:pt x="104" y="86"/>
                    </a:lnTo>
                    <a:lnTo>
                      <a:pt x="106" y="88"/>
                    </a:lnTo>
                    <a:lnTo>
                      <a:pt x="104" y="90"/>
                    </a:lnTo>
                    <a:lnTo>
                      <a:pt x="102" y="90"/>
                    </a:lnTo>
                    <a:lnTo>
                      <a:pt x="100" y="90"/>
                    </a:lnTo>
                    <a:lnTo>
                      <a:pt x="100" y="90"/>
                    </a:lnTo>
                    <a:close/>
                    <a:moveTo>
                      <a:pt x="96" y="138"/>
                    </a:moveTo>
                    <a:lnTo>
                      <a:pt x="96" y="138"/>
                    </a:lnTo>
                    <a:lnTo>
                      <a:pt x="98" y="138"/>
                    </a:lnTo>
                    <a:lnTo>
                      <a:pt x="100" y="136"/>
                    </a:lnTo>
                    <a:lnTo>
                      <a:pt x="100" y="134"/>
                    </a:lnTo>
                    <a:lnTo>
                      <a:pt x="100" y="132"/>
                    </a:lnTo>
                    <a:lnTo>
                      <a:pt x="100" y="134"/>
                    </a:lnTo>
                    <a:lnTo>
                      <a:pt x="102" y="132"/>
                    </a:lnTo>
                    <a:lnTo>
                      <a:pt x="102" y="130"/>
                    </a:lnTo>
                    <a:lnTo>
                      <a:pt x="102" y="126"/>
                    </a:lnTo>
                    <a:lnTo>
                      <a:pt x="100" y="124"/>
                    </a:lnTo>
                    <a:lnTo>
                      <a:pt x="100" y="122"/>
                    </a:lnTo>
                    <a:lnTo>
                      <a:pt x="102" y="122"/>
                    </a:lnTo>
                    <a:lnTo>
                      <a:pt x="104" y="122"/>
                    </a:lnTo>
                    <a:lnTo>
                      <a:pt x="108" y="120"/>
                    </a:lnTo>
                    <a:lnTo>
                      <a:pt x="110" y="120"/>
                    </a:lnTo>
                    <a:lnTo>
                      <a:pt x="110" y="120"/>
                    </a:lnTo>
                    <a:lnTo>
                      <a:pt x="108" y="118"/>
                    </a:lnTo>
                    <a:lnTo>
                      <a:pt x="108" y="118"/>
                    </a:lnTo>
                    <a:lnTo>
                      <a:pt x="106" y="118"/>
                    </a:lnTo>
                    <a:lnTo>
                      <a:pt x="106" y="116"/>
                    </a:lnTo>
                    <a:lnTo>
                      <a:pt x="106" y="114"/>
                    </a:lnTo>
                    <a:lnTo>
                      <a:pt x="106" y="112"/>
                    </a:lnTo>
                    <a:lnTo>
                      <a:pt x="108" y="112"/>
                    </a:lnTo>
                    <a:lnTo>
                      <a:pt x="108" y="114"/>
                    </a:lnTo>
                    <a:lnTo>
                      <a:pt x="110" y="114"/>
                    </a:lnTo>
                    <a:lnTo>
                      <a:pt x="112" y="114"/>
                    </a:lnTo>
                    <a:lnTo>
                      <a:pt x="114" y="112"/>
                    </a:lnTo>
                    <a:lnTo>
                      <a:pt x="116" y="110"/>
                    </a:lnTo>
                    <a:lnTo>
                      <a:pt x="116" y="110"/>
                    </a:lnTo>
                    <a:lnTo>
                      <a:pt x="114" y="106"/>
                    </a:lnTo>
                    <a:lnTo>
                      <a:pt x="114" y="106"/>
                    </a:lnTo>
                    <a:lnTo>
                      <a:pt x="112" y="104"/>
                    </a:lnTo>
                    <a:lnTo>
                      <a:pt x="110" y="102"/>
                    </a:lnTo>
                    <a:lnTo>
                      <a:pt x="110" y="102"/>
                    </a:lnTo>
                    <a:lnTo>
                      <a:pt x="108" y="104"/>
                    </a:lnTo>
                    <a:lnTo>
                      <a:pt x="106" y="106"/>
                    </a:lnTo>
                    <a:lnTo>
                      <a:pt x="104" y="106"/>
                    </a:lnTo>
                    <a:lnTo>
                      <a:pt x="104" y="104"/>
                    </a:lnTo>
                    <a:lnTo>
                      <a:pt x="104" y="102"/>
                    </a:lnTo>
                    <a:lnTo>
                      <a:pt x="106" y="102"/>
                    </a:lnTo>
                    <a:lnTo>
                      <a:pt x="108" y="98"/>
                    </a:lnTo>
                    <a:lnTo>
                      <a:pt x="108" y="96"/>
                    </a:lnTo>
                    <a:lnTo>
                      <a:pt x="108" y="94"/>
                    </a:lnTo>
                    <a:lnTo>
                      <a:pt x="104" y="98"/>
                    </a:lnTo>
                    <a:lnTo>
                      <a:pt x="104" y="100"/>
                    </a:lnTo>
                    <a:lnTo>
                      <a:pt x="102" y="100"/>
                    </a:lnTo>
                    <a:lnTo>
                      <a:pt x="102" y="100"/>
                    </a:lnTo>
                    <a:lnTo>
                      <a:pt x="102" y="98"/>
                    </a:lnTo>
                    <a:lnTo>
                      <a:pt x="102" y="96"/>
                    </a:lnTo>
                    <a:lnTo>
                      <a:pt x="102" y="98"/>
                    </a:lnTo>
                    <a:lnTo>
                      <a:pt x="100" y="100"/>
                    </a:lnTo>
                    <a:lnTo>
                      <a:pt x="98" y="100"/>
                    </a:lnTo>
                    <a:lnTo>
                      <a:pt x="98" y="104"/>
                    </a:lnTo>
                    <a:lnTo>
                      <a:pt x="100" y="104"/>
                    </a:lnTo>
                    <a:lnTo>
                      <a:pt x="102" y="104"/>
                    </a:lnTo>
                    <a:lnTo>
                      <a:pt x="102" y="104"/>
                    </a:lnTo>
                    <a:lnTo>
                      <a:pt x="102" y="106"/>
                    </a:lnTo>
                    <a:lnTo>
                      <a:pt x="100" y="106"/>
                    </a:lnTo>
                    <a:lnTo>
                      <a:pt x="98" y="108"/>
                    </a:lnTo>
                    <a:lnTo>
                      <a:pt x="98" y="110"/>
                    </a:lnTo>
                    <a:lnTo>
                      <a:pt x="98" y="112"/>
                    </a:lnTo>
                    <a:lnTo>
                      <a:pt x="96" y="112"/>
                    </a:lnTo>
                    <a:lnTo>
                      <a:pt x="94" y="116"/>
                    </a:lnTo>
                    <a:lnTo>
                      <a:pt x="92" y="116"/>
                    </a:lnTo>
                    <a:lnTo>
                      <a:pt x="90" y="116"/>
                    </a:lnTo>
                    <a:lnTo>
                      <a:pt x="88" y="116"/>
                    </a:lnTo>
                    <a:lnTo>
                      <a:pt x="86" y="114"/>
                    </a:lnTo>
                    <a:lnTo>
                      <a:pt x="84" y="112"/>
                    </a:lnTo>
                    <a:lnTo>
                      <a:pt x="82" y="114"/>
                    </a:lnTo>
                    <a:lnTo>
                      <a:pt x="82" y="116"/>
                    </a:lnTo>
                    <a:lnTo>
                      <a:pt x="82" y="118"/>
                    </a:lnTo>
                    <a:lnTo>
                      <a:pt x="82" y="118"/>
                    </a:lnTo>
                    <a:lnTo>
                      <a:pt x="84" y="120"/>
                    </a:lnTo>
                    <a:lnTo>
                      <a:pt x="86" y="118"/>
                    </a:lnTo>
                    <a:lnTo>
                      <a:pt x="88" y="118"/>
                    </a:lnTo>
                    <a:lnTo>
                      <a:pt x="88" y="122"/>
                    </a:lnTo>
                    <a:lnTo>
                      <a:pt x="90" y="122"/>
                    </a:lnTo>
                    <a:lnTo>
                      <a:pt x="92" y="124"/>
                    </a:lnTo>
                    <a:lnTo>
                      <a:pt x="90" y="124"/>
                    </a:lnTo>
                    <a:lnTo>
                      <a:pt x="88" y="124"/>
                    </a:lnTo>
                    <a:lnTo>
                      <a:pt x="86" y="126"/>
                    </a:lnTo>
                    <a:lnTo>
                      <a:pt x="86" y="132"/>
                    </a:lnTo>
                    <a:lnTo>
                      <a:pt x="88" y="134"/>
                    </a:lnTo>
                    <a:lnTo>
                      <a:pt x="86" y="136"/>
                    </a:lnTo>
                    <a:lnTo>
                      <a:pt x="88" y="136"/>
                    </a:lnTo>
                    <a:lnTo>
                      <a:pt x="88" y="136"/>
                    </a:lnTo>
                    <a:lnTo>
                      <a:pt x="90" y="136"/>
                    </a:lnTo>
                    <a:lnTo>
                      <a:pt x="92" y="134"/>
                    </a:lnTo>
                    <a:lnTo>
                      <a:pt x="92" y="132"/>
                    </a:lnTo>
                    <a:lnTo>
                      <a:pt x="94" y="132"/>
                    </a:lnTo>
                    <a:lnTo>
                      <a:pt x="96" y="134"/>
                    </a:lnTo>
                    <a:lnTo>
                      <a:pt x="96" y="138"/>
                    </a:lnTo>
                    <a:close/>
                    <a:moveTo>
                      <a:pt x="112" y="134"/>
                    </a:moveTo>
                    <a:lnTo>
                      <a:pt x="112" y="132"/>
                    </a:lnTo>
                    <a:lnTo>
                      <a:pt x="114" y="130"/>
                    </a:lnTo>
                    <a:lnTo>
                      <a:pt x="114" y="128"/>
                    </a:lnTo>
                    <a:lnTo>
                      <a:pt x="110" y="126"/>
                    </a:lnTo>
                    <a:lnTo>
                      <a:pt x="108" y="124"/>
                    </a:lnTo>
                    <a:lnTo>
                      <a:pt x="108" y="128"/>
                    </a:lnTo>
                    <a:lnTo>
                      <a:pt x="108" y="130"/>
                    </a:lnTo>
                    <a:lnTo>
                      <a:pt x="108" y="132"/>
                    </a:lnTo>
                    <a:lnTo>
                      <a:pt x="112" y="134"/>
                    </a:lnTo>
                    <a:close/>
                    <a:moveTo>
                      <a:pt x="116" y="140"/>
                    </a:moveTo>
                    <a:lnTo>
                      <a:pt x="118" y="140"/>
                    </a:lnTo>
                    <a:lnTo>
                      <a:pt x="120" y="138"/>
                    </a:lnTo>
                    <a:lnTo>
                      <a:pt x="124" y="138"/>
                    </a:lnTo>
                    <a:lnTo>
                      <a:pt x="124" y="138"/>
                    </a:lnTo>
                    <a:lnTo>
                      <a:pt x="124" y="136"/>
                    </a:lnTo>
                    <a:lnTo>
                      <a:pt x="120" y="136"/>
                    </a:lnTo>
                    <a:lnTo>
                      <a:pt x="120" y="132"/>
                    </a:lnTo>
                    <a:lnTo>
                      <a:pt x="118" y="128"/>
                    </a:lnTo>
                    <a:lnTo>
                      <a:pt x="116" y="130"/>
                    </a:lnTo>
                    <a:lnTo>
                      <a:pt x="116" y="134"/>
                    </a:lnTo>
                    <a:lnTo>
                      <a:pt x="116" y="136"/>
                    </a:lnTo>
                    <a:lnTo>
                      <a:pt x="114" y="136"/>
                    </a:lnTo>
                    <a:lnTo>
                      <a:pt x="112" y="136"/>
                    </a:lnTo>
                    <a:lnTo>
                      <a:pt x="114" y="138"/>
                    </a:lnTo>
                    <a:lnTo>
                      <a:pt x="116" y="140"/>
                    </a:lnTo>
                    <a:close/>
                    <a:moveTo>
                      <a:pt x="146" y="54"/>
                    </a:moveTo>
                    <a:lnTo>
                      <a:pt x="150" y="52"/>
                    </a:lnTo>
                    <a:lnTo>
                      <a:pt x="152" y="52"/>
                    </a:lnTo>
                    <a:lnTo>
                      <a:pt x="152" y="50"/>
                    </a:lnTo>
                    <a:lnTo>
                      <a:pt x="154" y="50"/>
                    </a:lnTo>
                    <a:lnTo>
                      <a:pt x="152" y="48"/>
                    </a:lnTo>
                    <a:lnTo>
                      <a:pt x="152" y="46"/>
                    </a:lnTo>
                    <a:lnTo>
                      <a:pt x="150" y="44"/>
                    </a:lnTo>
                    <a:lnTo>
                      <a:pt x="148" y="46"/>
                    </a:lnTo>
                    <a:lnTo>
                      <a:pt x="146" y="46"/>
                    </a:lnTo>
                    <a:lnTo>
                      <a:pt x="144" y="48"/>
                    </a:lnTo>
                    <a:lnTo>
                      <a:pt x="144" y="48"/>
                    </a:lnTo>
                    <a:lnTo>
                      <a:pt x="144" y="50"/>
                    </a:lnTo>
                    <a:lnTo>
                      <a:pt x="146" y="52"/>
                    </a:lnTo>
                    <a:lnTo>
                      <a:pt x="146" y="54"/>
                    </a:lnTo>
                    <a:lnTo>
                      <a:pt x="146" y="54"/>
                    </a:lnTo>
                    <a:close/>
                    <a:moveTo>
                      <a:pt x="150" y="58"/>
                    </a:moveTo>
                    <a:lnTo>
                      <a:pt x="150" y="56"/>
                    </a:lnTo>
                    <a:lnTo>
                      <a:pt x="150" y="56"/>
                    </a:lnTo>
                    <a:lnTo>
                      <a:pt x="150" y="56"/>
                    </a:lnTo>
                    <a:lnTo>
                      <a:pt x="150" y="58"/>
                    </a:lnTo>
                    <a:close/>
                    <a:moveTo>
                      <a:pt x="150" y="66"/>
                    </a:moveTo>
                    <a:lnTo>
                      <a:pt x="150" y="64"/>
                    </a:lnTo>
                    <a:lnTo>
                      <a:pt x="152" y="62"/>
                    </a:lnTo>
                    <a:lnTo>
                      <a:pt x="154" y="62"/>
                    </a:lnTo>
                    <a:lnTo>
                      <a:pt x="152" y="60"/>
                    </a:lnTo>
                    <a:lnTo>
                      <a:pt x="150" y="60"/>
                    </a:lnTo>
                    <a:lnTo>
                      <a:pt x="148" y="60"/>
                    </a:lnTo>
                    <a:lnTo>
                      <a:pt x="148" y="60"/>
                    </a:lnTo>
                    <a:lnTo>
                      <a:pt x="146" y="60"/>
                    </a:lnTo>
                    <a:lnTo>
                      <a:pt x="144" y="60"/>
                    </a:lnTo>
                    <a:lnTo>
                      <a:pt x="142" y="62"/>
                    </a:lnTo>
                    <a:lnTo>
                      <a:pt x="140" y="64"/>
                    </a:lnTo>
                    <a:lnTo>
                      <a:pt x="142" y="66"/>
                    </a:lnTo>
                    <a:lnTo>
                      <a:pt x="144" y="66"/>
                    </a:lnTo>
                    <a:lnTo>
                      <a:pt x="146" y="64"/>
                    </a:lnTo>
                    <a:lnTo>
                      <a:pt x="148" y="66"/>
                    </a:lnTo>
                    <a:lnTo>
                      <a:pt x="148" y="66"/>
                    </a:lnTo>
                    <a:lnTo>
                      <a:pt x="150" y="66"/>
                    </a:lnTo>
                    <a:close/>
                    <a:moveTo>
                      <a:pt x="156" y="66"/>
                    </a:moveTo>
                    <a:lnTo>
                      <a:pt x="156" y="62"/>
                    </a:lnTo>
                    <a:lnTo>
                      <a:pt x="156" y="62"/>
                    </a:lnTo>
                    <a:lnTo>
                      <a:pt x="158" y="62"/>
                    </a:lnTo>
                    <a:lnTo>
                      <a:pt x="160" y="62"/>
                    </a:lnTo>
                    <a:lnTo>
                      <a:pt x="160" y="64"/>
                    </a:lnTo>
                    <a:lnTo>
                      <a:pt x="160" y="66"/>
                    </a:lnTo>
                    <a:lnTo>
                      <a:pt x="158" y="66"/>
                    </a:lnTo>
                    <a:lnTo>
                      <a:pt x="156" y="66"/>
                    </a:lnTo>
                    <a:close/>
                    <a:moveTo>
                      <a:pt x="146" y="78"/>
                    </a:moveTo>
                    <a:lnTo>
                      <a:pt x="148" y="76"/>
                    </a:lnTo>
                    <a:lnTo>
                      <a:pt x="150" y="72"/>
                    </a:lnTo>
                    <a:lnTo>
                      <a:pt x="152" y="70"/>
                    </a:lnTo>
                    <a:lnTo>
                      <a:pt x="152" y="70"/>
                    </a:lnTo>
                    <a:lnTo>
                      <a:pt x="150" y="68"/>
                    </a:lnTo>
                    <a:lnTo>
                      <a:pt x="148" y="70"/>
                    </a:lnTo>
                    <a:lnTo>
                      <a:pt x="144" y="68"/>
                    </a:lnTo>
                    <a:lnTo>
                      <a:pt x="142" y="68"/>
                    </a:lnTo>
                    <a:lnTo>
                      <a:pt x="142" y="70"/>
                    </a:lnTo>
                    <a:lnTo>
                      <a:pt x="140" y="72"/>
                    </a:lnTo>
                    <a:lnTo>
                      <a:pt x="140" y="72"/>
                    </a:lnTo>
                    <a:lnTo>
                      <a:pt x="142" y="72"/>
                    </a:lnTo>
                    <a:lnTo>
                      <a:pt x="144" y="76"/>
                    </a:lnTo>
                    <a:lnTo>
                      <a:pt x="144" y="76"/>
                    </a:lnTo>
                    <a:lnTo>
                      <a:pt x="142" y="76"/>
                    </a:lnTo>
                    <a:lnTo>
                      <a:pt x="136" y="78"/>
                    </a:lnTo>
                    <a:lnTo>
                      <a:pt x="136" y="80"/>
                    </a:lnTo>
                    <a:lnTo>
                      <a:pt x="138" y="82"/>
                    </a:lnTo>
                    <a:lnTo>
                      <a:pt x="140" y="82"/>
                    </a:lnTo>
                    <a:lnTo>
                      <a:pt x="142" y="80"/>
                    </a:lnTo>
                    <a:lnTo>
                      <a:pt x="142" y="80"/>
                    </a:lnTo>
                    <a:lnTo>
                      <a:pt x="146" y="78"/>
                    </a:lnTo>
                    <a:lnTo>
                      <a:pt x="146" y="78"/>
                    </a:lnTo>
                    <a:close/>
                    <a:moveTo>
                      <a:pt x="152" y="78"/>
                    </a:moveTo>
                    <a:lnTo>
                      <a:pt x="150" y="78"/>
                    </a:lnTo>
                    <a:lnTo>
                      <a:pt x="150" y="80"/>
                    </a:lnTo>
                    <a:lnTo>
                      <a:pt x="148" y="78"/>
                    </a:lnTo>
                    <a:lnTo>
                      <a:pt x="148" y="76"/>
                    </a:lnTo>
                    <a:lnTo>
                      <a:pt x="150" y="76"/>
                    </a:lnTo>
                    <a:lnTo>
                      <a:pt x="152" y="74"/>
                    </a:lnTo>
                    <a:lnTo>
                      <a:pt x="154" y="76"/>
                    </a:lnTo>
                    <a:lnTo>
                      <a:pt x="154" y="76"/>
                    </a:lnTo>
                    <a:lnTo>
                      <a:pt x="152" y="78"/>
                    </a:lnTo>
                    <a:close/>
                    <a:moveTo>
                      <a:pt x="160" y="84"/>
                    </a:moveTo>
                    <a:lnTo>
                      <a:pt x="156" y="82"/>
                    </a:lnTo>
                    <a:lnTo>
                      <a:pt x="156" y="78"/>
                    </a:lnTo>
                    <a:lnTo>
                      <a:pt x="156" y="78"/>
                    </a:lnTo>
                    <a:lnTo>
                      <a:pt x="158" y="78"/>
                    </a:lnTo>
                    <a:lnTo>
                      <a:pt x="158" y="80"/>
                    </a:lnTo>
                    <a:lnTo>
                      <a:pt x="160" y="78"/>
                    </a:lnTo>
                    <a:lnTo>
                      <a:pt x="162" y="80"/>
                    </a:lnTo>
                    <a:lnTo>
                      <a:pt x="162" y="84"/>
                    </a:lnTo>
                    <a:lnTo>
                      <a:pt x="160" y="84"/>
                    </a:lnTo>
                    <a:close/>
                    <a:moveTo>
                      <a:pt x="156" y="90"/>
                    </a:moveTo>
                    <a:lnTo>
                      <a:pt x="154" y="88"/>
                    </a:lnTo>
                    <a:lnTo>
                      <a:pt x="150" y="84"/>
                    </a:lnTo>
                    <a:lnTo>
                      <a:pt x="146" y="84"/>
                    </a:lnTo>
                    <a:lnTo>
                      <a:pt x="144" y="84"/>
                    </a:lnTo>
                    <a:lnTo>
                      <a:pt x="142" y="82"/>
                    </a:lnTo>
                    <a:lnTo>
                      <a:pt x="144" y="82"/>
                    </a:lnTo>
                    <a:lnTo>
                      <a:pt x="146" y="80"/>
                    </a:lnTo>
                    <a:lnTo>
                      <a:pt x="148" y="80"/>
                    </a:lnTo>
                    <a:lnTo>
                      <a:pt x="152" y="82"/>
                    </a:lnTo>
                    <a:lnTo>
                      <a:pt x="156" y="86"/>
                    </a:lnTo>
                    <a:lnTo>
                      <a:pt x="158" y="86"/>
                    </a:lnTo>
                    <a:lnTo>
                      <a:pt x="158" y="84"/>
                    </a:lnTo>
                    <a:lnTo>
                      <a:pt x="160" y="86"/>
                    </a:lnTo>
                    <a:lnTo>
                      <a:pt x="158" y="88"/>
                    </a:lnTo>
                    <a:lnTo>
                      <a:pt x="158" y="90"/>
                    </a:lnTo>
                    <a:lnTo>
                      <a:pt x="156" y="90"/>
                    </a:lnTo>
                    <a:close/>
                    <a:moveTo>
                      <a:pt x="158" y="98"/>
                    </a:moveTo>
                    <a:lnTo>
                      <a:pt x="158" y="94"/>
                    </a:lnTo>
                    <a:lnTo>
                      <a:pt x="158" y="92"/>
                    </a:lnTo>
                    <a:lnTo>
                      <a:pt x="156" y="92"/>
                    </a:lnTo>
                    <a:lnTo>
                      <a:pt x="152" y="90"/>
                    </a:lnTo>
                    <a:lnTo>
                      <a:pt x="148" y="88"/>
                    </a:lnTo>
                    <a:lnTo>
                      <a:pt x="146" y="88"/>
                    </a:lnTo>
                    <a:lnTo>
                      <a:pt x="144" y="86"/>
                    </a:lnTo>
                    <a:lnTo>
                      <a:pt x="142" y="86"/>
                    </a:lnTo>
                    <a:lnTo>
                      <a:pt x="140" y="84"/>
                    </a:lnTo>
                    <a:lnTo>
                      <a:pt x="134" y="84"/>
                    </a:lnTo>
                    <a:lnTo>
                      <a:pt x="130" y="86"/>
                    </a:lnTo>
                    <a:lnTo>
                      <a:pt x="132" y="88"/>
                    </a:lnTo>
                    <a:lnTo>
                      <a:pt x="132" y="90"/>
                    </a:lnTo>
                    <a:lnTo>
                      <a:pt x="134" y="90"/>
                    </a:lnTo>
                    <a:lnTo>
                      <a:pt x="136" y="90"/>
                    </a:lnTo>
                    <a:lnTo>
                      <a:pt x="138" y="90"/>
                    </a:lnTo>
                    <a:lnTo>
                      <a:pt x="138" y="90"/>
                    </a:lnTo>
                    <a:lnTo>
                      <a:pt x="142" y="90"/>
                    </a:lnTo>
                    <a:lnTo>
                      <a:pt x="142" y="94"/>
                    </a:lnTo>
                    <a:lnTo>
                      <a:pt x="144" y="94"/>
                    </a:lnTo>
                    <a:lnTo>
                      <a:pt x="144" y="92"/>
                    </a:lnTo>
                    <a:lnTo>
                      <a:pt x="146" y="96"/>
                    </a:lnTo>
                    <a:lnTo>
                      <a:pt x="148" y="96"/>
                    </a:lnTo>
                    <a:lnTo>
                      <a:pt x="152" y="96"/>
                    </a:lnTo>
                    <a:lnTo>
                      <a:pt x="154" y="98"/>
                    </a:lnTo>
                    <a:lnTo>
                      <a:pt x="158" y="98"/>
                    </a:lnTo>
                    <a:lnTo>
                      <a:pt x="158" y="98"/>
                    </a:lnTo>
                    <a:close/>
                    <a:moveTo>
                      <a:pt x="140" y="102"/>
                    </a:moveTo>
                    <a:lnTo>
                      <a:pt x="140" y="102"/>
                    </a:lnTo>
                    <a:lnTo>
                      <a:pt x="138" y="100"/>
                    </a:lnTo>
                    <a:lnTo>
                      <a:pt x="138" y="100"/>
                    </a:lnTo>
                    <a:lnTo>
                      <a:pt x="136" y="100"/>
                    </a:lnTo>
                    <a:lnTo>
                      <a:pt x="134" y="98"/>
                    </a:lnTo>
                    <a:lnTo>
                      <a:pt x="132" y="98"/>
                    </a:lnTo>
                    <a:lnTo>
                      <a:pt x="134" y="96"/>
                    </a:lnTo>
                    <a:lnTo>
                      <a:pt x="136" y="96"/>
                    </a:lnTo>
                    <a:lnTo>
                      <a:pt x="140" y="96"/>
                    </a:lnTo>
                    <a:lnTo>
                      <a:pt x="140" y="94"/>
                    </a:lnTo>
                    <a:lnTo>
                      <a:pt x="142" y="98"/>
                    </a:lnTo>
                    <a:lnTo>
                      <a:pt x="144" y="98"/>
                    </a:lnTo>
                    <a:lnTo>
                      <a:pt x="144" y="96"/>
                    </a:lnTo>
                    <a:lnTo>
                      <a:pt x="146" y="98"/>
                    </a:lnTo>
                    <a:lnTo>
                      <a:pt x="146" y="98"/>
                    </a:lnTo>
                    <a:lnTo>
                      <a:pt x="146" y="100"/>
                    </a:lnTo>
                    <a:lnTo>
                      <a:pt x="140" y="102"/>
                    </a:lnTo>
                    <a:close/>
                    <a:moveTo>
                      <a:pt x="136" y="114"/>
                    </a:moveTo>
                    <a:lnTo>
                      <a:pt x="134" y="112"/>
                    </a:lnTo>
                    <a:lnTo>
                      <a:pt x="134" y="110"/>
                    </a:lnTo>
                    <a:lnTo>
                      <a:pt x="132" y="108"/>
                    </a:lnTo>
                    <a:lnTo>
                      <a:pt x="132" y="112"/>
                    </a:lnTo>
                    <a:lnTo>
                      <a:pt x="130" y="112"/>
                    </a:lnTo>
                    <a:lnTo>
                      <a:pt x="132" y="114"/>
                    </a:lnTo>
                    <a:lnTo>
                      <a:pt x="134" y="116"/>
                    </a:lnTo>
                    <a:lnTo>
                      <a:pt x="136" y="114"/>
                    </a:lnTo>
                    <a:close/>
                    <a:moveTo>
                      <a:pt x="138" y="114"/>
                    </a:moveTo>
                    <a:lnTo>
                      <a:pt x="138" y="114"/>
                    </a:lnTo>
                    <a:lnTo>
                      <a:pt x="140" y="112"/>
                    </a:lnTo>
                    <a:lnTo>
                      <a:pt x="138" y="110"/>
                    </a:lnTo>
                    <a:lnTo>
                      <a:pt x="136" y="108"/>
                    </a:lnTo>
                    <a:lnTo>
                      <a:pt x="136" y="108"/>
                    </a:lnTo>
                    <a:lnTo>
                      <a:pt x="136" y="110"/>
                    </a:lnTo>
                    <a:lnTo>
                      <a:pt x="138" y="114"/>
                    </a:lnTo>
                    <a:close/>
                    <a:moveTo>
                      <a:pt x="142" y="112"/>
                    </a:moveTo>
                    <a:lnTo>
                      <a:pt x="144" y="112"/>
                    </a:lnTo>
                    <a:lnTo>
                      <a:pt x="144" y="112"/>
                    </a:lnTo>
                    <a:lnTo>
                      <a:pt x="144" y="108"/>
                    </a:lnTo>
                    <a:lnTo>
                      <a:pt x="142" y="108"/>
                    </a:lnTo>
                    <a:lnTo>
                      <a:pt x="140" y="110"/>
                    </a:lnTo>
                    <a:lnTo>
                      <a:pt x="142" y="112"/>
                    </a:lnTo>
                    <a:close/>
                    <a:moveTo>
                      <a:pt x="142" y="118"/>
                    </a:moveTo>
                    <a:lnTo>
                      <a:pt x="142" y="116"/>
                    </a:lnTo>
                    <a:lnTo>
                      <a:pt x="144" y="114"/>
                    </a:lnTo>
                    <a:lnTo>
                      <a:pt x="144" y="112"/>
                    </a:lnTo>
                    <a:lnTo>
                      <a:pt x="142" y="112"/>
                    </a:lnTo>
                    <a:lnTo>
                      <a:pt x="140" y="112"/>
                    </a:lnTo>
                    <a:lnTo>
                      <a:pt x="140" y="114"/>
                    </a:lnTo>
                    <a:lnTo>
                      <a:pt x="140" y="116"/>
                    </a:lnTo>
                    <a:lnTo>
                      <a:pt x="142" y="118"/>
                    </a:lnTo>
                    <a:close/>
                    <a:moveTo>
                      <a:pt x="138" y="124"/>
                    </a:moveTo>
                    <a:lnTo>
                      <a:pt x="138" y="122"/>
                    </a:lnTo>
                    <a:lnTo>
                      <a:pt x="136" y="122"/>
                    </a:lnTo>
                    <a:lnTo>
                      <a:pt x="134" y="120"/>
                    </a:lnTo>
                    <a:lnTo>
                      <a:pt x="132" y="120"/>
                    </a:lnTo>
                    <a:lnTo>
                      <a:pt x="130" y="120"/>
                    </a:lnTo>
                    <a:lnTo>
                      <a:pt x="132" y="122"/>
                    </a:lnTo>
                    <a:lnTo>
                      <a:pt x="132" y="124"/>
                    </a:lnTo>
                    <a:lnTo>
                      <a:pt x="130" y="126"/>
                    </a:lnTo>
                    <a:lnTo>
                      <a:pt x="132" y="128"/>
                    </a:lnTo>
                    <a:lnTo>
                      <a:pt x="136" y="128"/>
                    </a:lnTo>
                    <a:lnTo>
                      <a:pt x="138" y="126"/>
                    </a:lnTo>
                    <a:lnTo>
                      <a:pt x="138" y="124"/>
                    </a:lnTo>
                    <a:close/>
                    <a:moveTo>
                      <a:pt x="140" y="120"/>
                    </a:moveTo>
                    <a:lnTo>
                      <a:pt x="140" y="122"/>
                    </a:lnTo>
                    <a:lnTo>
                      <a:pt x="142" y="124"/>
                    </a:lnTo>
                    <a:lnTo>
                      <a:pt x="144" y="124"/>
                    </a:lnTo>
                    <a:lnTo>
                      <a:pt x="144" y="122"/>
                    </a:lnTo>
                    <a:lnTo>
                      <a:pt x="142" y="120"/>
                    </a:lnTo>
                    <a:lnTo>
                      <a:pt x="140" y="120"/>
                    </a:lnTo>
                    <a:close/>
                    <a:moveTo>
                      <a:pt x="160" y="92"/>
                    </a:moveTo>
                    <a:lnTo>
                      <a:pt x="160" y="90"/>
                    </a:lnTo>
                    <a:lnTo>
                      <a:pt x="162" y="90"/>
                    </a:lnTo>
                    <a:lnTo>
                      <a:pt x="162" y="86"/>
                    </a:lnTo>
                    <a:lnTo>
                      <a:pt x="164" y="86"/>
                    </a:lnTo>
                    <a:lnTo>
                      <a:pt x="164" y="86"/>
                    </a:lnTo>
                    <a:lnTo>
                      <a:pt x="166" y="88"/>
                    </a:lnTo>
                    <a:lnTo>
                      <a:pt x="166" y="90"/>
                    </a:lnTo>
                    <a:lnTo>
                      <a:pt x="164" y="90"/>
                    </a:lnTo>
                    <a:lnTo>
                      <a:pt x="164" y="92"/>
                    </a:lnTo>
                    <a:lnTo>
                      <a:pt x="164" y="92"/>
                    </a:lnTo>
                    <a:lnTo>
                      <a:pt x="160" y="92"/>
                    </a:lnTo>
                    <a:lnTo>
                      <a:pt x="160" y="92"/>
                    </a:lnTo>
                    <a:close/>
                    <a:moveTo>
                      <a:pt x="146" y="118"/>
                    </a:moveTo>
                    <a:lnTo>
                      <a:pt x="146" y="120"/>
                    </a:lnTo>
                    <a:lnTo>
                      <a:pt x="148" y="122"/>
                    </a:lnTo>
                    <a:lnTo>
                      <a:pt x="150" y="120"/>
                    </a:lnTo>
                    <a:lnTo>
                      <a:pt x="150" y="120"/>
                    </a:lnTo>
                    <a:lnTo>
                      <a:pt x="150" y="118"/>
                    </a:lnTo>
                    <a:lnTo>
                      <a:pt x="150" y="116"/>
                    </a:lnTo>
                    <a:lnTo>
                      <a:pt x="148" y="116"/>
                    </a:lnTo>
                    <a:lnTo>
                      <a:pt x="148" y="118"/>
                    </a:lnTo>
                    <a:lnTo>
                      <a:pt x="146" y="118"/>
                    </a:lnTo>
                    <a:close/>
                    <a:moveTo>
                      <a:pt x="146" y="114"/>
                    </a:moveTo>
                    <a:lnTo>
                      <a:pt x="148" y="114"/>
                    </a:lnTo>
                    <a:lnTo>
                      <a:pt x="148" y="112"/>
                    </a:lnTo>
                    <a:lnTo>
                      <a:pt x="148" y="112"/>
                    </a:lnTo>
                    <a:lnTo>
                      <a:pt x="148" y="112"/>
                    </a:lnTo>
                    <a:lnTo>
                      <a:pt x="146" y="114"/>
                    </a:lnTo>
                    <a:close/>
                    <a:moveTo>
                      <a:pt x="150" y="112"/>
                    </a:moveTo>
                    <a:lnTo>
                      <a:pt x="150" y="114"/>
                    </a:lnTo>
                    <a:lnTo>
                      <a:pt x="152" y="114"/>
                    </a:lnTo>
                    <a:lnTo>
                      <a:pt x="154" y="112"/>
                    </a:lnTo>
                    <a:lnTo>
                      <a:pt x="154" y="112"/>
                    </a:lnTo>
                    <a:lnTo>
                      <a:pt x="154" y="112"/>
                    </a:lnTo>
                    <a:lnTo>
                      <a:pt x="152" y="112"/>
                    </a:lnTo>
                    <a:lnTo>
                      <a:pt x="152" y="112"/>
                    </a:lnTo>
                    <a:lnTo>
                      <a:pt x="150" y="112"/>
                    </a:lnTo>
                    <a:close/>
                    <a:moveTo>
                      <a:pt x="150" y="102"/>
                    </a:moveTo>
                    <a:lnTo>
                      <a:pt x="150" y="104"/>
                    </a:lnTo>
                    <a:lnTo>
                      <a:pt x="148" y="104"/>
                    </a:lnTo>
                    <a:lnTo>
                      <a:pt x="146" y="104"/>
                    </a:lnTo>
                    <a:lnTo>
                      <a:pt x="146" y="100"/>
                    </a:lnTo>
                    <a:lnTo>
                      <a:pt x="148" y="98"/>
                    </a:lnTo>
                    <a:lnTo>
                      <a:pt x="150" y="98"/>
                    </a:lnTo>
                    <a:lnTo>
                      <a:pt x="152" y="98"/>
                    </a:lnTo>
                    <a:lnTo>
                      <a:pt x="154" y="100"/>
                    </a:lnTo>
                    <a:lnTo>
                      <a:pt x="156" y="100"/>
                    </a:lnTo>
                    <a:lnTo>
                      <a:pt x="156" y="102"/>
                    </a:lnTo>
                    <a:lnTo>
                      <a:pt x="154" y="104"/>
                    </a:lnTo>
                    <a:lnTo>
                      <a:pt x="152" y="104"/>
                    </a:lnTo>
                    <a:lnTo>
                      <a:pt x="150" y="102"/>
                    </a:lnTo>
                    <a:close/>
                    <a:moveTo>
                      <a:pt x="160" y="102"/>
                    </a:moveTo>
                    <a:lnTo>
                      <a:pt x="162" y="104"/>
                    </a:lnTo>
                    <a:lnTo>
                      <a:pt x="164" y="104"/>
                    </a:lnTo>
                    <a:lnTo>
                      <a:pt x="166" y="102"/>
                    </a:lnTo>
                    <a:lnTo>
                      <a:pt x="166" y="100"/>
                    </a:lnTo>
                    <a:lnTo>
                      <a:pt x="164" y="100"/>
                    </a:lnTo>
                    <a:lnTo>
                      <a:pt x="164" y="100"/>
                    </a:lnTo>
                    <a:lnTo>
                      <a:pt x="162" y="102"/>
                    </a:lnTo>
                    <a:lnTo>
                      <a:pt x="160" y="102"/>
                    </a:lnTo>
                    <a:close/>
                    <a:moveTo>
                      <a:pt x="166" y="124"/>
                    </a:moveTo>
                    <a:lnTo>
                      <a:pt x="166" y="124"/>
                    </a:lnTo>
                    <a:lnTo>
                      <a:pt x="164" y="120"/>
                    </a:lnTo>
                    <a:lnTo>
                      <a:pt x="164" y="118"/>
                    </a:lnTo>
                    <a:lnTo>
                      <a:pt x="164" y="116"/>
                    </a:lnTo>
                    <a:lnTo>
                      <a:pt x="162" y="112"/>
                    </a:lnTo>
                    <a:lnTo>
                      <a:pt x="160" y="112"/>
                    </a:lnTo>
                    <a:lnTo>
                      <a:pt x="160" y="112"/>
                    </a:lnTo>
                    <a:lnTo>
                      <a:pt x="156" y="112"/>
                    </a:lnTo>
                    <a:lnTo>
                      <a:pt x="154" y="114"/>
                    </a:lnTo>
                    <a:lnTo>
                      <a:pt x="152" y="118"/>
                    </a:lnTo>
                    <a:lnTo>
                      <a:pt x="156" y="120"/>
                    </a:lnTo>
                    <a:lnTo>
                      <a:pt x="156" y="124"/>
                    </a:lnTo>
                    <a:lnTo>
                      <a:pt x="158" y="126"/>
                    </a:lnTo>
                    <a:lnTo>
                      <a:pt x="158" y="126"/>
                    </a:lnTo>
                    <a:lnTo>
                      <a:pt x="162" y="124"/>
                    </a:lnTo>
                    <a:lnTo>
                      <a:pt x="166" y="124"/>
                    </a:lnTo>
                    <a:close/>
                    <a:moveTo>
                      <a:pt x="172" y="122"/>
                    </a:moveTo>
                    <a:lnTo>
                      <a:pt x="172" y="122"/>
                    </a:lnTo>
                    <a:lnTo>
                      <a:pt x="170" y="120"/>
                    </a:lnTo>
                    <a:lnTo>
                      <a:pt x="170" y="118"/>
                    </a:lnTo>
                    <a:lnTo>
                      <a:pt x="172" y="118"/>
                    </a:lnTo>
                    <a:lnTo>
                      <a:pt x="172" y="116"/>
                    </a:lnTo>
                    <a:lnTo>
                      <a:pt x="174" y="114"/>
                    </a:lnTo>
                    <a:lnTo>
                      <a:pt x="176" y="112"/>
                    </a:lnTo>
                    <a:lnTo>
                      <a:pt x="178" y="112"/>
                    </a:lnTo>
                    <a:lnTo>
                      <a:pt x="178" y="110"/>
                    </a:lnTo>
                    <a:lnTo>
                      <a:pt x="176" y="110"/>
                    </a:lnTo>
                    <a:lnTo>
                      <a:pt x="174" y="110"/>
                    </a:lnTo>
                    <a:lnTo>
                      <a:pt x="170" y="108"/>
                    </a:lnTo>
                    <a:lnTo>
                      <a:pt x="168" y="106"/>
                    </a:lnTo>
                    <a:lnTo>
                      <a:pt x="166" y="106"/>
                    </a:lnTo>
                    <a:lnTo>
                      <a:pt x="164" y="106"/>
                    </a:lnTo>
                    <a:lnTo>
                      <a:pt x="164" y="106"/>
                    </a:lnTo>
                    <a:lnTo>
                      <a:pt x="162" y="108"/>
                    </a:lnTo>
                    <a:lnTo>
                      <a:pt x="166" y="114"/>
                    </a:lnTo>
                    <a:lnTo>
                      <a:pt x="166" y="118"/>
                    </a:lnTo>
                    <a:lnTo>
                      <a:pt x="166" y="122"/>
                    </a:lnTo>
                    <a:lnTo>
                      <a:pt x="170" y="122"/>
                    </a:lnTo>
                    <a:lnTo>
                      <a:pt x="172" y="122"/>
                    </a:lnTo>
                    <a:close/>
                    <a:moveTo>
                      <a:pt x="180" y="122"/>
                    </a:moveTo>
                    <a:lnTo>
                      <a:pt x="180" y="124"/>
                    </a:lnTo>
                    <a:lnTo>
                      <a:pt x="182" y="126"/>
                    </a:lnTo>
                    <a:lnTo>
                      <a:pt x="184" y="128"/>
                    </a:lnTo>
                    <a:lnTo>
                      <a:pt x="188" y="128"/>
                    </a:lnTo>
                    <a:lnTo>
                      <a:pt x="190" y="124"/>
                    </a:lnTo>
                    <a:lnTo>
                      <a:pt x="188" y="120"/>
                    </a:lnTo>
                    <a:lnTo>
                      <a:pt x="186" y="120"/>
                    </a:lnTo>
                    <a:lnTo>
                      <a:pt x="184" y="120"/>
                    </a:lnTo>
                    <a:lnTo>
                      <a:pt x="180" y="122"/>
                    </a:lnTo>
                    <a:close/>
                    <a:moveTo>
                      <a:pt x="178" y="128"/>
                    </a:moveTo>
                    <a:lnTo>
                      <a:pt x="178" y="130"/>
                    </a:lnTo>
                    <a:lnTo>
                      <a:pt x="180" y="130"/>
                    </a:lnTo>
                    <a:lnTo>
                      <a:pt x="182" y="132"/>
                    </a:lnTo>
                    <a:lnTo>
                      <a:pt x="184" y="130"/>
                    </a:lnTo>
                    <a:lnTo>
                      <a:pt x="180" y="128"/>
                    </a:lnTo>
                    <a:lnTo>
                      <a:pt x="178" y="128"/>
                    </a:lnTo>
                    <a:close/>
                    <a:moveTo>
                      <a:pt x="178" y="48"/>
                    </a:moveTo>
                    <a:lnTo>
                      <a:pt x="180" y="48"/>
                    </a:lnTo>
                    <a:lnTo>
                      <a:pt x="182" y="48"/>
                    </a:lnTo>
                    <a:lnTo>
                      <a:pt x="184" y="46"/>
                    </a:lnTo>
                    <a:lnTo>
                      <a:pt x="186" y="46"/>
                    </a:lnTo>
                    <a:lnTo>
                      <a:pt x="186" y="48"/>
                    </a:lnTo>
                    <a:lnTo>
                      <a:pt x="188" y="48"/>
                    </a:lnTo>
                    <a:lnTo>
                      <a:pt x="188" y="48"/>
                    </a:lnTo>
                    <a:lnTo>
                      <a:pt x="186" y="52"/>
                    </a:lnTo>
                    <a:lnTo>
                      <a:pt x="186" y="52"/>
                    </a:lnTo>
                    <a:lnTo>
                      <a:pt x="184" y="50"/>
                    </a:lnTo>
                    <a:lnTo>
                      <a:pt x="180" y="50"/>
                    </a:lnTo>
                    <a:lnTo>
                      <a:pt x="178" y="48"/>
                    </a:lnTo>
                    <a:close/>
                    <a:moveTo>
                      <a:pt x="184" y="84"/>
                    </a:moveTo>
                    <a:lnTo>
                      <a:pt x="186" y="80"/>
                    </a:lnTo>
                    <a:lnTo>
                      <a:pt x="186" y="80"/>
                    </a:lnTo>
                    <a:lnTo>
                      <a:pt x="186" y="78"/>
                    </a:lnTo>
                    <a:lnTo>
                      <a:pt x="186" y="76"/>
                    </a:lnTo>
                    <a:lnTo>
                      <a:pt x="184" y="76"/>
                    </a:lnTo>
                    <a:lnTo>
                      <a:pt x="182" y="76"/>
                    </a:lnTo>
                    <a:lnTo>
                      <a:pt x="178" y="76"/>
                    </a:lnTo>
                    <a:lnTo>
                      <a:pt x="176" y="78"/>
                    </a:lnTo>
                    <a:lnTo>
                      <a:pt x="174" y="80"/>
                    </a:lnTo>
                    <a:lnTo>
                      <a:pt x="174" y="82"/>
                    </a:lnTo>
                    <a:lnTo>
                      <a:pt x="178" y="84"/>
                    </a:lnTo>
                    <a:lnTo>
                      <a:pt x="182" y="84"/>
                    </a:lnTo>
                    <a:lnTo>
                      <a:pt x="184" y="84"/>
                    </a:lnTo>
                    <a:close/>
                    <a:moveTo>
                      <a:pt x="190" y="80"/>
                    </a:moveTo>
                    <a:lnTo>
                      <a:pt x="190" y="82"/>
                    </a:lnTo>
                    <a:lnTo>
                      <a:pt x="190" y="84"/>
                    </a:lnTo>
                    <a:lnTo>
                      <a:pt x="186" y="86"/>
                    </a:lnTo>
                    <a:lnTo>
                      <a:pt x="186" y="84"/>
                    </a:lnTo>
                    <a:lnTo>
                      <a:pt x="184" y="84"/>
                    </a:lnTo>
                    <a:lnTo>
                      <a:pt x="182" y="88"/>
                    </a:lnTo>
                    <a:lnTo>
                      <a:pt x="178" y="88"/>
                    </a:lnTo>
                    <a:lnTo>
                      <a:pt x="178" y="86"/>
                    </a:lnTo>
                    <a:lnTo>
                      <a:pt x="176" y="88"/>
                    </a:lnTo>
                    <a:lnTo>
                      <a:pt x="176" y="90"/>
                    </a:lnTo>
                    <a:lnTo>
                      <a:pt x="176" y="92"/>
                    </a:lnTo>
                    <a:lnTo>
                      <a:pt x="176" y="98"/>
                    </a:lnTo>
                    <a:lnTo>
                      <a:pt x="178" y="102"/>
                    </a:lnTo>
                    <a:lnTo>
                      <a:pt x="180" y="106"/>
                    </a:lnTo>
                    <a:lnTo>
                      <a:pt x="184" y="106"/>
                    </a:lnTo>
                    <a:lnTo>
                      <a:pt x="188" y="106"/>
                    </a:lnTo>
                    <a:lnTo>
                      <a:pt x="190" y="104"/>
                    </a:lnTo>
                    <a:lnTo>
                      <a:pt x="192" y="104"/>
                    </a:lnTo>
                    <a:lnTo>
                      <a:pt x="196" y="102"/>
                    </a:lnTo>
                    <a:lnTo>
                      <a:pt x="196" y="102"/>
                    </a:lnTo>
                    <a:lnTo>
                      <a:pt x="194" y="100"/>
                    </a:lnTo>
                    <a:lnTo>
                      <a:pt x="192" y="98"/>
                    </a:lnTo>
                    <a:lnTo>
                      <a:pt x="190" y="96"/>
                    </a:lnTo>
                    <a:lnTo>
                      <a:pt x="188" y="92"/>
                    </a:lnTo>
                    <a:lnTo>
                      <a:pt x="188" y="90"/>
                    </a:lnTo>
                    <a:lnTo>
                      <a:pt x="190" y="90"/>
                    </a:lnTo>
                    <a:lnTo>
                      <a:pt x="194" y="90"/>
                    </a:lnTo>
                    <a:lnTo>
                      <a:pt x="196" y="88"/>
                    </a:lnTo>
                    <a:lnTo>
                      <a:pt x="196" y="86"/>
                    </a:lnTo>
                    <a:lnTo>
                      <a:pt x="194" y="84"/>
                    </a:lnTo>
                    <a:lnTo>
                      <a:pt x="192" y="82"/>
                    </a:lnTo>
                    <a:lnTo>
                      <a:pt x="190" y="80"/>
                    </a:lnTo>
                    <a:close/>
                    <a:moveTo>
                      <a:pt x="202" y="84"/>
                    </a:moveTo>
                    <a:lnTo>
                      <a:pt x="200" y="84"/>
                    </a:lnTo>
                    <a:lnTo>
                      <a:pt x="200" y="82"/>
                    </a:lnTo>
                    <a:lnTo>
                      <a:pt x="198" y="80"/>
                    </a:lnTo>
                    <a:lnTo>
                      <a:pt x="196" y="80"/>
                    </a:lnTo>
                    <a:lnTo>
                      <a:pt x="192" y="78"/>
                    </a:lnTo>
                    <a:lnTo>
                      <a:pt x="192" y="76"/>
                    </a:lnTo>
                    <a:lnTo>
                      <a:pt x="194" y="74"/>
                    </a:lnTo>
                    <a:lnTo>
                      <a:pt x="192" y="70"/>
                    </a:lnTo>
                    <a:lnTo>
                      <a:pt x="192" y="68"/>
                    </a:lnTo>
                    <a:lnTo>
                      <a:pt x="192" y="64"/>
                    </a:lnTo>
                    <a:lnTo>
                      <a:pt x="194" y="62"/>
                    </a:lnTo>
                    <a:lnTo>
                      <a:pt x="198" y="60"/>
                    </a:lnTo>
                    <a:lnTo>
                      <a:pt x="198" y="58"/>
                    </a:lnTo>
                    <a:lnTo>
                      <a:pt x="198" y="56"/>
                    </a:lnTo>
                    <a:lnTo>
                      <a:pt x="200" y="56"/>
                    </a:lnTo>
                    <a:lnTo>
                      <a:pt x="202" y="58"/>
                    </a:lnTo>
                    <a:lnTo>
                      <a:pt x="204" y="58"/>
                    </a:lnTo>
                    <a:lnTo>
                      <a:pt x="204" y="60"/>
                    </a:lnTo>
                    <a:lnTo>
                      <a:pt x="204" y="64"/>
                    </a:lnTo>
                    <a:lnTo>
                      <a:pt x="206" y="66"/>
                    </a:lnTo>
                    <a:lnTo>
                      <a:pt x="206" y="66"/>
                    </a:lnTo>
                    <a:lnTo>
                      <a:pt x="210" y="70"/>
                    </a:lnTo>
                    <a:lnTo>
                      <a:pt x="212" y="70"/>
                    </a:lnTo>
                    <a:lnTo>
                      <a:pt x="212" y="70"/>
                    </a:lnTo>
                    <a:lnTo>
                      <a:pt x="208" y="74"/>
                    </a:lnTo>
                    <a:lnTo>
                      <a:pt x="204" y="76"/>
                    </a:lnTo>
                    <a:lnTo>
                      <a:pt x="202" y="76"/>
                    </a:lnTo>
                    <a:lnTo>
                      <a:pt x="204" y="78"/>
                    </a:lnTo>
                    <a:lnTo>
                      <a:pt x="204" y="82"/>
                    </a:lnTo>
                    <a:lnTo>
                      <a:pt x="202" y="84"/>
                    </a:lnTo>
                    <a:close/>
                    <a:moveTo>
                      <a:pt x="1256" y="154"/>
                    </a:moveTo>
                    <a:lnTo>
                      <a:pt x="1258" y="154"/>
                    </a:lnTo>
                    <a:lnTo>
                      <a:pt x="1258" y="152"/>
                    </a:lnTo>
                    <a:lnTo>
                      <a:pt x="1256" y="150"/>
                    </a:lnTo>
                    <a:lnTo>
                      <a:pt x="1256" y="152"/>
                    </a:lnTo>
                    <a:lnTo>
                      <a:pt x="1256" y="154"/>
                    </a:lnTo>
                    <a:close/>
                    <a:moveTo>
                      <a:pt x="1248" y="152"/>
                    </a:moveTo>
                    <a:lnTo>
                      <a:pt x="1250" y="152"/>
                    </a:lnTo>
                    <a:lnTo>
                      <a:pt x="1250" y="150"/>
                    </a:lnTo>
                    <a:lnTo>
                      <a:pt x="1246" y="150"/>
                    </a:lnTo>
                    <a:lnTo>
                      <a:pt x="1246" y="150"/>
                    </a:lnTo>
                    <a:lnTo>
                      <a:pt x="1248" y="152"/>
                    </a:lnTo>
                    <a:close/>
                    <a:moveTo>
                      <a:pt x="1238" y="154"/>
                    </a:moveTo>
                    <a:lnTo>
                      <a:pt x="1240" y="154"/>
                    </a:lnTo>
                    <a:lnTo>
                      <a:pt x="1240" y="154"/>
                    </a:lnTo>
                    <a:lnTo>
                      <a:pt x="1240" y="152"/>
                    </a:lnTo>
                    <a:lnTo>
                      <a:pt x="1238" y="152"/>
                    </a:lnTo>
                    <a:lnTo>
                      <a:pt x="1236" y="152"/>
                    </a:lnTo>
                    <a:lnTo>
                      <a:pt x="1238" y="154"/>
                    </a:lnTo>
                    <a:close/>
                    <a:moveTo>
                      <a:pt x="1452" y="416"/>
                    </a:moveTo>
                    <a:lnTo>
                      <a:pt x="1450" y="416"/>
                    </a:lnTo>
                    <a:lnTo>
                      <a:pt x="1452" y="418"/>
                    </a:lnTo>
                    <a:lnTo>
                      <a:pt x="1452" y="418"/>
                    </a:lnTo>
                    <a:lnTo>
                      <a:pt x="1452" y="416"/>
                    </a:lnTo>
                    <a:lnTo>
                      <a:pt x="1452" y="416"/>
                    </a:lnTo>
                    <a:lnTo>
                      <a:pt x="1452" y="416"/>
                    </a:lnTo>
                    <a:close/>
                    <a:moveTo>
                      <a:pt x="1448" y="412"/>
                    </a:moveTo>
                    <a:lnTo>
                      <a:pt x="1450" y="414"/>
                    </a:lnTo>
                    <a:lnTo>
                      <a:pt x="1452" y="414"/>
                    </a:lnTo>
                    <a:lnTo>
                      <a:pt x="1452" y="412"/>
                    </a:lnTo>
                    <a:lnTo>
                      <a:pt x="1450" y="410"/>
                    </a:lnTo>
                    <a:lnTo>
                      <a:pt x="1448" y="410"/>
                    </a:lnTo>
                    <a:lnTo>
                      <a:pt x="1448" y="412"/>
                    </a:lnTo>
                    <a:close/>
                    <a:moveTo>
                      <a:pt x="232" y="262"/>
                    </a:moveTo>
                    <a:lnTo>
                      <a:pt x="232" y="262"/>
                    </a:lnTo>
                    <a:lnTo>
                      <a:pt x="232" y="260"/>
                    </a:lnTo>
                    <a:lnTo>
                      <a:pt x="236" y="258"/>
                    </a:lnTo>
                    <a:lnTo>
                      <a:pt x="236" y="256"/>
                    </a:lnTo>
                    <a:lnTo>
                      <a:pt x="236" y="256"/>
                    </a:lnTo>
                    <a:lnTo>
                      <a:pt x="234" y="258"/>
                    </a:lnTo>
                    <a:lnTo>
                      <a:pt x="232" y="258"/>
                    </a:lnTo>
                    <a:lnTo>
                      <a:pt x="230" y="260"/>
                    </a:lnTo>
                    <a:lnTo>
                      <a:pt x="232" y="262"/>
                    </a:lnTo>
                    <a:close/>
                    <a:moveTo>
                      <a:pt x="216" y="340"/>
                    </a:moveTo>
                    <a:lnTo>
                      <a:pt x="220" y="340"/>
                    </a:lnTo>
                    <a:lnTo>
                      <a:pt x="224" y="340"/>
                    </a:lnTo>
                    <a:lnTo>
                      <a:pt x="226" y="338"/>
                    </a:lnTo>
                    <a:lnTo>
                      <a:pt x="228" y="338"/>
                    </a:lnTo>
                    <a:lnTo>
                      <a:pt x="230" y="340"/>
                    </a:lnTo>
                    <a:lnTo>
                      <a:pt x="232" y="340"/>
                    </a:lnTo>
                    <a:lnTo>
                      <a:pt x="234" y="340"/>
                    </a:lnTo>
                    <a:lnTo>
                      <a:pt x="234" y="338"/>
                    </a:lnTo>
                    <a:lnTo>
                      <a:pt x="234" y="336"/>
                    </a:lnTo>
                    <a:lnTo>
                      <a:pt x="234" y="336"/>
                    </a:lnTo>
                    <a:lnTo>
                      <a:pt x="236" y="340"/>
                    </a:lnTo>
                    <a:lnTo>
                      <a:pt x="238" y="340"/>
                    </a:lnTo>
                    <a:lnTo>
                      <a:pt x="242" y="340"/>
                    </a:lnTo>
                    <a:lnTo>
                      <a:pt x="242" y="338"/>
                    </a:lnTo>
                    <a:lnTo>
                      <a:pt x="244" y="338"/>
                    </a:lnTo>
                    <a:lnTo>
                      <a:pt x="244" y="336"/>
                    </a:lnTo>
                    <a:lnTo>
                      <a:pt x="244" y="332"/>
                    </a:lnTo>
                    <a:lnTo>
                      <a:pt x="246" y="330"/>
                    </a:lnTo>
                    <a:lnTo>
                      <a:pt x="246" y="328"/>
                    </a:lnTo>
                    <a:lnTo>
                      <a:pt x="246" y="326"/>
                    </a:lnTo>
                    <a:lnTo>
                      <a:pt x="244" y="324"/>
                    </a:lnTo>
                    <a:lnTo>
                      <a:pt x="242" y="322"/>
                    </a:lnTo>
                    <a:lnTo>
                      <a:pt x="240" y="322"/>
                    </a:lnTo>
                    <a:lnTo>
                      <a:pt x="238" y="322"/>
                    </a:lnTo>
                    <a:lnTo>
                      <a:pt x="240" y="320"/>
                    </a:lnTo>
                    <a:lnTo>
                      <a:pt x="242" y="322"/>
                    </a:lnTo>
                    <a:lnTo>
                      <a:pt x="244" y="320"/>
                    </a:lnTo>
                    <a:lnTo>
                      <a:pt x="246" y="322"/>
                    </a:lnTo>
                    <a:lnTo>
                      <a:pt x="246" y="324"/>
                    </a:lnTo>
                    <a:lnTo>
                      <a:pt x="246" y="326"/>
                    </a:lnTo>
                    <a:lnTo>
                      <a:pt x="248" y="324"/>
                    </a:lnTo>
                    <a:lnTo>
                      <a:pt x="246" y="320"/>
                    </a:lnTo>
                    <a:lnTo>
                      <a:pt x="244" y="316"/>
                    </a:lnTo>
                    <a:lnTo>
                      <a:pt x="242" y="312"/>
                    </a:lnTo>
                    <a:lnTo>
                      <a:pt x="242" y="312"/>
                    </a:lnTo>
                    <a:lnTo>
                      <a:pt x="244" y="314"/>
                    </a:lnTo>
                    <a:lnTo>
                      <a:pt x="244" y="316"/>
                    </a:lnTo>
                    <a:lnTo>
                      <a:pt x="246" y="316"/>
                    </a:lnTo>
                    <a:lnTo>
                      <a:pt x="248" y="318"/>
                    </a:lnTo>
                    <a:lnTo>
                      <a:pt x="250" y="316"/>
                    </a:lnTo>
                    <a:lnTo>
                      <a:pt x="248" y="314"/>
                    </a:lnTo>
                    <a:lnTo>
                      <a:pt x="248" y="312"/>
                    </a:lnTo>
                    <a:lnTo>
                      <a:pt x="248" y="312"/>
                    </a:lnTo>
                    <a:lnTo>
                      <a:pt x="250" y="310"/>
                    </a:lnTo>
                    <a:lnTo>
                      <a:pt x="250" y="306"/>
                    </a:lnTo>
                    <a:lnTo>
                      <a:pt x="248" y="304"/>
                    </a:lnTo>
                    <a:lnTo>
                      <a:pt x="246" y="302"/>
                    </a:lnTo>
                    <a:lnTo>
                      <a:pt x="246" y="300"/>
                    </a:lnTo>
                    <a:lnTo>
                      <a:pt x="248" y="302"/>
                    </a:lnTo>
                    <a:lnTo>
                      <a:pt x="250" y="302"/>
                    </a:lnTo>
                    <a:lnTo>
                      <a:pt x="252" y="300"/>
                    </a:lnTo>
                    <a:lnTo>
                      <a:pt x="250" y="298"/>
                    </a:lnTo>
                    <a:lnTo>
                      <a:pt x="248" y="298"/>
                    </a:lnTo>
                    <a:lnTo>
                      <a:pt x="250" y="296"/>
                    </a:lnTo>
                    <a:lnTo>
                      <a:pt x="250" y="296"/>
                    </a:lnTo>
                    <a:lnTo>
                      <a:pt x="254" y="298"/>
                    </a:lnTo>
                    <a:lnTo>
                      <a:pt x="256" y="298"/>
                    </a:lnTo>
                    <a:lnTo>
                      <a:pt x="256" y="296"/>
                    </a:lnTo>
                    <a:lnTo>
                      <a:pt x="256" y="296"/>
                    </a:lnTo>
                    <a:lnTo>
                      <a:pt x="254" y="294"/>
                    </a:lnTo>
                    <a:lnTo>
                      <a:pt x="256" y="294"/>
                    </a:lnTo>
                    <a:lnTo>
                      <a:pt x="258" y="294"/>
                    </a:lnTo>
                    <a:lnTo>
                      <a:pt x="260" y="294"/>
                    </a:lnTo>
                    <a:lnTo>
                      <a:pt x="260" y="292"/>
                    </a:lnTo>
                    <a:lnTo>
                      <a:pt x="260" y="290"/>
                    </a:lnTo>
                    <a:lnTo>
                      <a:pt x="260" y="290"/>
                    </a:lnTo>
                    <a:lnTo>
                      <a:pt x="264" y="288"/>
                    </a:lnTo>
                    <a:lnTo>
                      <a:pt x="264" y="286"/>
                    </a:lnTo>
                    <a:lnTo>
                      <a:pt x="262" y="284"/>
                    </a:lnTo>
                    <a:lnTo>
                      <a:pt x="262" y="282"/>
                    </a:lnTo>
                    <a:lnTo>
                      <a:pt x="262" y="280"/>
                    </a:lnTo>
                    <a:lnTo>
                      <a:pt x="264" y="282"/>
                    </a:lnTo>
                    <a:lnTo>
                      <a:pt x="264" y="282"/>
                    </a:lnTo>
                    <a:lnTo>
                      <a:pt x="268" y="278"/>
                    </a:lnTo>
                    <a:lnTo>
                      <a:pt x="268" y="274"/>
                    </a:lnTo>
                    <a:lnTo>
                      <a:pt x="270" y="272"/>
                    </a:lnTo>
                    <a:lnTo>
                      <a:pt x="270" y="270"/>
                    </a:lnTo>
                    <a:lnTo>
                      <a:pt x="274" y="268"/>
                    </a:lnTo>
                    <a:lnTo>
                      <a:pt x="276" y="264"/>
                    </a:lnTo>
                    <a:lnTo>
                      <a:pt x="278" y="260"/>
                    </a:lnTo>
                    <a:lnTo>
                      <a:pt x="280" y="260"/>
                    </a:lnTo>
                    <a:lnTo>
                      <a:pt x="284" y="256"/>
                    </a:lnTo>
                    <a:lnTo>
                      <a:pt x="290" y="250"/>
                    </a:lnTo>
                    <a:lnTo>
                      <a:pt x="294" y="248"/>
                    </a:lnTo>
                    <a:lnTo>
                      <a:pt x="294" y="248"/>
                    </a:lnTo>
                    <a:lnTo>
                      <a:pt x="298" y="244"/>
                    </a:lnTo>
                    <a:lnTo>
                      <a:pt x="302" y="244"/>
                    </a:lnTo>
                    <a:lnTo>
                      <a:pt x="304" y="242"/>
                    </a:lnTo>
                    <a:lnTo>
                      <a:pt x="308" y="236"/>
                    </a:lnTo>
                    <a:lnTo>
                      <a:pt x="310" y="236"/>
                    </a:lnTo>
                    <a:lnTo>
                      <a:pt x="310" y="236"/>
                    </a:lnTo>
                    <a:lnTo>
                      <a:pt x="312" y="236"/>
                    </a:lnTo>
                    <a:lnTo>
                      <a:pt x="312" y="234"/>
                    </a:lnTo>
                    <a:lnTo>
                      <a:pt x="312" y="232"/>
                    </a:lnTo>
                    <a:lnTo>
                      <a:pt x="314" y="230"/>
                    </a:lnTo>
                    <a:lnTo>
                      <a:pt x="312" y="228"/>
                    </a:lnTo>
                    <a:lnTo>
                      <a:pt x="312" y="224"/>
                    </a:lnTo>
                    <a:lnTo>
                      <a:pt x="312" y="224"/>
                    </a:lnTo>
                    <a:lnTo>
                      <a:pt x="310" y="224"/>
                    </a:lnTo>
                    <a:lnTo>
                      <a:pt x="310" y="222"/>
                    </a:lnTo>
                    <a:lnTo>
                      <a:pt x="312" y="218"/>
                    </a:lnTo>
                    <a:lnTo>
                      <a:pt x="310" y="216"/>
                    </a:lnTo>
                    <a:lnTo>
                      <a:pt x="308" y="216"/>
                    </a:lnTo>
                    <a:lnTo>
                      <a:pt x="308" y="216"/>
                    </a:lnTo>
                    <a:lnTo>
                      <a:pt x="304" y="216"/>
                    </a:lnTo>
                    <a:lnTo>
                      <a:pt x="304" y="214"/>
                    </a:lnTo>
                    <a:lnTo>
                      <a:pt x="304" y="210"/>
                    </a:lnTo>
                    <a:lnTo>
                      <a:pt x="302" y="210"/>
                    </a:lnTo>
                    <a:lnTo>
                      <a:pt x="300" y="212"/>
                    </a:lnTo>
                    <a:lnTo>
                      <a:pt x="300" y="212"/>
                    </a:lnTo>
                    <a:lnTo>
                      <a:pt x="298" y="212"/>
                    </a:lnTo>
                    <a:lnTo>
                      <a:pt x="296" y="212"/>
                    </a:lnTo>
                    <a:lnTo>
                      <a:pt x="294" y="212"/>
                    </a:lnTo>
                    <a:lnTo>
                      <a:pt x="290" y="214"/>
                    </a:lnTo>
                    <a:lnTo>
                      <a:pt x="290" y="216"/>
                    </a:lnTo>
                    <a:lnTo>
                      <a:pt x="288" y="216"/>
                    </a:lnTo>
                    <a:lnTo>
                      <a:pt x="286" y="218"/>
                    </a:lnTo>
                    <a:lnTo>
                      <a:pt x="286" y="218"/>
                    </a:lnTo>
                    <a:lnTo>
                      <a:pt x="284" y="220"/>
                    </a:lnTo>
                    <a:lnTo>
                      <a:pt x="282" y="222"/>
                    </a:lnTo>
                    <a:lnTo>
                      <a:pt x="282" y="224"/>
                    </a:lnTo>
                    <a:lnTo>
                      <a:pt x="284" y="226"/>
                    </a:lnTo>
                    <a:lnTo>
                      <a:pt x="284" y="228"/>
                    </a:lnTo>
                    <a:lnTo>
                      <a:pt x="282" y="228"/>
                    </a:lnTo>
                    <a:lnTo>
                      <a:pt x="282" y="230"/>
                    </a:lnTo>
                    <a:lnTo>
                      <a:pt x="282" y="230"/>
                    </a:lnTo>
                    <a:lnTo>
                      <a:pt x="280" y="232"/>
                    </a:lnTo>
                    <a:lnTo>
                      <a:pt x="278" y="234"/>
                    </a:lnTo>
                    <a:lnTo>
                      <a:pt x="274" y="236"/>
                    </a:lnTo>
                    <a:lnTo>
                      <a:pt x="274" y="238"/>
                    </a:lnTo>
                    <a:lnTo>
                      <a:pt x="272" y="238"/>
                    </a:lnTo>
                    <a:lnTo>
                      <a:pt x="270" y="238"/>
                    </a:lnTo>
                    <a:lnTo>
                      <a:pt x="268" y="238"/>
                    </a:lnTo>
                    <a:lnTo>
                      <a:pt x="266" y="242"/>
                    </a:lnTo>
                    <a:lnTo>
                      <a:pt x="264" y="244"/>
                    </a:lnTo>
                    <a:lnTo>
                      <a:pt x="264" y="242"/>
                    </a:lnTo>
                    <a:lnTo>
                      <a:pt x="262" y="240"/>
                    </a:lnTo>
                    <a:lnTo>
                      <a:pt x="262" y="240"/>
                    </a:lnTo>
                    <a:lnTo>
                      <a:pt x="262" y="242"/>
                    </a:lnTo>
                    <a:lnTo>
                      <a:pt x="262" y="244"/>
                    </a:lnTo>
                    <a:lnTo>
                      <a:pt x="262" y="246"/>
                    </a:lnTo>
                    <a:lnTo>
                      <a:pt x="260" y="244"/>
                    </a:lnTo>
                    <a:lnTo>
                      <a:pt x="258" y="242"/>
                    </a:lnTo>
                    <a:lnTo>
                      <a:pt x="254" y="242"/>
                    </a:lnTo>
                    <a:lnTo>
                      <a:pt x="250" y="244"/>
                    </a:lnTo>
                    <a:lnTo>
                      <a:pt x="250" y="244"/>
                    </a:lnTo>
                    <a:lnTo>
                      <a:pt x="248" y="244"/>
                    </a:lnTo>
                    <a:lnTo>
                      <a:pt x="248" y="246"/>
                    </a:lnTo>
                    <a:lnTo>
                      <a:pt x="248" y="248"/>
                    </a:lnTo>
                    <a:lnTo>
                      <a:pt x="250" y="250"/>
                    </a:lnTo>
                    <a:lnTo>
                      <a:pt x="250" y="250"/>
                    </a:lnTo>
                    <a:lnTo>
                      <a:pt x="248" y="252"/>
                    </a:lnTo>
                    <a:lnTo>
                      <a:pt x="246" y="254"/>
                    </a:lnTo>
                    <a:lnTo>
                      <a:pt x="246" y="252"/>
                    </a:lnTo>
                    <a:lnTo>
                      <a:pt x="246" y="252"/>
                    </a:lnTo>
                    <a:lnTo>
                      <a:pt x="246" y="250"/>
                    </a:lnTo>
                    <a:lnTo>
                      <a:pt x="246" y="250"/>
                    </a:lnTo>
                    <a:lnTo>
                      <a:pt x="246" y="250"/>
                    </a:lnTo>
                    <a:lnTo>
                      <a:pt x="242" y="252"/>
                    </a:lnTo>
                    <a:lnTo>
                      <a:pt x="242" y="252"/>
                    </a:lnTo>
                    <a:lnTo>
                      <a:pt x="242" y="254"/>
                    </a:lnTo>
                    <a:lnTo>
                      <a:pt x="242" y="256"/>
                    </a:lnTo>
                    <a:lnTo>
                      <a:pt x="242" y="256"/>
                    </a:lnTo>
                    <a:lnTo>
                      <a:pt x="242" y="258"/>
                    </a:lnTo>
                    <a:lnTo>
                      <a:pt x="238" y="258"/>
                    </a:lnTo>
                    <a:lnTo>
                      <a:pt x="236" y="260"/>
                    </a:lnTo>
                    <a:lnTo>
                      <a:pt x="236" y="262"/>
                    </a:lnTo>
                    <a:lnTo>
                      <a:pt x="234" y="262"/>
                    </a:lnTo>
                    <a:lnTo>
                      <a:pt x="232" y="264"/>
                    </a:lnTo>
                    <a:lnTo>
                      <a:pt x="232" y="266"/>
                    </a:lnTo>
                    <a:lnTo>
                      <a:pt x="232" y="268"/>
                    </a:lnTo>
                    <a:lnTo>
                      <a:pt x="234" y="268"/>
                    </a:lnTo>
                    <a:lnTo>
                      <a:pt x="232" y="270"/>
                    </a:lnTo>
                    <a:lnTo>
                      <a:pt x="228" y="270"/>
                    </a:lnTo>
                    <a:lnTo>
                      <a:pt x="228" y="270"/>
                    </a:lnTo>
                    <a:lnTo>
                      <a:pt x="228" y="274"/>
                    </a:lnTo>
                    <a:lnTo>
                      <a:pt x="228" y="276"/>
                    </a:lnTo>
                    <a:lnTo>
                      <a:pt x="228" y="276"/>
                    </a:lnTo>
                    <a:lnTo>
                      <a:pt x="230" y="276"/>
                    </a:lnTo>
                    <a:lnTo>
                      <a:pt x="232" y="276"/>
                    </a:lnTo>
                    <a:lnTo>
                      <a:pt x="230" y="278"/>
                    </a:lnTo>
                    <a:lnTo>
                      <a:pt x="230" y="280"/>
                    </a:lnTo>
                    <a:lnTo>
                      <a:pt x="230" y="282"/>
                    </a:lnTo>
                    <a:lnTo>
                      <a:pt x="228" y="280"/>
                    </a:lnTo>
                    <a:lnTo>
                      <a:pt x="224" y="280"/>
                    </a:lnTo>
                    <a:lnTo>
                      <a:pt x="222" y="282"/>
                    </a:lnTo>
                    <a:lnTo>
                      <a:pt x="222" y="284"/>
                    </a:lnTo>
                    <a:lnTo>
                      <a:pt x="222" y="284"/>
                    </a:lnTo>
                    <a:lnTo>
                      <a:pt x="220" y="286"/>
                    </a:lnTo>
                    <a:lnTo>
                      <a:pt x="218" y="288"/>
                    </a:lnTo>
                    <a:lnTo>
                      <a:pt x="216" y="288"/>
                    </a:lnTo>
                    <a:lnTo>
                      <a:pt x="216" y="286"/>
                    </a:lnTo>
                    <a:lnTo>
                      <a:pt x="214" y="284"/>
                    </a:lnTo>
                    <a:lnTo>
                      <a:pt x="214" y="284"/>
                    </a:lnTo>
                    <a:lnTo>
                      <a:pt x="214" y="288"/>
                    </a:lnTo>
                    <a:lnTo>
                      <a:pt x="214" y="290"/>
                    </a:lnTo>
                    <a:lnTo>
                      <a:pt x="216" y="292"/>
                    </a:lnTo>
                    <a:lnTo>
                      <a:pt x="218" y="292"/>
                    </a:lnTo>
                    <a:lnTo>
                      <a:pt x="218" y="292"/>
                    </a:lnTo>
                    <a:lnTo>
                      <a:pt x="218" y="294"/>
                    </a:lnTo>
                    <a:lnTo>
                      <a:pt x="218" y="296"/>
                    </a:lnTo>
                    <a:lnTo>
                      <a:pt x="218" y="298"/>
                    </a:lnTo>
                    <a:lnTo>
                      <a:pt x="220" y="298"/>
                    </a:lnTo>
                    <a:lnTo>
                      <a:pt x="220" y="298"/>
                    </a:lnTo>
                    <a:lnTo>
                      <a:pt x="220" y="298"/>
                    </a:lnTo>
                    <a:lnTo>
                      <a:pt x="222" y="298"/>
                    </a:lnTo>
                    <a:lnTo>
                      <a:pt x="224" y="298"/>
                    </a:lnTo>
                    <a:lnTo>
                      <a:pt x="226" y="296"/>
                    </a:lnTo>
                    <a:lnTo>
                      <a:pt x="228" y="298"/>
                    </a:lnTo>
                    <a:lnTo>
                      <a:pt x="226" y="298"/>
                    </a:lnTo>
                    <a:lnTo>
                      <a:pt x="224" y="300"/>
                    </a:lnTo>
                    <a:lnTo>
                      <a:pt x="220" y="300"/>
                    </a:lnTo>
                    <a:lnTo>
                      <a:pt x="220" y="300"/>
                    </a:lnTo>
                    <a:lnTo>
                      <a:pt x="218" y="300"/>
                    </a:lnTo>
                    <a:lnTo>
                      <a:pt x="218" y="302"/>
                    </a:lnTo>
                    <a:lnTo>
                      <a:pt x="218" y="304"/>
                    </a:lnTo>
                    <a:lnTo>
                      <a:pt x="220" y="306"/>
                    </a:lnTo>
                    <a:lnTo>
                      <a:pt x="222" y="306"/>
                    </a:lnTo>
                    <a:lnTo>
                      <a:pt x="224" y="306"/>
                    </a:lnTo>
                    <a:lnTo>
                      <a:pt x="224" y="306"/>
                    </a:lnTo>
                    <a:lnTo>
                      <a:pt x="224" y="306"/>
                    </a:lnTo>
                    <a:lnTo>
                      <a:pt x="220" y="308"/>
                    </a:lnTo>
                    <a:lnTo>
                      <a:pt x="218" y="308"/>
                    </a:lnTo>
                    <a:lnTo>
                      <a:pt x="216" y="308"/>
                    </a:lnTo>
                    <a:lnTo>
                      <a:pt x="216" y="310"/>
                    </a:lnTo>
                    <a:lnTo>
                      <a:pt x="218" y="312"/>
                    </a:lnTo>
                    <a:lnTo>
                      <a:pt x="220" y="310"/>
                    </a:lnTo>
                    <a:lnTo>
                      <a:pt x="222" y="312"/>
                    </a:lnTo>
                    <a:lnTo>
                      <a:pt x="222" y="312"/>
                    </a:lnTo>
                    <a:lnTo>
                      <a:pt x="220" y="312"/>
                    </a:lnTo>
                    <a:lnTo>
                      <a:pt x="218" y="312"/>
                    </a:lnTo>
                    <a:lnTo>
                      <a:pt x="218" y="314"/>
                    </a:lnTo>
                    <a:lnTo>
                      <a:pt x="220" y="314"/>
                    </a:lnTo>
                    <a:lnTo>
                      <a:pt x="222" y="314"/>
                    </a:lnTo>
                    <a:lnTo>
                      <a:pt x="226" y="318"/>
                    </a:lnTo>
                    <a:lnTo>
                      <a:pt x="228" y="318"/>
                    </a:lnTo>
                    <a:lnTo>
                      <a:pt x="228" y="318"/>
                    </a:lnTo>
                    <a:lnTo>
                      <a:pt x="228" y="320"/>
                    </a:lnTo>
                    <a:lnTo>
                      <a:pt x="226" y="318"/>
                    </a:lnTo>
                    <a:lnTo>
                      <a:pt x="224" y="318"/>
                    </a:lnTo>
                    <a:lnTo>
                      <a:pt x="222" y="318"/>
                    </a:lnTo>
                    <a:lnTo>
                      <a:pt x="220" y="316"/>
                    </a:lnTo>
                    <a:lnTo>
                      <a:pt x="218" y="316"/>
                    </a:lnTo>
                    <a:lnTo>
                      <a:pt x="216" y="318"/>
                    </a:lnTo>
                    <a:lnTo>
                      <a:pt x="216" y="320"/>
                    </a:lnTo>
                    <a:lnTo>
                      <a:pt x="214" y="320"/>
                    </a:lnTo>
                    <a:lnTo>
                      <a:pt x="214" y="320"/>
                    </a:lnTo>
                    <a:lnTo>
                      <a:pt x="216" y="322"/>
                    </a:lnTo>
                    <a:lnTo>
                      <a:pt x="216" y="324"/>
                    </a:lnTo>
                    <a:lnTo>
                      <a:pt x="214" y="324"/>
                    </a:lnTo>
                    <a:lnTo>
                      <a:pt x="214" y="324"/>
                    </a:lnTo>
                    <a:lnTo>
                      <a:pt x="212" y="326"/>
                    </a:lnTo>
                    <a:lnTo>
                      <a:pt x="212" y="326"/>
                    </a:lnTo>
                    <a:lnTo>
                      <a:pt x="212" y="328"/>
                    </a:lnTo>
                    <a:lnTo>
                      <a:pt x="210" y="328"/>
                    </a:lnTo>
                    <a:lnTo>
                      <a:pt x="208" y="330"/>
                    </a:lnTo>
                    <a:lnTo>
                      <a:pt x="208" y="330"/>
                    </a:lnTo>
                    <a:lnTo>
                      <a:pt x="212" y="334"/>
                    </a:lnTo>
                    <a:lnTo>
                      <a:pt x="214" y="334"/>
                    </a:lnTo>
                    <a:lnTo>
                      <a:pt x="214" y="334"/>
                    </a:lnTo>
                    <a:lnTo>
                      <a:pt x="214" y="332"/>
                    </a:lnTo>
                    <a:lnTo>
                      <a:pt x="216" y="332"/>
                    </a:lnTo>
                    <a:lnTo>
                      <a:pt x="220" y="328"/>
                    </a:lnTo>
                    <a:lnTo>
                      <a:pt x="222" y="328"/>
                    </a:lnTo>
                    <a:lnTo>
                      <a:pt x="226" y="328"/>
                    </a:lnTo>
                    <a:lnTo>
                      <a:pt x="226" y="330"/>
                    </a:lnTo>
                    <a:lnTo>
                      <a:pt x="226" y="330"/>
                    </a:lnTo>
                    <a:lnTo>
                      <a:pt x="226" y="330"/>
                    </a:lnTo>
                    <a:lnTo>
                      <a:pt x="224" y="330"/>
                    </a:lnTo>
                    <a:lnTo>
                      <a:pt x="222" y="330"/>
                    </a:lnTo>
                    <a:lnTo>
                      <a:pt x="222" y="330"/>
                    </a:lnTo>
                    <a:lnTo>
                      <a:pt x="218" y="332"/>
                    </a:lnTo>
                    <a:lnTo>
                      <a:pt x="216" y="334"/>
                    </a:lnTo>
                    <a:lnTo>
                      <a:pt x="216" y="336"/>
                    </a:lnTo>
                    <a:lnTo>
                      <a:pt x="216" y="338"/>
                    </a:lnTo>
                    <a:lnTo>
                      <a:pt x="216" y="340"/>
                    </a:lnTo>
                    <a:lnTo>
                      <a:pt x="216" y="340"/>
                    </a:lnTo>
                    <a:lnTo>
                      <a:pt x="216" y="340"/>
                    </a:lnTo>
                    <a:close/>
                    <a:moveTo>
                      <a:pt x="228" y="408"/>
                    </a:moveTo>
                    <a:lnTo>
                      <a:pt x="228" y="408"/>
                    </a:lnTo>
                    <a:lnTo>
                      <a:pt x="228" y="406"/>
                    </a:lnTo>
                    <a:lnTo>
                      <a:pt x="228" y="404"/>
                    </a:lnTo>
                    <a:lnTo>
                      <a:pt x="228" y="404"/>
                    </a:lnTo>
                    <a:lnTo>
                      <a:pt x="228" y="402"/>
                    </a:lnTo>
                    <a:lnTo>
                      <a:pt x="224" y="400"/>
                    </a:lnTo>
                    <a:lnTo>
                      <a:pt x="224" y="398"/>
                    </a:lnTo>
                    <a:lnTo>
                      <a:pt x="222" y="398"/>
                    </a:lnTo>
                    <a:lnTo>
                      <a:pt x="220" y="398"/>
                    </a:lnTo>
                    <a:lnTo>
                      <a:pt x="218" y="400"/>
                    </a:lnTo>
                    <a:lnTo>
                      <a:pt x="218" y="402"/>
                    </a:lnTo>
                    <a:lnTo>
                      <a:pt x="220" y="402"/>
                    </a:lnTo>
                    <a:lnTo>
                      <a:pt x="222" y="402"/>
                    </a:lnTo>
                    <a:lnTo>
                      <a:pt x="224" y="402"/>
                    </a:lnTo>
                    <a:lnTo>
                      <a:pt x="224" y="404"/>
                    </a:lnTo>
                    <a:lnTo>
                      <a:pt x="226" y="404"/>
                    </a:lnTo>
                    <a:lnTo>
                      <a:pt x="228" y="408"/>
                    </a:lnTo>
                    <a:close/>
                    <a:moveTo>
                      <a:pt x="272" y="408"/>
                    </a:moveTo>
                    <a:lnTo>
                      <a:pt x="268" y="406"/>
                    </a:lnTo>
                    <a:lnTo>
                      <a:pt x="268" y="406"/>
                    </a:lnTo>
                    <a:lnTo>
                      <a:pt x="266" y="406"/>
                    </a:lnTo>
                    <a:lnTo>
                      <a:pt x="264" y="402"/>
                    </a:lnTo>
                    <a:lnTo>
                      <a:pt x="262" y="402"/>
                    </a:lnTo>
                    <a:lnTo>
                      <a:pt x="256" y="398"/>
                    </a:lnTo>
                    <a:lnTo>
                      <a:pt x="256" y="396"/>
                    </a:lnTo>
                    <a:lnTo>
                      <a:pt x="252" y="396"/>
                    </a:lnTo>
                    <a:lnTo>
                      <a:pt x="250" y="392"/>
                    </a:lnTo>
                    <a:lnTo>
                      <a:pt x="246" y="386"/>
                    </a:lnTo>
                    <a:lnTo>
                      <a:pt x="244" y="380"/>
                    </a:lnTo>
                    <a:lnTo>
                      <a:pt x="242" y="376"/>
                    </a:lnTo>
                    <a:lnTo>
                      <a:pt x="242" y="370"/>
                    </a:lnTo>
                    <a:lnTo>
                      <a:pt x="240" y="368"/>
                    </a:lnTo>
                    <a:lnTo>
                      <a:pt x="238" y="360"/>
                    </a:lnTo>
                    <a:lnTo>
                      <a:pt x="238" y="360"/>
                    </a:lnTo>
                    <a:lnTo>
                      <a:pt x="240" y="356"/>
                    </a:lnTo>
                    <a:lnTo>
                      <a:pt x="240" y="356"/>
                    </a:lnTo>
                    <a:lnTo>
                      <a:pt x="236" y="354"/>
                    </a:lnTo>
                    <a:lnTo>
                      <a:pt x="234" y="356"/>
                    </a:lnTo>
                    <a:lnTo>
                      <a:pt x="234" y="354"/>
                    </a:lnTo>
                    <a:lnTo>
                      <a:pt x="234" y="354"/>
                    </a:lnTo>
                    <a:lnTo>
                      <a:pt x="238" y="354"/>
                    </a:lnTo>
                    <a:lnTo>
                      <a:pt x="240" y="352"/>
                    </a:lnTo>
                    <a:lnTo>
                      <a:pt x="240" y="348"/>
                    </a:lnTo>
                    <a:lnTo>
                      <a:pt x="240" y="346"/>
                    </a:lnTo>
                    <a:lnTo>
                      <a:pt x="238" y="346"/>
                    </a:lnTo>
                    <a:lnTo>
                      <a:pt x="236" y="346"/>
                    </a:lnTo>
                    <a:lnTo>
                      <a:pt x="236" y="346"/>
                    </a:lnTo>
                    <a:lnTo>
                      <a:pt x="240" y="344"/>
                    </a:lnTo>
                    <a:lnTo>
                      <a:pt x="240" y="342"/>
                    </a:lnTo>
                    <a:lnTo>
                      <a:pt x="240" y="342"/>
                    </a:lnTo>
                    <a:lnTo>
                      <a:pt x="234" y="342"/>
                    </a:lnTo>
                    <a:lnTo>
                      <a:pt x="228" y="340"/>
                    </a:lnTo>
                    <a:lnTo>
                      <a:pt x="228" y="340"/>
                    </a:lnTo>
                    <a:lnTo>
                      <a:pt x="224" y="340"/>
                    </a:lnTo>
                    <a:lnTo>
                      <a:pt x="220" y="342"/>
                    </a:lnTo>
                    <a:lnTo>
                      <a:pt x="216" y="342"/>
                    </a:lnTo>
                    <a:lnTo>
                      <a:pt x="214" y="344"/>
                    </a:lnTo>
                    <a:lnTo>
                      <a:pt x="212" y="346"/>
                    </a:lnTo>
                    <a:lnTo>
                      <a:pt x="212" y="348"/>
                    </a:lnTo>
                    <a:lnTo>
                      <a:pt x="210" y="350"/>
                    </a:lnTo>
                    <a:lnTo>
                      <a:pt x="212" y="352"/>
                    </a:lnTo>
                    <a:lnTo>
                      <a:pt x="214" y="352"/>
                    </a:lnTo>
                    <a:lnTo>
                      <a:pt x="214" y="354"/>
                    </a:lnTo>
                    <a:lnTo>
                      <a:pt x="214" y="354"/>
                    </a:lnTo>
                    <a:lnTo>
                      <a:pt x="212" y="354"/>
                    </a:lnTo>
                    <a:lnTo>
                      <a:pt x="208" y="356"/>
                    </a:lnTo>
                    <a:lnTo>
                      <a:pt x="206" y="360"/>
                    </a:lnTo>
                    <a:lnTo>
                      <a:pt x="206" y="362"/>
                    </a:lnTo>
                    <a:lnTo>
                      <a:pt x="208" y="364"/>
                    </a:lnTo>
                    <a:lnTo>
                      <a:pt x="210" y="362"/>
                    </a:lnTo>
                    <a:lnTo>
                      <a:pt x="214" y="362"/>
                    </a:lnTo>
                    <a:lnTo>
                      <a:pt x="214" y="362"/>
                    </a:lnTo>
                    <a:lnTo>
                      <a:pt x="212" y="364"/>
                    </a:lnTo>
                    <a:lnTo>
                      <a:pt x="210" y="366"/>
                    </a:lnTo>
                    <a:lnTo>
                      <a:pt x="212" y="366"/>
                    </a:lnTo>
                    <a:lnTo>
                      <a:pt x="214" y="364"/>
                    </a:lnTo>
                    <a:lnTo>
                      <a:pt x="216" y="364"/>
                    </a:lnTo>
                    <a:lnTo>
                      <a:pt x="216" y="364"/>
                    </a:lnTo>
                    <a:lnTo>
                      <a:pt x="214" y="366"/>
                    </a:lnTo>
                    <a:lnTo>
                      <a:pt x="214" y="368"/>
                    </a:lnTo>
                    <a:lnTo>
                      <a:pt x="214" y="370"/>
                    </a:lnTo>
                    <a:lnTo>
                      <a:pt x="218" y="370"/>
                    </a:lnTo>
                    <a:lnTo>
                      <a:pt x="216" y="370"/>
                    </a:lnTo>
                    <a:lnTo>
                      <a:pt x="214" y="372"/>
                    </a:lnTo>
                    <a:lnTo>
                      <a:pt x="214" y="372"/>
                    </a:lnTo>
                    <a:lnTo>
                      <a:pt x="214" y="374"/>
                    </a:lnTo>
                    <a:lnTo>
                      <a:pt x="214" y="376"/>
                    </a:lnTo>
                    <a:lnTo>
                      <a:pt x="214" y="378"/>
                    </a:lnTo>
                    <a:lnTo>
                      <a:pt x="212" y="376"/>
                    </a:lnTo>
                    <a:lnTo>
                      <a:pt x="210" y="378"/>
                    </a:lnTo>
                    <a:lnTo>
                      <a:pt x="208" y="376"/>
                    </a:lnTo>
                    <a:lnTo>
                      <a:pt x="206" y="376"/>
                    </a:lnTo>
                    <a:lnTo>
                      <a:pt x="204" y="380"/>
                    </a:lnTo>
                    <a:lnTo>
                      <a:pt x="204" y="382"/>
                    </a:lnTo>
                    <a:lnTo>
                      <a:pt x="206" y="386"/>
                    </a:lnTo>
                    <a:lnTo>
                      <a:pt x="204" y="388"/>
                    </a:lnTo>
                    <a:lnTo>
                      <a:pt x="206" y="390"/>
                    </a:lnTo>
                    <a:lnTo>
                      <a:pt x="208" y="392"/>
                    </a:lnTo>
                    <a:lnTo>
                      <a:pt x="208" y="394"/>
                    </a:lnTo>
                    <a:lnTo>
                      <a:pt x="212" y="396"/>
                    </a:lnTo>
                    <a:lnTo>
                      <a:pt x="214" y="398"/>
                    </a:lnTo>
                    <a:lnTo>
                      <a:pt x="216" y="396"/>
                    </a:lnTo>
                    <a:lnTo>
                      <a:pt x="218" y="396"/>
                    </a:lnTo>
                    <a:lnTo>
                      <a:pt x="220" y="394"/>
                    </a:lnTo>
                    <a:lnTo>
                      <a:pt x="218" y="390"/>
                    </a:lnTo>
                    <a:lnTo>
                      <a:pt x="220" y="388"/>
                    </a:lnTo>
                    <a:lnTo>
                      <a:pt x="220" y="386"/>
                    </a:lnTo>
                    <a:lnTo>
                      <a:pt x="220" y="388"/>
                    </a:lnTo>
                    <a:lnTo>
                      <a:pt x="220" y="390"/>
                    </a:lnTo>
                    <a:lnTo>
                      <a:pt x="220" y="392"/>
                    </a:lnTo>
                    <a:lnTo>
                      <a:pt x="220" y="396"/>
                    </a:lnTo>
                    <a:lnTo>
                      <a:pt x="222" y="396"/>
                    </a:lnTo>
                    <a:lnTo>
                      <a:pt x="224" y="394"/>
                    </a:lnTo>
                    <a:lnTo>
                      <a:pt x="224" y="392"/>
                    </a:lnTo>
                    <a:lnTo>
                      <a:pt x="226" y="390"/>
                    </a:lnTo>
                    <a:lnTo>
                      <a:pt x="226" y="392"/>
                    </a:lnTo>
                    <a:lnTo>
                      <a:pt x="226" y="392"/>
                    </a:lnTo>
                    <a:lnTo>
                      <a:pt x="226" y="394"/>
                    </a:lnTo>
                    <a:lnTo>
                      <a:pt x="228" y="398"/>
                    </a:lnTo>
                    <a:lnTo>
                      <a:pt x="232" y="400"/>
                    </a:lnTo>
                    <a:lnTo>
                      <a:pt x="234" y="400"/>
                    </a:lnTo>
                    <a:lnTo>
                      <a:pt x="234" y="398"/>
                    </a:lnTo>
                    <a:lnTo>
                      <a:pt x="236" y="400"/>
                    </a:lnTo>
                    <a:lnTo>
                      <a:pt x="236" y="400"/>
                    </a:lnTo>
                    <a:lnTo>
                      <a:pt x="234" y="400"/>
                    </a:lnTo>
                    <a:lnTo>
                      <a:pt x="234" y="402"/>
                    </a:lnTo>
                    <a:lnTo>
                      <a:pt x="232" y="404"/>
                    </a:lnTo>
                    <a:lnTo>
                      <a:pt x="232" y="404"/>
                    </a:lnTo>
                    <a:lnTo>
                      <a:pt x="234" y="406"/>
                    </a:lnTo>
                    <a:lnTo>
                      <a:pt x="234" y="408"/>
                    </a:lnTo>
                    <a:lnTo>
                      <a:pt x="232" y="408"/>
                    </a:lnTo>
                    <a:lnTo>
                      <a:pt x="230" y="408"/>
                    </a:lnTo>
                    <a:lnTo>
                      <a:pt x="230" y="410"/>
                    </a:lnTo>
                    <a:lnTo>
                      <a:pt x="232" y="410"/>
                    </a:lnTo>
                    <a:lnTo>
                      <a:pt x="236" y="410"/>
                    </a:lnTo>
                    <a:lnTo>
                      <a:pt x="238" y="412"/>
                    </a:lnTo>
                    <a:lnTo>
                      <a:pt x="242" y="412"/>
                    </a:lnTo>
                    <a:lnTo>
                      <a:pt x="244" y="412"/>
                    </a:lnTo>
                    <a:lnTo>
                      <a:pt x="244" y="410"/>
                    </a:lnTo>
                    <a:lnTo>
                      <a:pt x="246" y="410"/>
                    </a:lnTo>
                    <a:lnTo>
                      <a:pt x="246" y="412"/>
                    </a:lnTo>
                    <a:lnTo>
                      <a:pt x="248" y="416"/>
                    </a:lnTo>
                    <a:lnTo>
                      <a:pt x="248" y="418"/>
                    </a:lnTo>
                    <a:lnTo>
                      <a:pt x="250" y="418"/>
                    </a:lnTo>
                    <a:lnTo>
                      <a:pt x="252" y="416"/>
                    </a:lnTo>
                    <a:lnTo>
                      <a:pt x="252" y="412"/>
                    </a:lnTo>
                    <a:lnTo>
                      <a:pt x="248" y="412"/>
                    </a:lnTo>
                    <a:lnTo>
                      <a:pt x="248" y="410"/>
                    </a:lnTo>
                    <a:lnTo>
                      <a:pt x="248" y="410"/>
                    </a:lnTo>
                    <a:lnTo>
                      <a:pt x="250" y="410"/>
                    </a:lnTo>
                    <a:lnTo>
                      <a:pt x="252" y="412"/>
                    </a:lnTo>
                    <a:lnTo>
                      <a:pt x="254" y="414"/>
                    </a:lnTo>
                    <a:lnTo>
                      <a:pt x="254" y="416"/>
                    </a:lnTo>
                    <a:lnTo>
                      <a:pt x="256" y="416"/>
                    </a:lnTo>
                    <a:lnTo>
                      <a:pt x="256" y="414"/>
                    </a:lnTo>
                    <a:lnTo>
                      <a:pt x="256" y="414"/>
                    </a:lnTo>
                    <a:lnTo>
                      <a:pt x="258" y="416"/>
                    </a:lnTo>
                    <a:lnTo>
                      <a:pt x="262" y="418"/>
                    </a:lnTo>
                    <a:lnTo>
                      <a:pt x="262" y="416"/>
                    </a:lnTo>
                    <a:lnTo>
                      <a:pt x="262" y="416"/>
                    </a:lnTo>
                    <a:lnTo>
                      <a:pt x="262" y="414"/>
                    </a:lnTo>
                    <a:lnTo>
                      <a:pt x="262" y="412"/>
                    </a:lnTo>
                    <a:lnTo>
                      <a:pt x="262" y="412"/>
                    </a:lnTo>
                    <a:lnTo>
                      <a:pt x="264" y="414"/>
                    </a:lnTo>
                    <a:lnTo>
                      <a:pt x="266" y="414"/>
                    </a:lnTo>
                    <a:lnTo>
                      <a:pt x="266" y="414"/>
                    </a:lnTo>
                    <a:lnTo>
                      <a:pt x="266" y="418"/>
                    </a:lnTo>
                    <a:lnTo>
                      <a:pt x="268" y="418"/>
                    </a:lnTo>
                    <a:lnTo>
                      <a:pt x="270" y="418"/>
                    </a:lnTo>
                    <a:lnTo>
                      <a:pt x="270" y="416"/>
                    </a:lnTo>
                    <a:lnTo>
                      <a:pt x="268" y="414"/>
                    </a:lnTo>
                    <a:lnTo>
                      <a:pt x="268" y="414"/>
                    </a:lnTo>
                    <a:lnTo>
                      <a:pt x="266" y="412"/>
                    </a:lnTo>
                    <a:lnTo>
                      <a:pt x="266" y="412"/>
                    </a:lnTo>
                    <a:lnTo>
                      <a:pt x="268" y="412"/>
                    </a:lnTo>
                    <a:lnTo>
                      <a:pt x="268" y="412"/>
                    </a:lnTo>
                    <a:lnTo>
                      <a:pt x="270" y="410"/>
                    </a:lnTo>
                    <a:lnTo>
                      <a:pt x="272" y="408"/>
                    </a:lnTo>
                    <a:lnTo>
                      <a:pt x="272" y="408"/>
                    </a:lnTo>
                    <a:close/>
                    <a:moveTo>
                      <a:pt x="86" y="562"/>
                    </a:moveTo>
                    <a:lnTo>
                      <a:pt x="86" y="558"/>
                    </a:lnTo>
                    <a:lnTo>
                      <a:pt x="86" y="558"/>
                    </a:lnTo>
                    <a:lnTo>
                      <a:pt x="86" y="556"/>
                    </a:lnTo>
                    <a:lnTo>
                      <a:pt x="84" y="556"/>
                    </a:lnTo>
                    <a:lnTo>
                      <a:pt x="82" y="558"/>
                    </a:lnTo>
                    <a:lnTo>
                      <a:pt x="82" y="560"/>
                    </a:lnTo>
                    <a:lnTo>
                      <a:pt x="84" y="562"/>
                    </a:lnTo>
                    <a:lnTo>
                      <a:pt x="86" y="562"/>
                    </a:lnTo>
                    <a:lnTo>
                      <a:pt x="86" y="562"/>
                    </a:lnTo>
                    <a:lnTo>
                      <a:pt x="86" y="562"/>
                    </a:lnTo>
                    <a:close/>
                    <a:moveTo>
                      <a:pt x="150" y="520"/>
                    </a:moveTo>
                    <a:lnTo>
                      <a:pt x="152" y="520"/>
                    </a:lnTo>
                    <a:lnTo>
                      <a:pt x="150" y="520"/>
                    </a:lnTo>
                    <a:lnTo>
                      <a:pt x="150" y="518"/>
                    </a:lnTo>
                    <a:lnTo>
                      <a:pt x="148" y="518"/>
                    </a:lnTo>
                    <a:lnTo>
                      <a:pt x="148" y="520"/>
                    </a:lnTo>
                    <a:lnTo>
                      <a:pt x="150" y="520"/>
                    </a:lnTo>
                    <a:close/>
                    <a:moveTo>
                      <a:pt x="200" y="466"/>
                    </a:moveTo>
                    <a:lnTo>
                      <a:pt x="202" y="466"/>
                    </a:lnTo>
                    <a:lnTo>
                      <a:pt x="206" y="464"/>
                    </a:lnTo>
                    <a:lnTo>
                      <a:pt x="208" y="462"/>
                    </a:lnTo>
                    <a:lnTo>
                      <a:pt x="208" y="458"/>
                    </a:lnTo>
                    <a:lnTo>
                      <a:pt x="210" y="456"/>
                    </a:lnTo>
                    <a:lnTo>
                      <a:pt x="210" y="458"/>
                    </a:lnTo>
                    <a:lnTo>
                      <a:pt x="210" y="462"/>
                    </a:lnTo>
                    <a:lnTo>
                      <a:pt x="212" y="458"/>
                    </a:lnTo>
                    <a:lnTo>
                      <a:pt x="212" y="456"/>
                    </a:lnTo>
                    <a:lnTo>
                      <a:pt x="208" y="452"/>
                    </a:lnTo>
                    <a:lnTo>
                      <a:pt x="200" y="448"/>
                    </a:lnTo>
                    <a:lnTo>
                      <a:pt x="196" y="448"/>
                    </a:lnTo>
                    <a:lnTo>
                      <a:pt x="194" y="450"/>
                    </a:lnTo>
                    <a:lnTo>
                      <a:pt x="192" y="454"/>
                    </a:lnTo>
                    <a:lnTo>
                      <a:pt x="192" y="460"/>
                    </a:lnTo>
                    <a:lnTo>
                      <a:pt x="192" y="464"/>
                    </a:lnTo>
                    <a:lnTo>
                      <a:pt x="194" y="466"/>
                    </a:lnTo>
                    <a:lnTo>
                      <a:pt x="194" y="466"/>
                    </a:lnTo>
                    <a:lnTo>
                      <a:pt x="196" y="466"/>
                    </a:lnTo>
                    <a:lnTo>
                      <a:pt x="196" y="468"/>
                    </a:lnTo>
                    <a:lnTo>
                      <a:pt x="198" y="468"/>
                    </a:lnTo>
                    <a:lnTo>
                      <a:pt x="200" y="466"/>
                    </a:lnTo>
                    <a:close/>
                    <a:moveTo>
                      <a:pt x="222" y="472"/>
                    </a:moveTo>
                    <a:lnTo>
                      <a:pt x="222" y="472"/>
                    </a:lnTo>
                    <a:lnTo>
                      <a:pt x="224" y="472"/>
                    </a:lnTo>
                    <a:lnTo>
                      <a:pt x="226" y="470"/>
                    </a:lnTo>
                    <a:lnTo>
                      <a:pt x="228" y="470"/>
                    </a:lnTo>
                    <a:lnTo>
                      <a:pt x="224" y="470"/>
                    </a:lnTo>
                    <a:lnTo>
                      <a:pt x="222" y="470"/>
                    </a:lnTo>
                    <a:lnTo>
                      <a:pt x="222" y="472"/>
                    </a:lnTo>
                    <a:close/>
                    <a:moveTo>
                      <a:pt x="258" y="472"/>
                    </a:moveTo>
                    <a:lnTo>
                      <a:pt x="258" y="472"/>
                    </a:lnTo>
                    <a:lnTo>
                      <a:pt x="260" y="470"/>
                    </a:lnTo>
                    <a:lnTo>
                      <a:pt x="260" y="468"/>
                    </a:lnTo>
                    <a:lnTo>
                      <a:pt x="258" y="468"/>
                    </a:lnTo>
                    <a:lnTo>
                      <a:pt x="256" y="470"/>
                    </a:lnTo>
                    <a:lnTo>
                      <a:pt x="258" y="472"/>
                    </a:lnTo>
                    <a:close/>
                    <a:moveTo>
                      <a:pt x="252" y="472"/>
                    </a:moveTo>
                    <a:lnTo>
                      <a:pt x="254" y="472"/>
                    </a:lnTo>
                    <a:lnTo>
                      <a:pt x="254" y="470"/>
                    </a:lnTo>
                    <a:lnTo>
                      <a:pt x="254" y="470"/>
                    </a:lnTo>
                    <a:lnTo>
                      <a:pt x="254" y="470"/>
                    </a:lnTo>
                    <a:lnTo>
                      <a:pt x="252" y="472"/>
                    </a:lnTo>
                    <a:close/>
                    <a:moveTo>
                      <a:pt x="282" y="458"/>
                    </a:moveTo>
                    <a:lnTo>
                      <a:pt x="282" y="460"/>
                    </a:lnTo>
                    <a:lnTo>
                      <a:pt x="284" y="458"/>
                    </a:lnTo>
                    <a:lnTo>
                      <a:pt x="288" y="458"/>
                    </a:lnTo>
                    <a:lnTo>
                      <a:pt x="288" y="456"/>
                    </a:lnTo>
                    <a:lnTo>
                      <a:pt x="286" y="456"/>
                    </a:lnTo>
                    <a:lnTo>
                      <a:pt x="282" y="458"/>
                    </a:lnTo>
                    <a:lnTo>
                      <a:pt x="282" y="458"/>
                    </a:lnTo>
                    <a:close/>
                    <a:moveTo>
                      <a:pt x="270" y="456"/>
                    </a:moveTo>
                    <a:lnTo>
                      <a:pt x="270" y="458"/>
                    </a:lnTo>
                    <a:lnTo>
                      <a:pt x="272" y="458"/>
                    </a:lnTo>
                    <a:lnTo>
                      <a:pt x="272" y="456"/>
                    </a:lnTo>
                    <a:lnTo>
                      <a:pt x="270" y="456"/>
                    </a:lnTo>
                    <a:lnTo>
                      <a:pt x="270" y="456"/>
                    </a:lnTo>
                    <a:close/>
                    <a:moveTo>
                      <a:pt x="262" y="456"/>
                    </a:moveTo>
                    <a:lnTo>
                      <a:pt x="264" y="456"/>
                    </a:lnTo>
                    <a:lnTo>
                      <a:pt x="266" y="458"/>
                    </a:lnTo>
                    <a:lnTo>
                      <a:pt x="268" y="458"/>
                    </a:lnTo>
                    <a:lnTo>
                      <a:pt x="266" y="456"/>
                    </a:lnTo>
                    <a:lnTo>
                      <a:pt x="264" y="454"/>
                    </a:lnTo>
                    <a:lnTo>
                      <a:pt x="262" y="456"/>
                    </a:lnTo>
                    <a:close/>
                    <a:moveTo>
                      <a:pt x="258" y="456"/>
                    </a:moveTo>
                    <a:lnTo>
                      <a:pt x="260" y="458"/>
                    </a:lnTo>
                    <a:lnTo>
                      <a:pt x="260" y="458"/>
                    </a:lnTo>
                    <a:lnTo>
                      <a:pt x="262" y="456"/>
                    </a:lnTo>
                    <a:lnTo>
                      <a:pt x="260" y="456"/>
                    </a:lnTo>
                    <a:lnTo>
                      <a:pt x="258" y="456"/>
                    </a:lnTo>
                    <a:close/>
                    <a:moveTo>
                      <a:pt x="522" y="376"/>
                    </a:moveTo>
                    <a:lnTo>
                      <a:pt x="522" y="380"/>
                    </a:lnTo>
                    <a:lnTo>
                      <a:pt x="522" y="380"/>
                    </a:lnTo>
                    <a:lnTo>
                      <a:pt x="524" y="378"/>
                    </a:lnTo>
                    <a:lnTo>
                      <a:pt x="522" y="376"/>
                    </a:lnTo>
                    <a:lnTo>
                      <a:pt x="522" y="376"/>
                    </a:lnTo>
                    <a:close/>
                    <a:moveTo>
                      <a:pt x="516" y="368"/>
                    </a:moveTo>
                    <a:lnTo>
                      <a:pt x="518" y="374"/>
                    </a:lnTo>
                    <a:lnTo>
                      <a:pt x="518" y="376"/>
                    </a:lnTo>
                    <a:lnTo>
                      <a:pt x="518" y="380"/>
                    </a:lnTo>
                    <a:lnTo>
                      <a:pt x="518" y="380"/>
                    </a:lnTo>
                    <a:lnTo>
                      <a:pt x="520" y="378"/>
                    </a:lnTo>
                    <a:lnTo>
                      <a:pt x="520" y="372"/>
                    </a:lnTo>
                    <a:lnTo>
                      <a:pt x="518" y="368"/>
                    </a:lnTo>
                    <a:lnTo>
                      <a:pt x="516" y="368"/>
                    </a:lnTo>
                    <a:close/>
                    <a:moveTo>
                      <a:pt x="514" y="364"/>
                    </a:moveTo>
                    <a:lnTo>
                      <a:pt x="514" y="366"/>
                    </a:lnTo>
                    <a:lnTo>
                      <a:pt x="516" y="368"/>
                    </a:lnTo>
                    <a:lnTo>
                      <a:pt x="516" y="366"/>
                    </a:lnTo>
                    <a:lnTo>
                      <a:pt x="514" y="364"/>
                    </a:lnTo>
                    <a:lnTo>
                      <a:pt x="514" y="364"/>
                    </a:lnTo>
                    <a:close/>
                    <a:moveTo>
                      <a:pt x="290" y="438"/>
                    </a:moveTo>
                    <a:lnTo>
                      <a:pt x="290" y="438"/>
                    </a:lnTo>
                    <a:lnTo>
                      <a:pt x="290" y="436"/>
                    </a:lnTo>
                    <a:lnTo>
                      <a:pt x="290" y="436"/>
                    </a:lnTo>
                    <a:lnTo>
                      <a:pt x="290" y="438"/>
                    </a:lnTo>
                    <a:close/>
                    <a:moveTo>
                      <a:pt x="302" y="448"/>
                    </a:moveTo>
                    <a:lnTo>
                      <a:pt x="302" y="448"/>
                    </a:lnTo>
                    <a:lnTo>
                      <a:pt x="304" y="446"/>
                    </a:lnTo>
                    <a:lnTo>
                      <a:pt x="302" y="446"/>
                    </a:lnTo>
                    <a:lnTo>
                      <a:pt x="302" y="448"/>
                    </a:lnTo>
                    <a:close/>
                    <a:moveTo>
                      <a:pt x="300" y="444"/>
                    </a:moveTo>
                    <a:lnTo>
                      <a:pt x="298" y="442"/>
                    </a:lnTo>
                    <a:lnTo>
                      <a:pt x="296" y="440"/>
                    </a:lnTo>
                    <a:lnTo>
                      <a:pt x="294" y="438"/>
                    </a:lnTo>
                    <a:lnTo>
                      <a:pt x="292" y="440"/>
                    </a:lnTo>
                    <a:lnTo>
                      <a:pt x="296" y="442"/>
                    </a:lnTo>
                    <a:lnTo>
                      <a:pt x="300" y="444"/>
                    </a:lnTo>
                    <a:close/>
                    <a:moveTo>
                      <a:pt x="306" y="432"/>
                    </a:moveTo>
                    <a:lnTo>
                      <a:pt x="306" y="430"/>
                    </a:lnTo>
                    <a:lnTo>
                      <a:pt x="306" y="426"/>
                    </a:lnTo>
                    <a:lnTo>
                      <a:pt x="302" y="424"/>
                    </a:lnTo>
                    <a:lnTo>
                      <a:pt x="298" y="420"/>
                    </a:lnTo>
                    <a:lnTo>
                      <a:pt x="296" y="420"/>
                    </a:lnTo>
                    <a:lnTo>
                      <a:pt x="294" y="418"/>
                    </a:lnTo>
                    <a:lnTo>
                      <a:pt x="292" y="416"/>
                    </a:lnTo>
                    <a:lnTo>
                      <a:pt x="290" y="414"/>
                    </a:lnTo>
                    <a:lnTo>
                      <a:pt x="288" y="412"/>
                    </a:lnTo>
                    <a:lnTo>
                      <a:pt x="286" y="412"/>
                    </a:lnTo>
                    <a:lnTo>
                      <a:pt x="284" y="412"/>
                    </a:lnTo>
                    <a:lnTo>
                      <a:pt x="284" y="414"/>
                    </a:lnTo>
                    <a:lnTo>
                      <a:pt x="282" y="416"/>
                    </a:lnTo>
                    <a:lnTo>
                      <a:pt x="284" y="418"/>
                    </a:lnTo>
                    <a:lnTo>
                      <a:pt x="286" y="418"/>
                    </a:lnTo>
                    <a:lnTo>
                      <a:pt x="286" y="420"/>
                    </a:lnTo>
                    <a:lnTo>
                      <a:pt x="284" y="420"/>
                    </a:lnTo>
                    <a:lnTo>
                      <a:pt x="282" y="418"/>
                    </a:lnTo>
                    <a:lnTo>
                      <a:pt x="282" y="418"/>
                    </a:lnTo>
                    <a:lnTo>
                      <a:pt x="282" y="420"/>
                    </a:lnTo>
                    <a:lnTo>
                      <a:pt x="288" y="424"/>
                    </a:lnTo>
                    <a:lnTo>
                      <a:pt x="290" y="426"/>
                    </a:lnTo>
                    <a:lnTo>
                      <a:pt x="290" y="428"/>
                    </a:lnTo>
                    <a:lnTo>
                      <a:pt x="292" y="430"/>
                    </a:lnTo>
                    <a:lnTo>
                      <a:pt x="292" y="426"/>
                    </a:lnTo>
                    <a:lnTo>
                      <a:pt x="294" y="426"/>
                    </a:lnTo>
                    <a:lnTo>
                      <a:pt x="296" y="426"/>
                    </a:lnTo>
                    <a:lnTo>
                      <a:pt x="296" y="428"/>
                    </a:lnTo>
                    <a:lnTo>
                      <a:pt x="298" y="430"/>
                    </a:lnTo>
                    <a:lnTo>
                      <a:pt x="298" y="432"/>
                    </a:lnTo>
                    <a:lnTo>
                      <a:pt x="298" y="434"/>
                    </a:lnTo>
                    <a:lnTo>
                      <a:pt x="302" y="434"/>
                    </a:lnTo>
                    <a:lnTo>
                      <a:pt x="304" y="432"/>
                    </a:lnTo>
                    <a:lnTo>
                      <a:pt x="306" y="432"/>
                    </a:lnTo>
                    <a:close/>
                    <a:moveTo>
                      <a:pt x="364" y="328"/>
                    </a:moveTo>
                    <a:lnTo>
                      <a:pt x="366" y="328"/>
                    </a:lnTo>
                    <a:lnTo>
                      <a:pt x="364" y="326"/>
                    </a:lnTo>
                    <a:lnTo>
                      <a:pt x="364" y="326"/>
                    </a:lnTo>
                    <a:lnTo>
                      <a:pt x="366" y="326"/>
                    </a:lnTo>
                    <a:lnTo>
                      <a:pt x="366" y="328"/>
                    </a:lnTo>
                    <a:lnTo>
                      <a:pt x="368" y="326"/>
                    </a:lnTo>
                    <a:lnTo>
                      <a:pt x="370" y="328"/>
                    </a:lnTo>
                    <a:lnTo>
                      <a:pt x="372" y="326"/>
                    </a:lnTo>
                    <a:lnTo>
                      <a:pt x="372" y="326"/>
                    </a:lnTo>
                    <a:lnTo>
                      <a:pt x="374" y="324"/>
                    </a:lnTo>
                    <a:lnTo>
                      <a:pt x="378" y="322"/>
                    </a:lnTo>
                    <a:lnTo>
                      <a:pt x="378" y="320"/>
                    </a:lnTo>
                    <a:lnTo>
                      <a:pt x="376" y="318"/>
                    </a:lnTo>
                    <a:lnTo>
                      <a:pt x="374" y="316"/>
                    </a:lnTo>
                    <a:lnTo>
                      <a:pt x="372" y="314"/>
                    </a:lnTo>
                    <a:lnTo>
                      <a:pt x="370" y="312"/>
                    </a:lnTo>
                    <a:lnTo>
                      <a:pt x="368" y="312"/>
                    </a:lnTo>
                    <a:lnTo>
                      <a:pt x="366" y="312"/>
                    </a:lnTo>
                    <a:lnTo>
                      <a:pt x="366" y="314"/>
                    </a:lnTo>
                    <a:lnTo>
                      <a:pt x="362" y="314"/>
                    </a:lnTo>
                    <a:lnTo>
                      <a:pt x="360" y="316"/>
                    </a:lnTo>
                    <a:lnTo>
                      <a:pt x="360" y="318"/>
                    </a:lnTo>
                    <a:lnTo>
                      <a:pt x="362" y="320"/>
                    </a:lnTo>
                    <a:lnTo>
                      <a:pt x="362" y="322"/>
                    </a:lnTo>
                    <a:lnTo>
                      <a:pt x="362" y="326"/>
                    </a:lnTo>
                    <a:lnTo>
                      <a:pt x="364" y="328"/>
                    </a:lnTo>
                    <a:close/>
                    <a:moveTo>
                      <a:pt x="372" y="432"/>
                    </a:moveTo>
                    <a:lnTo>
                      <a:pt x="372" y="432"/>
                    </a:lnTo>
                    <a:lnTo>
                      <a:pt x="374" y="434"/>
                    </a:lnTo>
                    <a:lnTo>
                      <a:pt x="376" y="432"/>
                    </a:lnTo>
                    <a:lnTo>
                      <a:pt x="374" y="430"/>
                    </a:lnTo>
                    <a:lnTo>
                      <a:pt x="374" y="428"/>
                    </a:lnTo>
                    <a:lnTo>
                      <a:pt x="372" y="430"/>
                    </a:lnTo>
                    <a:lnTo>
                      <a:pt x="372" y="430"/>
                    </a:lnTo>
                    <a:lnTo>
                      <a:pt x="372" y="432"/>
                    </a:lnTo>
                    <a:close/>
                    <a:moveTo>
                      <a:pt x="418" y="490"/>
                    </a:moveTo>
                    <a:lnTo>
                      <a:pt x="418" y="492"/>
                    </a:lnTo>
                    <a:lnTo>
                      <a:pt x="420" y="492"/>
                    </a:lnTo>
                    <a:lnTo>
                      <a:pt x="420" y="494"/>
                    </a:lnTo>
                    <a:lnTo>
                      <a:pt x="422" y="494"/>
                    </a:lnTo>
                    <a:lnTo>
                      <a:pt x="424" y="494"/>
                    </a:lnTo>
                    <a:lnTo>
                      <a:pt x="426" y="494"/>
                    </a:lnTo>
                    <a:lnTo>
                      <a:pt x="424" y="490"/>
                    </a:lnTo>
                    <a:lnTo>
                      <a:pt x="422" y="490"/>
                    </a:lnTo>
                    <a:lnTo>
                      <a:pt x="422" y="490"/>
                    </a:lnTo>
                    <a:lnTo>
                      <a:pt x="420" y="490"/>
                    </a:lnTo>
                    <a:lnTo>
                      <a:pt x="418" y="490"/>
                    </a:lnTo>
                    <a:close/>
                    <a:moveTo>
                      <a:pt x="410" y="326"/>
                    </a:moveTo>
                    <a:lnTo>
                      <a:pt x="408" y="324"/>
                    </a:lnTo>
                    <a:lnTo>
                      <a:pt x="408" y="324"/>
                    </a:lnTo>
                    <a:lnTo>
                      <a:pt x="408" y="322"/>
                    </a:lnTo>
                    <a:lnTo>
                      <a:pt x="408" y="320"/>
                    </a:lnTo>
                    <a:lnTo>
                      <a:pt x="408" y="318"/>
                    </a:lnTo>
                    <a:lnTo>
                      <a:pt x="406" y="318"/>
                    </a:lnTo>
                    <a:lnTo>
                      <a:pt x="404" y="320"/>
                    </a:lnTo>
                    <a:lnTo>
                      <a:pt x="404" y="324"/>
                    </a:lnTo>
                    <a:lnTo>
                      <a:pt x="404" y="326"/>
                    </a:lnTo>
                    <a:lnTo>
                      <a:pt x="406" y="326"/>
                    </a:lnTo>
                    <a:lnTo>
                      <a:pt x="408" y="326"/>
                    </a:lnTo>
                    <a:lnTo>
                      <a:pt x="410" y="326"/>
                    </a:lnTo>
                    <a:close/>
                    <a:moveTo>
                      <a:pt x="406" y="308"/>
                    </a:moveTo>
                    <a:lnTo>
                      <a:pt x="408" y="306"/>
                    </a:lnTo>
                    <a:lnTo>
                      <a:pt x="408" y="308"/>
                    </a:lnTo>
                    <a:lnTo>
                      <a:pt x="412" y="306"/>
                    </a:lnTo>
                    <a:lnTo>
                      <a:pt x="410" y="304"/>
                    </a:lnTo>
                    <a:lnTo>
                      <a:pt x="410" y="304"/>
                    </a:lnTo>
                    <a:lnTo>
                      <a:pt x="412" y="302"/>
                    </a:lnTo>
                    <a:lnTo>
                      <a:pt x="412" y="302"/>
                    </a:lnTo>
                    <a:lnTo>
                      <a:pt x="410" y="302"/>
                    </a:lnTo>
                    <a:lnTo>
                      <a:pt x="406" y="304"/>
                    </a:lnTo>
                    <a:lnTo>
                      <a:pt x="406" y="306"/>
                    </a:lnTo>
                    <a:lnTo>
                      <a:pt x="406" y="308"/>
                    </a:lnTo>
                    <a:close/>
                    <a:moveTo>
                      <a:pt x="416" y="312"/>
                    </a:moveTo>
                    <a:lnTo>
                      <a:pt x="418" y="314"/>
                    </a:lnTo>
                    <a:lnTo>
                      <a:pt x="422" y="314"/>
                    </a:lnTo>
                    <a:lnTo>
                      <a:pt x="424" y="314"/>
                    </a:lnTo>
                    <a:lnTo>
                      <a:pt x="422" y="312"/>
                    </a:lnTo>
                    <a:lnTo>
                      <a:pt x="420" y="312"/>
                    </a:lnTo>
                    <a:lnTo>
                      <a:pt x="418" y="312"/>
                    </a:lnTo>
                    <a:lnTo>
                      <a:pt x="416" y="312"/>
                    </a:lnTo>
                    <a:close/>
                    <a:moveTo>
                      <a:pt x="440" y="330"/>
                    </a:moveTo>
                    <a:lnTo>
                      <a:pt x="440" y="332"/>
                    </a:lnTo>
                    <a:lnTo>
                      <a:pt x="438" y="334"/>
                    </a:lnTo>
                    <a:lnTo>
                      <a:pt x="436" y="334"/>
                    </a:lnTo>
                    <a:lnTo>
                      <a:pt x="436" y="338"/>
                    </a:lnTo>
                    <a:lnTo>
                      <a:pt x="438" y="340"/>
                    </a:lnTo>
                    <a:lnTo>
                      <a:pt x="440" y="338"/>
                    </a:lnTo>
                    <a:lnTo>
                      <a:pt x="442" y="336"/>
                    </a:lnTo>
                    <a:lnTo>
                      <a:pt x="442" y="336"/>
                    </a:lnTo>
                    <a:lnTo>
                      <a:pt x="444" y="334"/>
                    </a:lnTo>
                    <a:lnTo>
                      <a:pt x="446" y="332"/>
                    </a:lnTo>
                    <a:lnTo>
                      <a:pt x="450" y="330"/>
                    </a:lnTo>
                    <a:lnTo>
                      <a:pt x="448" y="328"/>
                    </a:lnTo>
                    <a:lnTo>
                      <a:pt x="448" y="326"/>
                    </a:lnTo>
                    <a:lnTo>
                      <a:pt x="444" y="326"/>
                    </a:lnTo>
                    <a:lnTo>
                      <a:pt x="442" y="328"/>
                    </a:lnTo>
                    <a:lnTo>
                      <a:pt x="440" y="330"/>
                    </a:lnTo>
                    <a:close/>
                    <a:moveTo>
                      <a:pt x="448" y="306"/>
                    </a:moveTo>
                    <a:lnTo>
                      <a:pt x="446" y="310"/>
                    </a:lnTo>
                    <a:lnTo>
                      <a:pt x="446" y="314"/>
                    </a:lnTo>
                    <a:lnTo>
                      <a:pt x="444" y="316"/>
                    </a:lnTo>
                    <a:lnTo>
                      <a:pt x="444" y="318"/>
                    </a:lnTo>
                    <a:lnTo>
                      <a:pt x="448" y="320"/>
                    </a:lnTo>
                    <a:lnTo>
                      <a:pt x="448" y="320"/>
                    </a:lnTo>
                    <a:lnTo>
                      <a:pt x="450" y="320"/>
                    </a:lnTo>
                    <a:lnTo>
                      <a:pt x="452" y="322"/>
                    </a:lnTo>
                    <a:lnTo>
                      <a:pt x="456" y="320"/>
                    </a:lnTo>
                    <a:lnTo>
                      <a:pt x="456" y="320"/>
                    </a:lnTo>
                    <a:lnTo>
                      <a:pt x="454" y="316"/>
                    </a:lnTo>
                    <a:lnTo>
                      <a:pt x="452" y="312"/>
                    </a:lnTo>
                    <a:lnTo>
                      <a:pt x="450" y="310"/>
                    </a:lnTo>
                    <a:lnTo>
                      <a:pt x="448" y="306"/>
                    </a:lnTo>
                    <a:close/>
                    <a:moveTo>
                      <a:pt x="432" y="266"/>
                    </a:moveTo>
                    <a:lnTo>
                      <a:pt x="430" y="264"/>
                    </a:lnTo>
                    <a:lnTo>
                      <a:pt x="432" y="262"/>
                    </a:lnTo>
                    <a:lnTo>
                      <a:pt x="430" y="262"/>
                    </a:lnTo>
                    <a:lnTo>
                      <a:pt x="428" y="262"/>
                    </a:lnTo>
                    <a:lnTo>
                      <a:pt x="426" y="264"/>
                    </a:lnTo>
                    <a:lnTo>
                      <a:pt x="428" y="264"/>
                    </a:lnTo>
                    <a:lnTo>
                      <a:pt x="428" y="266"/>
                    </a:lnTo>
                    <a:lnTo>
                      <a:pt x="430" y="266"/>
                    </a:lnTo>
                    <a:lnTo>
                      <a:pt x="432" y="266"/>
                    </a:lnTo>
                    <a:close/>
                    <a:moveTo>
                      <a:pt x="440" y="236"/>
                    </a:moveTo>
                    <a:lnTo>
                      <a:pt x="438" y="234"/>
                    </a:lnTo>
                    <a:lnTo>
                      <a:pt x="436" y="234"/>
                    </a:lnTo>
                    <a:lnTo>
                      <a:pt x="436" y="238"/>
                    </a:lnTo>
                    <a:lnTo>
                      <a:pt x="438" y="238"/>
                    </a:lnTo>
                    <a:lnTo>
                      <a:pt x="440" y="238"/>
                    </a:lnTo>
                    <a:lnTo>
                      <a:pt x="442" y="238"/>
                    </a:lnTo>
                    <a:lnTo>
                      <a:pt x="442" y="240"/>
                    </a:lnTo>
                    <a:lnTo>
                      <a:pt x="442" y="242"/>
                    </a:lnTo>
                    <a:lnTo>
                      <a:pt x="442" y="240"/>
                    </a:lnTo>
                    <a:lnTo>
                      <a:pt x="442" y="236"/>
                    </a:lnTo>
                    <a:lnTo>
                      <a:pt x="444" y="236"/>
                    </a:lnTo>
                    <a:lnTo>
                      <a:pt x="444" y="234"/>
                    </a:lnTo>
                    <a:lnTo>
                      <a:pt x="442" y="232"/>
                    </a:lnTo>
                    <a:lnTo>
                      <a:pt x="442" y="232"/>
                    </a:lnTo>
                    <a:lnTo>
                      <a:pt x="442" y="230"/>
                    </a:lnTo>
                    <a:lnTo>
                      <a:pt x="440" y="230"/>
                    </a:lnTo>
                    <a:lnTo>
                      <a:pt x="438" y="230"/>
                    </a:lnTo>
                    <a:lnTo>
                      <a:pt x="438" y="232"/>
                    </a:lnTo>
                    <a:lnTo>
                      <a:pt x="440" y="234"/>
                    </a:lnTo>
                    <a:lnTo>
                      <a:pt x="440" y="236"/>
                    </a:lnTo>
                    <a:close/>
                    <a:moveTo>
                      <a:pt x="436" y="220"/>
                    </a:moveTo>
                    <a:lnTo>
                      <a:pt x="432" y="220"/>
                    </a:lnTo>
                    <a:lnTo>
                      <a:pt x="432" y="218"/>
                    </a:lnTo>
                    <a:lnTo>
                      <a:pt x="430" y="218"/>
                    </a:lnTo>
                    <a:lnTo>
                      <a:pt x="428" y="218"/>
                    </a:lnTo>
                    <a:lnTo>
                      <a:pt x="430" y="220"/>
                    </a:lnTo>
                    <a:lnTo>
                      <a:pt x="432" y="222"/>
                    </a:lnTo>
                    <a:lnTo>
                      <a:pt x="434" y="222"/>
                    </a:lnTo>
                    <a:lnTo>
                      <a:pt x="436" y="220"/>
                    </a:lnTo>
                    <a:close/>
                    <a:moveTo>
                      <a:pt x="436" y="218"/>
                    </a:moveTo>
                    <a:lnTo>
                      <a:pt x="436" y="218"/>
                    </a:lnTo>
                    <a:lnTo>
                      <a:pt x="440" y="218"/>
                    </a:lnTo>
                    <a:lnTo>
                      <a:pt x="442" y="218"/>
                    </a:lnTo>
                    <a:lnTo>
                      <a:pt x="444" y="218"/>
                    </a:lnTo>
                    <a:lnTo>
                      <a:pt x="444" y="216"/>
                    </a:lnTo>
                    <a:lnTo>
                      <a:pt x="440" y="216"/>
                    </a:lnTo>
                    <a:lnTo>
                      <a:pt x="438" y="216"/>
                    </a:lnTo>
                    <a:lnTo>
                      <a:pt x="436" y="216"/>
                    </a:lnTo>
                    <a:lnTo>
                      <a:pt x="436" y="218"/>
                    </a:lnTo>
                    <a:close/>
                    <a:moveTo>
                      <a:pt x="464" y="278"/>
                    </a:moveTo>
                    <a:lnTo>
                      <a:pt x="466" y="274"/>
                    </a:lnTo>
                    <a:lnTo>
                      <a:pt x="464" y="274"/>
                    </a:lnTo>
                    <a:lnTo>
                      <a:pt x="462" y="274"/>
                    </a:lnTo>
                    <a:lnTo>
                      <a:pt x="460" y="274"/>
                    </a:lnTo>
                    <a:lnTo>
                      <a:pt x="462" y="278"/>
                    </a:lnTo>
                    <a:lnTo>
                      <a:pt x="464" y="278"/>
                    </a:lnTo>
                    <a:close/>
                    <a:moveTo>
                      <a:pt x="470" y="276"/>
                    </a:moveTo>
                    <a:lnTo>
                      <a:pt x="472" y="274"/>
                    </a:lnTo>
                    <a:lnTo>
                      <a:pt x="472" y="272"/>
                    </a:lnTo>
                    <a:lnTo>
                      <a:pt x="470" y="272"/>
                    </a:lnTo>
                    <a:lnTo>
                      <a:pt x="470" y="272"/>
                    </a:lnTo>
                    <a:lnTo>
                      <a:pt x="468" y="274"/>
                    </a:lnTo>
                    <a:lnTo>
                      <a:pt x="468" y="274"/>
                    </a:lnTo>
                    <a:lnTo>
                      <a:pt x="470" y="276"/>
                    </a:lnTo>
                    <a:close/>
                    <a:moveTo>
                      <a:pt x="482" y="278"/>
                    </a:moveTo>
                    <a:lnTo>
                      <a:pt x="482" y="276"/>
                    </a:lnTo>
                    <a:lnTo>
                      <a:pt x="480" y="274"/>
                    </a:lnTo>
                    <a:lnTo>
                      <a:pt x="478" y="276"/>
                    </a:lnTo>
                    <a:lnTo>
                      <a:pt x="478" y="276"/>
                    </a:lnTo>
                    <a:lnTo>
                      <a:pt x="482" y="278"/>
                    </a:lnTo>
                    <a:close/>
                    <a:moveTo>
                      <a:pt x="500" y="270"/>
                    </a:moveTo>
                    <a:lnTo>
                      <a:pt x="500" y="274"/>
                    </a:lnTo>
                    <a:lnTo>
                      <a:pt x="502" y="276"/>
                    </a:lnTo>
                    <a:lnTo>
                      <a:pt x="502" y="274"/>
                    </a:lnTo>
                    <a:lnTo>
                      <a:pt x="502" y="272"/>
                    </a:lnTo>
                    <a:lnTo>
                      <a:pt x="500" y="270"/>
                    </a:lnTo>
                    <a:close/>
                    <a:moveTo>
                      <a:pt x="490" y="270"/>
                    </a:moveTo>
                    <a:lnTo>
                      <a:pt x="492" y="270"/>
                    </a:lnTo>
                    <a:lnTo>
                      <a:pt x="492" y="268"/>
                    </a:lnTo>
                    <a:lnTo>
                      <a:pt x="492" y="266"/>
                    </a:lnTo>
                    <a:lnTo>
                      <a:pt x="490" y="268"/>
                    </a:lnTo>
                    <a:lnTo>
                      <a:pt x="490" y="268"/>
                    </a:lnTo>
                    <a:lnTo>
                      <a:pt x="490" y="270"/>
                    </a:lnTo>
                    <a:close/>
                    <a:moveTo>
                      <a:pt x="482" y="258"/>
                    </a:moveTo>
                    <a:lnTo>
                      <a:pt x="482" y="258"/>
                    </a:lnTo>
                    <a:lnTo>
                      <a:pt x="480" y="258"/>
                    </a:lnTo>
                    <a:lnTo>
                      <a:pt x="478" y="260"/>
                    </a:lnTo>
                    <a:lnTo>
                      <a:pt x="478" y="262"/>
                    </a:lnTo>
                    <a:lnTo>
                      <a:pt x="478" y="262"/>
                    </a:lnTo>
                    <a:lnTo>
                      <a:pt x="480" y="262"/>
                    </a:lnTo>
                    <a:lnTo>
                      <a:pt x="480" y="260"/>
                    </a:lnTo>
                    <a:lnTo>
                      <a:pt x="480" y="260"/>
                    </a:lnTo>
                    <a:lnTo>
                      <a:pt x="482" y="258"/>
                    </a:lnTo>
                    <a:close/>
                    <a:moveTo>
                      <a:pt x="488" y="258"/>
                    </a:moveTo>
                    <a:lnTo>
                      <a:pt x="486" y="256"/>
                    </a:lnTo>
                    <a:lnTo>
                      <a:pt x="484" y="256"/>
                    </a:lnTo>
                    <a:lnTo>
                      <a:pt x="484" y="258"/>
                    </a:lnTo>
                    <a:lnTo>
                      <a:pt x="484" y="258"/>
                    </a:lnTo>
                    <a:lnTo>
                      <a:pt x="486" y="258"/>
                    </a:lnTo>
                    <a:lnTo>
                      <a:pt x="488" y="258"/>
                    </a:lnTo>
                    <a:lnTo>
                      <a:pt x="488" y="258"/>
                    </a:lnTo>
                    <a:close/>
                    <a:moveTo>
                      <a:pt x="488" y="258"/>
                    </a:moveTo>
                    <a:lnTo>
                      <a:pt x="490" y="258"/>
                    </a:lnTo>
                    <a:lnTo>
                      <a:pt x="490" y="258"/>
                    </a:lnTo>
                    <a:lnTo>
                      <a:pt x="492" y="258"/>
                    </a:lnTo>
                    <a:lnTo>
                      <a:pt x="492" y="256"/>
                    </a:lnTo>
                    <a:lnTo>
                      <a:pt x="492" y="254"/>
                    </a:lnTo>
                    <a:lnTo>
                      <a:pt x="490" y="254"/>
                    </a:lnTo>
                    <a:lnTo>
                      <a:pt x="490" y="256"/>
                    </a:lnTo>
                    <a:lnTo>
                      <a:pt x="490" y="258"/>
                    </a:lnTo>
                    <a:lnTo>
                      <a:pt x="488" y="258"/>
                    </a:lnTo>
                    <a:close/>
                    <a:moveTo>
                      <a:pt x="482" y="250"/>
                    </a:moveTo>
                    <a:lnTo>
                      <a:pt x="484" y="250"/>
                    </a:lnTo>
                    <a:lnTo>
                      <a:pt x="482" y="248"/>
                    </a:lnTo>
                    <a:lnTo>
                      <a:pt x="480" y="248"/>
                    </a:lnTo>
                    <a:lnTo>
                      <a:pt x="478" y="248"/>
                    </a:lnTo>
                    <a:lnTo>
                      <a:pt x="478" y="248"/>
                    </a:lnTo>
                    <a:lnTo>
                      <a:pt x="478" y="250"/>
                    </a:lnTo>
                    <a:lnTo>
                      <a:pt x="480" y="250"/>
                    </a:lnTo>
                    <a:lnTo>
                      <a:pt x="482" y="250"/>
                    </a:lnTo>
                    <a:close/>
                    <a:moveTo>
                      <a:pt x="492" y="246"/>
                    </a:moveTo>
                    <a:lnTo>
                      <a:pt x="494" y="244"/>
                    </a:lnTo>
                    <a:lnTo>
                      <a:pt x="494" y="244"/>
                    </a:lnTo>
                    <a:lnTo>
                      <a:pt x="492" y="242"/>
                    </a:lnTo>
                    <a:lnTo>
                      <a:pt x="494" y="242"/>
                    </a:lnTo>
                    <a:lnTo>
                      <a:pt x="494" y="242"/>
                    </a:lnTo>
                    <a:lnTo>
                      <a:pt x="492" y="240"/>
                    </a:lnTo>
                    <a:lnTo>
                      <a:pt x="490" y="240"/>
                    </a:lnTo>
                    <a:lnTo>
                      <a:pt x="490" y="240"/>
                    </a:lnTo>
                    <a:lnTo>
                      <a:pt x="490" y="242"/>
                    </a:lnTo>
                    <a:lnTo>
                      <a:pt x="488" y="242"/>
                    </a:lnTo>
                    <a:lnTo>
                      <a:pt x="486" y="240"/>
                    </a:lnTo>
                    <a:lnTo>
                      <a:pt x="486" y="242"/>
                    </a:lnTo>
                    <a:lnTo>
                      <a:pt x="488" y="244"/>
                    </a:lnTo>
                    <a:lnTo>
                      <a:pt x="488" y="244"/>
                    </a:lnTo>
                    <a:lnTo>
                      <a:pt x="492" y="244"/>
                    </a:lnTo>
                    <a:lnTo>
                      <a:pt x="492" y="246"/>
                    </a:lnTo>
                    <a:close/>
                    <a:moveTo>
                      <a:pt x="484" y="140"/>
                    </a:moveTo>
                    <a:lnTo>
                      <a:pt x="484" y="140"/>
                    </a:lnTo>
                    <a:lnTo>
                      <a:pt x="484" y="138"/>
                    </a:lnTo>
                    <a:lnTo>
                      <a:pt x="484" y="138"/>
                    </a:lnTo>
                    <a:lnTo>
                      <a:pt x="482" y="138"/>
                    </a:lnTo>
                    <a:lnTo>
                      <a:pt x="484" y="140"/>
                    </a:lnTo>
                    <a:close/>
                    <a:moveTo>
                      <a:pt x="470" y="160"/>
                    </a:moveTo>
                    <a:lnTo>
                      <a:pt x="470" y="162"/>
                    </a:lnTo>
                    <a:lnTo>
                      <a:pt x="472" y="162"/>
                    </a:lnTo>
                    <a:lnTo>
                      <a:pt x="474" y="162"/>
                    </a:lnTo>
                    <a:lnTo>
                      <a:pt x="474" y="160"/>
                    </a:lnTo>
                    <a:lnTo>
                      <a:pt x="474" y="158"/>
                    </a:lnTo>
                    <a:lnTo>
                      <a:pt x="472" y="156"/>
                    </a:lnTo>
                    <a:lnTo>
                      <a:pt x="470" y="156"/>
                    </a:lnTo>
                    <a:lnTo>
                      <a:pt x="470" y="156"/>
                    </a:lnTo>
                    <a:lnTo>
                      <a:pt x="470" y="158"/>
                    </a:lnTo>
                    <a:lnTo>
                      <a:pt x="470" y="160"/>
                    </a:lnTo>
                    <a:close/>
                    <a:moveTo>
                      <a:pt x="524" y="156"/>
                    </a:moveTo>
                    <a:lnTo>
                      <a:pt x="526" y="156"/>
                    </a:lnTo>
                    <a:lnTo>
                      <a:pt x="528" y="156"/>
                    </a:lnTo>
                    <a:lnTo>
                      <a:pt x="530" y="154"/>
                    </a:lnTo>
                    <a:lnTo>
                      <a:pt x="530" y="154"/>
                    </a:lnTo>
                    <a:lnTo>
                      <a:pt x="532" y="154"/>
                    </a:lnTo>
                    <a:lnTo>
                      <a:pt x="530" y="156"/>
                    </a:lnTo>
                    <a:lnTo>
                      <a:pt x="534" y="154"/>
                    </a:lnTo>
                    <a:lnTo>
                      <a:pt x="534" y="152"/>
                    </a:lnTo>
                    <a:lnTo>
                      <a:pt x="536" y="150"/>
                    </a:lnTo>
                    <a:lnTo>
                      <a:pt x="536" y="150"/>
                    </a:lnTo>
                    <a:lnTo>
                      <a:pt x="536" y="146"/>
                    </a:lnTo>
                    <a:lnTo>
                      <a:pt x="536" y="146"/>
                    </a:lnTo>
                    <a:lnTo>
                      <a:pt x="534" y="146"/>
                    </a:lnTo>
                    <a:lnTo>
                      <a:pt x="534" y="146"/>
                    </a:lnTo>
                    <a:lnTo>
                      <a:pt x="532" y="150"/>
                    </a:lnTo>
                    <a:lnTo>
                      <a:pt x="528" y="150"/>
                    </a:lnTo>
                    <a:lnTo>
                      <a:pt x="526" y="154"/>
                    </a:lnTo>
                    <a:lnTo>
                      <a:pt x="524" y="156"/>
                    </a:lnTo>
                    <a:close/>
                    <a:moveTo>
                      <a:pt x="548" y="158"/>
                    </a:moveTo>
                    <a:lnTo>
                      <a:pt x="552" y="158"/>
                    </a:lnTo>
                    <a:lnTo>
                      <a:pt x="552" y="156"/>
                    </a:lnTo>
                    <a:lnTo>
                      <a:pt x="550" y="156"/>
                    </a:lnTo>
                    <a:lnTo>
                      <a:pt x="548" y="156"/>
                    </a:lnTo>
                    <a:lnTo>
                      <a:pt x="548" y="158"/>
                    </a:lnTo>
                    <a:lnTo>
                      <a:pt x="548" y="158"/>
                    </a:lnTo>
                    <a:close/>
                    <a:moveTo>
                      <a:pt x="552" y="164"/>
                    </a:moveTo>
                    <a:lnTo>
                      <a:pt x="554" y="164"/>
                    </a:lnTo>
                    <a:lnTo>
                      <a:pt x="554" y="164"/>
                    </a:lnTo>
                    <a:lnTo>
                      <a:pt x="554" y="162"/>
                    </a:lnTo>
                    <a:lnTo>
                      <a:pt x="554" y="162"/>
                    </a:lnTo>
                    <a:lnTo>
                      <a:pt x="552" y="160"/>
                    </a:lnTo>
                    <a:lnTo>
                      <a:pt x="552" y="160"/>
                    </a:lnTo>
                    <a:lnTo>
                      <a:pt x="550" y="160"/>
                    </a:lnTo>
                    <a:lnTo>
                      <a:pt x="552" y="162"/>
                    </a:lnTo>
                    <a:lnTo>
                      <a:pt x="552" y="164"/>
                    </a:lnTo>
                    <a:close/>
                    <a:moveTo>
                      <a:pt x="532" y="170"/>
                    </a:moveTo>
                    <a:lnTo>
                      <a:pt x="534" y="168"/>
                    </a:lnTo>
                    <a:lnTo>
                      <a:pt x="534" y="168"/>
                    </a:lnTo>
                    <a:lnTo>
                      <a:pt x="532" y="166"/>
                    </a:lnTo>
                    <a:lnTo>
                      <a:pt x="532" y="168"/>
                    </a:lnTo>
                    <a:lnTo>
                      <a:pt x="528" y="168"/>
                    </a:lnTo>
                    <a:lnTo>
                      <a:pt x="530" y="170"/>
                    </a:lnTo>
                    <a:lnTo>
                      <a:pt x="532" y="170"/>
                    </a:lnTo>
                    <a:close/>
                    <a:moveTo>
                      <a:pt x="544" y="170"/>
                    </a:moveTo>
                    <a:lnTo>
                      <a:pt x="544" y="168"/>
                    </a:lnTo>
                    <a:lnTo>
                      <a:pt x="544" y="166"/>
                    </a:lnTo>
                    <a:lnTo>
                      <a:pt x="544" y="166"/>
                    </a:lnTo>
                    <a:lnTo>
                      <a:pt x="544" y="164"/>
                    </a:lnTo>
                    <a:lnTo>
                      <a:pt x="542" y="164"/>
                    </a:lnTo>
                    <a:lnTo>
                      <a:pt x="542" y="164"/>
                    </a:lnTo>
                    <a:lnTo>
                      <a:pt x="540" y="166"/>
                    </a:lnTo>
                    <a:lnTo>
                      <a:pt x="538" y="168"/>
                    </a:lnTo>
                    <a:lnTo>
                      <a:pt x="540" y="168"/>
                    </a:lnTo>
                    <a:lnTo>
                      <a:pt x="540" y="168"/>
                    </a:lnTo>
                    <a:lnTo>
                      <a:pt x="542" y="166"/>
                    </a:lnTo>
                    <a:lnTo>
                      <a:pt x="542" y="168"/>
                    </a:lnTo>
                    <a:lnTo>
                      <a:pt x="544" y="170"/>
                    </a:lnTo>
                    <a:close/>
                    <a:moveTo>
                      <a:pt x="544" y="182"/>
                    </a:moveTo>
                    <a:lnTo>
                      <a:pt x="546" y="182"/>
                    </a:lnTo>
                    <a:lnTo>
                      <a:pt x="548" y="184"/>
                    </a:lnTo>
                    <a:lnTo>
                      <a:pt x="550" y="184"/>
                    </a:lnTo>
                    <a:lnTo>
                      <a:pt x="552" y="182"/>
                    </a:lnTo>
                    <a:lnTo>
                      <a:pt x="554" y="182"/>
                    </a:lnTo>
                    <a:lnTo>
                      <a:pt x="556" y="182"/>
                    </a:lnTo>
                    <a:lnTo>
                      <a:pt x="556" y="180"/>
                    </a:lnTo>
                    <a:lnTo>
                      <a:pt x="556" y="180"/>
                    </a:lnTo>
                    <a:lnTo>
                      <a:pt x="556" y="180"/>
                    </a:lnTo>
                    <a:lnTo>
                      <a:pt x="556" y="178"/>
                    </a:lnTo>
                    <a:lnTo>
                      <a:pt x="556" y="176"/>
                    </a:lnTo>
                    <a:lnTo>
                      <a:pt x="554" y="176"/>
                    </a:lnTo>
                    <a:lnTo>
                      <a:pt x="552" y="178"/>
                    </a:lnTo>
                    <a:lnTo>
                      <a:pt x="554" y="180"/>
                    </a:lnTo>
                    <a:lnTo>
                      <a:pt x="552" y="180"/>
                    </a:lnTo>
                    <a:lnTo>
                      <a:pt x="550" y="180"/>
                    </a:lnTo>
                    <a:lnTo>
                      <a:pt x="550" y="178"/>
                    </a:lnTo>
                    <a:lnTo>
                      <a:pt x="548" y="178"/>
                    </a:lnTo>
                    <a:lnTo>
                      <a:pt x="548" y="180"/>
                    </a:lnTo>
                    <a:lnTo>
                      <a:pt x="548" y="180"/>
                    </a:lnTo>
                    <a:lnTo>
                      <a:pt x="546" y="180"/>
                    </a:lnTo>
                    <a:lnTo>
                      <a:pt x="544" y="182"/>
                    </a:lnTo>
                    <a:lnTo>
                      <a:pt x="544" y="182"/>
                    </a:lnTo>
                    <a:close/>
                    <a:moveTo>
                      <a:pt x="324" y="110"/>
                    </a:moveTo>
                    <a:lnTo>
                      <a:pt x="326" y="110"/>
                    </a:lnTo>
                    <a:lnTo>
                      <a:pt x="328" y="112"/>
                    </a:lnTo>
                    <a:lnTo>
                      <a:pt x="330" y="112"/>
                    </a:lnTo>
                    <a:lnTo>
                      <a:pt x="332" y="110"/>
                    </a:lnTo>
                    <a:lnTo>
                      <a:pt x="332" y="108"/>
                    </a:lnTo>
                    <a:lnTo>
                      <a:pt x="332" y="108"/>
                    </a:lnTo>
                    <a:lnTo>
                      <a:pt x="328" y="110"/>
                    </a:lnTo>
                    <a:lnTo>
                      <a:pt x="326" y="108"/>
                    </a:lnTo>
                    <a:lnTo>
                      <a:pt x="324" y="108"/>
                    </a:lnTo>
                    <a:lnTo>
                      <a:pt x="324" y="108"/>
                    </a:lnTo>
                    <a:lnTo>
                      <a:pt x="324" y="110"/>
                    </a:lnTo>
                    <a:lnTo>
                      <a:pt x="324" y="110"/>
                    </a:lnTo>
                    <a:close/>
                    <a:moveTo>
                      <a:pt x="318" y="58"/>
                    </a:moveTo>
                    <a:lnTo>
                      <a:pt x="318" y="56"/>
                    </a:lnTo>
                    <a:lnTo>
                      <a:pt x="318" y="54"/>
                    </a:lnTo>
                    <a:lnTo>
                      <a:pt x="320" y="52"/>
                    </a:lnTo>
                    <a:lnTo>
                      <a:pt x="324" y="52"/>
                    </a:lnTo>
                    <a:lnTo>
                      <a:pt x="328" y="52"/>
                    </a:lnTo>
                    <a:lnTo>
                      <a:pt x="328" y="56"/>
                    </a:lnTo>
                    <a:lnTo>
                      <a:pt x="328" y="56"/>
                    </a:lnTo>
                    <a:lnTo>
                      <a:pt x="324" y="58"/>
                    </a:lnTo>
                    <a:lnTo>
                      <a:pt x="320" y="58"/>
                    </a:lnTo>
                    <a:lnTo>
                      <a:pt x="318" y="58"/>
                    </a:lnTo>
                    <a:lnTo>
                      <a:pt x="318" y="58"/>
                    </a:lnTo>
                    <a:close/>
                    <a:moveTo>
                      <a:pt x="394" y="18"/>
                    </a:moveTo>
                    <a:lnTo>
                      <a:pt x="396" y="16"/>
                    </a:lnTo>
                    <a:lnTo>
                      <a:pt x="398" y="14"/>
                    </a:lnTo>
                    <a:lnTo>
                      <a:pt x="402" y="14"/>
                    </a:lnTo>
                    <a:lnTo>
                      <a:pt x="404" y="14"/>
                    </a:lnTo>
                    <a:lnTo>
                      <a:pt x="404" y="16"/>
                    </a:lnTo>
                    <a:lnTo>
                      <a:pt x="404" y="18"/>
                    </a:lnTo>
                    <a:lnTo>
                      <a:pt x="402" y="20"/>
                    </a:lnTo>
                    <a:lnTo>
                      <a:pt x="398" y="20"/>
                    </a:lnTo>
                    <a:lnTo>
                      <a:pt x="396" y="20"/>
                    </a:lnTo>
                    <a:lnTo>
                      <a:pt x="394" y="18"/>
                    </a:lnTo>
                    <a:close/>
                    <a:moveTo>
                      <a:pt x="450" y="52"/>
                    </a:moveTo>
                    <a:lnTo>
                      <a:pt x="454" y="50"/>
                    </a:lnTo>
                    <a:lnTo>
                      <a:pt x="456" y="48"/>
                    </a:lnTo>
                    <a:lnTo>
                      <a:pt x="456" y="46"/>
                    </a:lnTo>
                    <a:lnTo>
                      <a:pt x="458" y="42"/>
                    </a:lnTo>
                    <a:lnTo>
                      <a:pt x="464" y="40"/>
                    </a:lnTo>
                    <a:lnTo>
                      <a:pt x="466" y="38"/>
                    </a:lnTo>
                    <a:lnTo>
                      <a:pt x="468" y="34"/>
                    </a:lnTo>
                    <a:lnTo>
                      <a:pt x="468" y="32"/>
                    </a:lnTo>
                    <a:lnTo>
                      <a:pt x="464" y="30"/>
                    </a:lnTo>
                    <a:lnTo>
                      <a:pt x="460" y="26"/>
                    </a:lnTo>
                    <a:lnTo>
                      <a:pt x="458" y="22"/>
                    </a:lnTo>
                    <a:lnTo>
                      <a:pt x="458" y="20"/>
                    </a:lnTo>
                    <a:lnTo>
                      <a:pt x="458" y="18"/>
                    </a:lnTo>
                    <a:lnTo>
                      <a:pt x="458" y="16"/>
                    </a:lnTo>
                    <a:lnTo>
                      <a:pt x="458" y="14"/>
                    </a:lnTo>
                    <a:lnTo>
                      <a:pt x="452" y="14"/>
                    </a:lnTo>
                    <a:lnTo>
                      <a:pt x="448" y="14"/>
                    </a:lnTo>
                    <a:lnTo>
                      <a:pt x="444" y="12"/>
                    </a:lnTo>
                    <a:lnTo>
                      <a:pt x="438" y="6"/>
                    </a:lnTo>
                    <a:lnTo>
                      <a:pt x="436" y="2"/>
                    </a:lnTo>
                    <a:lnTo>
                      <a:pt x="432" y="0"/>
                    </a:lnTo>
                    <a:lnTo>
                      <a:pt x="430" y="0"/>
                    </a:lnTo>
                    <a:lnTo>
                      <a:pt x="430" y="0"/>
                    </a:lnTo>
                    <a:lnTo>
                      <a:pt x="428" y="4"/>
                    </a:lnTo>
                    <a:lnTo>
                      <a:pt x="430" y="6"/>
                    </a:lnTo>
                    <a:lnTo>
                      <a:pt x="428" y="8"/>
                    </a:lnTo>
                    <a:lnTo>
                      <a:pt x="426" y="12"/>
                    </a:lnTo>
                    <a:lnTo>
                      <a:pt x="424" y="14"/>
                    </a:lnTo>
                    <a:lnTo>
                      <a:pt x="422" y="18"/>
                    </a:lnTo>
                    <a:lnTo>
                      <a:pt x="422" y="20"/>
                    </a:lnTo>
                    <a:lnTo>
                      <a:pt x="422" y="30"/>
                    </a:lnTo>
                    <a:lnTo>
                      <a:pt x="424" y="32"/>
                    </a:lnTo>
                    <a:lnTo>
                      <a:pt x="426" y="34"/>
                    </a:lnTo>
                    <a:lnTo>
                      <a:pt x="426" y="36"/>
                    </a:lnTo>
                    <a:lnTo>
                      <a:pt x="426" y="44"/>
                    </a:lnTo>
                    <a:lnTo>
                      <a:pt x="424" y="46"/>
                    </a:lnTo>
                    <a:lnTo>
                      <a:pt x="422" y="48"/>
                    </a:lnTo>
                    <a:lnTo>
                      <a:pt x="424" y="50"/>
                    </a:lnTo>
                    <a:lnTo>
                      <a:pt x="426" y="50"/>
                    </a:lnTo>
                    <a:lnTo>
                      <a:pt x="426" y="48"/>
                    </a:lnTo>
                    <a:lnTo>
                      <a:pt x="430" y="46"/>
                    </a:lnTo>
                    <a:lnTo>
                      <a:pt x="430" y="46"/>
                    </a:lnTo>
                    <a:lnTo>
                      <a:pt x="432" y="48"/>
                    </a:lnTo>
                    <a:lnTo>
                      <a:pt x="436" y="52"/>
                    </a:lnTo>
                    <a:lnTo>
                      <a:pt x="436" y="52"/>
                    </a:lnTo>
                    <a:lnTo>
                      <a:pt x="438" y="50"/>
                    </a:lnTo>
                    <a:lnTo>
                      <a:pt x="440" y="50"/>
                    </a:lnTo>
                    <a:lnTo>
                      <a:pt x="444" y="52"/>
                    </a:lnTo>
                    <a:lnTo>
                      <a:pt x="446" y="54"/>
                    </a:lnTo>
                    <a:lnTo>
                      <a:pt x="450" y="52"/>
                    </a:lnTo>
                    <a:close/>
                    <a:moveTo>
                      <a:pt x="438" y="70"/>
                    </a:moveTo>
                    <a:lnTo>
                      <a:pt x="438" y="70"/>
                    </a:lnTo>
                    <a:lnTo>
                      <a:pt x="440" y="72"/>
                    </a:lnTo>
                    <a:lnTo>
                      <a:pt x="442" y="72"/>
                    </a:lnTo>
                    <a:lnTo>
                      <a:pt x="446" y="70"/>
                    </a:lnTo>
                    <a:lnTo>
                      <a:pt x="448" y="68"/>
                    </a:lnTo>
                    <a:lnTo>
                      <a:pt x="450" y="68"/>
                    </a:lnTo>
                    <a:lnTo>
                      <a:pt x="450" y="64"/>
                    </a:lnTo>
                    <a:lnTo>
                      <a:pt x="452" y="60"/>
                    </a:lnTo>
                    <a:lnTo>
                      <a:pt x="452" y="58"/>
                    </a:lnTo>
                    <a:lnTo>
                      <a:pt x="446" y="56"/>
                    </a:lnTo>
                    <a:lnTo>
                      <a:pt x="442" y="56"/>
                    </a:lnTo>
                    <a:lnTo>
                      <a:pt x="438" y="56"/>
                    </a:lnTo>
                    <a:lnTo>
                      <a:pt x="436" y="56"/>
                    </a:lnTo>
                    <a:lnTo>
                      <a:pt x="434" y="56"/>
                    </a:lnTo>
                    <a:lnTo>
                      <a:pt x="432" y="56"/>
                    </a:lnTo>
                    <a:lnTo>
                      <a:pt x="430" y="58"/>
                    </a:lnTo>
                    <a:lnTo>
                      <a:pt x="428" y="58"/>
                    </a:lnTo>
                    <a:lnTo>
                      <a:pt x="426" y="58"/>
                    </a:lnTo>
                    <a:lnTo>
                      <a:pt x="428" y="60"/>
                    </a:lnTo>
                    <a:lnTo>
                      <a:pt x="430" y="60"/>
                    </a:lnTo>
                    <a:lnTo>
                      <a:pt x="432" y="62"/>
                    </a:lnTo>
                    <a:lnTo>
                      <a:pt x="434" y="64"/>
                    </a:lnTo>
                    <a:lnTo>
                      <a:pt x="436" y="66"/>
                    </a:lnTo>
                    <a:lnTo>
                      <a:pt x="440" y="68"/>
                    </a:lnTo>
                    <a:lnTo>
                      <a:pt x="444" y="68"/>
                    </a:lnTo>
                    <a:lnTo>
                      <a:pt x="446" y="68"/>
                    </a:lnTo>
                    <a:lnTo>
                      <a:pt x="444" y="70"/>
                    </a:lnTo>
                    <a:lnTo>
                      <a:pt x="442" y="70"/>
                    </a:lnTo>
                    <a:lnTo>
                      <a:pt x="438" y="70"/>
                    </a:lnTo>
                    <a:close/>
                    <a:moveTo>
                      <a:pt x="522" y="78"/>
                    </a:moveTo>
                    <a:lnTo>
                      <a:pt x="522" y="80"/>
                    </a:lnTo>
                    <a:lnTo>
                      <a:pt x="518" y="84"/>
                    </a:lnTo>
                    <a:lnTo>
                      <a:pt x="514" y="84"/>
                    </a:lnTo>
                    <a:lnTo>
                      <a:pt x="512" y="86"/>
                    </a:lnTo>
                    <a:lnTo>
                      <a:pt x="510" y="88"/>
                    </a:lnTo>
                    <a:lnTo>
                      <a:pt x="508" y="90"/>
                    </a:lnTo>
                    <a:lnTo>
                      <a:pt x="506" y="86"/>
                    </a:lnTo>
                    <a:lnTo>
                      <a:pt x="504" y="86"/>
                    </a:lnTo>
                    <a:lnTo>
                      <a:pt x="502" y="86"/>
                    </a:lnTo>
                    <a:lnTo>
                      <a:pt x="498" y="84"/>
                    </a:lnTo>
                    <a:lnTo>
                      <a:pt x="496" y="86"/>
                    </a:lnTo>
                    <a:lnTo>
                      <a:pt x="492" y="86"/>
                    </a:lnTo>
                    <a:lnTo>
                      <a:pt x="488" y="84"/>
                    </a:lnTo>
                    <a:lnTo>
                      <a:pt x="486" y="82"/>
                    </a:lnTo>
                    <a:lnTo>
                      <a:pt x="482" y="84"/>
                    </a:lnTo>
                    <a:lnTo>
                      <a:pt x="480" y="84"/>
                    </a:lnTo>
                    <a:lnTo>
                      <a:pt x="478" y="84"/>
                    </a:lnTo>
                    <a:lnTo>
                      <a:pt x="476" y="84"/>
                    </a:lnTo>
                    <a:lnTo>
                      <a:pt x="472" y="82"/>
                    </a:lnTo>
                    <a:lnTo>
                      <a:pt x="470" y="80"/>
                    </a:lnTo>
                    <a:lnTo>
                      <a:pt x="468" y="76"/>
                    </a:lnTo>
                    <a:lnTo>
                      <a:pt x="466" y="74"/>
                    </a:lnTo>
                    <a:lnTo>
                      <a:pt x="466" y="74"/>
                    </a:lnTo>
                    <a:lnTo>
                      <a:pt x="464" y="74"/>
                    </a:lnTo>
                    <a:lnTo>
                      <a:pt x="462" y="72"/>
                    </a:lnTo>
                    <a:lnTo>
                      <a:pt x="458" y="72"/>
                    </a:lnTo>
                    <a:lnTo>
                      <a:pt x="458" y="74"/>
                    </a:lnTo>
                    <a:lnTo>
                      <a:pt x="458" y="76"/>
                    </a:lnTo>
                    <a:lnTo>
                      <a:pt x="458" y="76"/>
                    </a:lnTo>
                    <a:lnTo>
                      <a:pt x="456" y="74"/>
                    </a:lnTo>
                    <a:lnTo>
                      <a:pt x="454" y="72"/>
                    </a:lnTo>
                    <a:lnTo>
                      <a:pt x="454" y="72"/>
                    </a:lnTo>
                    <a:lnTo>
                      <a:pt x="458" y="70"/>
                    </a:lnTo>
                    <a:lnTo>
                      <a:pt x="458" y="68"/>
                    </a:lnTo>
                    <a:lnTo>
                      <a:pt x="456" y="64"/>
                    </a:lnTo>
                    <a:lnTo>
                      <a:pt x="458" y="62"/>
                    </a:lnTo>
                    <a:lnTo>
                      <a:pt x="460" y="60"/>
                    </a:lnTo>
                    <a:lnTo>
                      <a:pt x="460" y="58"/>
                    </a:lnTo>
                    <a:lnTo>
                      <a:pt x="458" y="58"/>
                    </a:lnTo>
                    <a:lnTo>
                      <a:pt x="456" y="56"/>
                    </a:lnTo>
                    <a:lnTo>
                      <a:pt x="456" y="54"/>
                    </a:lnTo>
                    <a:lnTo>
                      <a:pt x="456" y="50"/>
                    </a:lnTo>
                    <a:lnTo>
                      <a:pt x="458" y="48"/>
                    </a:lnTo>
                    <a:lnTo>
                      <a:pt x="462" y="48"/>
                    </a:lnTo>
                    <a:lnTo>
                      <a:pt x="462" y="46"/>
                    </a:lnTo>
                    <a:lnTo>
                      <a:pt x="464" y="44"/>
                    </a:lnTo>
                    <a:lnTo>
                      <a:pt x="466" y="42"/>
                    </a:lnTo>
                    <a:lnTo>
                      <a:pt x="470" y="40"/>
                    </a:lnTo>
                    <a:lnTo>
                      <a:pt x="472" y="38"/>
                    </a:lnTo>
                    <a:lnTo>
                      <a:pt x="472" y="36"/>
                    </a:lnTo>
                    <a:lnTo>
                      <a:pt x="478" y="36"/>
                    </a:lnTo>
                    <a:lnTo>
                      <a:pt x="480" y="40"/>
                    </a:lnTo>
                    <a:lnTo>
                      <a:pt x="484" y="46"/>
                    </a:lnTo>
                    <a:lnTo>
                      <a:pt x="486" y="48"/>
                    </a:lnTo>
                    <a:lnTo>
                      <a:pt x="484" y="52"/>
                    </a:lnTo>
                    <a:lnTo>
                      <a:pt x="486" y="52"/>
                    </a:lnTo>
                    <a:lnTo>
                      <a:pt x="484" y="54"/>
                    </a:lnTo>
                    <a:lnTo>
                      <a:pt x="484" y="56"/>
                    </a:lnTo>
                    <a:lnTo>
                      <a:pt x="484" y="58"/>
                    </a:lnTo>
                    <a:lnTo>
                      <a:pt x="484" y="58"/>
                    </a:lnTo>
                    <a:lnTo>
                      <a:pt x="486" y="54"/>
                    </a:lnTo>
                    <a:lnTo>
                      <a:pt x="486" y="52"/>
                    </a:lnTo>
                    <a:lnTo>
                      <a:pt x="488" y="48"/>
                    </a:lnTo>
                    <a:lnTo>
                      <a:pt x="488" y="48"/>
                    </a:lnTo>
                    <a:lnTo>
                      <a:pt x="488" y="46"/>
                    </a:lnTo>
                    <a:lnTo>
                      <a:pt x="484" y="42"/>
                    </a:lnTo>
                    <a:lnTo>
                      <a:pt x="484" y="40"/>
                    </a:lnTo>
                    <a:lnTo>
                      <a:pt x="484" y="38"/>
                    </a:lnTo>
                    <a:lnTo>
                      <a:pt x="488" y="38"/>
                    </a:lnTo>
                    <a:lnTo>
                      <a:pt x="494" y="38"/>
                    </a:lnTo>
                    <a:lnTo>
                      <a:pt x="500" y="44"/>
                    </a:lnTo>
                    <a:lnTo>
                      <a:pt x="502" y="46"/>
                    </a:lnTo>
                    <a:lnTo>
                      <a:pt x="504" y="46"/>
                    </a:lnTo>
                    <a:lnTo>
                      <a:pt x="504" y="48"/>
                    </a:lnTo>
                    <a:lnTo>
                      <a:pt x="506" y="50"/>
                    </a:lnTo>
                    <a:lnTo>
                      <a:pt x="506" y="54"/>
                    </a:lnTo>
                    <a:lnTo>
                      <a:pt x="506" y="56"/>
                    </a:lnTo>
                    <a:lnTo>
                      <a:pt x="510" y="60"/>
                    </a:lnTo>
                    <a:lnTo>
                      <a:pt x="512" y="64"/>
                    </a:lnTo>
                    <a:lnTo>
                      <a:pt x="512" y="66"/>
                    </a:lnTo>
                    <a:lnTo>
                      <a:pt x="510" y="66"/>
                    </a:lnTo>
                    <a:lnTo>
                      <a:pt x="508" y="64"/>
                    </a:lnTo>
                    <a:lnTo>
                      <a:pt x="508" y="64"/>
                    </a:lnTo>
                    <a:lnTo>
                      <a:pt x="508" y="68"/>
                    </a:lnTo>
                    <a:lnTo>
                      <a:pt x="510" y="70"/>
                    </a:lnTo>
                    <a:lnTo>
                      <a:pt x="514" y="70"/>
                    </a:lnTo>
                    <a:lnTo>
                      <a:pt x="516" y="74"/>
                    </a:lnTo>
                    <a:lnTo>
                      <a:pt x="518" y="74"/>
                    </a:lnTo>
                    <a:lnTo>
                      <a:pt x="522" y="78"/>
                    </a:lnTo>
                    <a:close/>
                    <a:moveTo>
                      <a:pt x="972" y="8"/>
                    </a:moveTo>
                    <a:lnTo>
                      <a:pt x="972" y="4"/>
                    </a:lnTo>
                    <a:lnTo>
                      <a:pt x="976" y="0"/>
                    </a:lnTo>
                    <a:lnTo>
                      <a:pt x="976" y="0"/>
                    </a:lnTo>
                    <a:lnTo>
                      <a:pt x="976" y="4"/>
                    </a:lnTo>
                    <a:lnTo>
                      <a:pt x="978" y="4"/>
                    </a:lnTo>
                    <a:lnTo>
                      <a:pt x="976" y="6"/>
                    </a:lnTo>
                    <a:lnTo>
                      <a:pt x="974" y="8"/>
                    </a:lnTo>
                    <a:lnTo>
                      <a:pt x="972" y="8"/>
                    </a:lnTo>
                    <a:close/>
                    <a:moveTo>
                      <a:pt x="998" y="50"/>
                    </a:moveTo>
                    <a:lnTo>
                      <a:pt x="998" y="56"/>
                    </a:lnTo>
                    <a:lnTo>
                      <a:pt x="1002" y="60"/>
                    </a:lnTo>
                    <a:lnTo>
                      <a:pt x="1004" y="62"/>
                    </a:lnTo>
                    <a:lnTo>
                      <a:pt x="1012" y="66"/>
                    </a:lnTo>
                    <a:lnTo>
                      <a:pt x="1020" y="66"/>
                    </a:lnTo>
                    <a:lnTo>
                      <a:pt x="1024" y="68"/>
                    </a:lnTo>
                    <a:lnTo>
                      <a:pt x="1028" y="70"/>
                    </a:lnTo>
                    <a:lnTo>
                      <a:pt x="1030" y="68"/>
                    </a:lnTo>
                    <a:lnTo>
                      <a:pt x="1034" y="70"/>
                    </a:lnTo>
                    <a:lnTo>
                      <a:pt x="1036" y="68"/>
                    </a:lnTo>
                    <a:lnTo>
                      <a:pt x="1040" y="64"/>
                    </a:lnTo>
                    <a:lnTo>
                      <a:pt x="1042" y="62"/>
                    </a:lnTo>
                    <a:lnTo>
                      <a:pt x="1044" y="60"/>
                    </a:lnTo>
                    <a:lnTo>
                      <a:pt x="1042" y="56"/>
                    </a:lnTo>
                    <a:lnTo>
                      <a:pt x="1040" y="56"/>
                    </a:lnTo>
                    <a:lnTo>
                      <a:pt x="1040" y="56"/>
                    </a:lnTo>
                    <a:lnTo>
                      <a:pt x="1038" y="54"/>
                    </a:lnTo>
                    <a:lnTo>
                      <a:pt x="1038" y="52"/>
                    </a:lnTo>
                    <a:lnTo>
                      <a:pt x="1038" y="50"/>
                    </a:lnTo>
                    <a:lnTo>
                      <a:pt x="1036" y="52"/>
                    </a:lnTo>
                    <a:lnTo>
                      <a:pt x="1032" y="50"/>
                    </a:lnTo>
                    <a:lnTo>
                      <a:pt x="1026" y="52"/>
                    </a:lnTo>
                    <a:lnTo>
                      <a:pt x="1022" y="54"/>
                    </a:lnTo>
                    <a:lnTo>
                      <a:pt x="1020" y="56"/>
                    </a:lnTo>
                    <a:lnTo>
                      <a:pt x="1018" y="54"/>
                    </a:lnTo>
                    <a:lnTo>
                      <a:pt x="1018" y="52"/>
                    </a:lnTo>
                    <a:lnTo>
                      <a:pt x="1016" y="52"/>
                    </a:lnTo>
                    <a:lnTo>
                      <a:pt x="1014" y="52"/>
                    </a:lnTo>
                    <a:lnTo>
                      <a:pt x="1010" y="52"/>
                    </a:lnTo>
                    <a:lnTo>
                      <a:pt x="1008" y="52"/>
                    </a:lnTo>
                    <a:lnTo>
                      <a:pt x="1008" y="54"/>
                    </a:lnTo>
                    <a:lnTo>
                      <a:pt x="1006" y="56"/>
                    </a:lnTo>
                    <a:lnTo>
                      <a:pt x="1002" y="54"/>
                    </a:lnTo>
                    <a:lnTo>
                      <a:pt x="1000" y="52"/>
                    </a:lnTo>
                    <a:lnTo>
                      <a:pt x="1000" y="50"/>
                    </a:lnTo>
                    <a:lnTo>
                      <a:pt x="998" y="50"/>
                    </a:lnTo>
                    <a:close/>
                    <a:moveTo>
                      <a:pt x="902" y="92"/>
                    </a:moveTo>
                    <a:lnTo>
                      <a:pt x="900" y="86"/>
                    </a:lnTo>
                    <a:lnTo>
                      <a:pt x="900" y="84"/>
                    </a:lnTo>
                    <a:lnTo>
                      <a:pt x="898" y="82"/>
                    </a:lnTo>
                    <a:lnTo>
                      <a:pt x="894" y="82"/>
                    </a:lnTo>
                    <a:lnTo>
                      <a:pt x="890" y="78"/>
                    </a:lnTo>
                    <a:lnTo>
                      <a:pt x="888" y="76"/>
                    </a:lnTo>
                    <a:lnTo>
                      <a:pt x="888" y="76"/>
                    </a:lnTo>
                    <a:lnTo>
                      <a:pt x="888" y="78"/>
                    </a:lnTo>
                    <a:lnTo>
                      <a:pt x="890" y="82"/>
                    </a:lnTo>
                    <a:lnTo>
                      <a:pt x="894" y="86"/>
                    </a:lnTo>
                    <a:lnTo>
                      <a:pt x="898" y="90"/>
                    </a:lnTo>
                    <a:lnTo>
                      <a:pt x="900" y="96"/>
                    </a:lnTo>
                    <a:lnTo>
                      <a:pt x="902" y="96"/>
                    </a:lnTo>
                    <a:lnTo>
                      <a:pt x="902" y="96"/>
                    </a:lnTo>
                    <a:lnTo>
                      <a:pt x="902" y="92"/>
                    </a:lnTo>
                    <a:close/>
                    <a:moveTo>
                      <a:pt x="950" y="98"/>
                    </a:moveTo>
                    <a:lnTo>
                      <a:pt x="950" y="98"/>
                    </a:lnTo>
                    <a:lnTo>
                      <a:pt x="948" y="98"/>
                    </a:lnTo>
                    <a:lnTo>
                      <a:pt x="948" y="96"/>
                    </a:lnTo>
                    <a:lnTo>
                      <a:pt x="948" y="94"/>
                    </a:lnTo>
                    <a:lnTo>
                      <a:pt x="950" y="96"/>
                    </a:lnTo>
                    <a:lnTo>
                      <a:pt x="950" y="96"/>
                    </a:lnTo>
                    <a:lnTo>
                      <a:pt x="952" y="98"/>
                    </a:lnTo>
                    <a:lnTo>
                      <a:pt x="954" y="100"/>
                    </a:lnTo>
                    <a:lnTo>
                      <a:pt x="954" y="100"/>
                    </a:lnTo>
                    <a:lnTo>
                      <a:pt x="956" y="100"/>
                    </a:lnTo>
                    <a:lnTo>
                      <a:pt x="958" y="98"/>
                    </a:lnTo>
                    <a:lnTo>
                      <a:pt x="960" y="92"/>
                    </a:lnTo>
                    <a:lnTo>
                      <a:pt x="964" y="88"/>
                    </a:lnTo>
                    <a:lnTo>
                      <a:pt x="966" y="88"/>
                    </a:lnTo>
                    <a:lnTo>
                      <a:pt x="970" y="86"/>
                    </a:lnTo>
                    <a:lnTo>
                      <a:pt x="970" y="86"/>
                    </a:lnTo>
                    <a:lnTo>
                      <a:pt x="970" y="88"/>
                    </a:lnTo>
                    <a:lnTo>
                      <a:pt x="972" y="88"/>
                    </a:lnTo>
                    <a:lnTo>
                      <a:pt x="974" y="90"/>
                    </a:lnTo>
                    <a:lnTo>
                      <a:pt x="976" y="88"/>
                    </a:lnTo>
                    <a:lnTo>
                      <a:pt x="976" y="86"/>
                    </a:lnTo>
                    <a:lnTo>
                      <a:pt x="980" y="84"/>
                    </a:lnTo>
                    <a:lnTo>
                      <a:pt x="982" y="82"/>
                    </a:lnTo>
                    <a:lnTo>
                      <a:pt x="980" y="82"/>
                    </a:lnTo>
                    <a:lnTo>
                      <a:pt x="978" y="82"/>
                    </a:lnTo>
                    <a:lnTo>
                      <a:pt x="974" y="84"/>
                    </a:lnTo>
                    <a:lnTo>
                      <a:pt x="970" y="82"/>
                    </a:lnTo>
                    <a:lnTo>
                      <a:pt x="966" y="80"/>
                    </a:lnTo>
                    <a:lnTo>
                      <a:pt x="964" y="78"/>
                    </a:lnTo>
                    <a:lnTo>
                      <a:pt x="962" y="78"/>
                    </a:lnTo>
                    <a:lnTo>
                      <a:pt x="962" y="76"/>
                    </a:lnTo>
                    <a:lnTo>
                      <a:pt x="958" y="74"/>
                    </a:lnTo>
                    <a:lnTo>
                      <a:pt x="956" y="72"/>
                    </a:lnTo>
                    <a:lnTo>
                      <a:pt x="954" y="68"/>
                    </a:lnTo>
                    <a:lnTo>
                      <a:pt x="954" y="66"/>
                    </a:lnTo>
                    <a:lnTo>
                      <a:pt x="952" y="64"/>
                    </a:lnTo>
                    <a:lnTo>
                      <a:pt x="952" y="62"/>
                    </a:lnTo>
                    <a:lnTo>
                      <a:pt x="948" y="60"/>
                    </a:lnTo>
                    <a:lnTo>
                      <a:pt x="948" y="58"/>
                    </a:lnTo>
                    <a:lnTo>
                      <a:pt x="950" y="58"/>
                    </a:lnTo>
                    <a:lnTo>
                      <a:pt x="950" y="56"/>
                    </a:lnTo>
                    <a:lnTo>
                      <a:pt x="950" y="56"/>
                    </a:lnTo>
                    <a:lnTo>
                      <a:pt x="950" y="56"/>
                    </a:lnTo>
                    <a:lnTo>
                      <a:pt x="950" y="54"/>
                    </a:lnTo>
                    <a:lnTo>
                      <a:pt x="950" y="52"/>
                    </a:lnTo>
                    <a:lnTo>
                      <a:pt x="948" y="50"/>
                    </a:lnTo>
                    <a:lnTo>
                      <a:pt x="944" y="50"/>
                    </a:lnTo>
                    <a:lnTo>
                      <a:pt x="940" y="50"/>
                    </a:lnTo>
                    <a:lnTo>
                      <a:pt x="938" y="48"/>
                    </a:lnTo>
                    <a:lnTo>
                      <a:pt x="936" y="48"/>
                    </a:lnTo>
                    <a:lnTo>
                      <a:pt x="932" y="48"/>
                    </a:lnTo>
                    <a:lnTo>
                      <a:pt x="932" y="48"/>
                    </a:lnTo>
                    <a:lnTo>
                      <a:pt x="936" y="52"/>
                    </a:lnTo>
                    <a:lnTo>
                      <a:pt x="938" y="52"/>
                    </a:lnTo>
                    <a:lnTo>
                      <a:pt x="938" y="54"/>
                    </a:lnTo>
                    <a:lnTo>
                      <a:pt x="936" y="54"/>
                    </a:lnTo>
                    <a:lnTo>
                      <a:pt x="936" y="52"/>
                    </a:lnTo>
                    <a:lnTo>
                      <a:pt x="932" y="52"/>
                    </a:lnTo>
                    <a:lnTo>
                      <a:pt x="932" y="54"/>
                    </a:lnTo>
                    <a:lnTo>
                      <a:pt x="932" y="58"/>
                    </a:lnTo>
                    <a:lnTo>
                      <a:pt x="934" y="60"/>
                    </a:lnTo>
                    <a:lnTo>
                      <a:pt x="934" y="64"/>
                    </a:lnTo>
                    <a:lnTo>
                      <a:pt x="938" y="68"/>
                    </a:lnTo>
                    <a:lnTo>
                      <a:pt x="940" y="70"/>
                    </a:lnTo>
                    <a:lnTo>
                      <a:pt x="938" y="70"/>
                    </a:lnTo>
                    <a:lnTo>
                      <a:pt x="936" y="70"/>
                    </a:lnTo>
                    <a:lnTo>
                      <a:pt x="932" y="68"/>
                    </a:lnTo>
                    <a:lnTo>
                      <a:pt x="930" y="64"/>
                    </a:lnTo>
                    <a:lnTo>
                      <a:pt x="930" y="62"/>
                    </a:lnTo>
                    <a:lnTo>
                      <a:pt x="926" y="62"/>
                    </a:lnTo>
                    <a:lnTo>
                      <a:pt x="926" y="64"/>
                    </a:lnTo>
                    <a:lnTo>
                      <a:pt x="924" y="62"/>
                    </a:lnTo>
                    <a:lnTo>
                      <a:pt x="922" y="62"/>
                    </a:lnTo>
                    <a:lnTo>
                      <a:pt x="922" y="60"/>
                    </a:lnTo>
                    <a:lnTo>
                      <a:pt x="922" y="58"/>
                    </a:lnTo>
                    <a:lnTo>
                      <a:pt x="918" y="58"/>
                    </a:lnTo>
                    <a:lnTo>
                      <a:pt x="916" y="56"/>
                    </a:lnTo>
                    <a:lnTo>
                      <a:pt x="912" y="56"/>
                    </a:lnTo>
                    <a:lnTo>
                      <a:pt x="912" y="54"/>
                    </a:lnTo>
                    <a:lnTo>
                      <a:pt x="910" y="52"/>
                    </a:lnTo>
                    <a:lnTo>
                      <a:pt x="908" y="54"/>
                    </a:lnTo>
                    <a:lnTo>
                      <a:pt x="906" y="54"/>
                    </a:lnTo>
                    <a:lnTo>
                      <a:pt x="906" y="58"/>
                    </a:lnTo>
                    <a:lnTo>
                      <a:pt x="904" y="60"/>
                    </a:lnTo>
                    <a:lnTo>
                      <a:pt x="906" y="62"/>
                    </a:lnTo>
                    <a:lnTo>
                      <a:pt x="904" y="66"/>
                    </a:lnTo>
                    <a:lnTo>
                      <a:pt x="902" y="68"/>
                    </a:lnTo>
                    <a:lnTo>
                      <a:pt x="902" y="70"/>
                    </a:lnTo>
                    <a:lnTo>
                      <a:pt x="904" y="74"/>
                    </a:lnTo>
                    <a:lnTo>
                      <a:pt x="906" y="74"/>
                    </a:lnTo>
                    <a:lnTo>
                      <a:pt x="908" y="76"/>
                    </a:lnTo>
                    <a:lnTo>
                      <a:pt x="906" y="76"/>
                    </a:lnTo>
                    <a:lnTo>
                      <a:pt x="906" y="76"/>
                    </a:lnTo>
                    <a:lnTo>
                      <a:pt x="906" y="78"/>
                    </a:lnTo>
                    <a:lnTo>
                      <a:pt x="908" y="78"/>
                    </a:lnTo>
                    <a:lnTo>
                      <a:pt x="908" y="82"/>
                    </a:lnTo>
                    <a:lnTo>
                      <a:pt x="908" y="84"/>
                    </a:lnTo>
                    <a:lnTo>
                      <a:pt x="910" y="84"/>
                    </a:lnTo>
                    <a:lnTo>
                      <a:pt x="912" y="84"/>
                    </a:lnTo>
                    <a:lnTo>
                      <a:pt x="914" y="86"/>
                    </a:lnTo>
                    <a:lnTo>
                      <a:pt x="912" y="88"/>
                    </a:lnTo>
                    <a:lnTo>
                      <a:pt x="914" y="88"/>
                    </a:lnTo>
                    <a:lnTo>
                      <a:pt x="916" y="88"/>
                    </a:lnTo>
                    <a:lnTo>
                      <a:pt x="916" y="88"/>
                    </a:lnTo>
                    <a:lnTo>
                      <a:pt x="918" y="90"/>
                    </a:lnTo>
                    <a:lnTo>
                      <a:pt x="916" y="90"/>
                    </a:lnTo>
                    <a:lnTo>
                      <a:pt x="916" y="90"/>
                    </a:lnTo>
                    <a:lnTo>
                      <a:pt x="914" y="90"/>
                    </a:lnTo>
                    <a:lnTo>
                      <a:pt x="912" y="92"/>
                    </a:lnTo>
                    <a:lnTo>
                      <a:pt x="914" y="94"/>
                    </a:lnTo>
                    <a:lnTo>
                      <a:pt x="922" y="98"/>
                    </a:lnTo>
                    <a:lnTo>
                      <a:pt x="926" y="100"/>
                    </a:lnTo>
                    <a:lnTo>
                      <a:pt x="928" y="100"/>
                    </a:lnTo>
                    <a:lnTo>
                      <a:pt x="930" y="102"/>
                    </a:lnTo>
                    <a:lnTo>
                      <a:pt x="934" y="104"/>
                    </a:lnTo>
                    <a:lnTo>
                      <a:pt x="934" y="106"/>
                    </a:lnTo>
                    <a:lnTo>
                      <a:pt x="936" y="108"/>
                    </a:lnTo>
                    <a:lnTo>
                      <a:pt x="940" y="108"/>
                    </a:lnTo>
                    <a:lnTo>
                      <a:pt x="944" y="106"/>
                    </a:lnTo>
                    <a:lnTo>
                      <a:pt x="946" y="106"/>
                    </a:lnTo>
                    <a:lnTo>
                      <a:pt x="948" y="108"/>
                    </a:lnTo>
                    <a:lnTo>
                      <a:pt x="950" y="108"/>
                    </a:lnTo>
                    <a:lnTo>
                      <a:pt x="952" y="106"/>
                    </a:lnTo>
                    <a:lnTo>
                      <a:pt x="952" y="104"/>
                    </a:lnTo>
                    <a:lnTo>
                      <a:pt x="950" y="100"/>
                    </a:lnTo>
                    <a:lnTo>
                      <a:pt x="950" y="98"/>
                    </a:lnTo>
                    <a:close/>
                    <a:moveTo>
                      <a:pt x="952" y="50"/>
                    </a:moveTo>
                    <a:lnTo>
                      <a:pt x="956" y="50"/>
                    </a:lnTo>
                    <a:lnTo>
                      <a:pt x="960" y="50"/>
                    </a:lnTo>
                    <a:lnTo>
                      <a:pt x="962" y="50"/>
                    </a:lnTo>
                    <a:lnTo>
                      <a:pt x="968" y="54"/>
                    </a:lnTo>
                    <a:lnTo>
                      <a:pt x="972" y="54"/>
                    </a:lnTo>
                    <a:lnTo>
                      <a:pt x="972" y="54"/>
                    </a:lnTo>
                    <a:lnTo>
                      <a:pt x="978" y="54"/>
                    </a:lnTo>
                    <a:lnTo>
                      <a:pt x="986" y="56"/>
                    </a:lnTo>
                    <a:lnTo>
                      <a:pt x="986" y="58"/>
                    </a:lnTo>
                    <a:lnTo>
                      <a:pt x="982" y="58"/>
                    </a:lnTo>
                    <a:lnTo>
                      <a:pt x="980" y="60"/>
                    </a:lnTo>
                    <a:lnTo>
                      <a:pt x="980" y="62"/>
                    </a:lnTo>
                    <a:lnTo>
                      <a:pt x="984" y="64"/>
                    </a:lnTo>
                    <a:lnTo>
                      <a:pt x="986" y="66"/>
                    </a:lnTo>
                    <a:lnTo>
                      <a:pt x="986" y="70"/>
                    </a:lnTo>
                    <a:lnTo>
                      <a:pt x="986" y="70"/>
                    </a:lnTo>
                    <a:lnTo>
                      <a:pt x="986" y="72"/>
                    </a:lnTo>
                    <a:lnTo>
                      <a:pt x="986" y="76"/>
                    </a:lnTo>
                    <a:lnTo>
                      <a:pt x="982" y="78"/>
                    </a:lnTo>
                    <a:lnTo>
                      <a:pt x="982" y="80"/>
                    </a:lnTo>
                    <a:lnTo>
                      <a:pt x="980" y="78"/>
                    </a:lnTo>
                    <a:lnTo>
                      <a:pt x="978" y="78"/>
                    </a:lnTo>
                    <a:lnTo>
                      <a:pt x="976" y="80"/>
                    </a:lnTo>
                    <a:lnTo>
                      <a:pt x="972" y="80"/>
                    </a:lnTo>
                    <a:lnTo>
                      <a:pt x="968" y="78"/>
                    </a:lnTo>
                    <a:lnTo>
                      <a:pt x="964" y="76"/>
                    </a:lnTo>
                    <a:lnTo>
                      <a:pt x="960" y="70"/>
                    </a:lnTo>
                    <a:lnTo>
                      <a:pt x="958" y="68"/>
                    </a:lnTo>
                    <a:lnTo>
                      <a:pt x="958" y="64"/>
                    </a:lnTo>
                    <a:lnTo>
                      <a:pt x="960" y="62"/>
                    </a:lnTo>
                    <a:lnTo>
                      <a:pt x="960" y="62"/>
                    </a:lnTo>
                    <a:lnTo>
                      <a:pt x="958" y="60"/>
                    </a:lnTo>
                    <a:lnTo>
                      <a:pt x="958" y="58"/>
                    </a:lnTo>
                    <a:lnTo>
                      <a:pt x="958" y="56"/>
                    </a:lnTo>
                    <a:lnTo>
                      <a:pt x="956" y="56"/>
                    </a:lnTo>
                    <a:lnTo>
                      <a:pt x="954" y="54"/>
                    </a:lnTo>
                    <a:lnTo>
                      <a:pt x="952" y="50"/>
                    </a:lnTo>
                    <a:close/>
                    <a:moveTo>
                      <a:pt x="542" y="114"/>
                    </a:moveTo>
                    <a:lnTo>
                      <a:pt x="546" y="112"/>
                    </a:lnTo>
                    <a:lnTo>
                      <a:pt x="548" y="110"/>
                    </a:lnTo>
                    <a:lnTo>
                      <a:pt x="550" y="106"/>
                    </a:lnTo>
                    <a:lnTo>
                      <a:pt x="552" y="104"/>
                    </a:lnTo>
                    <a:lnTo>
                      <a:pt x="552" y="104"/>
                    </a:lnTo>
                    <a:lnTo>
                      <a:pt x="552" y="102"/>
                    </a:lnTo>
                    <a:lnTo>
                      <a:pt x="558" y="98"/>
                    </a:lnTo>
                    <a:lnTo>
                      <a:pt x="560" y="98"/>
                    </a:lnTo>
                    <a:lnTo>
                      <a:pt x="562" y="98"/>
                    </a:lnTo>
                    <a:lnTo>
                      <a:pt x="562" y="98"/>
                    </a:lnTo>
                    <a:lnTo>
                      <a:pt x="564" y="96"/>
                    </a:lnTo>
                    <a:lnTo>
                      <a:pt x="566" y="94"/>
                    </a:lnTo>
                    <a:lnTo>
                      <a:pt x="568" y="94"/>
                    </a:lnTo>
                    <a:lnTo>
                      <a:pt x="572" y="90"/>
                    </a:lnTo>
                    <a:lnTo>
                      <a:pt x="572" y="88"/>
                    </a:lnTo>
                    <a:lnTo>
                      <a:pt x="574" y="86"/>
                    </a:lnTo>
                    <a:lnTo>
                      <a:pt x="576" y="82"/>
                    </a:lnTo>
                    <a:lnTo>
                      <a:pt x="576" y="80"/>
                    </a:lnTo>
                    <a:lnTo>
                      <a:pt x="572" y="76"/>
                    </a:lnTo>
                    <a:lnTo>
                      <a:pt x="570" y="72"/>
                    </a:lnTo>
                    <a:lnTo>
                      <a:pt x="570" y="70"/>
                    </a:lnTo>
                    <a:lnTo>
                      <a:pt x="568" y="68"/>
                    </a:lnTo>
                    <a:lnTo>
                      <a:pt x="564" y="68"/>
                    </a:lnTo>
                    <a:lnTo>
                      <a:pt x="564" y="68"/>
                    </a:lnTo>
                    <a:lnTo>
                      <a:pt x="562" y="68"/>
                    </a:lnTo>
                    <a:lnTo>
                      <a:pt x="558" y="66"/>
                    </a:lnTo>
                    <a:lnTo>
                      <a:pt x="556" y="62"/>
                    </a:lnTo>
                    <a:lnTo>
                      <a:pt x="554" y="62"/>
                    </a:lnTo>
                    <a:lnTo>
                      <a:pt x="554" y="64"/>
                    </a:lnTo>
                    <a:lnTo>
                      <a:pt x="552" y="64"/>
                    </a:lnTo>
                    <a:lnTo>
                      <a:pt x="552" y="62"/>
                    </a:lnTo>
                    <a:lnTo>
                      <a:pt x="550" y="60"/>
                    </a:lnTo>
                    <a:lnTo>
                      <a:pt x="548" y="60"/>
                    </a:lnTo>
                    <a:lnTo>
                      <a:pt x="548" y="62"/>
                    </a:lnTo>
                    <a:lnTo>
                      <a:pt x="546" y="62"/>
                    </a:lnTo>
                    <a:lnTo>
                      <a:pt x="544" y="58"/>
                    </a:lnTo>
                    <a:lnTo>
                      <a:pt x="542" y="58"/>
                    </a:lnTo>
                    <a:lnTo>
                      <a:pt x="542" y="58"/>
                    </a:lnTo>
                    <a:lnTo>
                      <a:pt x="544" y="60"/>
                    </a:lnTo>
                    <a:lnTo>
                      <a:pt x="544" y="62"/>
                    </a:lnTo>
                    <a:lnTo>
                      <a:pt x="542" y="64"/>
                    </a:lnTo>
                    <a:lnTo>
                      <a:pt x="542" y="66"/>
                    </a:lnTo>
                    <a:lnTo>
                      <a:pt x="542" y="66"/>
                    </a:lnTo>
                    <a:lnTo>
                      <a:pt x="540" y="64"/>
                    </a:lnTo>
                    <a:lnTo>
                      <a:pt x="540" y="56"/>
                    </a:lnTo>
                    <a:lnTo>
                      <a:pt x="538" y="56"/>
                    </a:lnTo>
                    <a:lnTo>
                      <a:pt x="534" y="54"/>
                    </a:lnTo>
                    <a:lnTo>
                      <a:pt x="532" y="54"/>
                    </a:lnTo>
                    <a:lnTo>
                      <a:pt x="530" y="54"/>
                    </a:lnTo>
                    <a:lnTo>
                      <a:pt x="528" y="56"/>
                    </a:lnTo>
                    <a:lnTo>
                      <a:pt x="530" y="58"/>
                    </a:lnTo>
                    <a:lnTo>
                      <a:pt x="532" y="58"/>
                    </a:lnTo>
                    <a:lnTo>
                      <a:pt x="534" y="62"/>
                    </a:lnTo>
                    <a:lnTo>
                      <a:pt x="532" y="62"/>
                    </a:lnTo>
                    <a:lnTo>
                      <a:pt x="530" y="62"/>
                    </a:lnTo>
                    <a:lnTo>
                      <a:pt x="530" y="60"/>
                    </a:lnTo>
                    <a:lnTo>
                      <a:pt x="528" y="60"/>
                    </a:lnTo>
                    <a:lnTo>
                      <a:pt x="526" y="60"/>
                    </a:lnTo>
                    <a:lnTo>
                      <a:pt x="528" y="62"/>
                    </a:lnTo>
                    <a:lnTo>
                      <a:pt x="528" y="62"/>
                    </a:lnTo>
                    <a:lnTo>
                      <a:pt x="528" y="64"/>
                    </a:lnTo>
                    <a:lnTo>
                      <a:pt x="528" y="66"/>
                    </a:lnTo>
                    <a:lnTo>
                      <a:pt x="528" y="68"/>
                    </a:lnTo>
                    <a:lnTo>
                      <a:pt x="530" y="68"/>
                    </a:lnTo>
                    <a:lnTo>
                      <a:pt x="532" y="70"/>
                    </a:lnTo>
                    <a:lnTo>
                      <a:pt x="532" y="72"/>
                    </a:lnTo>
                    <a:lnTo>
                      <a:pt x="534" y="78"/>
                    </a:lnTo>
                    <a:lnTo>
                      <a:pt x="536" y="80"/>
                    </a:lnTo>
                    <a:lnTo>
                      <a:pt x="538" y="80"/>
                    </a:lnTo>
                    <a:lnTo>
                      <a:pt x="536" y="82"/>
                    </a:lnTo>
                    <a:lnTo>
                      <a:pt x="534" y="82"/>
                    </a:lnTo>
                    <a:lnTo>
                      <a:pt x="534" y="86"/>
                    </a:lnTo>
                    <a:lnTo>
                      <a:pt x="534" y="90"/>
                    </a:lnTo>
                    <a:lnTo>
                      <a:pt x="536" y="94"/>
                    </a:lnTo>
                    <a:lnTo>
                      <a:pt x="536" y="96"/>
                    </a:lnTo>
                    <a:lnTo>
                      <a:pt x="538" y="98"/>
                    </a:lnTo>
                    <a:lnTo>
                      <a:pt x="538" y="100"/>
                    </a:lnTo>
                    <a:lnTo>
                      <a:pt x="536" y="100"/>
                    </a:lnTo>
                    <a:lnTo>
                      <a:pt x="538" y="104"/>
                    </a:lnTo>
                    <a:lnTo>
                      <a:pt x="540" y="108"/>
                    </a:lnTo>
                    <a:lnTo>
                      <a:pt x="542" y="110"/>
                    </a:lnTo>
                    <a:lnTo>
                      <a:pt x="542" y="112"/>
                    </a:lnTo>
                    <a:lnTo>
                      <a:pt x="542" y="114"/>
                    </a:lnTo>
                    <a:close/>
                    <a:moveTo>
                      <a:pt x="590" y="86"/>
                    </a:moveTo>
                    <a:lnTo>
                      <a:pt x="592" y="84"/>
                    </a:lnTo>
                    <a:lnTo>
                      <a:pt x="592" y="84"/>
                    </a:lnTo>
                    <a:lnTo>
                      <a:pt x="592" y="84"/>
                    </a:lnTo>
                    <a:lnTo>
                      <a:pt x="592" y="82"/>
                    </a:lnTo>
                    <a:lnTo>
                      <a:pt x="594" y="82"/>
                    </a:lnTo>
                    <a:lnTo>
                      <a:pt x="594" y="80"/>
                    </a:lnTo>
                    <a:lnTo>
                      <a:pt x="592" y="80"/>
                    </a:lnTo>
                    <a:lnTo>
                      <a:pt x="590" y="82"/>
                    </a:lnTo>
                    <a:lnTo>
                      <a:pt x="590" y="84"/>
                    </a:lnTo>
                    <a:lnTo>
                      <a:pt x="588" y="84"/>
                    </a:lnTo>
                    <a:lnTo>
                      <a:pt x="588" y="86"/>
                    </a:lnTo>
                    <a:lnTo>
                      <a:pt x="588" y="88"/>
                    </a:lnTo>
                    <a:lnTo>
                      <a:pt x="590" y="86"/>
                    </a:lnTo>
                    <a:close/>
                    <a:moveTo>
                      <a:pt x="594" y="88"/>
                    </a:moveTo>
                    <a:lnTo>
                      <a:pt x="594" y="86"/>
                    </a:lnTo>
                    <a:lnTo>
                      <a:pt x="598" y="86"/>
                    </a:lnTo>
                    <a:lnTo>
                      <a:pt x="600" y="84"/>
                    </a:lnTo>
                    <a:lnTo>
                      <a:pt x="602" y="84"/>
                    </a:lnTo>
                    <a:lnTo>
                      <a:pt x="602" y="82"/>
                    </a:lnTo>
                    <a:lnTo>
                      <a:pt x="604" y="84"/>
                    </a:lnTo>
                    <a:lnTo>
                      <a:pt x="604" y="86"/>
                    </a:lnTo>
                    <a:lnTo>
                      <a:pt x="604" y="88"/>
                    </a:lnTo>
                    <a:lnTo>
                      <a:pt x="602" y="86"/>
                    </a:lnTo>
                    <a:lnTo>
                      <a:pt x="600" y="88"/>
                    </a:lnTo>
                    <a:lnTo>
                      <a:pt x="598" y="90"/>
                    </a:lnTo>
                    <a:lnTo>
                      <a:pt x="594" y="88"/>
                    </a:lnTo>
                    <a:lnTo>
                      <a:pt x="594" y="88"/>
                    </a:lnTo>
                    <a:close/>
                    <a:moveTo>
                      <a:pt x="618" y="110"/>
                    </a:moveTo>
                    <a:lnTo>
                      <a:pt x="618" y="112"/>
                    </a:lnTo>
                    <a:lnTo>
                      <a:pt x="620" y="116"/>
                    </a:lnTo>
                    <a:lnTo>
                      <a:pt x="620" y="116"/>
                    </a:lnTo>
                    <a:lnTo>
                      <a:pt x="620" y="118"/>
                    </a:lnTo>
                    <a:lnTo>
                      <a:pt x="624" y="116"/>
                    </a:lnTo>
                    <a:lnTo>
                      <a:pt x="624" y="114"/>
                    </a:lnTo>
                    <a:lnTo>
                      <a:pt x="622" y="110"/>
                    </a:lnTo>
                    <a:lnTo>
                      <a:pt x="620" y="110"/>
                    </a:lnTo>
                    <a:lnTo>
                      <a:pt x="618" y="110"/>
                    </a:lnTo>
                    <a:close/>
                    <a:moveTo>
                      <a:pt x="848" y="184"/>
                    </a:moveTo>
                    <a:lnTo>
                      <a:pt x="848" y="184"/>
                    </a:lnTo>
                    <a:lnTo>
                      <a:pt x="850" y="182"/>
                    </a:lnTo>
                    <a:lnTo>
                      <a:pt x="848" y="180"/>
                    </a:lnTo>
                    <a:lnTo>
                      <a:pt x="846" y="180"/>
                    </a:lnTo>
                    <a:lnTo>
                      <a:pt x="846" y="182"/>
                    </a:lnTo>
                    <a:lnTo>
                      <a:pt x="846" y="184"/>
                    </a:lnTo>
                    <a:lnTo>
                      <a:pt x="846" y="184"/>
                    </a:lnTo>
                    <a:lnTo>
                      <a:pt x="848" y="184"/>
                    </a:lnTo>
                    <a:close/>
                    <a:moveTo>
                      <a:pt x="818" y="218"/>
                    </a:moveTo>
                    <a:lnTo>
                      <a:pt x="820" y="218"/>
                    </a:lnTo>
                    <a:lnTo>
                      <a:pt x="822" y="218"/>
                    </a:lnTo>
                    <a:lnTo>
                      <a:pt x="822" y="218"/>
                    </a:lnTo>
                    <a:lnTo>
                      <a:pt x="822" y="218"/>
                    </a:lnTo>
                    <a:lnTo>
                      <a:pt x="820" y="216"/>
                    </a:lnTo>
                    <a:lnTo>
                      <a:pt x="818" y="214"/>
                    </a:lnTo>
                    <a:lnTo>
                      <a:pt x="816" y="214"/>
                    </a:lnTo>
                    <a:lnTo>
                      <a:pt x="816" y="216"/>
                    </a:lnTo>
                    <a:lnTo>
                      <a:pt x="816" y="216"/>
                    </a:lnTo>
                    <a:lnTo>
                      <a:pt x="818" y="216"/>
                    </a:lnTo>
                    <a:lnTo>
                      <a:pt x="818" y="218"/>
                    </a:lnTo>
                    <a:lnTo>
                      <a:pt x="818" y="218"/>
                    </a:lnTo>
                    <a:close/>
                    <a:moveTo>
                      <a:pt x="732" y="204"/>
                    </a:moveTo>
                    <a:lnTo>
                      <a:pt x="734" y="204"/>
                    </a:lnTo>
                    <a:lnTo>
                      <a:pt x="736" y="206"/>
                    </a:lnTo>
                    <a:lnTo>
                      <a:pt x="738" y="204"/>
                    </a:lnTo>
                    <a:lnTo>
                      <a:pt x="738" y="202"/>
                    </a:lnTo>
                    <a:lnTo>
                      <a:pt x="740" y="202"/>
                    </a:lnTo>
                    <a:lnTo>
                      <a:pt x="740" y="200"/>
                    </a:lnTo>
                    <a:lnTo>
                      <a:pt x="738" y="198"/>
                    </a:lnTo>
                    <a:lnTo>
                      <a:pt x="738" y="194"/>
                    </a:lnTo>
                    <a:lnTo>
                      <a:pt x="736" y="192"/>
                    </a:lnTo>
                    <a:lnTo>
                      <a:pt x="734" y="190"/>
                    </a:lnTo>
                    <a:lnTo>
                      <a:pt x="734" y="188"/>
                    </a:lnTo>
                    <a:lnTo>
                      <a:pt x="734" y="188"/>
                    </a:lnTo>
                    <a:lnTo>
                      <a:pt x="728" y="190"/>
                    </a:lnTo>
                    <a:lnTo>
                      <a:pt x="724" y="192"/>
                    </a:lnTo>
                    <a:lnTo>
                      <a:pt x="722" y="192"/>
                    </a:lnTo>
                    <a:lnTo>
                      <a:pt x="720" y="194"/>
                    </a:lnTo>
                    <a:lnTo>
                      <a:pt x="722" y="196"/>
                    </a:lnTo>
                    <a:lnTo>
                      <a:pt x="724" y="196"/>
                    </a:lnTo>
                    <a:lnTo>
                      <a:pt x="724" y="200"/>
                    </a:lnTo>
                    <a:lnTo>
                      <a:pt x="724" y="200"/>
                    </a:lnTo>
                    <a:lnTo>
                      <a:pt x="720" y="200"/>
                    </a:lnTo>
                    <a:lnTo>
                      <a:pt x="720" y="200"/>
                    </a:lnTo>
                    <a:lnTo>
                      <a:pt x="722" y="202"/>
                    </a:lnTo>
                    <a:lnTo>
                      <a:pt x="726" y="202"/>
                    </a:lnTo>
                    <a:lnTo>
                      <a:pt x="732" y="204"/>
                    </a:lnTo>
                    <a:close/>
                    <a:moveTo>
                      <a:pt x="982" y="130"/>
                    </a:moveTo>
                    <a:lnTo>
                      <a:pt x="984" y="128"/>
                    </a:lnTo>
                    <a:lnTo>
                      <a:pt x="982" y="128"/>
                    </a:lnTo>
                    <a:lnTo>
                      <a:pt x="984" y="124"/>
                    </a:lnTo>
                    <a:lnTo>
                      <a:pt x="986" y="122"/>
                    </a:lnTo>
                    <a:lnTo>
                      <a:pt x="984" y="120"/>
                    </a:lnTo>
                    <a:lnTo>
                      <a:pt x="980" y="118"/>
                    </a:lnTo>
                    <a:lnTo>
                      <a:pt x="980" y="114"/>
                    </a:lnTo>
                    <a:lnTo>
                      <a:pt x="978" y="114"/>
                    </a:lnTo>
                    <a:lnTo>
                      <a:pt x="976" y="114"/>
                    </a:lnTo>
                    <a:lnTo>
                      <a:pt x="972" y="118"/>
                    </a:lnTo>
                    <a:lnTo>
                      <a:pt x="974" y="118"/>
                    </a:lnTo>
                    <a:lnTo>
                      <a:pt x="974" y="122"/>
                    </a:lnTo>
                    <a:lnTo>
                      <a:pt x="974" y="124"/>
                    </a:lnTo>
                    <a:lnTo>
                      <a:pt x="976" y="124"/>
                    </a:lnTo>
                    <a:lnTo>
                      <a:pt x="978" y="124"/>
                    </a:lnTo>
                    <a:lnTo>
                      <a:pt x="980" y="128"/>
                    </a:lnTo>
                    <a:lnTo>
                      <a:pt x="982" y="130"/>
                    </a:lnTo>
                    <a:close/>
                    <a:moveTo>
                      <a:pt x="990" y="148"/>
                    </a:moveTo>
                    <a:lnTo>
                      <a:pt x="990" y="146"/>
                    </a:lnTo>
                    <a:lnTo>
                      <a:pt x="992" y="144"/>
                    </a:lnTo>
                    <a:lnTo>
                      <a:pt x="996" y="142"/>
                    </a:lnTo>
                    <a:lnTo>
                      <a:pt x="1000" y="142"/>
                    </a:lnTo>
                    <a:lnTo>
                      <a:pt x="1006" y="142"/>
                    </a:lnTo>
                    <a:lnTo>
                      <a:pt x="1008" y="142"/>
                    </a:lnTo>
                    <a:lnTo>
                      <a:pt x="1014" y="142"/>
                    </a:lnTo>
                    <a:lnTo>
                      <a:pt x="1016" y="140"/>
                    </a:lnTo>
                    <a:lnTo>
                      <a:pt x="1020" y="140"/>
                    </a:lnTo>
                    <a:lnTo>
                      <a:pt x="1022" y="140"/>
                    </a:lnTo>
                    <a:lnTo>
                      <a:pt x="1026" y="138"/>
                    </a:lnTo>
                    <a:lnTo>
                      <a:pt x="1022" y="136"/>
                    </a:lnTo>
                    <a:lnTo>
                      <a:pt x="1022" y="134"/>
                    </a:lnTo>
                    <a:lnTo>
                      <a:pt x="1018" y="130"/>
                    </a:lnTo>
                    <a:lnTo>
                      <a:pt x="1014" y="126"/>
                    </a:lnTo>
                    <a:lnTo>
                      <a:pt x="1010" y="126"/>
                    </a:lnTo>
                    <a:lnTo>
                      <a:pt x="1006" y="126"/>
                    </a:lnTo>
                    <a:lnTo>
                      <a:pt x="1004" y="124"/>
                    </a:lnTo>
                    <a:lnTo>
                      <a:pt x="1002" y="124"/>
                    </a:lnTo>
                    <a:lnTo>
                      <a:pt x="1000" y="124"/>
                    </a:lnTo>
                    <a:lnTo>
                      <a:pt x="998" y="122"/>
                    </a:lnTo>
                    <a:lnTo>
                      <a:pt x="996" y="122"/>
                    </a:lnTo>
                    <a:lnTo>
                      <a:pt x="994" y="126"/>
                    </a:lnTo>
                    <a:lnTo>
                      <a:pt x="992" y="130"/>
                    </a:lnTo>
                    <a:lnTo>
                      <a:pt x="992" y="132"/>
                    </a:lnTo>
                    <a:lnTo>
                      <a:pt x="992" y="138"/>
                    </a:lnTo>
                    <a:lnTo>
                      <a:pt x="990" y="144"/>
                    </a:lnTo>
                    <a:lnTo>
                      <a:pt x="988" y="146"/>
                    </a:lnTo>
                    <a:lnTo>
                      <a:pt x="988" y="148"/>
                    </a:lnTo>
                    <a:lnTo>
                      <a:pt x="990" y="148"/>
                    </a:lnTo>
                    <a:close/>
                    <a:moveTo>
                      <a:pt x="930" y="136"/>
                    </a:moveTo>
                    <a:lnTo>
                      <a:pt x="932" y="138"/>
                    </a:lnTo>
                    <a:lnTo>
                      <a:pt x="932" y="140"/>
                    </a:lnTo>
                    <a:lnTo>
                      <a:pt x="936" y="140"/>
                    </a:lnTo>
                    <a:lnTo>
                      <a:pt x="938" y="140"/>
                    </a:lnTo>
                    <a:lnTo>
                      <a:pt x="940" y="142"/>
                    </a:lnTo>
                    <a:lnTo>
                      <a:pt x="944" y="144"/>
                    </a:lnTo>
                    <a:lnTo>
                      <a:pt x="944" y="144"/>
                    </a:lnTo>
                    <a:lnTo>
                      <a:pt x="944" y="142"/>
                    </a:lnTo>
                    <a:lnTo>
                      <a:pt x="942" y="138"/>
                    </a:lnTo>
                    <a:lnTo>
                      <a:pt x="938" y="138"/>
                    </a:lnTo>
                    <a:lnTo>
                      <a:pt x="936" y="138"/>
                    </a:lnTo>
                    <a:lnTo>
                      <a:pt x="932" y="136"/>
                    </a:lnTo>
                    <a:lnTo>
                      <a:pt x="930" y="134"/>
                    </a:lnTo>
                    <a:lnTo>
                      <a:pt x="930" y="136"/>
                    </a:lnTo>
                    <a:close/>
                    <a:moveTo>
                      <a:pt x="1008" y="214"/>
                    </a:moveTo>
                    <a:lnTo>
                      <a:pt x="1012" y="216"/>
                    </a:lnTo>
                    <a:lnTo>
                      <a:pt x="1014" y="216"/>
                    </a:lnTo>
                    <a:lnTo>
                      <a:pt x="1014" y="216"/>
                    </a:lnTo>
                    <a:lnTo>
                      <a:pt x="1016" y="214"/>
                    </a:lnTo>
                    <a:lnTo>
                      <a:pt x="1018" y="214"/>
                    </a:lnTo>
                    <a:lnTo>
                      <a:pt x="1016" y="212"/>
                    </a:lnTo>
                    <a:lnTo>
                      <a:pt x="1016" y="208"/>
                    </a:lnTo>
                    <a:lnTo>
                      <a:pt x="1014" y="210"/>
                    </a:lnTo>
                    <a:lnTo>
                      <a:pt x="1014" y="212"/>
                    </a:lnTo>
                    <a:lnTo>
                      <a:pt x="1012" y="214"/>
                    </a:lnTo>
                    <a:lnTo>
                      <a:pt x="1008" y="214"/>
                    </a:lnTo>
                    <a:lnTo>
                      <a:pt x="1008" y="214"/>
                    </a:lnTo>
                    <a:close/>
                    <a:moveTo>
                      <a:pt x="1284" y="192"/>
                    </a:moveTo>
                    <a:lnTo>
                      <a:pt x="1284" y="192"/>
                    </a:lnTo>
                    <a:lnTo>
                      <a:pt x="1284" y="190"/>
                    </a:lnTo>
                    <a:lnTo>
                      <a:pt x="1284" y="188"/>
                    </a:lnTo>
                    <a:lnTo>
                      <a:pt x="1282" y="188"/>
                    </a:lnTo>
                    <a:lnTo>
                      <a:pt x="1282" y="188"/>
                    </a:lnTo>
                    <a:lnTo>
                      <a:pt x="1284" y="192"/>
                    </a:lnTo>
                    <a:close/>
                    <a:moveTo>
                      <a:pt x="1282" y="194"/>
                    </a:moveTo>
                    <a:lnTo>
                      <a:pt x="1282" y="194"/>
                    </a:lnTo>
                    <a:lnTo>
                      <a:pt x="1282" y="192"/>
                    </a:lnTo>
                    <a:lnTo>
                      <a:pt x="1282" y="190"/>
                    </a:lnTo>
                    <a:lnTo>
                      <a:pt x="1280" y="190"/>
                    </a:lnTo>
                    <a:lnTo>
                      <a:pt x="1280" y="192"/>
                    </a:lnTo>
                    <a:lnTo>
                      <a:pt x="1282" y="194"/>
                    </a:lnTo>
                    <a:close/>
                    <a:moveTo>
                      <a:pt x="1280" y="194"/>
                    </a:moveTo>
                    <a:lnTo>
                      <a:pt x="1282" y="198"/>
                    </a:lnTo>
                    <a:lnTo>
                      <a:pt x="1282" y="200"/>
                    </a:lnTo>
                    <a:lnTo>
                      <a:pt x="1284" y="200"/>
                    </a:lnTo>
                    <a:lnTo>
                      <a:pt x="1282" y="196"/>
                    </a:lnTo>
                    <a:lnTo>
                      <a:pt x="1280" y="194"/>
                    </a:lnTo>
                    <a:lnTo>
                      <a:pt x="1280" y="194"/>
                    </a:lnTo>
                    <a:lnTo>
                      <a:pt x="1280" y="194"/>
                    </a:lnTo>
                    <a:close/>
                    <a:moveTo>
                      <a:pt x="1274" y="194"/>
                    </a:moveTo>
                    <a:lnTo>
                      <a:pt x="1274" y="196"/>
                    </a:lnTo>
                    <a:lnTo>
                      <a:pt x="1276" y="198"/>
                    </a:lnTo>
                    <a:lnTo>
                      <a:pt x="1278" y="196"/>
                    </a:lnTo>
                    <a:lnTo>
                      <a:pt x="1278" y="196"/>
                    </a:lnTo>
                    <a:lnTo>
                      <a:pt x="1278" y="194"/>
                    </a:lnTo>
                    <a:lnTo>
                      <a:pt x="1276" y="192"/>
                    </a:lnTo>
                    <a:lnTo>
                      <a:pt x="1276" y="192"/>
                    </a:lnTo>
                    <a:lnTo>
                      <a:pt x="1274" y="194"/>
                    </a:lnTo>
                    <a:close/>
                    <a:moveTo>
                      <a:pt x="1342" y="166"/>
                    </a:moveTo>
                    <a:lnTo>
                      <a:pt x="1344" y="166"/>
                    </a:lnTo>
                    <a:lnTo>
                      <a:pt x="1346" y="166"/>
                    </a:lnTo>
                    <a:lnTo>
                      <a:pt x="1348" y="164"/>
                    </a:lnTo>
                    <a:lnTo>
                      <a:pt x="1348" y="160"/>
                    </a:lnTo>
                    <a:lnTo>
                      <a:pt x="1346" y="158"/>
                    </a:lnTo>
                    <a:lnTo>
                      <a:pt x="1346" y="158"/>
                    </a:lnTo>
                    <a:lnTo>
                      <a:pt x="1346" y="156"/>
                    </a:lnTo>
                    <a:lnTo>
                      <a:pt x="1344" y="154"/>
                    </a:lnTo>
                    <a:lnTo>
                      <a:pt x="1342" y="154"/>
                    </a:lnTo>
                    <a:lnTo>
                      <a:pt x="1340" y="154"/>
                    </a:lnTo>
                    <a:lnTo>
                      <a:pt x="1338" y="154"/>
                    </a:lnTo>
                    <a:lnTo>
                      <a:pt x="1336" y="154"/>
                    </a:lnTo>
                    <a:lnTo>
                      <a:pt x="1336" y="154"/>
                    </a:lnTo>
                    <a:lnTo>
                      <a:pt x="1334" y="154"/>
                    </a:lnTo>
                    <a:lnTo>
                      <a:pt x="1334" y="156"/>
                    </a:lnTo>
                    <a:lnTo>
                      <a:pt x="1332" y="156"/>
                    </a:lnTo>
                    <a:lnTo>
                      <a:pt x="1332" y="158"/>
                    </a:lnTo>
                    <a:lnTo>
                      <a:pt x="1332" y="162"/>
                    </a:lnTo>
                    <a:lnTo>
                      <a:pt x="1334" y="162"/>
                    </a:lnTo>
                    <a:lnTo>
                      <a:pt x="1336" y="162"/>
                    </a:lnTo>
                    <a:lnTo>
                      <a:pt x="1338" y="164"/>
                    </a:lnTo>
                    <a:lnTo>
                      <a:pt x="1342" y="166"/>
                    </a:lnTo>
                    <a:close/>
                    <a:moveTo>
                      <a:pt x="1356" y="160"/>
                    </a:moveTo>
                    <a:lnTo>
                      <a:pt x="1358" y="158"/>
                    </a:lnTo>
                    <a:lnTo>
                      <a:pt x="1360" y="156"/>
                    </a:lnTo>
                    <a:lnTo>
                      <a:pt x="1356" y="158"/>
                    </a:lnTo>
                    <a:lnTo>
                      <a:pt x="1356" y="158"/>
                    </a:lnTo>
                    <a:lnTo>
                      <a:pt x="1356" y="160"/>
                    </a:lnTo>
                    <a:close/>
                    <a:moveTo>
                      <a:pt x="1374" y="820"/>
                    </a:moveTo>
                    <a:lnTo>
                      <a:pt x="1374" y="816"/>
                    </a:lnTo>
                    <a:lnTo>
                      <a:pt x="1374" y="814"/>
                    </a:lnTo>
                    <a:lnTo>
                      <a:pt x="1374" y="812"/>
                    </a:lnTo>
                    <a:lnTo>
                      <a:pt x="1372" y="808"/>
                    </a:lnTo>
                    <a:lnTo>
                      <a:pt x="1372" y="804"/>
                    </a:lnTo>
                    <a:lnTo>
                      <a:pt x="1374" y="802"/>
                    </a:lnTo>
                    <a:lnTo>
                      <a:pt x="1376" y="804"/>
                    </a:lnTo>
                    <a:lnTo>
                      <a:pt x="1376" y="806"/>
                    </a:lnTo>
                    <a:lnTo>
                      <a:pt x="1378" y="806"/>
                    </a:lnTo>
                    <a:lnTo>
                      <a:pt x="1382" y="806"/>
                    </a:lnTo>
                    <a:lnTo>
                      <a:pt x="1382" y="804"/>
                    </a:lnTo>
                    <a:lnTo>
                      <a:pt x="1384" y="804"/>
                    </a:lnTo>
                    <a:lnTo>
                      <a:pt x="1384" y="806"/>
                    </a:lnTo>
                    <a:lnTo>
                      <a:pt x="1384" y="806"/>
                    </a:lnTo>
                    <a:lnTo>
                      <a:pt x="1384" y="808"/>
                    </a:lnTo>
                    <a:lnTo>
                      <a:pt x="1386" y="812"/>
                    </a:lnTo>
                    <a:lnTo>
                      <a:pt x="1388" y="814"/>
                    </a:lnTo>
                    <a:lnTo>
                      <a:pt x="1388" y="814"/>
                    </a:lnTo>
                    <a:lnTo>
                      <a:pt x="1388" y="814"/>
                    </a:lnTo>
                    <a:lnTo>
                      <a:pt x="1388" y="812"/>
                    </a:lnTo>
                    <a:lnTo>
                      <a:pt x="1388" y="810"/>
                    </a:lnTo>
                    <a:lnTo>
                      <a:pt x="1388" y="806"/>
                    </a:lnTo>
                    <a:lnTo>
                      <a:pt x="1386" y="804"/>
                    </a:lnTo>
                    <a:lnTo>
                      <a:pt x="1386" y="800"/>
                    </a:lnTo>
                    <a:lnTo>
                      <a:pt x="1384" y="800"/>
                    </a:lnTo>
                    <a:lnTo>
                      <a:pt x="1382" y="800"/>
                    </a:lnTo>
                    <a:lnTo>
                      <a:pt x="1382" y="800"/>
                    </a:lnTo>
                    <a:lnTo>
                      <a:pt x="1378" y="798"/>
                    </a:lnTo>
                    <a:lnTo>
                      <a:pt x="1378" y="794"/>
                    </a:lnTo>
                    <a:lnTo>
                      <a:pt x="1376" y="792"/>
                    </a:lnTo>
                    <a:lnTo>
                      <a:pt x="1372" y="788"/>
                    </a:lnTo>
                    <a:lnTo>
                      <a:pt x="1370" y="788"/>
                    </a:lnTo>
                    <a:lnTo>
                      <a:pt x="1368" y="786"/>
                    </a:lnTo>
                    <a:lnTo>
                      <a:pt x="1368" y="782"/>
                    </a:lnTo>
                    <a:lnTo>
                      <a:pt x="1366" y="778"/>
                    </a:lnTo>
                    <a:lnTo>
                      <a:pt x="1366" y="776"/>
                    </a:lnTo>
                    <a:lnTo>
                      <a:pt x="1366" y="772"/>
                    </a:lnTo>
                    <a:lnTo>
                      <a:pt x="1364" y="766"/>
                    </a:lnTo>
                    <a:lnTo>
                      <a:pt x="1364" y="764"/>
                    </a:lnTo>
                    <a:lnTo>
                      <a:pt x="1364" y="760"/>
                    </a:lnTo>
                    <a:lnTo>
                      <a:pt x="1364" y="758"/>
                    </a:lnTo>
                    <a:lnTo>
                      <a:pt x="1362" y="754"/>
                    </a:lnTo>
                    <a:lnTo>
                      <a:pt x="1362" y="752"/>
                    </a:lnTo>
                    <a:lnTo>
                      <a:pt x="1364" y="750"/>
                    </a:lnTo>
                    <a:lnTo>
                      <a:pt x="1364" y="750"/>
                    </a:lnTo>
                    <a:lnTo>
                      <a:pt x="1364" y="750"/>
                    </a:lnTo>
                    <a:lnTo>
                      <a:pt x="1366" y="750"/>
                    </a:lnTo>
                    <a:lnTo>
                      <a:pt x="1368" y="750"/>
                    </a:lnTo>
                    <a:lnTo>
                      <a:pt x="1372" y="750"/>
                    </a:lnTo>
                    <a:lnTo>
                      <a:pt x="1374" y="750"/>
                    </a:lnTo>
                    <a:lnTo>
                      <a:pt x="1376" y="754"/>
                    </a:lnTo>
                    <a:lnTo>
                      <a:pt x="1378" y="756"/>
                    </a:lnTo>
                    <a:lnTo>
                      <a:pt x="1382" y="758"/>
                    </a:lnTo>
                    <a:lnTo>
                      <a:pt x="1382" y="760"/>
                    </a:lnTo>
                    <a:lnTo>
                      <a:pt x="1384" y="762"/>
                    </a:lnTo>
                    <a:lnTo>
                      <a:pt x="1382" y="758"/>
                    </a:lnTo>
                    <a:lnTo>
                      <a:pt x="1380" y="754"/>
                    </a:lnTo>
                    <a:lnTo>
                      <a:pt x="1378" y="752"/>
                    </a:lnTo>
                    <a:lnTo>
                      <a:pt x="1374" y="750"/>
                    </a:lnTo>
                    <a:lnTo>
                      <a:pt x="1374" y="746"/>
                    </a:lnTo>
                    <a:lnTo>
                      <a:pt x="1374" y="744"/>
                    </a:lnTo>
                    <a:lnTo>
                      <a:pt x="1372" y="744"/>
                    </a:lnTo>
                    <a:lnTo>
                      <a:pt x="1370" y="738"/>
                    </a:lnTo>
                    <a:lnTo>
                      <a:pt x="1368" y="736"/>
                    </a:lnTo>
                    <a:lnTo>
                      <a:pt x="1366" y="736"/>
                    </a:lnTo>
                    <a:lnTo>
                      <a:pt x="1366" y="732"/>
                    </a:lnTo>
                    <a:lnTo>
                      <a:pt x="1362" y="728"/>
                    </a:lnTo>
                    <a:lnTo>
                      <a:pt x="1360" y="722"/>
                    </a:lnTo>
                    <a:lnTo>
                      <a:pt x="1358" y="720"/>
                    </a:lnTo>
                    <a:lnTo>
                      <a:pt x="1354" y="714"/>
                    </a:lnTo>
                    <a:lnTo>
                      <a:pt x="1352" y="710"/>
                    </a:lnTo>
                    <a:lnTo>
                      <a:pt x="1350" y="708"/>
                    </a:lnTo>
                    <a:lnTo>
                      <a:pt x="1350" y="706"/>
                    </a:lnTo>
                    <a:lnTo>
                      <a:pt x="1348" y="702"/>
                    </a:lnTo>
                    <a:lnTo>
                      <a:pt x="1346" y="702"/>
                    </a:lnTo>
                    <a:lnTo>
                      <a:pt x="1346" y="704"/>
                    </a:lnTo>
                    <a:lnTo>
                      <a:pt x="1346" y="704"/>
                    </a:lnTo>
                    <a:lnTo>
                      <a:pt x="1346" y="702"/>
                    </a:lnTo>
                    <a:lnTo>
                      <a:pt x="1346" y="700"/>
                    </a:lnTo>
                    <a:lnTo>
                      <a:pt x="1344" y="698"/>
                    </a:lnTo>
                    <a:lnTo>
                      <a:pt x="1342" y="698"/>
                    </a:lnTo>
                    <a:lnTo>
                      <a:pt x="1340" y="694"/>
                    </a:lnTo>
                    <a:lnTo>
                      <a:pt x="1340" y="692"/>
                    </a:lnTo>
                    <a:lnTo>
                      <a:pt x="1338" y="690"/>
                    </a:lnTo>
                    <a:lnTo>
                      <a:pt x="1338" y="686"/>
                    </a:lnTo>
                    <a:lnTo>
                      <a:pt x="1338" y="684"/>
                    </a:lnTo>
                    <a:lnTo>
                      <a:pt x="1338" y="686"/>
                    </a:lnTo>
                    <a:lnTo>
                      <a:pt x="1338" y="682"/>
                    </a:lnTo>
                    <a:lnTo>
                      <a:pt x="1338" y="678"/>
                    </a:lnTo>
                    <a:lnTo>
                      <a:pt x="1336" y="674"/>
                    </a:lnTo>
                    <a:lnTo>
                      <a:pt x="1334" y="674"/>
                    </a:lnTo>
                    <a:lnTo>
                      <a:pt x="1332" y="670"/>
                    </a:lnTo>
                    <a:lnTo>
                      <a:pt x="1332" y="670"/>
                    </a:lnTo>
                    <a:lnTo>
                      <a:pt x="1330" y="668"/>
                    </a:lnTo>
                    <a:lnTo>
                      <a:pt x="1330" y="668"/>
                    </a:lnTo>
                    <a:lnTo>
                      <a:pt x="1332" y="666"/>
                    </a:lnTo>
                    <a:lnTo>
                      <a:pt x="1334" y="668"/>
                    </a:lnTo>
                    <a:lnTo>
                      <a:pt x="1336" y="672"/>
                    </a:lnTo>
                    <a:lnTo>
                      <a:pt x="1334" y="668"/>
                    </a:lnTo>
                    <a:lnTo>
                      <a:pt x="1332" y="664"/>
                    </a:lnTo>
                    <a:lnTo>
                      <a:pt x="1330" y="662"/>
                    </a:lnTo>
                    <a:lnTo>
                      <a:pt x="1328" y="662"/>
                    </a:lnTo>
                    <a:lnTo>
                      <a:pt x="1328" y="660"/>
                    </a:lnTo>
                    <a:lnTo>
                      <a:pt x="1322" y="656"/>
                    </a:lnTo>
                    <a:lnTo>
                      <a:pt x="1320" y="654"/>
                    </a:lnTo>
                    <a:lnTo>
                      <a:pt x="1320" y="648"/>
                    </a:lnTo>
                    <a:lnTo>
                      <a:pt x="1320" y="648"/>
                    </a:lnTo>
                    <a:lnTo>
                      <a:pt x="1316" y="646"/>
                    </a:lnTo>
                    <a:lnTo>
                      <a:pt x="1314" y="642"/>
                    </a:lnTo>
                    <a:lnTo>
                      <a:pt x="1312" y="642"/>
                    </a:lnTo>
                    <a:lnTo>
                      <a:pt x="1312" y="642"/>
                    </a:lnTo>
                    <a:lnTo>
                      <a:pt x="1312" y="644"/>
                    </a:lnTo>
                    <a:lnTo>
                      <a:pt x="1314" y="646"/>
                    </a:lnTo>
                    <a:lnTo>
                      <a:pt x="1312" y="646"/>
                    </a:lnTo>
                    <a:lnTo>
                      <a:pt x="1310" y="644"/>
                    </a:lnTo>
                    <a:lnTo>
                      <a:pt x="1308" y="646"/>
                    </a:lnTo>
                    <a:lnTo>
                      <a:pt x="1312" y="648"/>
                    </a:lnTo>
                    <a:lnTo>
                      <a:pt x="1316" y="650"/>
                    </a:lnTo>
                    <a:lnTo>
                      <a:pt x="1316" y="652"/>
                    </a:lnTo>
                    <a:lnTo>
                      <a:pt x="1316" y="656"/>
                    </a:lnTo>
                    <a:lnTo>
                      <a:pt x="1318" y="654"/>
                    </a:lnTo>
                    <a:lnTo>
                      <a:pt x="1318" y="654"/>
                    </a:lnTo>
                    <a:lnTo>
                      <a:pt x="1320" y="656"/>
                    </a:lnTo>
                    <a:lnTo>
                      <a:pt x="1318" y="658"/>
                    </a:lnTo>
                    <a:lnTo>
                      <a:pt x="1318" y="658"/>
                    </a:lnTo>
                    <a:lnTo>
                      <a:pt x="1318" y="660"/>
                    </a:lnTo>
                    <a:lnTo>
                      <a:pt x="1318" y="660"/>
                    </a:lnTo>
                    <a:lnTo>
                      <a:pt x="1320" y="662"/>
                    </a:lnTo>
                    <a:lnTo>
                      <a:pt x="1318" y="664"/>
                    </a:lnTo>
                    <a:lnTo>
                      <a:pt x="1316" y="662"/>
                    </a:lnTo>
                    <a:lnTo>
                      <a:pt x="1314" y="660"/>
                    </a:lnTo>
                    <a:lnTo>
                      <a:pt x="1312" y="662"/>
                    </a:lnTo>
                    <a:lnTo>
                      <a:pt x="1312" y="666"/>
                    </a:lnTo>
                    <a:lnTo>
                      <a:pt x="1314" y="668"/>
                    </a:lnTo>
                    <a:lnTo>
                      <a:pt x="1314" y="670"/>
                    </a:lnTo>
                    <a:lnTo>
                      <a:pt x="1318" y="674"/>
                    </a:lnTo>
                    <a:lnTo>
                      <a:pt x="1318" y="678"/>
                    </a:lnTo>
                    <a:lnTo>
                      <a:pt x="1320" y="682"/>
                    </a:lnTo>
                    <a:lnTo>
                      <a:pt x="1320" y="684"/>
                    </a:lnTo>
                    <a:lnTo>
                      <a:pt x="1320" y="688"/>
                    </a:lnTo>
                    <a:lnTo>
                      <a:pt x="1322" y="694"/>
                    </a:lnTo>
                    <a:lnTo>
                      <a:pt x="1324" y="698"/>
                    </a:lnTo>
                    <a:lnTo>
                      <a:pt x="1326" y="700"/>
                    </a:lnTo>
                    <a:lnTo>
                      <a:pt x="1328" y="700"/>
                    </a:lnTo>
                    <a:lnTo>
                      <a:pt x="1326" y="702"/>
                    </a:lnTo>
                    <a:lnTo>
                      <a:pt x="1332" y="708"/>
                    </a:lnTo>
                    <a:lnTo>
                      <a:pt x="1334" y="708"/>
                    </a:lnTo>
                    <a:lnTo>
                      <a:pt x="1338" y="712"/>
                    </a:lnTo>
                    <a:lnTo>
                      <a:pt x="1338" y="716"/>
                    </a:lnTo>
                    <a:lnTo>
                      <a:pt x="1338" y="720"/>
                    </a:lnTo>
                    <a:lnTo>
                      <a:pt x="1340" y="722"/>
                    </a:lnTo>
                    <a:lnTo>
                      <a:pt x="1340" y="724"/>
                    </a:lnTo>
                    <a:lnTo>
                      <a:pt x="1342" y="726"/>
                    </a:lnTo>
                    <a:lnTo>
                      <a:pt x="1344" y="730"/>
                    </a:lnTo>
                    <a:lnTo>
                      <a:pt x="1344" y="730"/>
                    </a:lnTo>
                    <a:lnTo>
                      <a:pt x="1344" y="732"/>
                    </a:lnTo>
                    <a:lnTo>
                      <a:pt x="1346" y="736"/>
                    </a:lnTo>
                    <a:lnTo>
                      <a:pt x="1346" y="738"/>
                    </a:lnTo>
                    <a:lnTo>
                      <a:pt x="1348" y="742"/>
                    </a:lnTo>
                    <a:lnTo>
                      <a:pt x="1348" y="746"/>
                    </a:lnTo>
                    <a:lnTo>
                      <a:pt x="1350" y="748"/>
                    </a:lnTo>
                    <a:lnTo>
                      <a:pt x="1348" y="750"/>
                    </a:lnTo>
                    <a:lnTo>
                      <a:pt x="1350" y="754"/>
                    </a:lnTo>
                    <a:lnTo>
                      <a:pt x="1352" y="760"/>
                    </a:lnTo>
                    <a:lnTo>
                      <a:pt x="1350" y="762"/>
                    </a:lnTo>
                    <a:lnTo>
                      <a:pt x="1352" y="764"/>
                    </a:lnTo>
                    <a:lnTo>
                      <a:pt x="1354" y="766"/>
                    </a:lnTo>
                    <a:lnTo>
                      <a:pt x="1358" y="772"/>
                    </a:lnTo>
                    <a:lnTo>
                      <a:pt x="1358" y="774"/>
                    </a:lnTo>
                    <a:lnTo>
                      <a:pt x="1360" y="778"/>
                    </a:lnTo>
                    <a:lnTo>
                      <a:pt x="1360" y="784"/>
                    </a:lnTo>
                    <a:lnTo>
                      <a:pt x="1360" y="788"/>
                    </a:lnTo>
                    <a:lnTo>
                      <a:pt x="1362" y="792"/>
                    </a:lnTo>
                    <a:lnTo>
                      <a:pt x="1362" y="794"/>
                    </a:lnTo>
                    <a:lnTo>
                      <a:pt x="1366" y="798"/>
                    </a:lnTo>
                    <a:lnTo>
                      <a:pt x="1366" y="800"/>
                    </a:lnTo>
                    <a:lnTo>
                      <a:pt x="1366" y="804"/>
                    </a:lnTo>
                    <a:lnTo>
                      <a:pt x="1366" y="808"/>
                    </a:lnTo>
                    <a:lnTo>
                      <a:pt x="1366" y="812"/>
                    </a:lnTo>
                    <a:lnTo>
                      <a:pt x="1368" y="814"/>
                    </a:lnTo>
                    <a:lnTo>
                      <a:pt x="1370" y="818"/>
                    </a:lnTo>
                    <a:lnTo>
                      <a:pt x="1374" y="820"/>
                    </a:lnTo>
                    <a:close/>
                    <a:moveTo>
                      <a:pt x="1248" y="646"/>
                    </a:moveTo>
                    <a:lnTo>
                      <a:pt x="1250" y="646"/>
                    </a:lnTo>
                    <a:lnTo>
                      <a:pt x="1250" y="644"/>
                    </a:lnTo>
                    <a:lnTo>
                      <a:pt x="1250" y="642"/>
                    </a:lnTo>
                    <a:lnTo>
                      <a:pt x="1252" y="644"/>
                    </a:lnTo>
                    <a:lnTo>
                      <a:pt x="1252" y="646"/>
                    </a:lnTo>
                    <a:lnTo>
                      <a:pt x="1256" y="646"/>
                    </a:lnTo>
                    <a:lnTo>
                      <a:pt x="1256" y="644"/>
                    </a:lnTo>
                    <a:lnTo>
                      <a:pt x="1256" y="642"/>
                    </a:lnTo>
                    <a:lnTo>
                      <a:pt x="1256" y="642"/>
                    </a:lnTo>
                    <a:lnTo>
                      <a:pt x="1256" y="640"/>
                    </a:lnTo>
                    <a:lnTo>
                      <a:pt x="1258" y="638"/>
                    </a:lnTo>
                    <a:lnTo>
                      <a:pt x="1258" y="638"/>
                    </a:lnTo>
                    <a:lnTo>
                      <a:pt x="1256" y="638"/>
                    </a:lnTo>
                    <a:lnTo>
                      <a:pt x="1256" y="638"/>
                    </a:lnTo>
                    <a:lnTo>
                      <a:pt x="1254" y="640"/>
                    </a:lnTo>
                    <a:lnTo>
                      <a:pt x="1254" y="638"/>
                    </a:lnTo>
                    <a:lnTo>
                      <a:pt x="1256" y="638"/>
                    </a:lnTo>
                    <a:lnTo>
                      <a:pt x="1256" y="636"/>
                    </a:lnTo>
                    <a:lnTo>
                      <a:pt x="1254" y="636"/>
                    </a:lnTo>
                    <a:lnTo>
                      <a:pt x="1252" y="636"/>
                    </a:lnTo>
                    <a:lnTo>
                      <a:pt x="1250" y="636"/>
                    </a:lnTo>
                    <a:lnTo>
                      <a:pt x="1248" y="636"/>
                    </a:lnTo>
                    <a:lnTo>
                      <a:pt x="1248" y="638"/>
                    </a:lnTo>
                    <a:lnTo>
                      <a:pt x="1246" y="640"/>
                    </a:lnTo>
                    <a:lnTo>
                      <a:pt x="1246" y="642"/>
                    </a:lnTo>
                    <a:lnTo>
                      <a:pt x="1248" y="646"/>
                    </a:lnTo>
                    <a:close/>
                    <a:moveTo>
                      <a:pt x="1240" y="644"/>
                    </a:moveTo>
                    <a:lnTo>
                      <a:pt x="1242" y="642"/>
                    </a:lnTo>
                    <a:lnTo>
                      <a:pt x="1242" y="642"/>
                    </a:lnTo>
                    <a:lnTo>
                      <a:pt x="1242" y="642"/>
                    </a:lnTo>
                    <a:lnTo>
                      <a:pt x="1244" y="642"/>
                    </a:lnTo>
                    <a:lnTo>
                      <a:pt x="1244" y="642"/>
                    </a:lnTo>
                    <a:lnTo>
                      <a:pt x="1244" y="640"/>
                    </a:lnTo>
                    <a:lnTo>
                      <a:pt x="1244" y="638"/>
                    </a:lnTo>
                    <a:lnTo>
                      <a:pt x="1244" y="638"/>
                    </a:lnTo>
                    <a:lnTo>
                      <a:pt x="1242" y="638"/>
                    </a:lnTo>
                    <a:lnTo>
                      <a:pt x="1242" y="638"/>
                    </a:lnTo>
                    <a:lnTo>
                      <a:pt x="1240" y="640"/>
                    </a:lnTo>
                    <a:lnTo>
                      <a:pt x="1240" y="642"/>
                    </a:lnTo>
                    <a:lnTo>
                      <a:pt x="1240" y="644"/>
                    </a:lnTo>
                    <a:close/>
                    <a:moveTo>
                      <a:pt x="1256" y="652"/>
                    </a:moveTo>
                    <a:lnTo>
                      <a:pt x="1258" y="652"/>
                    </a:lnTo>
                    <a:lnTo>
                      <a:pt x="1258" y="652"/>
                    </a:lnTo>
                    <a:lnTo>
                      <a:pt x="1260" y="650"/>
                    </a:lnTo>
                    <a:lnTo>
                      <a:pt x="1258" y="648"/>
                    </a:lnTo>
                    <a:lnTo>
                      <a:pt x="1258" y="648"/>
                    </a:lnTo>
                    <a:lnTo>
                      <a:pt x="1258" y="650"/>
                    </a:lnTo>
                    <a:lnTo>
                      <a:pt x="1256" y="652"/>
                    </a:lnTo>
                    <a:close/>
                    <a:moveTo>
                      <a:pt x="1254" y="648"/>
                    </a:moveTo>
                    <a:lnTo>
                      <a:pt x="1254" y="650"/>
                    </a:lnTo>
                    <a:lnTo>
                      <a:pt x="1256" y="652"/>
                    </a:lnTo>
                    <a:lnTo>
                      <a:pt x="1256" y="650"/>
                    </a:lnTo>
                    <a:lnTo>
                      <a:pt x="1256" y="648"/>
                    </a:lnTo>
                    <a:lnTo>
                      <a:pt x="1256" y="648"/>
                    </a:lnTo>
                    <a:lnTo>
                      <a:pt x="1254" y="648"/>
                    </a:lnTo>
                    <a:close/>
                    <a:moveTo>
                      <a:pt x="1256" y="660"/>
                    </a:moveTo>
                    <a:lnTo>
                      <a:pt x="1256" y="658"/>
                    </a:lnTo>
                    <a:lnTo>
                      <a:pt x="1258" y="658"/>
                    </a:lnTo>
                    <a:lnTo>
                      <a:pt x="1258" y="656"/>
                    </a:lnTo>
                    <a:lnTo>
                      <a:pt x="1258" y="654"/>
                    </a:lnTo>
                    <a:lnTo>
                      <a:pt x="1258" y="654"/>
                    </a:lnTo>
                    <a:lnTo>
                      <a:pt x="1256" y="654"/>
                    </a:lnTo>
                    <a:lnTo>
                      <a:pt x="1254" y="656"/>
                    </a:lnTo>
                    <a:lnTo>
                      <a:pt x="1254" y="658"/>
                    </a:lnTo>
                    <a:lnTo>
                      <a:pt x="1256" y="660"/>
                    </a:lnTo>
                    <a:close/>
                    <a:moveTo>
                      <a:pt x="1350" y="516"/>
                    </a:moveTo>
                    <a:lnTo>
                      <a:pt x="1350" y="516"/>
                    </a:lnTo>
                    <a:lnTo>
                      <a:pt x="1352" y="514"/>
                    </a:lnTo>
                    <a:lnTo>
                      <a:pt x="1352" y="512"/>
                    </a:lnTo>
                    <a:lnTo>
                      <a:pt x="1350" y="512"/>
                    </a:lnTo>
                    <a:lnTo>
                      <a:pt x="1350" y="514"/>
                    </a:lnTo>
                    <a:lnTo>
                      <a:pt x="1350" y="516"/>
                    </a:lnTo>
                    <a:close/>
                    <a:moveTo>
                      <a:pt x="1500" y="500"/>
                    </a:moveTo>
                    <a:lnTo>
                      <a:pt x="1500" y="500"/>
                    </a:lnTo>
                    <a:lnTo>
                      <a:pt x="1500" y="498"/>
                    </a:lnTo>
                    <a:lnTo>
                      <a:pt x="1500" y="496"/>
                    </a:lnTo>
                    <a:lnTo>
                      <a:pt x="1500" y="494"/>
                    </a:lnTo>
                    <a:lnTo>
                      <a:pt x="1500" y="494"/>
                    </a:lnTo>
                    <a:lnTo>
                      <a:pt x="1500" y="490"/>
                    </a:lnTo>
                    <a:lnTo>
                      <a:pt x="1502" y="488"/>
                    </a:lnTo>
                    <a:lnTo>
                      <a:pt x="1506" y="486"/>
                    </a:lnTo>
                    <a:lnTo>
                      <a:pt x="1506" y="486"/>
                    </a:lnTo>
                    <a:lnTo>
                      <a:pt x="1506" y="482"/>
                    </a:lnTo>
                    <a:lnTo>
                      <a:pt x="1506" y="480"/>
                    </a:lnTo>
                    <a:lnTo>
                      <a:pt x="1502" y="476"/>
                    </a:lnTo>
                    <a:lnTo>
                      <a:pt x="1500" y="476"/>
                    </a:lnTo>
                    <a:lnTo>
                      <a:pt x="1500" y="476"/>
                    </a:lnTo>
                    <a:lnTo>
                      <a:pt x="1500" y="478"/>
                    </a:lnTo>
                    <a:lnTo>
                      <a:pt x="1498" y="478"/>
                    </a:lnTo>
                    <a:lnTo>
                      <a:pt x="1496" y="482"/>
                    </a:lnTo>
                    <a:lnTo>
                      <a:pt x="1494" y="482"/>
                    </a:lnTo>
                    <a:lnTo>
                      <a:pt x="1492" y="486"/>
                    </a:lnTo>
                    <a:lnTo>
                      <a:pt x="1494" y="486"/>
                    </a:lnTo>
                    <a:lnTo>
                      <a:pt x="1496" y="484"/>
                    </a:lnTo>
                    <a:lnTo>
                      <a:pt x="1496" y="484"/>
                    </a:lnTo>
                    <a:lnTo>
                      <a:pt x="1496" y="486"/>
                    </a:lnTo>
                    <a:lnTo>
                      <a:pt x="1496" y="490"/>
                    </a:lnTo>
                    <a:lnTo>
                      <a:pt x="1498" y="492"/>
                    </a:lnTo>
                    <a:lnTo>
                      <a:pt x="1498" y="496"/>
                    </a:lnTo>
                    <a:lnTo>
                      <a:pt x="1498" y="496"/>
                    </a:lnTo>
                    <a:lnTo>
                      <a:pt x="1498" y="498"/>
                    </a:lnTo>
                    <a:lnTo>
                      <a:pt x="1500" y="500"/>
                    </a:lnTo>
                    <a:close/>
                    <a:moveTo>
                      <a:pt x="1588" y="578"/>
                    </a:moveTo>
                    <a:lnTo>
                      <a:pt x="1590" y="580"/>
                    </a:lnTo>
                    <a:lnTo>
                      <a:pt x="1592" y="580"/>
                    </a:lnTo>
                    <a:lnTo>
                      <a:pt x="1594" y="582"/>
                    </a:lnTo>
                    <a:lnTo>
                      <a:pt x="1598" y="584"/>
                    </a:lnTo>
                    <a:lnTo>
                      <a:pt x="1600" y="584"/>
                    </a:lnTo>
                    <a:lnTo>
                      <a:pt x="1604" y="584"/>
                    </a:lnTo>
                    <a:lnTo>
                      <a:pt x="1602" y="584"/>
                    </a:lnTo>
                    <a:lnTo>
                      <a:pt x="1598" y="582"/>
                    </a:lnTo>
                    <a:lnTo>
                      <a:pt x="1596" y="580"/>
                    </a:lnTo>
                    <a:lnTo>
                      <a:pt x="1594" y="580"/>
                    </a:lnTo>
                    <a:lnTo>
                      <a:pt x="1592" y="578"/>
                    </a:lnTo>
                    <a:lnTo>
                      <a:pt x="1590" y="578"/>
                    </a:lnTo>
                    <a:lnTo>
                      <a:pt x="1588" y="578"/>
                    </a:lnTo>
                    <a:close/>
                    <a:moveTo>
                      <a:pt x="1562" y="572"/>
                    </a:moveTo>
                    <a:lnTo>
                      <a:pt x="1564" y="572"/>
                    </a:lnTo>
                    <a:lnTo>
                      <a:pt x="1566" y="572"/>
                    </a:lnTo>
                    <a:lnTo>
                      <a:pt x="1568" y="574"/>
                    </a:lnTo>
                    <a:lnTo>
                      <a:pt x="1568" y="576"/>
                    </a:lnTo>
                    <a:lnTo>
                      <a:pt x="1570" y="578"/>
                    </a:lnTo>
                    <a:lnTo>
                      <a:pt x="1572" y="578"/>
                    </a:lnTo>
                    <a:lnTo>
                      <a:pt x="1574" y="580"/>
                    </a:lnTo>
                    <a:lnTo>
                      <a:pt x="1576" y="582"/>
                    </a:lnTo>
                    <a:lnTo>
                      <a:pt x="1576" y="580"/>
                    </a:lnTo>
                    <a:lnTo>
                      <a:pt x="1578" y="584"/>
                    </a:lnTo>
                    <a:lnTo>
                      <a:pt x="1582" y="584"/>
                    </a:lnTo>
                    <a:lnTo>
                      <a:pt x="1582" y="582"/>
                    </a:lnTo>
                    <a:lnTo>
                      <a:pt x="1580" y="580"/>
                    </a:lnTo>
                    <a:lnTo>
                      <a:pt x="1578" y="578"/>
                    </a:lnTo>
                    <a:lnTo>
                      <a:pt x="1574" y="576"/>
                    </a:lnTo>
                    <a:lnTo>
                      <a:pt x="1574" y="574"/>
                    </a:lnTo>
                    <a:lnTo>
                      <a:pt x="1572" y="574"/>
                    </a:lnTo>
                    <a:lnTo>
                      <a:pt x="1570" y="570"/>
                    </a:lnTo>
                    <a:lnTo>
                      <a:pt x="1570" y="570"/>
                    </a:lnTo>
                    <a:lnTo>
                      <a:pt x="1570" y="568"/>
                    </a:lnTo>
                    <a:lnTo>
                      <a:pt x="1568" y="568"/>
                    </a:lnTo>
                    <a:lnTo>
                      <a:pt x="1566" y="568"/>
                    </a:lnTo>
                    <a:lnTo>
                      <a:pt x="1564" y="568"/>
                    </a:lnTo>
                    <a:lnTo>
                      <a:pt x="1562" y="570"/>
                    </a:lnTo>
                    <a:lnTo>
                      <a:pt x="1562" y="572"/>
                    </a:lnTo>
                    <a:close/>
                    <a:moveTo>
                      <a:pt x="1502" y="700"/>
                    </a:moveTo>
                    <a:lnTo>
                      <a:pt x="1504" y="700"/>
                    </a:lnTo>
                    <a:lnTo>
                      <a:pt x="1504" y="698"/>
                    </a:lnTo>
                    <a:lnTo>
                      <a:pt x="1504" y="696"/>
                    </a:lnTo>
                    <a:lnTo>
                      <a:pt x="1502" y="694"/>
                    </a:lnTo>
                    <a:lnTo>
                      <a:pt x="1500" y="696"/>
                    </a:lnTo>
                    <a:lnTo>
                      <a:pt x="1500" y="698"/>
                    </a:lnTo>
                    <a:lnTo>
                      <a:pt x="1502" y="700"/>
                    </a:lnTo>
                    <a:close/>
                    <a:moveTo>
                      <a:pt x="1490" y="696"/>
                    </a:moveTo>
                    <a:lnTo>
                      <a:pt x="1490" y="698"/>
                    </a:lnTo>
                    <a:lnTo>
                      <a:pt x="1490" y="698"/>
                    </a:lnTo>
                    <a:lnTo>
                      <a:pt x="1492" y="698"/>
                    </a:lnTo>
                    <a:lnTo>
                      <a:pt x="1492" y="696"/>
                    </a:lnTo>
                    <a:lnTo>
                      <a:pt x="1490" y="696"/>
                    </a:lnTo>
                    <a:lnTo>
                      <a:pt x="1490" y="696"/>
                    </a:lnTo>
                    <a:close/>
                    <a:moveTo>
                      <a:pt x="1496" y="716"/>
                    </a:moveTo>
                    <a:lnTo>
                      <a:pt x="1498" y="716"/>
                    </a:lnTo>
                    <a:lnTo>
                      <a:pt x="1498" y="714"/>
                    </a:lnTo>
                    <a:lnTo>
                      <a:pt x="1498" y="712"/>
                    </a:lnTo>
                    <a:lnTo>
                      <a:pt x="1500" y="710"/>
                    </a:lnTo>
                    <a:lnTo>
                      <a:pt x="1500" y="708"/>
                    </a:lnTo>
                    <a:lnTo>
                      <a:pt x="1500" y="706"/>
                    </a:lnTo>
                    <a:lnTo>
                      <a:pt x="1500" y="704"/>
                    </a:lnTo>
                    <a:lnTo>
                      <a:pt x="1502" y="702"/>
                    </a:lnTo>
                    <a:lnTo>
                      <a:pt x="1502" y="700"/>
                    </a:lnTo>
                    <a:lnTo>
                      <a:pt x="1498" y="696"/>
                    </a:lnTo>
                    <a:lnTo>
                      <a:pt x="1498" y="700"/>
                    </a:lnTo>
                    <a:lnTo>
                      <a:pt x="1498" y="704"/>
                    </a:lnTo>
                    <a:lnTo>
                      <a:pt x="1498" y="706"/>
                    </a:lnTo>
                    <a:lnTo>
                      <a:pt x="1496" y="706"/>
                    </a:lnTo>
                    <a:lnTo>
                      <a:pt x="1494" y="710"/>
                    </a:lnTo>
                    <a:lnTo>
                      <a:pt x="1492" y="710"/>
                    </a:lnTo>
                    <a:lnTo>
                      <a:pt x="1492" y="710"/>
                    </a:lnTo>
                    <a:lnTo>
                      <a:pt x="1494" y="712"/>
                    </a:lnTo>
                    <a:lnTo>
                      <a:pt x="1494" y="714"/>
                    </a:lnTo>
                    <a:lnTo>
                      <a:pt x="1492" y="714"/>
                    </a:lnTo>
                    <a:lnTo>
                      <a:pt x="1492" y="716"/>
                    </a:lnTo>
                    <a:lnTo>
                      <a:pt x="1496" y="716"/>
                    </a:lnTo>
                    <a:lnTo>
                      <a:pt x="1496" y="716"/>
                    </a:lnTo>
                    <a:close/>
                    <a:moveTo>
                      <a:pt x="1494" y="732"/>
                    </a:moveTo>
                    <a:lnTo>
                      <a:pt x="1494" y="730"/>
                    </a:lnTo>
                    <a:lnTo>
                      <a:pt x="1494" y="728"/>
                    </a:lnTo>
                    <a:lnTo>
                      <a:pt x="1494" y="726"/>
                    </a:lnTo>
                    <a:lnTo>
                      <a:pt x="1492" y="724"/>
                    </a:lnTo>
                    <a:lnTo>
                      <a:pt x="1492" y="728"/>
                    </a:lnTo>
                    <a:lnTo>
                      <a:pt x="1492" y="730"/>
                    </a:lnTo>
                    <a:lnTo>
                      <a:pt x="1494" y="732"/>
                    </a:lnTo>
                    <a:close/>
                    <a:moveTo>
                      <a:pt x="1494" y="736"/>
                    </a:moveTo>
                    <a:lnTo>
                      <a:pt x="1496" y="736"/>
                    </a:lnTo>
                    <a:lnTo>
                      <a:pt x="1496" y="734"/>
                    </a:lnTo>
                    <a:lnTo>
                      <a:pt x="1494" y="734"/>
                    </a:lnTo>
                    <a:lnTo>
                      <a:pt x="1492" y="734"/>
                    </a:lnTo>
                    <a:lnTo>
                      <a:pt x="1492" y="736"/>
                    </a:lnTo>
                    <a:lnTo>
                      <a:pt x="1494" y="736"/>
                    </a:lnTo>
                    <a:close/>
                    <a:moveTo>
                      <a:pt x="1490" y="740"/>
                    </a:moveTo>
                    <a:lnTo>
                      <a:pt x="1490" y="740"/>
                    </a:lnTo>
                    <a:lnTo>
                      <a:pt x="1490" y="738"/>
                    </a:lnTo>
                    <a:lnTo>
                      <a:pt x="1490" y="738"/>
                    </a:lnTo>
                    <a:lnTo>
                      <a:pt x="1488" y="740"/>
                    </a:lnTo>
                    <a:lnTo>
                      <a:pt x="1490" y="740"/>
                    </a:lnTo>
                    <a:close/>
                    <a:moveTo>
                      <a:pt x="1492" y="746"/>
                    </a:moveTo>
                    <a:lnTo>
                      <a:pt x="1492" y="744"/>
                    </a:lnTo>
                    <a:lnTo>
                      <a:pt x="1494" y="744"/>
                    </a:lnTo>
                    <a:lnTo>
                      <a:pt x="1494" y="742"/>
                    </a:lnTo>
                    <a:lnTo>
                      <a:pt x="1492" y="740"/>
                    </a:lnTo>
                    <a:lnTo>
                      <a:pt x="1492" y="742"/>
                    </a:lnTo>
                    <a:lnTo>
                      <a:pt x="1492" y="746"/>
                    </a:lnTo>
                    <a:close/>
                    <a:moveTo>
                      <a:pt x="1488" y="760"/>
                    </a:moveTo>
                    <a:lnTo>
                      <a:pt x="1490" y="760"/>
                    </a:lnTo>
                    <a:lnTo>
                      <a:pt x="1488" y="758"/>
                    </a:lnTo>
                    <a:lnTo>
                      <a:pt x="1488" y="760"/>
                    </a:lnTo>
                    <a:lnTo>
                      <a:pt x="1488" y="760"/>
                    </a:lnTo>
                    <a:close/>
                    <a:moveTo>
                      <a:pt x="1488" y="770"/>
                    </a:moveTo>
                    <a:lnTo>
                      <a:pt x="1488" y="768"/>
                    </a:lnTo>
                    <a:lnTo>
                      <a:pt x="1488" y="766"/>
                    </a:lnTo>
                    <a:lnTo>
                      <a:pt x="1486" y="768"/>
                    </a:lnTo>
                    <a:lnTo>
                      <a:pt x="1488" y="770"/>
                    </a:lnTo>
                    <a:close/>
                    <a:moveTo>
                      <a:pt x="1486" y="772"/>
                    </a:moveTo>
                    <a:lnTo>
                      <a:pt x="1488" y="772"/>
                    </a:lnTo>
                    <a:lnTo>
                      <a:pt x="1488" y="772"/>
                    </a:lnTo>
                    <a:lnTo>
                      <a:pt x="1486" y="772"/>
                    </a:lnTo>
                    <a:close/>
                    <a:moveTo>
                      <a:pt x="1486" y="776"/>
                    </a:moveTo>
                    <a:lnTo>
                      <a:pt x="1486" y="776"/>
                    </a:lnTo>
                    <a:lnTo>
                      <a:pt x="1486" y="776"/>
                    </a:lnTo>
                    <a:lnTo>
                      <a:pt x="1486" y="776"/>
                    </a:lnTo>
                    <a:lnTo>
                      <a:pt x="1486" y="774"/>
                    </a:lnTo>
                    <a:lnTo>
                      <a:pt x="1486" y="776"/>
                    </a:lnTo>
                    <a:close/>
                    <a:moveTo>
                      <a:pt x="1482" y="786"/>
                    </a:moveTo>
                    <a:lnTo>
                      <a:pt x="1484" y="784"/>
                    </a:lnTo>
                    <a:lnTo>
                      <a:pt x="1484" y="780"/>
                    </a:lnTo>
                    <a:lnTo>
                      <a:pt x="1484" y="780"/>
                    </a:lnTo>
                    <a:lnTo>
                      <a:pt x="1484" y="782"/>
                    </a:lnTo>
                    <a:lnTo>
                      <a:pt x="1482" y="786"/>
                    </a:lnTo>
                    <a:lnTo>
                      <a:pt x="1482" y="786"/>
                    </a:lnTo>
                    <a:close/>
                    <a:moveTo>
                      <a:pt x="1462" y="814"/>
                    </a:moveTo>
                    <a:lnTo>
                      <a:pt x="1464" y="814"/>
                    </a:lnTo>
                    <a:lnTo>
                      <a:pt x="1466" y="812"/>
                    </a:lnTo>
                    <a:lnTo>
                      <a:pt x="1468" y="808"/>
                    </a:lnTo>
                    <a:lnTo>
                      <a:pt x="1468" y="808"/>
                    </a:lnTo>
                    <a:lnTo>
                      <a:pt x="1468" y="806"/>
                    </a:lnTo>
                    <a:lnTo>
                      <a:pt x="1470" y="802"/>
                    </a:lnTo>
                    <a:lnTo>
                      <a:pt x="1472" y="800"/>
                    </a:lnTo>
                    <a:lnTo>
                      <a:pt x="1472" y="800"/>
                    </a:lnTo>
                    <a:lnTo>
                      <a:pt x="1468" y="800"/>
                    </a:lnTo>
                    <a:lnTo>
                      <a:pt x="1468" y="802"/>
                    </a:lnTo>
                    <a:lnTo>
                      <a:pt x="1466" y="804"/>
                    </a:lnTo>
                    <a:lnTo>
                      <a:pt x="1466" y="806"/>
                    </a:lnTo>
                    <a:lnTo>
                      <a:pt x="1464" y="806"/>
                    </a:lnTo>
                    <a:lnTo>
                      <a:pt x="1464" y="808"/>
                    </a:lnTo>
                    <a:lnTo>
                      <a:pt x="1462" y="810"/>
                    </a:lnTo>
                    <a:lnTo>
                      <a:pt x="1462" y="814"/>
                    </a:lnTo>
                    <a:close/>
                    <a:moveTo>
                      <a:pt x="1438" y="842"/>
                    </a:moveTo>
                    <a:lnTo>
                      <a:pt x="1440" y="840"/>
                    </a:lnTo>
                    <a:lnTo>
                      <a:pt x="1440" y="838"/>
                    </a:lnTo>
                    <a:lnTo>
                      <a:pt x="1442" y="836"/>
                    </a:lnTo>
                    <a:lnTo>
                      <a:pt x="1442" y="834"/>
                    </a:lnTo>
                    <a:lnTo>
                      <a:pt x="1444" y="832"/>
                    </a:lnTo>
                    <a:lnTo>
                      <a:pt x="1444" y="830"/>
                    </a:lnTo>
                    <a:lnTo>
                      <a:pt x="1444" y="830"/>
                    </a:lnTo>
                    <a:lnTo>
                      <a:pt x="1446" y="830"/>
                    </a:lnTo>
                    <a:lnTo>
                      <a:pt x="1448" y="828"/>
                    </a:lnTo>
                    <a:lnTo>
                      <a:pt x="1450" y="826"/>
                    </a:lnTo>
                    <a:lnTo>
                      <a:pt x="1452" y="822"/>
                    </a:lnTo>
                    <a:lnTo>
                      <a:pt x="1454" y="822"/>
                    </a:lnTo>
                    <a:lnTo>
                      <a:pt x="1456" y="820"/>
                    </a:lnTo>
                    <a:lnTo>
                      <a:pt x="1456" y="818"/>
                    </a:lnTo>
                    <a:lnTo>
                      <a:pt x="1456" y="816"/>
                    </a:lnTo>
                    <a:lnTo>
                      <a:pt x="1454" y="816"/>
                    </a:lnTo>
                    <a:lnTo>
                      <a:pt x="1450" y="820"/>
                    </a:lnTo>
                    <a:lnTo>
                      <a:pt x="1450" y="820"/>
                    </a:lnTo>
                    <a:lnTo>
                      <a:pt x="1450" y="820"/>
                    </a:lnTo>
                    <a:lnTo>
                      <a:pt x="1448" y="822"/>
                    </a:lnTo>
                    <a:lnTo>
                      <a:pt x="1446" y="822"/>
                    </a:lnTo>
                    <a:lnTo>
                      <a:pt x="1444" y="820"/>
                    </a:lnTo>
                    <a:lnTo>
                      <a:pt x="1444" y="820"/>
                    </a:lnTo>
                    <a:lnTo>
                      <a:pt x="1444" y="822"/>
                    </a:lnTo>
                    <a:lnTo>
                      <a:pt x="1444" y="824"/>
                    </a:lnTo>
                    <a:lnTo>
                      <a:pt x="1444" y="826"/>
                    </a:lnTo>
                    <a:lnTo>
                      <a:pt x="1442" y="828"/>
                    </a:lnTo>
                    <a:lnTo>
                      <a:pt x="1440" y="828"/>
                    </a:lnTo>
                    <a:lnTo>
                      <a:pt x="1442" y="830"/>
                    </a:lnTo>
                    <a:lnTo>
                      <a:pt x="1440" y="832"/>
                    </a:lnTo>
                    <a:lnTo>
                      <a:pt x="1438" y="832"/>
                    </a:lnTo>
                    <a:lnTo>
                      <a:pt x="1438" y="834"/>
                    </a:lnTo>
                    <a:lnTo>
                      <a:pt x="1440" y="836"/>
                    </a:lnTo>
                    <a:lnTo>
                      <a:pt x="1438" y="836"/>
                    </a:lnTo>
                    <a:lnTo>
                      <a:pt x="1438" y="838"/>
                    </a:lnTo>
                    <a:lnTo>
                      <a:pt x="1438" y="842"/>
                    </a:lnTo>
                    <a:close/>
                    <a:moveTo>
                      <a:pt x="1428" y="856"/>
                    </a:moveTo>
                    <a:lnTo>
                      <a:pt x="1428" y="854"/>
                    </a:lnTo>
                    <a:lnTo>
                      <a:pt x="1430" y="848"/>
                    </a:lnTo>
                    <a:lnTo>
                      <a:pt x="1430" y="848"/>
                    </a:lnTo>
                    <a:lnTo>
                      <a:pt x="1434" y="844"/>
                    </a:lnTo>
                    <a:lnTo>
                      <a:pt x="1434" y="842"/>
                    </a:lnTo>
                    <a:lnTo>
                      <a:pt x="1434" y="842"/>
                    </a:lnTo>
                    <a:lnTo>
                      <a:pt x="1432" y="842"/>
                    </a:lnTo>
                    <a:lnTo>
                      <a:pt x="1430" y="842"/>
                    </a:lnTo>
                    <a:lnTo>
                      <a:pt x="1430" y="840"/>
                    </a:lnTo>
                    <a:lnTo>
                      <a:pt x="1428" y="842"/>
                    </a:lnTo>
                    <a:lnTo>
                      <a:pt x="1428" y="844"/>
                    </a:lnTo>
                    <a:lnTo>
                      <a:pt x="1428" y="848"/>
                    </a:lnTo>
                    <a:lnTo>
                      <a:pt x="1426" y="850"/>
                    </a:lnTo>
                    <a:lnTo>
                      <a:pt x="1426" y="854"/>
                    </a:lnTo>
                    <a:lnTo>
                      <a:pt x="1426" y="854"/>
                    </a:lnTo>
                    <a:lnTo>
                      <a:pt x="1428" y="856"/>
                    </a:lnTo>
                    <a:close/>
                    <a:moveTo>
                      <a:pt x="26" y="660"/>
                    </a:moveTo>
                    <a:lnTo>
                      <a:pt x="26" y="662"/>
                    </a:lnTo>
                    <a:lnTo>
                      <a:pt x="28" y="664"/>
                    </a:lnTo>
                    <a:lnTo>
                      <a:pt x="28" y="662"/>
                    </a:lnTo>
                    <a:lnTo>
                      <a:pt x="26" y="66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1" name="Phillippines">
                <a:extLst>
                  <a:ext uri="{FF2B5EF4-FFF2-40B4-BE49-F238E27FC236}">
                    <a16:creationId xmlns:a16="http://schemas.microsoft.com/office/drawing/2014/main" id="{059F13EF-7AF0-4EC5-B39D-C84520F57629}"/>
                  </a:ext>
                </a:extLst>
              </p:cNvPr>
              <p:cNvSpPr>
                <a:spLocks noEditPoints="1"/>
              </p:cNvSpPr>
              <p:nvPr/>
            </p:nvSpPr>
            <p:spPr bwMode="auto">
              <a:xfrm>
                <a:off x="8675884" y="3939422"/>
                <a:ext cx="237319" cy="352150"/>
              </a:xfrm>
              <a:custGeom>
                <a:avLst/>
                <a:gdLst>
                  <a:gd name="T0" fmla="*/ 48 w 124"/>
                  <a:gd name="T1" fmla="*/ 2 h 184"/>
                  <a:gd name="T2" fmla="*/ 58 w 124"/>
                  <a:gd name="T3" fmla="*/ 72 h 184"/>
                  <a:gd name="T4" fmla="*/ 76 w 124"/>
                  <a:gd name="T5" fmla="*/ 74 h 184"/>
                  <a:gd name="T6" fmla="*/ 82 w 124"/>
                  <a:gd name="T7" fmla="*/ 86 h 184"/>
                  <a:gd name="T8" fmla="*/ 86 w 124"/>
                  <a:gd name="T9" fmla="*/ 88 h 184"/>
                  <a:gd name="T10" fmla="*/ 68 w 124"/>
                  <a:gd name="T11" fmla="*/ 74 h 184"/>
                  <a:gd name="T12" fmla="*/ 54 w 124"/>
                  <a:gd name="T13" fmla="*/ 76 h 184"/>
                  <a:gd name="T14" fmla="*/ 42 w 124"/>
                  <a:gd name="T15" fmla="*/ 72 h 184"/>
                  <a:gd name="T16" fmla="*/ 36 w 124"/>
                  <a:gd name="T17" fmla="*/ 62 h 184"/>
                  <a:gd name="T18" fmla="*/ 30 w 124"/>
                  <a:gd name="T19" fmla="*/ 42 h 184"/>
                  <a:gd name="T20" fmla="*/ 38 w 124"/>
                  <a:gd name="T21" fmla="*/ 14 h 184"/>
                  <a:gd name="T22" fmla="*/ 58 w 124"/>
                  <a:gd name="T23" fmla="*/ 16 h 184"/>
                  <a:gd name="T24" fmla="*/ 58 w 124"/>
                  <a:gd name="T25" fmla="*/ 46 h 184"/>
                  <a:gd name="T26" fmla="*/ 54 w 124"/>
                  <a:gd name="T27" fmla="*/ 66 h 184"/>
                  <a:gd name="T28" fmla="*/ 60 w 124"/>
                  <a:gd name="T29" fmla="*/ 64 h 184"/>
                  <a:gd name="T30" fmla="*/ 40 w 124"/>
                  <a:gd name="T31" fmla="*/ 80 h 184"/>
                  <a:gd name="T32" fmla="*/ 54 w 124"/>
                  <a:gd name="T33" fmla="*/ 96 h 184"/>
                  <a:gd name="T34" fmla="*/ 40 w 124"/>
                  <a:gd name="T35" fmla="*/ 80 h 184"/>
                  <a:gd name="T36" fmla="*/ 58 w 124"/>
                  <a:gd name="T37" fmla="*/ 82 h 184"/>
                  <a:gd name="T38" fmla="*/ 62 w 124"/>
                  <a:gd name="T39" fmla="*/ 100 h 184"/>
                  <a:gd name="T40" fmla="*/ 70 w 124"/>
                  <a:gd name="T41" fmla="*/ 94 h 184"/>
                  <a:gd name="T42" fmla="*/ 84 w 124"/>
                  <a:gd name="T43" fmla="*/ 96 h 184"/>
                  <a:gd name="T44" fmla="*/ 84 w 124"/>
                  <a:gd name="T45" fmla="*/ 96 h 184"/>
                  <a:gd name="T46" fmla="*/ 66 w 124"/>
                  <a:gd name="T47" fmla="*/ 118 h 184"/>
                  <a:gd name="T48" fmla="*/ 64 w 124"/>
                  <a:gd name="T49" fmla="*/ 102 h 184"/>
                  <a:gd name="T50" fmla="*/ 78 w 124"/>
                  <a:gd name="T51" fmla="*/ 108 h 184"/>
                  <a:gd name="T52" fmla="*/ 68 w 124"/>
                  <a:gd name="T53" fmla="*/ 120 h 184"/>
                  <a:gd name="T54" fmla="*/ 84 w 124"/>
                  <a:gd name="T55" fmla="*/ 126 h 184"/>
                  <a:gd name="T56" fmla="*/ 82 w 124"/>
                  <a:gd name="T57" fmla="*/ 128 h 184"/>
                  <a:gd name="T58" fmla="*/ 76 w 124"/>
                  <a:gd name="T59" fmla="*/ 116 h 184"/>
                  <a:gd name="T60" fmla="*/ 76 w 124"/>
                  <a:gd name="T61" fmla="*/ 138 h 184"/>
                  <a:gd name="T62" fmla="*/ 84 w 124"/>
                  <a:gd name="T63" fmla="*/ 136 h 184"/>
                  <a:gd name="T64" fmla="*/ 92 w 124"/>
                  <a:gd name="T65" fmla="*/ 124 h 184"/>
                  <a:gd name="T66" fmla="*/ 98 w 124"/>
                  <a:gd name="T67" fmla="*/ 134 h 184"/>
                  <a:gd name="T68" fmla="*/ 108 w 124"/>
                  <a:gd name="T69" fmla="*/ 112 h 184"/>
                  <a:gd name="T70" fmla="*/ 102 w 124"/>
                  <a:gd name="T71" fmla="*/ 92 h 184"/>
                  <a:gd name="T72" fmla="*/ 96 w 124"/>
                  <a:gd name="T73" fmla="*/ 100 h 184"/>
                  <a:gd name="T74" fmla="*/ 94 w 124"/>
                  <a:gd name="T75" fmla="*/ 108 h 184"/>
                  <a:gd name="T76" fmla="*/ 100 w 124"/>
                  <a:gd name="T77" fmla="*/ 122 h 184"/>
                  <a:gd name="T78" fmla="*/ 112 w 124"/>
                  <a:gd name="T79" fmla="*/ 114 h 184"/>
                  <a:gd name="T80" fmla="*/ 110 w 124"/>
                  <a:gd name="T81" fmla="*/ 122 h 184"/>
                  <a:gd name="T82" fmla="*/ 114 w 124"/>
                  <a:gd name="T83" fmla="*/ 132 h 184"/>
                  <a:gd name="T84" fmla="*/ 64 w 124"/>
                  <a:gd name="T85" fmla="*/ 164 h 184"/>
                  <a:gd name="T86" fmla="*/ 80 w 124"/>
                  <a:gd name="T87" fmla="*/ 146 h 184"/>
                  <a:gd name="T88" fmla="*/ 98 w 124"/>
                  <a:gd name="T89" fmla="*/ 148 h 184"/>
                  <a:gd name="T90" fmla="*/ 108 w 124"/>
                  <a:gd name="T91" fmla="*/ 136 h 184"/>
                  <a:gd name="T92" fmla="*/ 120 w 124"/>
                  <a:gd name="T93" fmla="*/ 144 h 184"/>
                  <a:gd name="T94" fmla="*/ 124 w 124"/>
                  <a:gd name="T95" fmla="*/ 160 h 184"/>
                  <a:gd name="T96" fmla="*/ 118 w 124"/>
                  <a:gd name="T97" fmla="*/ 174 h 184"/>
                  <a:gd name="T98" fmla="*/ 112 w 124"/>
                  <a:gd name="T99" fmla="*/ 176 h 184"/>
                  <a:gd name="T100" fmla="*/ 100 w 124"/>
                  <a:gd name="T101" fmla="*/ 180 h 184"/>
                  <a:gd name="T102" fmla="*/ 92 w 124"/>
                  <a:gd name="T103" fmla="*/ 164 h 184"/>
                  <a:gd name="T104" fmla="*/ 84 w 124"/>
                  <a:gd name="T105" fmla="*/ 162 h 184"/>
                  <a:gd name="T106" fmla="*/ 76 w 124"/>
                  <a:gd name="T107" fmla="*/ 158 h 184"/>
                  <a:gd name="T108" fmla="*/ 70 w 124"/>
                  <a:gd name="T109" fmla="*/ 172 h 184"/>
                  <a:gd name="T110" fmla="*/ 38 w 124"/>
                  <a:gd name="T111" fmla="*/ 98 h 184"/>
                  <a:gd name="T112" fmla="*/ 34 w 124"/>
                  <a:gd name="T113" fmla="*/ 106 h 184"/>
                  <a:gd name="T114" fmla="*/ 36 w 124"/>
                  <a:gd name="T115" fmla="*/ 120 h 184"/>
                  <a:gd name="T116" fmla="*/ 22 w 124"/>
                  <a:gd name="T117" fmla="*/ 128 h 184"/>
                  <a:gd name="T118" fmla="*/ 28 w 124"/>
                  <a:gd name="T119" fmla="*/ 108 h 184"/>
                  <a:gd name="T120" fmla="*/ 18 w 124"/>
                  <a:gd name="T121" fmla="*/ 132 h 184"/>
                  <a:gd name="T122" fmla="*/ 6 w 124"/>
                  <a:gd name="T123" fmla="*/ 148 h 184"/>
                  <a:gd name="T124" fmla="*/ 4 w 124"/>
                  <a:gd name="T125" fmla="*/ 15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 h="184">
                    <a:moveTo>
                      <a:pt x="44" y="8"/>
                    </a:moveTo>
                    <a:lnTo>
                      <a:pt x="48" y="8"/>
                    </a:lnTo>
                    <a:lnTo>
                      <a:pt x="46" y="10"/>
                    </a:lnTo>
                    <a:lnTo>
                      <a:pt x="44" y="8"/>
                    </a:lnTo>
                    <a:close/>
                    <a:moveTo>
                      <a:pt x="42" y="4"/>
                    </a:moveTo>
                    <a:lnTo>
                      <a:pt x="44" y="4"/>
                    </a:lnTo>
                    <a:lnTo>
                      <a:pt x="42" y="4"/>
                    </a:lnTo>
                    <a:lnTo>
                      <a:pt x="42" y="4"/>
                    </a:lnTo>
                    <a:close/>
                    <a:moveTo>
                      <a:pt x="48" y="0"/>
                    </a:moveTo>
                    <a:lnTo>
                      <a:pt x="46" y="2"/>
                    </a:lnTo>
                    <a:lnTo>
                      <a:pt x="48" y="2"/>
                    </a:lnTo>
                    <a:lnTo>
                      <a:pt x="48" y="0"/>
                    </a:lnTo>
                    <a:close/>
                    <a:moveTo>
                      <a:pt x="54" y="6"/>
                    </a:moveTo>
                    <a:lnTo>
                      <a:pt x="52" y="8"/>
                    </a:lnTo>
                    <a:lnTo>
                      <a:pt x="54" y="8"/>
                    </a:lnTo>
                    <a:lnTo>
                      <a:pt x="54" y="8"/>
                    </a:lnTo>
                    <a:lnTo>
                      <a:pt x="54" y="8"/>
                    </a:lnTo>
                    <a:lnTo>
                      <a:pt x="54" y="6"/>
                    </a:lnTo>
                    <a:lnTo>
                      <a:pt x="54" y="6"/>
                    </a:lnTo>
                    <a:close/>
                    <a:moveTo>
                      <a:pt x="54" y="68"/>
                    </a:moveTo>
                    <a:lnTo>
                      <a:pt x="56" y="70"/>
                    </a:lnTo>
                    <a:lnTo>
                      <a:pt x="58" y="72"/>
                    </a:lnTo>
                    <a:lnTo>
                      <a:pt x="60" y="74"/>
                    </a:lnTo>
                    <a:lnTo>
                      <a:pt x="62" y="72"/>
                    </a:lnTo>
                    <a:lnTo>
                      <a:pt x="64" y="70"/>
                    </a:lnTo>
                    <a:lnTo>
                      <a:pt x="66" y="68"/>
                    </a:lnTo>
                    <a:lnTo>
                      <a:pt x="68" y="68"/>
                    </a:lnTo>
                    <a:lnTo>
                      <a:pt x="72" y="70"/>
                    </a:lnTo>
                    <a:lnTo>
                      <a:pt x="74" y="74"/>
                    </a:lnTo>
                    <a:lnTo>
                      <a:pt x="74" y="76"/>
                    </a:lnTo>
                    <a:lnTo>
                      <a:pt x="74" y="76"/>
                    </a:lnTo>
                    <a:lnTo>
                      <a:pt x="76" y="76"/>
                    </a:lnTo>
                    <a:lnTo>
                      <a:pt x="76" y="74"/>
                    </a:lnTo>
                    <a:lnTo>
                      <a:pt x="78" y="72"/>
                    </a:lnTo>
                    <a:lnTo>
                      <a:pt x="78" y="74"/>
                    </a:lnTo>
                    <a:lnTo>
                      <a:pt x="82" y="74"/>
                    </a:lnTo>
                    <a:lnTo>
                      <a:pt x="84" y="76"/>
                    </a:lnTo>
                    <a:lnTo>
                      <a:pt x="84" y="78"/>
                    </a:lnTo>
                    <a:lnTo>
                      <a:pt x="82" y="78"/>
                    </a:lnTo>
                    <a:lnTo>
                      <a:pt x="82" y="78"/>
                    </a:lnTo>
                    <a:lnTo>
                      <a:pt x="80" y="78"/>
                    </a:lnTo>
                    <a:lnTo>
                      <a:pt x="80" y="80"/>
                    </a:lnTo>
                    <a:lnTo>
                      <a:pt x="82" y="84"/>
                    </a:lnTo>
                    <a:lnTo>
                      <a:pt x="82" y="86"/>
                    </a:lnTo>
                    <a:lnTo>
                      <a:pt x="84" y="86"/>
                    </a:lnTo>
                    <a:lnTo>
                      <a:pt x="86" y="88"/>
                    </a:lnTo>
                    <a:lnTo>
                      <a:pt x="88" y="88"/>
                    </a:lnTo>
                    <a:lnTo>
                      <a:pt x="90" y="88"/>
                    </a:lnTo>
                    <a:lnTo>
                      <a:pt x="88" y="90"/>
                    </a:lnTo>
                    <a:lnTo>
                      <a:pt x="88" y="90"/>
                    </a:lnTo>
                    <a:lnTo>
                      <a:pt x="88" y="94"/>
                    </a:lnTo>
                    <a:lnTo>
                      <a:pt x="86" y="94"/>
                    </a:lnTo>
                    <a:lnTo>
                      <a:pt x="84" y="92"/>
                    </a:lnTo>
                    <a:lnTo>
                      <a:pt x="86" y="90"/>
                    </a:lnTo>
                    <a:lnTo>
                      <a:pt x="86" y="88"/>
                    </a:lnTo>
                    <a:lnTo>
                      <a:pt x="84" y="88"/>
                    </a:lnTo>
                    <a:lnTo>
                      <a:pt x="84" y="88"/>
                    </a:lnTo>
                    <a:lnTo>
                      <a:pt x="82" y="90"/>
                    </a:lnTo>
                    <a:lnTo>
                      <a:pt x="78" y="86"/>
                    </a:lnTo>
                    <a:lnTo>
                      <a:pt x="78" y="86"/>
                    </a:lnTo>
                    <a:lnTo>
                      <a:pt x="78" y="84"/>
                    </a:lnTo>
                    <a:lnTo>
                      <a:pt x="76" y="80"/>
                    </a:lnTo>
                    <a:lnTo>
                      <a:pt x="72" y="80"/>
                    </a:lnTo>
                    <a:lnTo>
                      <a:pt x="70" y="76"/>
                    </a:lnTo>
                    <a:lnTo>
                      <a:pt x="70" y="76"/>
                    </a:lnTo>
                    <a:lnTo>
                      <a:pt x="68" y="74"/>
                    </a:lnTo>
                    <a:lnTo>
                      <a:pt x="66" y="74"/>
                    </a:lnTo>
                    <a:lnTo>
                      <a:pt x="66" y="76"/>
                    </a:lnTo>
                    <a:lnTo>
                      <a:pt x="70" y="80"/>
                    </a:lnTo>
                    <a:lnTo>
                      <a:pt x="70" y="84"/>
                    </a:lnTo>
                    <a:lnTo>
                      <a:pt x="70" y="84"/>
                    </a:lnTo>
                    <a:lnTo>
                      <a:pt x="66" y="80"/>
                    </a:lnTo>
                    <a:lnTo>
                      <a:pt x="64" y="78"/>
                    </a:lnTo>
                    <a:lnTo>
                      <a:pt x="62" y="76"/>
                    </a:lnTo>
                    <a:lnTo>
                      <a:pt x="58" y="74"/>
                    </a:lnTo>
                    <a:lnTo>
                      <a:pt x="56" y="74"/>
                    </a:lnTo>
                    <a:lnTo>
                      <a:pt x="54" y="76"/>
                    </a:lnTo>
                    <a:lnTo>
                      <a:pt x="54" y="78"/>
                    </a:lnTo>
                    <a:lnTo>
                      <a:pt x="52" y="80"/>
                    </a:lnTo>
                    <a:lnTo>
                      <a:pt x="50" y="76"/>
                    </a:lnTo>
                    <a:lnTo>
                      <a:pt x="48" y="78"/>
                    </a:lnTo>
                    <a:lnTo>
                      <a:pt x="46" y="78"/>
                    </a:lnTo>
                    <a:lnTo>
                      <a:pt x="46" y="76"/>
                    </a:lnTo>
                    <a:lnTo>
                      <a:pt x="46" y="74"/>
                    </a:lnTo>
                    <a:lnTo>
                      <a:pt x="44" y="74"/>
                    </a:lnTo>
                    <a:lnTo>
                      <a:pt x="44" y="78"/>
                    </a:lnTo>
                    <a:lnTo>
                      <a:pt x="42" y="74"/>
                    </a:lnTo>
                    <a:lnTo>
                      <a:pt x="42" y="72"/>
                    </a:lnTo>
                    <a:lnTo>
                      <a:pt x="42" y="70"/>
                    </a:lnTo>
                    <a:lnTo>
                      <a:pt x="44" y="68"/>
                    </a:lnTo>
                    <a:lnTo>
                      <a:pt x="46" y="66"/>
                    </a:lnTo>
                    <a:lnTo>
                      <a:pt x="44" y="64"/>
                    </a:lnTo>
                    <a:lnTo>
                      <a:pt x="42" y="64"/>
                    </a:lnTo>
                    <a:lnTo>
                      <a:pt x="42" y="64"/>
                    </a:lnTo>
                    <a:lnTo>
                      <a:pt x="42" y="66"/>
                    </a:lnTo>
                    <a:lnTo>
                      <a:pt x="42" y="68"/>
                    </a:lnTo>
                    <a:lnTo>
                      <a:pt x="40" y="68"/>
                    </a:lnTo>
                    <a:lnTo>
                      <a:pt x="36" y="66"/>
                    </a:lnTo>
                    <a:lnTo>
                      <a:pt x="36" y="62"/>
                    </a:lnTo>
                    <a:lnTo>
                      <a:pt x="36" y="62"/>
                    </a:lnTo>
                    <a:lnTo>
                      <a:pt x="36" y="62"/>
                    </a:lnTo>
                    <a:lnTo>
                      <a:pt x="34" y="62"/>
                    </a:lnTo>
                    <a:lnTo>
                      <a:pt x="34" y="58"/>
                    </a:lnTo>
                    <a:lnTo>
                      <a:pt x="32" y="54"/>
                    </a:lnTo>
                    <a:lnTo>
                      <a:pt x="32" y="50"/>
                    </a:lnTo>
                    <a:lnTo>
                      <a:pt x="32" y="48"/>
                    </a:lnTo>
                    <a:lnTo>
                      <a:pt x="32" y="48"/>
                    </a:lnTo>
                    <a:lnTo>
                      <a:pt x="30" y="48"/>
                    </a:lnTo>
                    <a:lnTo>
                      <a:pt x="30" y="46"/>
                    </a:lnTo>
                    <a:lnTo>
                      <a:pt x="30" y="42"/>
                    </a:lnTo>
                    <a:lnTo>
                      <a:pt x="32" y="44"/>
                    </a:lnTo>
                    <a:lnTo>
                      <a:pt x="34" y="44"/>
                    </a:lnTo>
                    <a:lnTo>
                      <a:pt x="36" y="44"/>
                    </a:lnTo>
                    <a:lnTo>
                      <a:pt x="36" y="42"/>
                    </a:lnTo>
                    <a:lnTo>
                      <a:pt x="34" y="38"/>
                    </a:lnTo>
                    <a:lnTo>
                      <a:pt x="34" y="36"/>
                    </a:lnTo>
                    <a:lnTo>
                      <a:pt x="36" y="30"/>
                    </a:lnTo>
                    <a:lnTo>
                      <a:pt x="36" y="24"/>
                    </a:lnTo>
                    <a:lnTo>
                      <a:pt x="36" y="20"/>
                    </a:lnTo>
                    <a:lnTo>
                      <a:pt x="38" y="16"/>
                    </a:lnTo>
                    <a:lnTo>
                      <a:pt x="38" y="14"/>
                    </a:lnTo>
                    <a:lnTo>
                      <a:pt x="42" y="12"/>
                    </a:lnTo>
                    <a:lnTo>
                      <a:pt x="46" y="12"/>
                    </a:lnTo>
                    <a:lnTo>
                      <a:pt x="48" y="16"/>
                    </a:lnTo>
                    <a:lnTo>
                      <a:pt x="50" y="16"/>
                    </a:lnTo>
                    <a:lnTo>
                      <a:pt x="50" y="16"/>
                    </a:lnTo>
                    <a:lnTo>
                      <a:pt x="54" y="16"/>
                    </a:lnTo>
                    <a:lnTo>
                      <a:pt x="56" y="14"/>
                    </a:lnTo>
                    <a:lnTo>
                      <a:pt x="56" y="12"/>
                    </a:lnTo>
                    <a:lnTo>
                      <a:pt x="58" y="12"/>
                    </a:lnTo>
                    <a:lnTo>
                      <a:pt x="58" y="14"/>
                    </a:lnTo>
                    <a:lnTo>
                      <a:pt x="58" y="16"/>
                    </a:lnTo>
                    <a:lnTo>
                      <a:pt x="58" y="18"/>
                    </a:lnTo>
                    <a:lnTo>
                      <a:pt x="56" y="22"/>
                    </a:lnTo>
                    <a:lnTo>
                      <a:pt x="60" y="26"/>
                    </a:lnTo>
                    <a:lnTo>
                      <a:pt x="60" y="26"/>
                    </a:lnTo>
                    <a:lnTo>
                      <a:pt x="62" y="30"/>
                    </a:lnTo>
                    <a:lnTo>
                      <a:pt x="62" y="32"/>
                    </a:lnTo>
                    <a:lnTo>
                      <a:pt x="62" y="38"/>
                    </a:lnTo>
                    <a:lnTo>
                      <a:pt x="60" y="40"/>
                    </a:lnTo>
                    <a:lnTo>
                      <a:pt x="60" y="44"/>
                    </a:lnTo>
                    <a:lnTo>
                      <a:pt x="58" y="46"/>
                    </a:lnTo>
                    <a:lnTo>
                      <a:pt x="58" y="46"/>
                    </a:lnTo>
                    <a:lnTo>
                      <a:pt x="60" y="44"/>
                    </a:lnTo>
                    <a:lnTo>
                      <a:pt x="58" y="46"/>
                    </a:lnTo>
                    <a:lnTo>
                      <a:pt x="54" y="48"/>
                    </a:lnTo>
                    <a:lnTo>
                      <a:pt x="52" y="50"/>
                    </a:lnTo>
                    <a:lnTo>
                      <a:pt x="54" y="54"/>
                    </a:lnTo>
                    <a:lnTo>
                      <a:pt x="52" y="56"/>
                    </a:lnTo>
                    <a:lnTo>
                      <a:pt x="52" y="58"/>
                    </a:lnTo>
                    <a:lnTo>
                      <a:pt x="52" y="60"/>
                    </a:lnTo>
                    <a:lnTo>
                      <a:pt x="54" y="62"/>
                    </a:lnTo>
                    <a:lnTo>
                      <a:pt x="56" y="64"/>
                    </a:lnTo>
                    <a:lnTo>
                      <a:pt x="54" y="66"/>
                    </a:lnTo>
                    <a:lnTo>
                      <a:pt x="54" y="68"/>
                    </a:lnTo>
                    <a:close/>
                    <a:moveTo>
                      <a:pt x="60" y="70"/>
                    </a:moveTo>
                    <a:lnTo>
                      <a:pt x="60" y="72"/>
                    </a:lnTo>
                    <a:lnTo>
                      <a:pt x="62" y="72"/>
                    </a:lnTo>
                    <a:lnTo>
                      <a:pt x="62" y="70"/>
                    </a:lnTo>
                    <a:lnTo>
                      <a:pt x="60" y="70"/>
                    </a:lnTo>
                    <a:close/>
                    <a:moveTo>
                      <a:pt x="56" y="60"/>
                    </a:moveTo>
                    <a:lnTo>
                      <a:pt x="58" y="64"/>
                    </a:lnTo>
                    <a:lnTo>
                      <a:pt x="58" y="64"/>
                    </a:lnTo>
                    <a:lnTo>
                      <a:pt x="58" y="66"/>
                    </a:lnTo>
                    <a:lnTo>
                      <a:pt x="60" y="64"/>
                    </a:lnTo>
                    <a:lnTo>
                      <a:pt x="60" y="60"/>
                    </a:lnTo>
                    <a:lnTo>
                      <a:pt x="62" y="60"/>
                    </a:lnTo>
                    <a:lnTo>
                      <a:pt x="60" y="58"/>
                    </a:lnTo>
                    <a:lnTo>
                      <a:pt x="56" y="60"/>
                    </a:lnTo>
                    <a:close/>
                    <a:moveTo>
                      <a:pt x="36" y="76"/>
                    </a:moveTo>
                    <a:lnTo>
                      <a:pt x="36" y="78"/>
                    </a:lnTo>
                    <a:lnTo>
                      <a:pt x="38" y="78"/>
                    </a:lnTo>
                    <a:lnTo>
                      <a:pt x="40" y="78"/>
                    </a:lnTo>
                    <a:lnTo>
                      <a:pt x="36" y="76"/>
                    </a:lnTo>
                    <a:lnTo>
                      <a:pt x="36" y="76"/>
                    </a:lnTo>
                    <a:close/>
                    <a:moveTo>
                      <a:pt x="40" y="80"/>
                    </a:moveTo>
                    <a:lnTo>
                      <a:pt x="40" y="82"/>
                    </a:lnTo>
                    <a:lnTo>
                      <a:pt x="42" y="82"/>
                    </a:lnTo>
                    <a:lnTo>
                      <a:pt x="42" y="84"/>
                    </a:lnTo>
                    <a:lnTo>
                      <a:pt x="44" y="86"/>
                    </a:lnTo>
                    <a:lnTo>
                      <a:pt x="46" y="88"/>
                    </a:lnTo>
                    <a:lnTo>
                      <a:pt x="46" y="92"/>
                    </a:lnTo>
                    <a:lnTo>
                      <a:pt x="48" y="92"/>
                    </a:lnTo>
                    <a:lnTo>
                      <a:pt x="48" y="94"/>
                    </a:lnTo>
                    <a:lnTo>
                      <a:pt x="50" y="98"/>
                    </a:lnTo>
                    <a:lnTo>
                      <a:pt x="52" y="98"/>
                    </a:lnTo>
                    <a:lnTo>
                      <a:pt x="54" y="96"/>
                    </a:lnTo>
                    <a:lnTo>
                      <a:pt x="54" y="94"/>
                    </a:lnTo>
                    <a:lnTo>
                      <a:pt x="56" y="94"/>
                    </a:lnTo>
                    <a:lnTo>
                      <a:pt x="56" y="92"/>
                    </a:lnTo>
                    <a:lnTo>
                      <a:pt x="54" y="90"/>
                    </a:lnTo>
                    <a:lnTo>
                      <a:pt x="56" y="88"/>
                    </a:lnTo>
                    <a:lnTo>
                      <a:pt x="56" y="86"/>
                    </a:lnTo>
                    <a:lnTo>
                      <a:pt x="52" y="84"/>
                    </a:lnTo>
                    <a:lnTo>
                      <a:pt x="48" y="80"/>
                    </a:lnTo>
                    <a:lnTo>
                      <a:pt x="44" y="80"/>
                    </a:lnTo>
                    <a:lnTo>
                      <a:pt x="42" y="80"/>
                    </a:lnTo>
                    <a:lnTo>
                      <a:pt x="40" y="80"/>
                    </a:lnTo>
                    <a:close/>
                    <a:moveTo>
                      <a:pt x="88" y="72"/>
                    </a:moveTo>
                    <a:lnTo>
                      <a:pt x="88" y="74"/>
                    </a:lnTo>
                    <a:lnTo>
                      <a:pt x="88" y="76"/>
                    </a:lnTo>
                    <a:lnTo>
                      <a:pt x="86" y="78"/>
                    </a:lnTo>
                    <a:lnTo>
                      <a:pt x="86" y="78"/>
                    </a:lnTo>
                    <a:lnTo>
                      <a:pt x="88" y="80"/>
                    </a:lnTo>
                    <a:lnTo>
                      <a:pt x="90" y="80"/>
                    </a:lnTo>
                    <a:lnTo>
                      <a:pt x="92" y="76"/>
                    </a:lnTo>
                    <a:lnTo>
                      <a:pt x="90" y="74"/>
                    </a:lnTo>
                    <a:lnTo>
                      <a:pt x="88" y="72"/>
                    </a:lnTo>
                    <a:close/>
                    <a:moveTo>
                      <a:pt x="58" y="82"/>
                    </a:moveTo>
                    <a:lnTo>
                      <a:pt x="62" y="84"/>
                    </a:lnTo>
                    <a:lnTo>
                      <a:pt x="62" y="82"/>
                    </a:lnTo>
                    <a:lnTo>
                      <a:pt x="64" y="82"/>
                    </a:lnTo>
                    <a:lnTo>
                      <a:pt x="62" y="80"/>
                    </a:lnTo>
                    <a:lnTo>
                      <a:pt x="60" y="78"/>
                    </a:lnTo>
                    <a:lnTo>
                      <a:pt x="58" y="80"/>
                    </a:lnTo>
                    <a:lnTo>
                      <a:pt x="58" y="82"/>
                    </a:lnTo>
                    <a:close/>
                    <a:moveTo>
                      <a:pt x="64" y="92"/>
                    </a:moveTo>
                    <a:lnTo>
                      <a:pt x="62" y="94"/>
                    </a:lnTo>
                    <a:lnTo>
                      <a:pt x="60" y="96"/>
                    </a:lnTo>
                    <a:lnTo>
                      <a:pt x="62" y="100"/>
                    </a:lnTo>
                    <a:lnTo>
                      <a:pt x="64" y="98"/>
                    </a:lnTo>
                    <a:lnTo>
                      <a:pt x="64" y="96"/>
                    </a:lnTo>
                    <a:lnTo>
                      <a:pt x="64" y="94"/>
                    </a:lnTo>
                    <a:lnTo>
                      <a:pt x="64" y="90"/>
                    </a:lnTo>
                    <a:lnTo>
                      <a:pt x="64" y="92"/>
                    </a:lnTo>
                    <a:close/>
                    <a:moveTo>
                      <a:pt x="70" y="94"/>
                    </a:moveTo>
                    <a:lnTo>
                      <a:pt x="68" y="94"/>
                    </a:lnTo>
                    <a:lnTo>
                      <a:pt x="68" y="96"/>
                    </a:lnTo>
                    <a:lnTo>
                      <a:pt x="70" y="96"/>
                    </a:lnTo>
                    <a:lnTo>
                      <a:pt x="70" y="94"/>
                    </a:lnTo>
                    <a:lnTo>
                      <a:pt x="70" y="94"/>
                    </a:lnTo>
                    <a:close/>
                    <a:moveTo>
                      <a:pt x="78" y="88"/>
                    </a:moveTo>
                    <a:lnTo>
                      <a:pt x="74" y="86"/>
                    </a:lnTo>
                    <a:lnTo>
                      <a:pt x="74" y="86"/>
                    </a:lnTo>
                    <a:lnTo>
                      <a:pt x="74" y="86"/>
                    </a:lnTo>
                    <a:lnTo>
                      <a:pt x="76" y="90"/>
                    </a:lnTo>
                    <a:lnTo>
                      <a:pt x="78" y="88"/>
                    </a:lnTo>
                    <a:lnTo>
                      <a:pt x="78" y="88"/>
                    </a:lnTo>
                    <a:close/>
                    <a:moveTo>
                      <a:pt x="82" y="92"/>
                    </a:moveTo>
                    <a:lnTo>
                      <a:pt x="82" y="94"/>
                    </a:lnTo>
                    <a:lnTo>
                      <a:pt x="84" y="96"/>
                    </a:lnTo>
                    <a:lnTo>
                      <a:pt x="84" y="96"/>
                    </a:lnTo>
                    <a:lnTo>
                      <a:pt x="84" y="92"/>
                    </a:lnTo>
                    <a:lnTo>
                      <a:pt x="82" y="92"/>
                    </a:lnTo>
                    <a:close/>
                    <a:moveTo>
                      <a:pt x="78" y="102"/>
                    </a:moveTo>
                    <a:lnTo>
                      <a:pt x="80" y="98"/>
                    </a:lnTo>
                    <a:lnTo>
                      <a:pt x="82" y="98"/>
                    </a:lnTo>
                    <a:lnTo>
                      <a:pt x="84" y="102"/>
                    </a:lnTo>
                    <a:lnTo>
                      <a:pt x="86" y="102"/>
                    </a:lnTo>
                    <a:lnTo>
                      <a:pt x="88" y="102"/>
                    </a:lnTo>
                    <a:lnTo>
                      <a:pt x="88" y="100"/>
                    </a:lnTo>
                    <a:lnTo>
                      <a:pt x="88" y="98"/>
                    </a:lnTo>
                    <a:lnTo>
                      <a:pt x="84" y="96"/>
                    </a:lnTo>
                    <a:lnTo>
                      <a:pt x="82" y="96"/>
                    </a:lnTo>
                    <a:lnTo>
                      <a:pt x="80" y="94"/>
                    </a:lnTo>
                    <a:lnTo>
                      <a:pt x="78" y="94"/>
                    </a:lnTo>
                    <a:lnTo>
                      <a:pt x="78" y="94"/>
                    </a:lnTo>
                    <a:lnTo>
                      <a:pt x="78" y="92"/>
                    </a:lnTo>
                    <a:lnTo>
                      <a:pt x="78" y="96"/>
                    </a:lnTo>
                    <a:lnTo>
                      <a:pt x="78" y="98"/>
                    </a:lnTo>
                    <a:lnTo>
                      <a:pt x="78" y="98"/>
                    </a:lnTo>
                    <a:lnTo>
                      <a:pt x="78" y="100"/>
                    </a:lnTo>
                    <a:lnTo>
                      <a:pt x="78" y="102"/>
                    </a:lnTo>
                    <a:close/>
                    <a:moveTo>
                      <a:pt x="66" y="118"/>
                    </a:moveTo>
                    <a:lnTo>
                      <a:pt x="64" y="120"/>
                    </a:lnTo>
                    <a:lnTo>
                      <a:pt x="64" y="120"/>
                    </a:lnTo>
                    <a:lnTo>
                      <a:pt x="62" y="116"/>
                    </a:lnTo>
                    <a:lnTo>
                      <a:pt x="64" y="114"/>
                    </a:lnTo>
                    <a:lnTo>
                      <a:pt x="64" y="108"/>
                    </a:lnTo>
                    <a:lnTo>
                      <a:pt x="64" y="108"/>
                    </a:lnTo>
                    <a:lnTo>
                      <a:pt x="64" y="104"/>
                    </a:lnTo>
                    <a:lnTo>
                      <a:pt x="62" y="104"/>
                    </a:lnTo>
                    <a:lnTo>
                      <a:pt x="60" y="104"/>
                    </a:lnTo>
                    <a:lnTo>
                      <a:pt x="60" y="102"/>
                    </a:lnTo>
                    <a:lnTo>
                      <a:pt x="64" y="102"/>
                    </a:lnTo>
                    <a:lnTo>
                      <a:pt x="66" y="104"/>
                    </a:lnTo>
                    <a:lnTo>
                      <a:pt x="68" y="104"/>
                    </a:lnTo>
                    <a:lnTo>
                      <a:pt x="66" y="106"/>
                    </a:lnTo>
                    <a:lnTo>
                      <a:pt x="68" y="106"/>
                    </a:lnTo>
                    <a:lnTo>
                      <a:pt x="70" y="106"/>
                    </a:lnTo>
                    <a:lnTo>
                      <a:pt x="72" y="106"/>
                    </a:lnTo>
                    <a:lnTo>
                      <a:pt x="74" y="108"/>
                    </a:lnTo>
                    <a:lnTo>
                      <a:pt x="76" y="106"/>
                    </a:lnTo>
                    <a:lnTo>
                      <a:pt x="78" y="104"/>
                    </a:lnTo>
                    <a:lnTo>
                      <a:pt x="78" y="106"/>
                    </a:lnTo>
                    <a:lnTo>
                      <a:pt x="78" y="108"/>
                    </a:lnTo>
                    <a:lnTo>
                      <a:pt x="76" y="110"/>
                    </a:lnTo>
                    <a:lnTo>
                      <a:pt x="76" y="112"/>
                    </a:lnTo>
                    <a:lnTo>
                      <a:pt x="72" y="116"/>
                    </a:lnTo>
                    <a:lnTo>
                      <a:pt x="72" y="116"/>
                    </a:lnTo>
                    <a:lnTo>
                      <a:pt x="70" y="116"/>
                    </a:lnTo>
                    <a:lnTo>
                      <a:pt x="70" y="118"/>
                    </a:lnTo>
                    <a:lnTo>
                      <a:pt x="68" y="118"/>
                    </a:lnTo>
                    <a:lnTo>
                      <a:pt x="66" y="118"/>
                    </a:lnTo>
                    <a:close/>
                    <a:moveTo>
                      <a:pt x="72" y="118"/>
                    </a:moveTo>
                    <a:lnTo>
                      <a:pt x="70" y="118"/>
                    </a:lnTo>
                    <a:lnTo>
                      <a:pt x="68" y="120"/>
                    </a:lnTo>
                    <a:lnTo>
                      <a:pt x="70" y="122"/>
                    </a:lnTo>
                    <a:lnTo>
                      <a:pt x="72" y="120"/>
                    </a:lnTo>
                    <a:lnTo>
                      <a:pt x="72" y="118"/>
                    </a:lnTo>
                    <a:lnTo>
                      <a:pt x="72" y="118"/>
                    </a:lnTo>
                    <a:close/>
                    <a:moveTo>
                      <a:pt x="92" y="116"/>
                    </a:moveTo>
                    <a:lnTo>
                      <a:pt x="92" y="120"/>
                    </a:lnTo>
                    <a:lnTo>
                      <a:pt x="92" y="118"/>
                    </a:lnTo>
                    <a:lnTo>
                      <a:pt x="92" y="116"/>
                    </a:lnTo>
                    <a:close/>
                    <a:moveTo>
                      <a:pt x="82" y="134"/>
                    </a:moveTo>
                    <a:lnTo>
                      <a:pt x="84" y="130"/>
                    </a:lnTo>
                    <a:lnTo>
                      <a:pt x="84" y="126"/>
                    </a:lnTo>
                    <a:lnTo>
                      <a:pt x="88" y="122"/>
                    </a:lnTo>
                    <a:lnTo>
                      <a:pt x="88" y="120"/>
                    </a:lnTo>
                    <a:lnTo>
                      <a:pt x="88" y="118"/>
                    </a:lnTo>
                    <a:lnTo>
                      <a:pt x="88" y="116"/>
                    </a:lnTo>
                    <a:lnTo>
                      <a:pt x="88" y="112"/>
                    </a:lnTo>
                    <a:lnTo>
                      <a:pt x="88" y="112"/>
                    </a:lnTo>
                    <a:lnTo>
                      <a:pt x="86" y="116"/>
                    </a:lnTo>
                    <a:lnTo>
                      <a:pt x="84" y="120"/>
                    </a:lnTo>
                    <a:lnTo>
                      <a:pt x="84" y="122"/>
                    </a:lnTo>
                    <a:lnTo>
                      <a:pt x="84" y="126"/>
                    </a:lnTo>
                    <a:lnTo>
                      <a:pt x="82" y="128"/>
                    </a:lnTo>
                    <a:lnTo>
                      <a:pt x="80" y="130"/>
                    </a:lnTo>
                    <a:lnTo>
                      <a:pt x="82" y="134"/>
                    </a:lnTo>
                    <a:close/>
                    <a:moveTo>
                      <a:pt x="78" y="132"/>
                    </a:moveTo>
                    <a:lnTo>
                      <a:pt x="78" y="128"/>
                    </a:lnTo>
                    <a:lnTo>
                      <a:pt x="80" y="120"/>
                    </a:lnTo>
                    <a:lnTo>
                      <a:pt x="82" y="118"/>
                    </a:lnTo>
                    <a:lnTo>
                      <a:pt x="82" y="116"/>
                    </a:lnTo>
                    <a:lnTo>
                      <a:pt x="80" y="114"/>
                    </a:lnTo>
                    <a:lnTo>
                      <a:pt x="80" y="116"/>
                    </a:lnTo>
                    <a:lnTo>
                      <a:pt x="78" y="114"/>
                    </a:lnTo>
                    <a:lnTo>
                      <a:pt x="76" y="116"/>
                    </a:lnTo>
                    <a:lnTo>
                      <a:pt x="76" y="118"/>
                    </a:lnTo>
                    <a:lnTo>
                      <a:pt x="74" y="120"/>
                    </a:lnTo>
                    <a:lnTo>
                      <a:pt x="74" y="124"/>
                    </a:lnTo>
                    <a:lnTo>
                      <a:pt x="74" y="126"/>
                    </a:lnTo>
                    <a:lnTo>
                      <a:pt x="70" y="128"/>
                    </a:lnTo>
                    <a:lnTo>
                      <a:pt x="68" y="130"/>
                    </a:lnTo>
                    <a:lnTo>
                      <a:pt x="70" y="132"/>
                    </a:lnTo>
                    <a:lnTo>
                      <a:pt x="70" y="132"/>
                    </a:lnTo>
                    <a:lnTo>
                      <a:pt x="74" y="134"/>
                    </a:lnTo>
                    <a:lnTo>
                      <a:pt x="76" y="136"/>
                    </a:lnTo>
                    <a:lnTo>
                      <a:pt x="76" y="138"/>
                    </a:lnTo>
                    <a:lnTo>
                      <a:pt x="78" y="138"/>
                    </a:lnTo>
                    <a:lnTo>
                      <a:pt x="80" y="138"/>
                    </a:lnTo>
                    <a:lnTo>
                      <a:pt x="80" y="136"/>
                    </a:lnTo>
                    <a:lnTo>
                      <a:pt x="78" y="132"/>
                    </a:lnTo>
                    <a:close/>
                    <a:moveTo>
                      <a:pt x="84" y="136"/>
                    </a:moveTo>
                    <a:lnTo>
                      <a:pt x="86" y="136"/>
                    </a:lnTo>
                    <a:lnTo>
                      <a:pt x="86" y="138"/>
                    </a:lnTo>
                    <a:lnTo>
                      <a:pt x="84" y="138"/>
                    </a:lnTo>
                    <a:lnTo>
                      <a:pt x="82" y="138"/>
                    </a:lnTo>
                    <a:lnTo>
                      <a:pt x="84" y="136"/>
                    </a:lnTo>
                    <a:lnTo>
                      <a:pt x="84" y="136"/>
                    </a:lnTo>
                    <a:close/>
                    <a:moveTo>
                      <a:pt x="92" y="124"/>
                    </a:moveTo>
                    <a:lnTo>
                      <a:pt x="94" y="124"/>
                    </a:lnTo>
                    <a:lnTo>
                      <a:pt x="96" y="126"/>
                    </a:lnTo>
                    <a:lnTo>
                      <a:pt x="96" y="128"/>
                    </a:lnTo>
                    <a:lnTo>
                      <a:pt x="94" y="130"/>
                    </a:lnTo>
                    <a:lnTo>
                      <a:pt x="92" y="132"/>
                    </a:lnTo>
                    <a:lnTo>
                      <a:pt x="88" y="132"/>
                    </a:lnTo>
                    <a:lnTo>
                      <a:pt x="88" y="130"/>
                    </a:lnTo>
                    <a:lnTo>
                      <a:pt x="86" y="130"/>
                    </a:lnTo>
                    <a:lnTo>
                      <a:pt x="88" y="128"/>
                    </a:lnTo>
                    <a:lnTo>
                      <a:pt x="92" y="124"/>
                    </a:lnTo>
                    <a:close/>
                    <a:moveTo>
                      <a:pt x="104" y="124"/>
                    </a:moveTo>
                    <a:lnTo>
                      <a:pt x="106" y="128"/>
                    </a:lnTo>
                    <a:lnTo>
                      <a:pt x="106" y="130"/>
                    </a:lnTo>
                    <a:lnTo>
                      <a:pt x="104" y="128"/>
                    </a:lnTo>
                    <a:lnTo>
                      <a:pt x="104" y="124"/>
                    </a:lnTo>
                    <a:close/>
                    <a:moveTo>
                      <a:pt x="98" y="134"/>
                    </a:moveTo>
                    <a:lnTo>
                      <a:pt x="98" y="136"/>
                    </a:lnTo>
                    <a:lnTo>
                      <a:pt x="98" y="138"/>
                    </a:lnTo>
                    <a:lnTo>
                      <a:pt x="98" y="138"/>
                    </a:lnTo>
                    <a:lnTo>
                      <a:pt x="96" y="136"/>
                    </a:lnTo>
                    <a:lnTo>
                      <a:pt x="98" y="134"/>
                    </a:lnTo>
                    <a:close/>
                    <a:moveTo>
                      <a:pt x="96" y="106"/>
                    </a:moveTo>
                    <a:lnTo>
                      <a:pt x="94" y="108"/>
                    </a:lnTo>
                    <a:lnTo>
                      <a:pt x="92" y="108"/>
                    </a:lnTo>
                    <a:lnTo>
                      <a:pt x="92" y="106"/>
                    </a:lnTo>
                    <a:lnTo>
                      <a:pt x="92" y="106"/>
                    </a:lnTo>
                    <a:lnTo>
                      <a:pt x="96" y="106"/>
                    </a:lnTo>
                    <a:close/>
                    <a:moveTo>
                      <a:pt x="100" y="108"/>
                    </a:moveTo>
                    <a:lnTo>
                      <a:pt x="102" y="110"/>
                    </a:lnTo>
                    <a:lnTo>
                      <a:pt x="104" y="112"/>
                    </a:lnTo>
                    <a:lnTo>
                      <a:pt x="106" y="112"/>
                    </a:lnTo>
                    <a:lnTo>
                      <a:pt x="108" y="112"/>
                    </a:lnTo>
                    <a:lnTo>
                      <a:pt x="108" y="112"/>
                    </a:lnTo>
                    <a:lnTo>
                      <a:pt x="110" y="112"/>
                    </a:lnTo>
                    <a:lnTo>
                      <a:pt x="108" y="110"/>
                    </a:lnTo>
                    <a:lnTo>
                      <a:pt x="108" y="108"/>
                    </a:lnTo>
                    <a:lnTo>
                      <a:pt x="106" y="108"/>
                    </a:lnTo>
                    <a:lnTo>
                      <a:pt x="106" y="104"/>
                    </a:lnTo>
                    <a:lnTo>
                      <a:pt x="106" y="100"/>
                    </a:lnTo>
                    <a:lnTo>
                      <a:pt x="106" y="98"/>
                    </a:lnTo>
                    <a:lnTo>
                      <a:pt x="106" y="98"/>
                    </a:lnTo>
                    <a:lnTo>
                      <a:pt x="104" y="94"/>
                    </a:lnTo>
                    <a:lnTo>
                      <a:pt x="102" y="92"/>
                    </a:lnTo>
                    <a:lnTo>
                      <a:pt x="100" y="92"/>
                    </a:lnTo>
                    <a:lnTo>
                      <a:pt x="100" y="92"/>
                    </a:lnTo>
                    <a:lnTo>
                      <a:pt x="98" y="92"/>
                    </a:lnTo>
                    <a:lnTo>
                      <a:pt x="98" y="92"/>
                    </a:lnTo>
                    <a:lnTo>
                      <a:pt x="96" y="94"/>
                    </a:lnTo>
                    <a:lnTo>
                      <a:pt x="94" y="94"/>
                    </a:lnTo>
                    <a:lnTo>
                      <a:pt x="92" y="94"/>
                    </a:lnTo>
                    <a:lnTo>
                      <a:pt x="92" y="92"/>
                    </a:lnTo>
                    <a:lnTo>
                      <a:pt x="92" y="94"/>
                    </a:lnTo>
                    <a:lnTo>
                      <a:pt x="92" y="98"/>
                    </a:lnTo>
                    <a:lnTo>
                      <a:pt x="96" y="100"/>
                    </a:lnTo>
                    <a:lnTo>
                      <a:pt x="98" y="104"/>
                    </a:lnTo>
                    <a:lnTo>
                      <a:pt x="100" y="104"/>
                    </a:lnTo>
                    <a:lnTo>
                      <a:pt x="100" y="106"/>
                    </a:lnTo>
                    <a:lnTo>
                      <a:pt x="98" y="108"/>
                    </a:lnTo>
                    <a:lnTo>
                      <a:pt x="98" y="108"/>
                    </a:lnTo>
                    <a:lnTo>
                      <a:pt x="98" y="108"/>
                    </a:lnTo>
                    <a:lnTo>
                      <a:pt x="100" y="108"/>
                    </a:lnTo>
                    <a:lnTo>
                      <a:pt x="100" y="108"/>
                    </a:lnTo>
                    <a:close/>
                    <a:moveTo>
                      <a:pt x="98" y="108"/>
                    </a:moveTo>
                    <a:lnTo>
                      <a:pt x="96" y="110"/>
                    </a:lnTo>
                    <a:lnTo>
                      <a:pt x="94" y="108"/>
                    </a:lnTo>
                    <a:lnTo>
                      <a:pt x="92" y="108"/>
                    </a:lnTo>
                    <a:lnTo>
                      <a:pt x="92" y="112"/>
                    </a:lnTo>
                    <a:lnTo>
                      <a:pt x="92" y="114"/>
                    </a:lnTo>
                    <a:lnTo>
                      <a:pt x="94" y="116"/>
                    </a:lnTo>
                    <a:lnTo>
                      <a:pt x="96" y="114"/>
                    </a:lnTo>
                    <a:lnTo>
                      <a:pt x="98" y="116"/>
                    </a:lnTo>
                    <a:lnTo>
                      <a:pt x="98" y="118"/>
                    </a:lnTo>
                    <a:lnTo>
                      <a:pt x="98" y="122"/>
                    </a:lnTo>
                    <a:lnTo>
                      <a:pt x="98" y="124"/>
                    </a:lnTo>
                    <a:lnTo>
                      <a:pt x="100" y="126"/>
                    </a:lnTo>
                    <a:lnTo>
                      <a:pt x="100" y="122"/>
                    </a:lnTo>
                    <a:lnTo>
                      <a:pt x="102" y="124"/>
                    </a:lnTo>
                    <a:lnTo>
                      <a:pt x="104" y="124"/>
                    </a:lnTo>
                    <a:lnTo>
                      <a:pt x="104" y="122"/>
                    </a:lnTo>
                    <a:lnTo>
                      <a:pt x="102" y="118"/>
                    </a:lnTo>
                    <a:lnTo>
                      <a:pt x="100" y="116"/>
                    </a:lnTo>
                    <a:lnTo>
                      <a:pt x="100" y="114"/>
                    </a:lnTo>
                    <a:lnTo>
                      <a:pt x="98" y="110"/>
                    </a:lnTo>
                    <a:lnTo>
                      <a:pt x="98" y="108"/>
                    </a:lnTo>
                    <a:close/>
                    <a:moveTo>
                      <a:pt x="110" y="116"/>
                    </a:moveTo>
                    <a:lnTo>
                      <a:pt x="112" y="116"/>
                    </a:lnTo>
                    <a:lnTo>
                      <a:pt x="112" y="114"/>
                    </a:lnTo>
                    <a:lnTo>
                      <a:pt x="110" y="114"/>
                    </a:lnTo>
                    <a:lnTo>
                      <a:pt x="110" y="116"/>
                    </a:lnTo>
                    <a:close/>
                    <a:moveTo>
                      <a:pt x="112" y="118"/>
                    </a:moveTo>
                    <a:lnTo>
                      <a:pt x="110" y="116"/>
                    </a:lnTo>
                    <a:lnTo>
                      <a:pt x="110" y="118"/>
                    </a:lnTo>
                    <a:lnTo>
                      <a:pt x="110" y="118"/>
                    </a:lnTo>
                    <a:lnTo>
                      <a:pt x="112" y="118"/>
                    </a:lnTo>
                    <a:close/>
                    <a:moveTo>
                      <a:pt x="110" y="130"/>
                    </a:moveTo>
                    <a:lnTo>
                      <a:pt x="112" y="126"/>
                    </a:lnTo>
                    <a:lnTo>
                      <a:pt x="110" y="124"/>
                    </a:lnTo>
                    <a:lnTo>
                      <a:pt x="110" y="122"/>
                    </a:lnTo>
                    <a:lnTo>
                      <a:pt x="110" y="122"/>
                    </a:lnTo>
                    <a:lnTo>
                      <a:pt x="110" y="120"/>
                    </a:lnTo>
                    <a:lnTo>
                      <a:pt x="108" y="122"/>
                    </a:lnTo>
                    <a:lnTo>
                      <a:pt x="108" y="124"/>
                    </a:lnTo>
                    <a:lnTo>
                      <a:pt x="110" y="126"/>
                    </a:lnTo>
                    <a:lnTo>
                      <a:pt x="108" y="128"/>
                    </a:lnTo>
                    <a:lnTo>
                      <a:pt x="110" y="130"/>
                    </a:lnTo>
                    <a:lnTo>
                      <a:pt x="110" y="130"/>
                    </a:lnTo>
                    <a:close/>
                    <a:moveTo>
                      <a:pt x="112" y="130"/>
                    </a:moveTo>
                    <a:lnTo>
                      <a:pt x="112" y="132"/>
                    </a:lnTo>
                    <a:lnTo>
                      <a:pt x="114" y="132"/>
                    </a:lnTo>
                    <a:lnTo>
                      <a:pt x="114" y="132"/>
                    </a:lnTo>
                    <a:lnTo>
                      <a:pt x="112" y="130"/>
                    </a:lnTo>
                    <a:close/>
                    <a:moveTo>
                      <a:pt x="114" y="124"/>
                    </a:moveTo>
                    <a:lnTo>
                      <a:pt x="114" y="128"/>
                    </a:lnTo>
                    <a:lnTo>
                      <a:pt x="114" y="128"/>
                    </a:lnTo>
                    <a:lnTo>
                      <a:pt x="116" y="130"/>
                    </a:lnTo>
                    <a:lnTo>
                      <a:pt x="116" y="130"/>
                    </a:lnTo>
                    <a:lnTo>
                      <a:pt x="116" y="128"/>
                    </a:lnTo>
                    <a:lnTo>
                      <a:pt x="114" y="124"/>
                    </a:lnTo>
                    <a:close/>
                    <a:moveTo>
                      <a:pt x="66" y="168"/>
                    </a:moveTo>
                    <a:lnTo>
                      <a:pt x="64" y="164"/>
                    </a:lnTo>
                    <a:lnTo>
                      <a:pt x="66" y="162"/>
                    </a:lnTo>
                    <a:lnTo>
                      <a:pt x="66" y="158"/>
                    </a:lnTo>
                    <a:lnTo>
                      <a:pt x="66" y="156"/>
                    </a:lnTo>
                    <a:lnTo>
                      <a:pt x="68" y="154"/>
                    </a:lnTo>
                    <a:lnTo>
                      <a:pt x="70" y="154"/>
                    </a:lnTo>
                    <a:lnTo>
                      <a:pt x="72" y="152"/>
                    </a:lnTo>
                    <a:lnTo>
                      <a:pt x="74" y="152"/>
                    </a:lnTo>
                    <a:lnTo>
                      <a:pt x="78" y="152"/>
                    </a:lnTo>
                    <a:lnTo>
                      <a:pt x="78" y="150"/>
                    </a:lnTo>
                    <a:lnTo>
                      <a:pt x="78" y="148"/>
                    </a:lnTo>
                    <a:lnTo>
                      <a:pt x="80" y="146"/>
                    </a:lnTo>
                    <a:lnTo>
                      <a:pt x="82" y="144"/>
                    </a:lnTo>
                    <a:lnTo>
                      <a:pt x="84" y="144"/>
                    </a:lnTo>
                    <a:lnTo>
                      <a:pt x="88" y="146"/>
                    </a:lnTo>
                    <a:lnTo>
                      <a:pt x="88" y="150"/>
                    </a:lnTo>
                    <a:lnTo>
                      <a:pt x="84" y="154"/>
                    </a:lnTo>
                    <a:lnTo>
                      <a:pt x="88" y="152"/>
                    </a:lnTo>
                    <a:lnTo>
                      <a:pt x="90" y="152"/>
                    </a:lnTo>
                    <a:lnTo>
                      <a:pt x="92" y="150"/>
                    </a:lnTo>
                    <a:lnTo>
                      <a:pt x="94" y="146"/>
                    </a:lnTo>
                    <a:lnTo>
                      <a:pt x="96" y="144"/>
                    </a:lnTo>
                    <a:lnTo>
                      <a:pt x="98" y="148"/>
                    </a:lnTo>
                    <a:lnTo>
                      <a:pt x="98" y="146"/>
                    </a:lnTo>
                    <a:lnTo>
                      <a:pt x="100" y="144"/>
                    </a:lnTo>
                    <a:lnTo>
                      <a:pt x="98" y="144"/>
                    </a:lnTo>
                    <a:lnTo>
                      <a:pt x="100" y="140"/>
                    </a:lnTo>
                    <a:lnTo>
                      <a:pt x="102" y="140"/>
                    </a:lnTo>
                    <a:lnTo>
                      <a:pt x="104" y="142"/>
                    </a:lnTo>
                    <a:lnTo>
                      <a:pt x="104" y="140"/>
                    </a:lnTo>
                    <a:lnTo>
                      <a:pt x="104" y="136"/>
                    </a:lnTo>
                    <a:lnTo>
                      <a:pt x="106" y="136"/>
                    </a:lnTo>
                    <a:lnTo>
                      <a:pt x="108" y="140"/>
                    </a:lnTo>
                    <a:lnTo>
                      <a:pt x="108" y="136"/>
                    </a:lnTo>
                    <a:lnTo>
                      <a:pt x="106" y="132"/>
                    </a:lnTo>
                    <a:lnTo>
                      <a:pt x="106" y="130"/>
                    </a:lnTo>
                    <a:lnTo>
                      <a:pt x="108" y="130"/>
                    </a:lnTo>
                    <a:lnTo>
                      <a:pt x="110" y="130"/>
                    </a:lnTo>
                    <a:lnTo>
                      <a:pt x="110" y="132"/>
                    </a:lnTo>
                    <a:lnTo>
                      <a:pt x="112" y="134"/>
                    </a:lnTo>
                    <a:lnTo>
                      <a:pt x="116" y="136"/>
                    </a:lnTo>
                    <a:lnTo>
                      <a:pt x="118" y="136"/>
                    </a:lnTo>
                    <a:lnTo>
                      <a:pt x="118" y="138"/>
                    </a:lnTo>
                    <a:lnTo>
                      <a:pt x="120" y="140"/>
                    </a:lnTo>
                    <a:lnTo>
                      <a:pt x="120" y="144"/>
                    </a:lnTo>
                    <a:lnTo>
                      <a:pt x="118" y="144"/>
                    </a:lnTo>
                    <a:lnTo>
                      <a:pt x="116" y="144"/>
                    </a:lnTo>
                    <a:lnTo>
                      <a:pt x="118" y="146"/>
                    </a:lnTo>
                    <a:lnTo>
                      <a:pt x="120" y="146"/>
                    </a:lnTo>
                    <a:lnTo>
                      <a:pt x="120" y="148"/>
                    </a:lnTo>
                    <a:lnTo>
                      <a:pt x="120" y="150"/>
                    </a:lnTo>
                    <a:lnTo>
                      <a:pt x="120" y="150"/>
                    </a:lnTo>
                    <a:lnTo>
                      <a:pt x="120" y="152"/>
                    </a:lnTo>
                    <a:lnTo>
                      <a:pt x="120" y="154"/>
                    </a:lnTo>
                    <a:lnTo>
                      <a:pt x="122" y="158"/>
                    </a:lnTo>
                    <a:lnTo>
                      <a:pt x="124" y="160"/>
                    </a:lnTo>
                    <a:lnTo>
                      <a:pt x="124" y="164"/>
                    </a:lnTo>
                    <a:lnTo>
                      <a:pt x="122" y="166"/>
                    </a:lnTo>
                    <a:lnTo>
                      <a:pt x="122" y="166"/>
                    </a:lnTo>
                    <a:lnTo>
                      <a:pt x="122" y="168"/>
                    </a:lnTo>
                    <a:lnTo>
                      <a:pt x="120" y="166"/>
                    </a:lnTo>
                    <a:lnTo>
                      <a:pt x="120" y="166"/>
                    </a:lnTo>
                    <a:lnTo>
                      <a:pt x="118" y="168"/>
                    </a:lnTo>
                    <a:lnTo>
                      <a:pt x="120" y="172"/>
                    </a:lnTo>
                    <a:lnTo>
                      <a:pt x="120" y="174"/>
                    </a:lnTo>
                    <a:lnTo>
                      <a:pt x="120" y="176"/>
                    </a:lnTo>
                    <a:lnTo>
                      <a:pt x="118" y="174"/>
                    </a:lnTo>
                    <a:lnTo>
                      <a:pt x="118" y="170"/>
                    </a:lnTo>
                    <a:lnTo>
                      <a:pt x="118" y="168"/>
                    </a:lnTo>
                    <a:lnTo>
                      <a:pt x="116" y="166"/>
                    </a:lnTo>
                    <a:lnTo>
                      <a:pt x="116" y="164"/>
                    </a:lnTo>
                    <a:lnTo>
                      <a:pt x="114" y="162"/>
                    </a:lnTo>
                    <a:lnTo>
                      <a:pt x="112" y="162"/>
                    </a:lnTo>
                    <a:lnTo>
                      <a:pt x="110" y="168"/>
                    </a:lnTo>
                    <a:lnTo>
                      <a:pt x="108" y="170"/>
                    </a:lnTo>
                    <a:lnTo>
                      <a:pt x="110" y="172"/>
                    </a:lnTo>
                    <a:lnTo>
                      <a:pt x="112" y="174"/>
                    </a:lnTo>
                    <a:lnTo>
                      <a:pt x="112" y="176"/>
                    </a:lnTo>
                    <a:lnTo>
                      <a:pt x="112" y="178"/>
                    </a:lnTo>
                    <a:lnTo>
                      <a:pt x="110" y="184"/>
                    </a:lnTo>
                    <a:lnTo>
                      <a:pt x="108" y="184"/>
                    </a:lnTo>
                    <a:lnTo>
                      <a:pt x="108" y="184"/>
                    </a:lnTo>
                    <a:lnTo>
                      <a:pt x="106" y="182"/>
                    </a:lnTo>
                    <a:lnTo>
                      <a:pt x="108" y="180"/>
                    </a:lnTo>
                    <a:lnTo>
                      <a:pt x="106" y="178"/>
                    </a:lnTo>
                    <a:lnTo>
                      <a:pt x="106" y="180"/>
                    </a:lnTo>
                    <a:lnTo>
                      <a:pt x="106" y="180"/>
                    </a:lnTo>
                    <a:lnTo>
                      <a:pt x="104" y="182"/>
                    </a:lnTo>
                    <a:lnTo>
                      <a:pt x="100" y="180"/>
                    </a:lnTo>
                    <a:lnTo>
                      <a:pt x="98" y="178"/>
                    </a:lnTo>
                    <a:lnTo>
                      <a:pt x="96" y="178"/>
                    </a:lnTo>
                    <a:lnTo>
                      <a:pt x="94" y="176"/>
                    </a:lnTo>
                    <a:lnTo>
                      <a:pt x="92" y="174"/>
                    </a:lnTo>
                    <a:lnTo>
                      <a:pt x="92" y="172"/>
                    </a:lnTo>
                    <a:lnTo>
                      <a:pt x="92" y="170"/>
                    </a:lnTo>
                    <a:lnTo>
                      <a:pt x="92" y="168"/>
                    </a:lnTo>
                    <a:lnTo>
                      <a:pt x="90" y="168"/>
                    </a:lnTo>
                    <a:lnTo>
                      <a:pt x="92" y="166"/>
                    </a:lnTo>
                    <a:lnTo>
                      <a:pt x="92" y="164"/>
                    </a:lnTo>
                    <a:lnTo>
                      <a:pt x="92" y="164"/>
                    </a:lnTo>
                    <a:lnTo>
                      <a:pt x="94" y="164"/>
                    </a:lnTo>
                    <a:lnTo>
                      <a:pt x="92" y="164"/>
                    </a:lnTo>
                    <a:lnTo>
                      <a:pt x="92" y="160"/>
                    </a:lnTo>
                    <a:lnTo>
                      <a:pt x="90" y="158"/>
                    </a:lnTo>
                    <a:lnTo>
                      <a:pt x="88" y="158"/>
                    </a:lnTo>
                    <a:lnTo>
                      <a:pt x="84" y="156"/>
                    </a:lnTo>
                    <a:lnTo>
                      <a:pt x="84" y="156"/>
                    </a:lnTo>
                    <a:lnTo>
                      <a:pt x="84" y="158"/>
                    </a:lnTo>
                    <a:lnTo>
                      <a:pt x="84" y="158"/>
                    </a:lnTo>
                    <a:lnTo>
                      <a:pt x="82" y="160"/>
                    </a:lnTo>
                    <a:lnTo>
                      <a:pt x="84" y="162"/>
                    </a:lnTo>
                    <a:lnTo>
                      <a:pt x="84" y="162"/>
                    </a:lnTo>
                    <a:lnTo>
                      <a:pt x="82" y="160"/>
                    </a:lnTo>
                    <a:lnTo>
                      <a:pt x="80" y="160"/>
                    </a:lnTo>
                    <a:lnTo>
                      <a:pt x="80" y="158"/>
                    </a:lnTo>
                    <a:lnTo>
                      <a:pt x="78" y="158"/>
                    </a:lnTo>
                    <a:lnTo>
                      <a:pt x="78" y="158"/>
                    </a:lnTo>
                    <a:lnTo>
                      <a:pt x="78" y="162"/>
                    </a:lnTo>
                    <a:lnTo>
                      <a:pt x="78" y="160"/>
                    </a:lnTo>
                    <a:lnTo>
                      <a:pt x="76" y="162"/>
                    </a:lnTo>
                    <a:lnTo>
                      <a:pt x="76" y="160"/>
                    </a:lnTo>
                    <a:lnTo>
                      <a:pt x="76" y="158"/>
                    </a:lnTo>
                    <a:lnTo>
                      <a:pt x="74" y="156"/>
                    </a:lnTo>
                    <a:lnTo>
                      <a:pt x="72" y="158"/>
                    </a:lnTo>
                    <a:lnTo>
                      <a:pt x="70" y="160"/>
                    </a:lnTo>
                    <a:lnTo>
                      <a:pt x="70" y="162"/>
                    </a:lnTo>
                    <a:lnTo>
                      <a:pt x="68" y="166"/>
                    </a:lnTo>
                    <a:lnTo>
                      <a:pt x="66" y="168"/>
                    </a:lnTo>
                    <a:close/>
                    <a:moveTo>
                      <a:pt x="64" y="172"/>
                    </a:moveTo>
                    <a:lnTo>
                      <a:pt x="64" y="172"/>
                    </a:lnTo>
                    <a:lnTo>
                      <a:pt x="64" y="174"/>
                    </a:lnTo>
                    <a:lnTo>
                      <a:pt x="66" y="174"/>
                    </a:lnTo>
                    <a:lnTo>
                      <a:pt x="70" y="172"/>
                    </a:lnTo>
                    <a:lnTo>
                      <a:pt x="70" y="172"/>
                    </a:lnTo>
                    <a:lnTo>
                      <a:pt x="68" y="170"/>
                    </a:lnTo>
                    <a:lnTo>
                      <a:pt x="66" y="170"/>
                    </a:lnTo>
                    <a:lnTo>
                      <a:pt x="66" y="172"/>
                    </a:lnTo>
                    <a:lnTo>
                      <a:pt x="64" y="172"/>
                    </a:lnTo>
                    <a:close/>
                    <a:moveTo>
                      <a:pt x="36" y="100"/>
                    </a:moveTo>
                    <a:lnTo>
                      <a:pt x="34" y="98"/>
                    </a:lnTo>
                    <a:lnTo>
                      <a:pt x="34" y="96"/>
                    </a:lnTo>
                    <a:lnTo>
                      <a:pt x="34" y="96"/>
                    </a:lnTo>
                    <a:lnTo>
                      <a:pt x="36" y="96"/>
                    </a:lnTo>
                    <a:lnTo>
                      <a:pt x="38" y="98"/>
                    </a:lnTo>
                    <a:lnTo>
                      <a:pt x="40" y="98"/>
                    </a:lnTo>
                    <a:lnTo>
                      <a:pt x="40" y="100"/>
                    </a:lnTo>
                    <a:lnTo>
                      <a:pt x="40" y="102"/>
                    </a:lnTo>
                    <a:lnTo>
                      <a:pt x="38" y="100"/>
                    </a:lnTo>
                    <a:lnTo>
                      <a:pt x="36" y="100"/>
                    </a:lnTo>
                    <a:close/>
                    <a:moveTo>
                      <a:pt x="34" y="102"/>
                    </a:moveTo>
                    <a:lnTo>
                      <a:pt x="36" y="102"/>
                    </a:lnTo>
                    <a:lnTo>
                      <a:pt x="36" y="104"/>
                    </a:lnTo>
                    <a:lnTo>
                      <a:pt x="36" y="104"/>
                    </a:lnTo>
                    <a:lnTo>
                      <a:pt x="36" y="106"/>
                    </a:lnTo>
                    <a:lnTo>
                      <a:pt x="34" y="106"/>
                    </a:lnTo>
                    <a:lnTo>
                      <a:pt x="34" y="102"/>
                    </a:lnTo>
                    <a:lnTo>
                      <a:pt x="34" y="102"/>
                    </a:lnTo>
                    <a:close/>
                    <a:moveTo>
                      <a:pt x="36" y="120"/>
                    </a:moveTo>
                    <a:lnTo>
                      <a:pt x="36" y="120"/>
                    </a:lnTo>
                    <a:lnTo>
                      <a:pt x="36" y="118"/>
                    </a:lnTo>
                    <a:lnTo>
                      <a:pt x="36" y="120"/>
                    </a:lnTo>
                    <a:lnTo>
                      <a:pt x="38" y="120"/>
                    </a:lnTo>
                    <a:lnTo>
                      <a:pt x="38" y="122"/>
                    </a:lnTo>
                    <a:lnTo>
                      <a:pt x="36" y="122"/>
                    </a:lnTo>
                    <a:lnTo>
                      <a:pt x="34" y="122"/>
                    </a:lnTo>
                    <a:lnTo>
                      <a:pt x="36" y="120"/>
                    </a:lnTo>
                    <a:close/>
                    <a:moveTo>
                      <a:pt x="6" y="148"/>
                    </a:moveTo>
                    <a:lnTo>
                      <a:pt x="8" y="146"/>
                    </a:lnTo>
                    <a:lnTo>
                      <a:pt x="8" y="144"/>
                    </a:lnTo>
                    <a:lnTo>
                      <a:pt x="10" y="144"/>
                    </a:lnTo>
                    <a:lnTo>
                      <a:pt x="14" y="142"/>
                    </a:lnTo>
                    <a:lnTo>
                      <a:pt x="16" y="138"/>
                    </a:lnTo>
                    <a:lnTo>
                      <a:pt x="18" y="136"/>
                    </a:lnTo>
                    <a:lnTo>
                      <a:pt x="22" y="136"/>
                    </a:lnTo>
                    <a:lnTo>
                      <a:pt x="22" y="134"/>
                    </a:lnTo>
                    <a:lnTo>
                      <a:pt x="22" y="132"/>
                    </a:lnTo>
                    <a:lnTo>
                      <a:pt x="22" y="128"/>
                    </a:lnTo>
                    <a:lnTo>
                      <a:pt x="24" y="126"/>
                    </a:lnTo>
                    <a:lnTo>
                      <a:pt x="28" y="126"/>
                    </a:lnTo>
                    <a:lnTo>
                      <a:pt x="28" y="124"/>
                    </a:lnTo>
                    <a:lnTo>
                      <a:pt x="30" y="122"/>
                    </a:lnTo>
                    <a:lnTo>
                      <a:pt x="32" y="122"/>
                    </a:lnTo>
                    <a:lnTo>
                      <a:pt x="34" y="120"/>
                    </a:lnTo>
                    <a:lnTo>
                      <a:pt x="32" y="116"/>
                    </a:lnTo>
                    <a:lnTo>
                      <a:pt x="30" y="114"/>
                    </a:lnTo>
                    <a:lnTo>
                      <a:pt x="30" y="112"/>
                    </a:lnTo>
                    <a:lnTo>
                      <a:pt x="30" y="108"/>
                    </a:lnTo>
                    <a:lnTo>
                      <a:pt x="28" y="108"/>
                    </a:lnTo>
                    <a:lnTo>
                      <a:pt x="28" y="114"/>
                    </a:lnTo>
                    <a:lnTo>
                      <a:pt x="28" y="116"/>
                    </a:lnTo>
                    <a:lnTo>
                      <a:pt x="28" y="116"/>
                    </a:lnTo>
                    <a:lnTo>
                      <a:pt x="28" y="118"/>
                    </a:lnTo>
                    <a:lnTo>
                      <a:pt x="28" y="120"/>
                    </a:lnTo>
                    <a:lnTo>
                      <a:pt x="26" y="122"/>
                    </a:lnTo>
                    <a:lnTo>
                      <a:pt x="24" y="122"/>
                    </a:lnTo>
                    <a:lnTo>
                      <a:pt x="22" y="124"/>
                    </a:lnTo>
                    <a:lnTo>
                      <a:pt x="22" y="126"/>
                    </a:lnTo>
                    <a:lnTo>
                      <a:pt x="20" y="128"/>
                    </a:lnTo>
                    <a:lnTo>
                      <a:pt x="18" y="132"/>
                    </a:lnTo>
                    <a:lnTo>
                      <a:pt x="14" y="136"/>
                    </a:lnTo>
                    <a:lnTo>
                      <a:pt x="12" y="136"/>
                    </a:lnTo>
                    <a:lnTo>
                      <a:pt x="10" y="140"/>
                    </a:lnTo>
                    <a:lnTo>
                      <a:pt x="8" y="140"/>
                    </a:lnTo>
                    <a:lnTo>
                      <a:pt x="6" y="144"/>
                    </a:lnTo>
                    <a:lnTo>
                      <a:pt x="4" y="146"/>
                    </a:lnTo>
                    <a:lnTo>
                      <a:pt x="6" y="148"/>
                    </a:lnTo>
                    <a:close/>
                    <a:moveTo>
                      <a:pt x="6" y="148"/>
                    </a:moveTo>
                    <a:lnTo>
                      <a:pt x="4" y="150"/>
                    </a:lnTo>
                    <a:lnTo>
                      <a:pt x="6" y="150"/>
                    </a:lnTo>
                    <a:lnTo>
                      <a:pt x="6" y="148"/>
                    </a:lnTo>
                    <a:close/>
                    <a:moveTo>
                      <a:pt x="6" y="150"/>
                    </a:moveTo>
                    <a:lnTo>
                      <a:pt x="6" y="150"/>
                    </a:lnTo>
                    <a:lnTo>
                      <a:pt x="8" y="150"/>
                    </a:lnTo>
                    <a:lnTo>
                      <a:pt x="6" y="150"/>
                    </a:lnTo>
                    <a:close/>
                    <a:moveTo>
                      <a:pt x="4" y="152"/>
                    </a:moveTo>
                    <a:lnTo>
                      <a:pt x="0" y="152"/>
                    </a:lnTo>
                    <a:lnTo>
                      <a:pt x="0" y="154"/>
                    </a:lnTo>
                    <a:lnTo>
                      <a:pt x="2" y="156"/>
                    </a:lnTo>
                    <a:lnTo>
                      <a:pt x="4" y="156"/>
                    </a:lnTo>
                    <a:lnTo>
                      <a:pt x="4" y="154"/>
                    </a:lnTo>
                    <a:lnTo>
                      <a:pt x="4" y="152"/>
                    </a:lnTo>
                    <a:lnTo>
                      <a:pt x="4" y="152"/>
                    </a:lnTo>
                    <a:close/>
                  </a:path>
                </a:pathLst>
              </a:custGeom>
              <a:grpFill/>
              <a:ln w="6350">
                <a:solidFill>
                  <a:srgbClr val="E2D8F0"/>
                </a:solidFill>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2" name="Papua New Guinea">
                <a:extLst>
                  <a:ext uri="{FF2B5EF4-FFF2-40B4-BE49-F238E27FC236}">
                    <a16:creationId xmlns:a16="http://schemas.microsoft.com/office/drawing/2014/main" id="{7D41473D-A989-4778-A235-413B4470D74A}"/>
                  </a:ext>
                </a:extLst>
              </p:cNvPr>
              <p:cNvSpPr>
                <a:spLocks noEditPoints="1"/>
              </p:cNvSpPr>
              <p:nvPr/>
            </p:nvSpPr>
            <p:spPr bwMode="auto">
              <a:xfrm>
                <a:off x="9250043" y="4455914"/>
                <a:ext cx="355978" cy="260285"/>
              </a:xfrm>
              <a:custGeom>
                <a:avLst/>
                <a:gdLst>
                  <a:gd name="T0" fmla="*/ 150 w 186"/>
                  <a:gd name="T1" fmla="*/ 132 h 136"/>
                  <a:gd name="T2" fmla="*/ 150 w 186"/>
                  <a:gd name="T3" fmla="*/ 132 h 136"/>
                  <a:gd name="T4" fmla="*/ 78 w 186"/>
                  <a:gd name="T5" fmla="*/ 14 h 136"/>
                  <a:gd name="T6" fmla="*/ 176 w 186"/>
                  <a:gd name="T7" fmla="*/ 56 h 136"/>
                  <a:gd name="T8" fmla="*/ 180 w 186"/>
                  <a:gd name="T9" fmla="*/ 74 h 136"/>
                  <a:gd name="T10" fmla="*/ 172 w 186"/>
                  <a:gd name="T11" fmla="*/ 58 h 136"/>
                  <a:gd name="T12" fmla="*/ 168 w 186"/>
                  <a:gd name="T13" fmla="*/ 50 h 136"/>
                  <a:gd name="T14" fmla="*/ 124 w 186"/>
                  <a:gd name="T15" fmla="*/ 20 h 136"/>
                  <a:gd name="T16" fmla="*/ 150 w 186"/>
                  <a:gd name="T17" fmla="*/ 34 h 136"/>
                  <a:gd name="T18" fmla="*/ 148 w 186"/>
                  <a:gd name="T19" fmla="*/ 40 h 136"/>
                  <a:gd name="T20" fmla="*/ 106 w 186"/>
                  <a:gd name="T21" fmla="*/ 0 h 136"/>
                  <a:gd name="T22" fmla="*/ 118 w 186"/>
                  <a:gd name="T23" fmla="*/ 18 h 136"/>
                  <a:gd name="T24" fmla="*/ 116 w 186"/>
                  <a:gd name="T25" fmla="*/ 48 h 136"/>
                  <a:gd name="T26" fmla="*/ 100 w 186"/>
                  <a:gd name="T27" fmla="*/ 66 h 136"/>
                  <a:gd name="T28" fmla="*/ 122 w 186"/>
                  <a:gd name="T29" fmla="*/ 66 h 136"/>
                  <a:gd name="T30" fmla="*/ 136 w 186"/>
                  <a:gd name="T31" fmla="*/ 58 h 136"/>
                  <a:gd name="T32" fmla="*/ 144 w 186"/>
                  <a:gd name="T33" fmla="*/ 42 h 136"/>
                  <a:gd name="T34" fmla="*/ 134 w 186"/>
                  <a:gd name="T35" fmla="*/ 48 h 136"/>
                  <a:gd name="T36" fmla="*/ 120 w 186"/>
                  <a:gd name="T37" fmla="*/ 56 h 136"/>
                  <a:gd name="T38" fmla="*/ 112 w 186"/>
                  <a:gd name="T39" fmla="*/ 54 h 136"/>
                  <a:gd name="T40" fmla="*/ 92 w 186"/>
                  <a:gd name="T41" fmla="*/ 54 h 136"/>
                  <a:gd name="T42" fmla="*/ 78 w 186"/>
                  <a:gd name="T43" fmla="*/ 52 h 136"/>
                  <a:gd name="T44" fmla="*/ 62 w 186"/>
                  <a:gd name="T45" fmla="*/ 48 h 136"/>
                  <a:gd name="T46" fmla="*/ 146 w 186"/>
                  <a:gd name="T47" fmla="*/ 104 h 136"/>
                  <a:gd name="T48" fmla="*/ 126 w 186"/>
                  <a:gd name="T49" fmla="*/ 98 h 136"/>
                  <a:gd name="T50" fmla="*/ 124 w 186"/>
                  <a:gd name="T51" fmla="*/ 114 h 136"/>
                  <a:gd name="T52" fmla="*/ 122 w 186"/>
                  <a:gd name="T53" fmla="*/ 116 h 136"/>
                  <a:gd name="T54" fmla="*/ 118 w 186"/>
                  <a:gd name="T55" fmla="*/ 110 h 136"/>
                  <a:gd name="T56" fmla="*/ 120 w 186"/>
                  <a:gd name="T57" fmla="*/ 108 h 136"/>
                  <a:gd name="T58" fmla="*/ 116 w 186"/>
                  <a:gd name="T59" fmla="*/ 108 h 136"/>
                  <a:gd name="T60" fmla="*/ 50 w 186"/>
                  <a:gd name="T61" fmla="*/ 84 h 136"/>
                  <a:gd name="T62" fmla="*/ 42 w 186"/>
                  <a:gd name="T63" fmla="*/ 84 h 136"/>
                  <a:gd name="T64" fmla="*/ 36 w 186"/>
                  <a:gd name="T65" fmla="*/ 84 h 136"/>
                  <a:gd name="T66" fmla="*/ 34 w 186"/>
                  <a:gd name="T67" fmla="*/ 94 h 136"/>
                  <a:gd name="T68" fmla="*/ 28 w 186"/>
                  <a:gd name="T69" fmla="*/ 96 h 136"/>
                  <a:gd name="T70" fmla="*/ 32 w 186"/>
                  <a:gd name="T71" fmla="*/ 90 h 136"/>
                  <a:gd name="T72" fmla="*/ 34 w 186"/>
                  <a:gd name="T73" fmla="*/ 86 h 136"/>
                  <a:gd name="T74" fmla="*/ 0 w 186"/>
                  <a:gd name="T75" fmla="*/ 72 h 136"/>
                  <a:gd name="T76" fmla="*/ 16 w 186"/>
                  <a:gd name="T77" fmla="*/ 104 h 136"/>
                  <a:gd name="T78" fmla="*/ 28 w 186"/>
                  <a:gd name="T79" fmla="*/ 98 h 136"/>
                  <a:gd name="T80" fmla="*/ 14 w 186"/>
                  <a:gd name="T81" fmla="*/ 88 h 136"/>
                  <a:gd name="T82" fmla="*/ 14 w 186"/>
                  <a:gd name="T83" fmla="*/ 86 h 136"/>
                  <a:gd name="T84" fmla="*/ 28 w 186"/>
                  <a:gd name="T85" fmla="*/ 92 h 136"/>
                  <a:gd name="T86" fmla="*/ 28 w 186"/>
                  <a:gd name="T87" fmla="*/ 88 h 136"/>
                  <a:gd name="T88" fmla="*/ 34 w 186"/>
                  <a:gd name="T89" fmla="*/ 82 h 136"/>
                  <a:gd name="T90" fmla="*/ 40 w 186"/>
                  <a:gd name="T91" fmla="*/ 82 h 136"/>
                  <a:gd name="T92" fmla="*/ 46 w 186"/>
                  <a:gd name="T93" fmla="*/ 82 h 136"/>
                  <a:gd name="T94" fmla="*/ 52 w 186"/>
                  <a:gd name="T95" fmla="*/ 86 h 136"/>
                  <a:gd name="T96" fmla="*/ 72 w 186"/>
                  <a:gd name="T97" fmla="*/ 102 h 136"/>
                  <a:gd name="T98" fmla="*/ 88 w 186"/>
                  <a:gd name="T99" fmla="*/ 116 h 136"/>
                  <a:gd name="T100" fmla="*/ 108 w 186"/>
                  <a:gd name="T101" fmla="*/ 120 h 136"/>
                  <a:gd name="T102" fmla="*/ 114 w 186"/>
                  <a:gd name="T103" fmla="*/ 120 h 136"/>
                  <a:gd name="T104" fmla="*/ 108 w 186"/>
                  <a:gd name="T105" fmla="*/ 114 h 136"/>
                  <a:gd name="T106" fmla="*/ 100 w 186"/>
                  <a:gd name="T107" fmla="*/ 108 h 136"/>
                  <a:gd name="T108" fmla="*/ 96 w 186"/>
                  <a:gd name="T109" fmla="*/ 102 h 136"/>
                  <a:gd name="T110" fmla="*/ 82 w 186"/>
                  <a:gd name="T111" fmla="*/ 86 h 136"/>
                  <a:gd name="T112" fmla="*/ 84 w 186"/>
                  <a:gd name="T113" fmla="*/ 72 h 136"/>
                  <a:gd name="T114" fmla="*/ 68 w 186"/>
                  <a:gd name="T115" fmla="*/ 58 h 136"/>
                  <a:gd name="T116" fmla="*/ 54 w 186"/>
                  <a:gd name="T117" fmla="*/ 42 h 136"/>
                  <a:gd name="T118" fmla="*/ 42 w 186"/>
                  <a:gd name="T119" fmla="*/ 34 h 136"/>
                  <a:gd name="T120" fmla="*/ 18 w 186"/>
                  <a:gd name="T121" fmla="*/ 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 h="136">
                    <a:moveTo>
                      <a:pt x="160" y="132"/>
                    </a:moveTo>
                    <a:lnTo>
                      <a:pt x="160" y="130"/>
                    </a:lnTo>
                    <a:lnTo>
                      <a:pt x="164" y="132"/>
                    </a:lnTo>
                    <a:lnTo>
                      <a:pt x="162" y="134"/>
                    </a:lnTo>
                    <a:lnTo>
                      <a:pt x="160" y="134"/>
                    </a:lnTo>
                    <a:lnTo>
                      <a:pt x="160" y="134"/>
                    </a:lnTo>
                    <a:lnTo>
                      <a:pt x="160" y="132"/>
                    </a:lnTo>
                    <a:close/>
                    <a:moveTo>
                      <a:pt x="150" y="132"/>
                    </a:moveTo>
                    <a:lnTo>
                      <a:pt x="152" y="136"/>
                    </a:lnTo>
                    <a:lnTo>
                      <a:pt x="154" y="136"/>
                    </a:lnTo>
                    <a:lnTo>
                      <a:pt x="154" y="136"/>
                    </a:lnTo>
                    <a:lnTo>
                      <a:pt x="156" y="136"/>
                    </a:lnTo>
                    <a:lnTo>
                      <a:pt x="156" y="134"/>
                    </a:lnTo>
                    <a:lnTo>
                      <a:pt x="152" y="134"/>
                    </a:lnTo>
                    <a:lnTo>
                      <a:pt x="150" y="132"/>
                    </a:lnTo>
                    <a:lnTo>
                      <a:pt x="150" y="132"/>
                    </a:lnTo>
                    <a:close/>
                    <a:moveTo>
                      <a:pt x="72" y="12"/>
                    </a:moveTo>
                    <a:lnTo>
                      <a:pt x="72" y="10"/>
                    </a:lnTo>
                    <a:lnTo>
                      <a:pt x="74" y="10"/>
                    </a:lnTo>
                    <a:lnTo>
                      <a:pt x="76" y="10"/>
                    </a:lnTo>
                    <a:lnTo>
                      <a:pt x="78" y="12"/>
                    </a:lnTo>
                    <a:lnTo>
                      <a:pt x="80" y="10"/>
                    </a:lnTo>
                    <a:lnTo>
                      <a:pt x="82" y="12"/>
                    </a:lnTo>
                    <a:lnTo>
                      <a:pt x="78" y="14"/>
                    </a:lnTo>
                    <a:lnTo>
                      <a:pt x="76" y="14"/>
                    </a:lnTo>
                    <a:lnTo>
                      <a:pt x="74" y="12"/>
                    </a:lnTo>
                    <a:lnTo>
                      <a:pt x="72" y="12"/>
                    </a:lnTo>
                    <a:lnTo>
                      <a:pt x="72" y="12"/>
                    </a:lnTo>
                    <a:lnTo>
                      <a:pt x="72" y="12"/>
                    </a:lnTo>
                    <a:close/>
                    <a:moveTo>
                      <a:pt x="172" y="56"/>
                    </a:moveTo>
                    <a:lnTo>
                      <a:pt x="174" y="54"/>
                    </a:lnTo>
                    <a:lnTo>
                      <a:pt x="176" y="56"/>
                    </a:lnTo>
                    <a:lnTo>
                      <a:pt x="176" y="60"/>
                    </a:lnTo>
                    <a:lnTo>
                      <a:pt x="180" y="62"/>
                    </a:lnTo>
                    <a:lnTo>
                      <a:pt x="184" y="64"/>
                    </a:lnTo>
                    <a:lnTo>
                      <a:pt x="186" y="68"/>
                    </a:lnTo>
                    <a:lnTo>
                      <a:pt x="186" y="70"/>
                    </a:lnTo>
                    <a:lnTo>
                      <a:pt x="184" y="72"/>
                    </a:lnTo>
                    <a:lnTo>
                      <a:pt x="184" y="72"/>
                    </a:lnTo>
                    <a:lnTo>
                      <a:pt x="180" y="74"/>
                    </a:lnTo>
                    <a:lnTo>
                      <a:pt x="180" y="72"/>
                    </a:lnTo>
                    <a:lnTo>
                      <a:pt x="178" y="72"/>
                    </a:lnTo>
                    <a:lnTo>
                      <a:pt x="176" y="70"/>
                    </a:lnTo>
                    <a:lnTo>
                      <a:pt x="176" y="68"/>
                    </a:lnTo>
                    <a:lnTo>
                      <a:pt x="174" y="64"/>
                    </a:lnTo>
                    <a:lnTo>
                      <a:pt x="172" y="64"/>
                    </a:lnTo>
                    <a:lnTo>
                      <a:pt x="172" y="60"/>
                    </a:lnTo>
                    <a:lnTo>
                      <a:pt x="172" y="58"/>
                    </a:lnTo>
                    <a:lnTo>
                      <a:pt x="172" y="56"/>
                    </a:lnTo>
                    <a:close/>
                    <a:moveTo>
                      <a:pt x="168" y="50"/>
                    </a:moveTo>
                    <a:lnTo>
                      <a:pt x="168" y="50"/>
                    </a:lnTo>
                    <a:lnTo>
                      <a:pt x="170" y="52"/>
                    </a:lnTo>
                    <a:lnTo>
                      <a:pt x="170" y="54"/>
                    </a:lnTo>
                    <a:lnTo>
                      <a:pt x="172" y="52"/>
                    </a:lnTo>
                    <a:lnTo>
                      <a:pt x="170" y="50"/>
                    </a:lnTo>
                    <a:lnTo>
                      <a:pt x="168" y="50"/>
                    </a:lnTo>
                    <a:close/>
                    <a:moveTo>
                      <a:pt x="166" y="44"/>
                    </a:moveTo>
                    <a:lnTo>
                      <a:pt x="166" y="44"/>
                    </a:lnTo>
                    <a:lnTo>
                      <a:pt x="166" y="42"/>
                    </a:lnTo>
                    <a:lnTo>
                      <a:pt x="168" y="44"/>
                    </a:lnTo>
                    <a:lnTo>
                      <a:pt x="168" y="46"/>
                    </a:lnTo>
                    <a:lnTo>
                      <a:pt x="166" y="46"/>
                    </a:lnTo>
                    <a:lnTo>
                      <a:pt x="166" y="44"/>
                    </a:lnTo>
                    <a:close/>
                    <a:moveTo>
                      <a:pt x="124" y="20"/>
                    </a:moveTo>
                    <a:lnTo>
                      <a:pt x="130" y="22"/>
                    </a:lnTo>
                    <a:lnTo>
                      <a:pt x="132" y="24"/>
                    </a:lnTo>
                    <a:lnTo>
                      <a:pt x="138" y="26"/>
                    </a:lnTo>
                    <a:lnTo>
                      <a:pt x="140" y="28"/>
                    </a:lnTo>
                    <a:lnTo>
                      <a:pt x="142" y="30"/>
                    </a:lnTo>
                    <a:lnTo>
                      <a:pt x="146" y="32"/>
                    </a:lnTo>
                    <a:lnTo>
                      <a:pt x="148" y="34"/>
                    </a:lnTo>
                    <a:lnTo>
                      <a:pt x="150" y="34"/>
                    </a:lnTo>
                    <a:lnTo>
                      <a:pt x="150" y="40"/>
                    </a:lnTo>
                    <a:lnTo>
                      <a:pt x="152" y="40"/>
                    </a:lnTo>
                    <a:lnTo>
                      <a:pt x="152" y="42"/>
                    </a:lnTo>
                    <a:lnTo>
                      <a:pt x="150" y="46"/>
                    </a:lnTo>
                    <a:lnTo>
                      <a:pt x="150" y="48"/>
                    </a:lnTo>
                    <a:lnTo>
                      <a:pt x="148" y="46"/>
                    </a:lnTo>
                    <a:lnTo>
                      <a:pt x="146" y="42"/>
                    </a:lnTo>
                    <a:lnTo>
                      <a:pt x="148" y="40"/>
                    </a:lnTo>
                    <a:lnTo>
                      <a:pt x="146" y="34"/>
                    </a:lnTo>
                    <a:lnTo>
                      <a:pt x="142" y="30"/>
                    </a:lnTo>
                    <a:lnTo>
                      <a:pt x="138" y="30"/>
                    </a:lnTo>
                    <a:lnTo>
                      <a:pt x="134" y="26"/>
                    </a:lnTo>
                    <a:lnTo>
                      <a:pt x="126" y="22"/>
                    </a:lnTo>
                    <a:lnTo>
                      <a:pt x="124" y="20"/>
                    </a:lnTo>
                    <a:lnTo>
                      <a:pt x="124" y="20"/>
                    </a:lnTo>
                    <a:close/>
                    <a:moveTo>
                      <a:pt x="106" y="0"/>
                    </a:moveTo>
                    <a:lnTo>
                      <a:pt x="110" y="0"/>
                    </a:lnTo>
                    <a:lnTo>
                      <a:pt x="110" y="2"/>
                    </a:lnTo>
                    <a:lnTo>
                      <a:pt x="110" y="4"/>
                    </a:lnTo>
                    <a:lnTo>
                      <a:pt x="108" y="2"/>
                    </a:lnTo>
                    <a:lnTo>
                      <a:pt x="106" y="0"/>
                    </a:lnTo>
                    <a:close/>
                    <a:moveTo>
                      <a:pt x="114" y="18"/>
                    </a:moveTo>
                    <a:lnTo>
                      <a:pt x="118" y="18"/>
                    </a:lnTo>
                    <a:lnTo>
                      <a:pt x="118" y="18"/>
                    </a:lnTo>
                    <a:lnTo>
                      <a:pt x="118" y="20"/>
                    </a:lnTo>
                    <a:lnTo>
                      <a:pt x="116" y="22"/>
                    </a:lnTo>
                    <a:lnTo>
                      <a:pt x="114" y="20"/>
                    </a:lnTo>
                    <a:lnTo>
                      <a:pt x="114" y="18"/>
                    </a:lnTo>
                    <a:close/>
                    <a:moveTo>
                      <a:pt x="112" y="48"/>
                    </a:moveTo>
                    <a:lnTo>
                      <a:pt x="116" y="52"/>
                    </a:lnTo>
                    <a:lnTo>
                      <a:pt x="116" y="50"/>
                    </a:lnTo>
                    <a:lnTo>
                      <a:pt x="116" y="48"/>
                    </a:lnTo>
                    <a:lnTo>
                      <a:pt x="114" y="48"/>
                    </a:lnTo>
                    <a:lnTo>
                      <a:pt x="112" y="48"/>
                    </a:lnTo>
                    <a:close/>
                    <a:moveTo>
                      <a:pt x="92" y="54"/>
                    </a:moveTo>
                    <a:lnTo>
                      <a:pt x="92" y="58"/>
                    </a:lnTo>
                    <a:lnTo>
                      <a:pt x="94" y="60"/>
                    </a:lnTo>
                    <a:lnTo>
                      <a:pt x="96" y="60"/>
                    </a:lnTo>
                    <a:lnTo>
                      <a:pt x="100" y="64"/>
                    </a:lnTo>
                    <a:lnTo>
                      <a:pt x="100" y="66"/>
                    </a:lnTo>
                    <a:lnTo>
                      <a:pt x="102" y="64"/>
                    </a:lnTo>
                    <a:lnTo>
                      <a:pt x="106" y="64"/>
                    </a:lnTo>
                    <a:lnTo>
                      <a:pt x="108" y="66"/>
                    </a:lnTo>
                    <a:lnTo>
                      <a:pt x="110" y="68"/>
                    </a:lnTo>
                    <a:lnTo>
                      <a:pt x="112" y="66"/>
                    </a:lnTo>
                    <a:lnTo>
                      <a:pt x="118" y="66"/>
                    </a:lnTo>
                    <a:lnTo>
                      <a:pt x="120" y="66"/>
                    </a:lnTo>
                    <a:lnTo>
                      <a:pt x="122" y="66"/>
                    </a:lnTo>
                    <a:lnTo>
                      <a:pt x="124" y="66"/>
                    </a:lnTo>
                    <a:lnTo>
                      <a:pt x="126" y="66"/>
                    </a:lnTo>
                    <a:lnTo>
                      <a:pt x="126" y="64"/>
                    </a:lnTo>
                    <a:lnTo>
                      <a:pt x="128" y="64"/>
                    </a:lnTo>
                    <a:lnTo>
                      <a:pt x="132" y="58"/>
                    </a:lnTo>
                    <a:lnTo>
                      <a:pt x="132" y="56"/>
                    </a:lnTo>
                    <a:lnTo>
                      <a:pt x="134" y="56"/>
                    </a:lnTo>
                    <a:lnTo>
                      <a:pt x="136" y="58"/>
                    </a:lnTo>
                    <a:lnTo>
                      <a:pt x="138" y="56"/>
                    </a:lnTo>
                    <a:lnTo>
                      <a:pt x="140" y="54"/>
                    </a:lnTo>
                    <a:lnTo>
                      <a:pt x="138" y="52"/>
                    </a:lnTo>
                    <a:lnTo>
                      <a:pt x="138" y="50"/>
                    </a:lnTo>
                    <a:lnTo>
                      <a:pt x="140" y="48"/>
                    </a:lnTo>
                    <a:lnTo>
                      <a:pt x="140" y="50"/>
                    </a:lnTo>
                    <a:lnTo>
                      <a:pt x="144" y="48"/>
                    </a:lnTo>
                    <a:lnTo>
                      <a:pt x="144" y="42"/>
                    </a:lnTo>
                    <a:lnTo>
                      <a:pt x="140" y="40"/>
                    </a:lnTo>
                    <a:lnTo>
                      <a:pt x="138" y="40"/>
                    </a:lnTo>
                    <a:lnTo>
                      <a:pt x="138" y="40"/>
                    </a:lnTo>
                    <a:lnTo>
                      <a:pt x="136" y="40"/>
                    </a:lnTo>
                    <a:lnTo>
                      <a:pt x="134" y="40"/>
                    </a:lnTo>
                    <a:lnTo>
                      <a:pt x="132" y="42"/>
                    </a:lnTo>
                    <a:lnTo>
                      <a:pt x="134" y="48"/>
                    </a:lnTo>
                    <a:lnTo>
                      <a:pt x="134" y="48"/>
                    </a:lnTo>
                    <a:lnTo>
                      <a:pt x="134" y="48"/>
                    </a:lnTo>
                    <a:lnTo>
                      <a:pt x="132" y="48"/>
                    </a:lnTo>
                    <a:lnTo>
                      <a:pt x="126" y="54"/>
                    </a:lnTo>
                    <a:lnTo>
                      <a:pt x="126" y="56"/>
                    </a:lnTo>
                    <a:lnTo>
                      <a:pt x="124" y="56"/>
                    </a:lnTo>
                    <a:lnTo>
                      <a:pt x="122" y="56"/>
                    </a:lnTo>
                    <a:lnTo>
                      <a:pt x="120" y="56"/>
                    </a:lnTo>
                    <a:lnTo>
                      <a:pt x="120" y="56"/>
                    </a:lnTo>
                    <a:lnTo>
                      <a:pt x="118" y="56"/>
                    </a:lnTo>
                    <a:lnTo>
                      <a:pt x="116" y="58"/>
                    </a:lnTo>
                    <a:lnTo>
                      <a:pt x="114" y="58"/>
                    </a:lnTo>
                    <a:lnTo>
                      <a:pt x="114" y="54"/>
                    </a:lnTo>
                    <a:lnTo>
                      <a:pt x="114" y="52"/>
                    </a:lnTo>
                    <a:lnTo>
                      <a:pt x="112" y="52"/>
                    </a:lnTo>
                    <a:lnTo>
                      <a:pt x="112" y="52"/>
                    </a:lnTo>
                    <a:lnTo>
                      <a:pt x="112" y="54"/>
                    </a:lnTo>
                    <a:lnTo>
                      <a:pt x="110" y="56"/>
                    </a:lnTo>
                    <a:lnTo>
                      <a:pt x="108" y="54"/>
                    </a:lnTo>
                    <a:lnTo>
                      <a:pt x="104" y="56"/>
                    </a:lnTo>
                    <a:lnTo>
                      <a:pt x="102" y="56"/>
                    </a:lnTo>
                    <a:lnTo>
                      <a:pt x="100" y="56"/>
                    </a:lnTo>
                    <a:lnTo>
                      <a:pt x="98" y="56"/>
                    </a:lnTo>
                    <a:lnTo>
                      <a:pt x="96" y="56"/>
                    </a:lnTo>
                    <a:lnTo>
                      <a:pt x="92" y="54"/>
                    </a:lnTo>
                    <a:close/>
                    <a:moveTo>
                      <a:pt x="84" y="56"/>
                    </a:moveTo>
                    <a:lnTo>
                      <a:pt x="86" y="56"/>
                    </a:lnTo>
                    <a:lnTo>
                      <a:pt x="88" y="56"/>
                    </a:lnTo>
                    <a:lnTo>
                      <a:pt x="88" y="60"/>
                    </a:lnTo>
                    <a:lnTo>
                      <a:pt x="88" y="60"/>
                    </a:lnTo>
                    <a:lnTo>
                      <a:pt x="86" y="60"/>
                    </a:lnTo>
                    <a:lnTo>
                      <a:pt x="84" y="56"/>
                    </a:lnTo>
                    <a:close/>
                    <a:moveTo>
                      <a:pt x="78" y="52"/>
                    </a:moveTo>
                    <a:lnTo>
                      <a:pt x="76" y="54"/>
                    </a:lnTo>
                    <a:lnTo>
                      <a:pt x="78" y="56"/>
                    </a:lnTo>
                    <a:lnTo>
                      <a:pt x="78" y="56"/>
                    </a:lnTo>
                    <a:lnTo>
                      <a:pt x="78" y="54"/>
                    </a:lnTo>
                    <a:lnTo>
                      <a:pt x="78" y="52"/>
                    </a:lnTo>
                    <a:close/>
                    <a:moveTo>
                      <a:pt x="66" y="44"/>
                    </a:moveTo>
                    <a:lnTo>
                      <a:pt x="62" y="46"/>
                    </a:lnTo>
                    <a:lnTo>
                      <a:pt x="62" y="48"/>
                    </a:lnTo>
                    <a:lnTo>
                      <a:pt x="64" y="46"/>
                    </a:lnTo>
                    <a:lnTo>
                      <a:pt x="66" y="44"/>
                    </a:lnTo>
                    <a:close/>
                    <a:moveTo>
                      <a:pt x="144" y="100"/>
                    </a:moveTo>
                    <a:lnTo>
                      <a:pt x="142" y="102"/>
                    </a:lnTo>
                    <a:lnTo>
                      <a:pt x="144" y="104"/>
                    </a:lnTo>
                    <a:lnTo>
                      <a:pt x="144" y="104"/>
                    </a:lnTo>
                    <a:lnTo>
                      <a:pt x="146" y="106"/>
                    </a:lnTo>
                    <a:lnTo>
                      <a:pt x="146" y="104"/>
                    </a:lnTo>
                    <a:lnTo>
                      <a:pt x="144" y="100"/>
                    </a:lnTo>
                    <a:close/>
                    <a:moveTo>
                      <a:pt x="126" y="94"/>
                    </a:moveTo>
                    <a:lnTo>
                      <a:pt x="124" y="94"/>
                    </a:lnTo>
                    <a:lnTo>
                      <a:pt x="126" y="96"/>
                    </a:lnTo>
                    <a:lnTo>
                      <a:pt x="126" y="96"/>
                    </a:lnTo>
                    <a:lnTo>
                      <a:pt x="126" y="98"/>
                    </a:lnTo>
                    <a:lnTo>
                      <a:pt x="126" y="98"/>
                    </a:lnTo>
                    <a:lnTo>
                      <a:pt x="126" y="98"/>
                    </a:lnTo>
                    <a:lnTo>
                      <a:pt x="126" y="96"/>
                    </a:lnTo>
                    <a:lnTo>
                      <a:pt x="126" y="92"/>
                    </a:lnTo>
                    <a:lnTo>
                      <a:pt x="126" y="94"/>
                    </a:lnTo>
                    <a:close/>
                    <a:moveTo>
                      <a:pt x="120" y="110"/>
                    </a:moveTo>
                    <a:lnTo>
                      <a:pt x="122" y="112"/>
                    </a:lnTo>
                    <a:lnTo>
                      <a:pt x="122" y="112"/>
                    </a:lnTo>
                    <a:lnTo>
                      <a:pt x="122" y="114"/>
                    </a:lnTo>
                    <a:lnTo>
                      <a:pt x="124" y="114"/>
                    </a:lnTo>
                    <a:lnTo>
                      <a:pt x="124" y="114"/>
                    </a:lnTo>
                    <a:lnTo>
                      <a:pt x="126" y="112"/>
                    </a:lnTo>
                    <a:lnTo>
                      <a:pt x="126" y="112"/>
                    </a:lnTo>
                    <a:lnTo>
                      <a:pt x="126" y="114"/>
                    </a:lnTo>
                    <a:lnTo>
                      <a:pt x="126" y="116"/>
                    </a:lnTo>
                    <a:lnTo>
                      <a:pt x="126" y="116"/>
                    </a:lnTo>
                    <a:lnTo>
                      <a:pt x="124" y="116"/>
                    </a:lnTo>
                    <a:lnTo>
                      <a:pt x="122" y="116"/>
                    </a:lnTo>
                    <a:lnTo>
                      <a:pt x="122" y="114"/>
                    </a:lnTo>
                    <a:lnTo>
                      <a:pt x="122" y="114"/>
                    </a:lnTo>
                    <a:lnTo>
                      <a:pt x="120" y="112"/>
                    </a:lnTo>
                    <a:lnTo>
                      <a:pt x="120" y="112"/>
                    </a:lnTo>
                    <a:lnTo>
                      <a:pt x="120" y="110"/>
                    </a:lnTo>
                    <a:close/>
                    <a:moveTo>
                      <a:pt x="118" y="108"/>
                    </a:moveTo>
                    <a:lnTo>
                      <a:pt x="118" y="110"/>
                    </a:lnTo>
                    <a:lnTo>
                      <a:pt x="118" y="110"/>
                    </a:lnTo>
                    <a:lnTo>
                      <a:pt x="120" y="110"/>
                    </a:lnTo>
                    <a:lnTo>
                      <a:pt x="122" y="110"/>
                    </a:lnTo>
                    <a:lnTo>
                      <a:pt x="122" y="110"/>
                    </a:lnTo>
                    <a:lnTo>
                      <a:pt x="122" y="108"/>
                    </a:lnTo>
                    <a:lnTo>
                      <a:pt x="120" y="108"/>
                    </a:lnTo>
                    <a:lnTo>
                      <a:pt x="120" y="108"/>
                    </a:lnTo>
                    <a:lnTo>
                      <a:pt x="120" y="108"/>
                    </a:lnTo>
                    <a:lnTo>
                      <a:pt x="120" y="108"/>
                    </a:lnTo>
                    <a:lnTo>
                      <a:pt x="118" y="106"/>
                    </a:lnTo>
                    <a:lnTo>
                      <a:pt x="118" y="108"/>
                    </a:lnTo>
                    <a:close/>
                    <a:moveTo>
                      <a:pt x="112" y="104"/>
                    </a:moveTo>
                    <a:lnTo>
                      <a:pt x="114" y="108"/>
                    </a:lnTo>
                    <a:lnTo>
                      <a:pt x="114" y="108"/>
                    </a:lnTo>
                    <a:lnTo>
                      <a:pt x="116" y="108"/>
                    </a:lnTo>
                    <a:lnTo>
                      <a:pt x="116" y="108"/>
                    </a:lnTo>
                    <a:lnTo>
                      <a:pt x="116" y="108"/>
                    </a:lnTo>
                    <a:lnTo>
                      <a:pt x="114" y="104"/>
                    </a:lnTo>
                    <a:lnTo>
                      <a:pt x="114" y="104"/>
                    </a:lnTo>
                    <a:lnTo>
                      <a:pt x="112" y="104"/>
                    </a:lnTo>
                    <a:close/>
                    <a:moveTo>
                      <a:pt x="50" y="84"/>
                    </a:moveTo>
                    <a:lnTo>
                      <a:pt x="50" y="86"/>
                    </a:lnTo>
                    <a:lnTo>
                      <a:pt x="50" y="86"/>
                    </a:lnTo>
                    <a:lnTo>
                      <a:pt x="50" y="84"/>
                    </a:lnTo>
                    <a:lnTo>
                      <a:pt x="50" y="84"/>
                    </a:lnTo>
                    <a:close/>
                    <a:moveTo>
                      <a:pt x="46" y="86"/>
                    </a:moveTo>
                    <a:lnTo>
                      <a:pt x="46" y="84"/>
                    </a:lnTo>
                    <a:lnTo>
                      <a:pt x="46" y="84"/>
                    </a:lnTo>
                    <a:lnTo>
                      <a:pt x="46" y="86"/>
                    </a:lnTo>
                    <a:close/>
                    <a:moveTo>
                      <a:pt x="42" y="84"/>
                    </a:moveTo>
                    <a:lnTo>
                      <a:pt x="42" y="86"/>
                    </a:lnTo>
                    <a:lnTo>
                      <a:pt x="44" y="86"/>
                    </a:lnTo>
                    <a:lnTo>
                      <a:pt x="42" y="84"/>
                    </a:lnTo>
                    <a:lnTo>
                      <a:pt x="42" y="84"/>
                    </a:lnTo>
                    <a:close/>
                    <a:moveTo>
                      <a:pt x="44" y="86"/>
                    </a:moveTo>
                    <a:lnTo>
                      <a:pt x="44" y="84"/>
                    </a:lnTo>
                    <a:lnTo>
                      <a:pt x="44" y="82"/>
                    </a:lnTo>
                    <a:lnTo>
                      <a:pt x="46" y="82"/>
                    </a:lnTo>
                    <a:lnTo>
                      <a:pt x="44" y="84"/>
                    </a:lnTo>
                    <a:lnTo>
                      <a:pt x="44" y="86"/>
                    </a:lnTo>
                    <a:close/>
                    <a:moveTo>
                      <a:pt x="36" y="84"/>
                    </a:moveTo>
                    <a:lnTo>
                      <a:pt x="36" y="88"/>
                    </a:lnTo>
                    <a:lnTo>
                      <a:pt x="38" y="88"/>
                    </a:lnTo>
                    <a:lnTo>
                      <a:pt x="38" y="86"/>
                    </a:lnTo>
                    <a:lnTo>
                      <a:pt x="36" y="84"/>
                    </a:lnTo>
                    <a:close/>
                    <a:moveTo>
                      <a:pt x="32" y="96"/>
                    </a:moveTo>
                    <a:lnTo>
                      <a:pt x="34" y="94"/>
                    </a:lnTo>
                    <a:lnTo>
                      <a:pt x="34" y="94"/>
                    </a:lnTo>
                    <a:lnTo>
                      <a:pt x="34" y="94"/>
                    </a:lnTo>
                    <a:lnTo>
                      <a:pt x="34" y="94"/>
                    </a:lnTo>
                    <a:lnTo>
                      <a:pt x="32" y="96"/>
                    </a:lnTo>
                    <a:lnTo>
                      <a:pt x="32" y="96"/>
                    </a:lnTo>
                    <a:close/>
                    <a:moveTo>
                      <a:pt x="32" y="96"/>
                    </a:moveTo>
                    <a:lnTo>
                      <a:pt x="32" y="96"/>
                    </a:lnTo>
                    <a:lnTo>
                      <a:pt x="32" y="96"/>
                    </a:lnTo>
                    <a:lnTo>
                      <a:pt x="32" y="96"/>
                    </a:lnTo>
                    <a:close/>
                    <a:moveTo>
                      <a:pt x="28" y="96"/>
                    </a:moveTo>
                    <a:lnTo>
                      <a:pt x="30" y="96"/>
                    </a:lnTo>
                    <a:lnTo>
                      <a:pt x="32" y="96"/>
                    </a:lnTo>
                    <a:lnTo>
                      <a:pt x="28" y="96"/>
                    </a:lnTo>
                    <a:close/>
                    <a:moveTo>
                      <a:pt x="28" y="96"/>
                    </a:moveTo>
                    <a:lnTo>
                      <a:pt x="32" y="98"/>
                    </a:lnTo>
                    <a:lnTo>
                      <a:pt x="34" y="100"/>
                    </a:lnTo>
                    <a:lnTo>
                      <a:pt x="28" y="96"/>
                    </a:lnTo>
                    <a:close/>
                    <a:moveTo>
                      <a:pt x="32" y="90"/>
                    </a:moveTo>
                    <a:lnTo>
                      <a:pt x="34" y="90"/>
                    </a:lnTo>
                    <a:lnTo>
                      <a:pt x="34" y="90"/>
                    </a:lnTo>
                    <a:lnTo>
                      <a:pt x="32" y="90"/>
                    </a:lnTo>
                    <a:lnTo>
                      <a:pt x="32" y="90"/>
                    </a:lnTo>
                    <a:close/>
                    <a:moveTo>
                      <a:pt x="34" y="90"/>
                    </a:moveTo>
                    <a:lnTo>
                      <a:pt x="34" y="88"/>
                    </a:lnTo>
                    <a:lnTo>
                      <a:pt x="34" y="88"/>
                    </a:lnTo>
                    <a:lnTo>
                      <a:pt x="34" y="86"/>
                    </a:lnTo>
                    <a:lnTo>
                      <a:pt x="36" y="88"/>
                    </a:lnTo>
                    <a:lnTo>
                      <a:pt x="36" y="90"/>
                    </a:lnTo>
                    <a:lnTo>
                      <a:pt x="34" y="90"/>
                    </a:lnTo>
                    <a:lnTo>
                      <a:pt x="34" y="90"/>
                    </a:lnTo>
                    <a:close/>
                    <a:moveTo>
                      <a:pt x="2" y="20"/>
                    </a:moveTo>
                    <a:lnTo>
                      <a:pt x="0" y="66"/>
                    </a:lnTo>
                    <a:lnTo>
                      <a:pt x="0" y="70"/>
                    </a:lnTo>
                    <a:lnTo>
                      <a:pt x="0" y="72"/>
                    </a:lnTo>
                    <a:lnTo>
                      <a:pt x="0" y="74"/>
                    </a:lnTo>
                    <a:lnTo>
                      <a:pt x="0" y="102"/>
                    </a:lnTo>
                    <a:lnTo>
                      <a:pt x="4" y="102"/>
                    </a:lnTo>
                    <a:lnTo>
                      <a:pt x="6" y="104"/>
                    </a:lnTo>
                    <a:lnTo>
                      <a:pt x="6" y="102"/>
                    </a:lnTo>
                    <a:lnTo>
                      <a:pt x="14" y="102"/>
                    </a:lnTo>
                    <a:lnTo>
                      <a:pt x="16" y="102"/>
                    </a:lnTo>
                    <a:lnTo>
                      <a:pt x="16" y="104"/>
                    </a:lnTo>
                    <a:lnTo>
                      <a:pt x="18" y="106"/>
                    </a:lnTo>
                    <a:lnTo>
                      <a:pt x="20" y="106"/>
                    </a:lnTo>
                    <a:lnTo>
                      <a:pt x="22" y="104"/>
                    </a:lnTo>
                    <a:lnTo>
                      <a:pt x="26" y="104"/>
                    </a:lnTo>
                    <a:lnTo>
                      <a:pt x="28" y="102"/>
                    </a:lnTo>
                    <a:lnTo>
                      <a:pt x="28" y="104"/>
                    </a:lnTo>
                    <a:lnTo>
                      <a:pt x="28" y="102"/>
                    </a:lnTo>
                    <a:lnTo>
                      <a:pt x="28" y="98"/>
                    </a:lnTo>
                    <a:lnTo>
                      <a:pt x="26" y="96"/>
                    </a:lnTo>
                    <a:lnTo>
                      <a:pt x="22" y="94"/>
                    </a:lnTo>
                    <a:lnTo>
                      <a:pt x="20" y="94"/>
                    </a:lnTo>
                    <a:lnTo>
                      <a:pt x="18" y="94"/>
                    </a:lnTo>
                    <a:lnTo>
                      <a:pt x="16" y="92"/>
                    </a:lnTo>
                    <a:lnTo>
                      <a:pt x="14" y="92"/>
                    </a:lnTo>
                    <a:lnTo>
                      <a:pt x="14" y="92"/>
                    </a:lnTo>
                    <a:lnTo>
                      <a:pt x="14" y="88"/>
                    </a:lnTo>
                    <a:lnTo>
                      <a:pt x="12" y="86"/>
                    </a:lnTo>
                    <a:lnTo>
                      <a:pt x="8" y="84"/>
                    </a:lnTo>
                    <a:lnTo>
                      <a:pt x="8" y="82"/>
                    </a:lnTo>
                    <a:lnTo>
                      <a:pt x="6" y="82"/>
                    </a:lnTo>
                    <a:lnTo>
                      <a:pt x="8" y="82"/>
                    </a:lnTo>
                    <a:lnTo>
                      <a:pt x="10" y="84"/>
                    </a:lnTo>
                    <a:lnTo>
                      <a:pt x="10" y="84"/>
                    </a:lnTo>
                    <a:lnTo>
                      <a:pt x="14" y="86"/>
                    </a:lnTo>
                    <a:lnTo>
                      <a:pt x="14" y="88"/>
                    </a:lnTo>
                    <a:lnTo>
                      <a:pt x="14" y="90"/>
                    </a:lnTo>
                    <a:lnTo>
                      <a:pt x="14" y="92"/>
                    </a:lnTo>
                    <a:lnTo>
                      <a:pt x="18" y="92"/>
                    </a:lnTo>
                    <a:lnTo>
                      <a:pt x="20" y="94"/>
                    </a:lnTo>
                    <a:lnTo>
                      <a:pt x="20" y="94"/>
                    </a:lnTo>
                    <a:lnTo>
                      <a:pt x="24" y="94"/>
                    </a:lnTo>
                    <a:lnTo>
                      <a:pt x="28" y="92"/>
                    </a:lnTo>
                    <a:lnTo>
                      <a:pt x="30" y="92"/>
                    </a:lnTo>
                    <a:lnTo>
                      <a:pt x="32" y="92"/>
                    </a:lnTo>
                    <a:lnTo>
                      <a:pt x="32" y="90"/>
                    </a:lnTo>
                    <a:lnTo>
                      <a:pt x="30" y="90"/>
                    </a:lnTo>
                    <a:lnTo>
                      <a:pt x="28" y="88"/>
                    </a:lnTo>
                    <a:lnTo>
                      <a:pt x="28" y="88"/>
                    </a:lnTo>
                    <a:lnTo>
                      <a:pt x="26" y="86"/>
                    </a:lnTo>
                    <a:lnTo>
                      <a:pt x="28" y="88"/>
                    </a:lnTo>
                    <a:lnTo>
                      <a:pt x="30" y="88"/>
                    </a:lnTo>
                    <a:lnTo>
                      <a:pt x="32" y="90"/>
                    </a:lnTo>
                    <a:lnTo>
                      <a:pt x="34" y="90"/>
                    </a:lnTo>
                    <a:lnTo>
                      <a:pt x="34" y="88"/>
                    </a:lnTo>
                    <a:lnTo>
                      <a:pt x="34" y="86"/>
                    </a:lnTo>
                    <a:lnTo>
                      <a:pt x="34" y="86"/>
                    </a:lnTo>
                    <a:lnTo>
                      <a:pt x="34" y="84"/>
                    </a:lnTo>
                    <a:lnTo>
                      <a:pt x="34" y="82"/>
                    </a:lnTo>
                    <a:lnTo>
                      <a:pt x="32" y="82"/>
                    </a:lnTo>
                    <a:lnTo>
                      <a:pt x="32" y="80"/>
                    </a:lnTo>
                    <a:lnTo>
                      <a:pt x="34" y="82"/>
                    </a:lnTo>
                    <a:lnTo>
                      <a:pt x="36" y="82"/>
                    </a:lnTo>
                    <a:lnTo>
                      <a:pt x="38" y="84"/>
                    </a:lnTo>
                    <a:lnTo>
                      <a:pt x="40" y="86"/>
                    </a:lnTo>
                    <a:lnTo>
                      <a:pt x="40" y="84"/>
                    </a:lnTo>
                    <a:lnTo>
                      <a:pt x="40" y="82"/>
                    </a:lnTo>
                    <a:lnTo>
                      <a:pt x="40" y="82"/>
                    </a:lnTo>
                    <a:lnTo>
                      <a:pt x="40" y="86"/>
                    </a:lnTo>
                    <a:lnTo>
                      <a:pt x="42" y="84"/>
                    </a:lnTo>
                    <a:lnTo>
                      <a:pt x="42" y="84"/>
                    </a:lnTo>
                    <a:lnTo>
                      <a:pt x="42" y="82"/>
                    </a:lnTo>
                    <a:lnTo>
                      <a:pt x="42" y="80"/>
                    </a:lnTo>
                    <a:lnTo>
                      <a:pt x="42" y="80"/>
                    </a:lnTo>
                    <a:lnTo>
                      <a:pt x="46" y="82"/>
                    </a:lnTo>
                    <a:lnTo>
                      <a:pt x="46" y="84"/>
                    </a:lnTo>
                    <a:lnTo>
                      <a:pt x="48" y="84"/>
                    </a:lnTo>
                    <a:lnTo>
                      <a:pt x="50" y="84"/>
                    </a:lnTo>
                    <a:lnTo>
                      <a:pt x="50" y="84"/>
                    </a:lnTo>
                    <a:lnTo>
                      <a:pt x="52" y="82"/>
                    </a:lnTo>
                    <a:lnTo>
                      <a:pt x="52" y="84"/>
                    </a:lnTo>
                    <a:lnTo>
                      <a:pt x="52" y="86"/>
                    </a:lnTo>
                    <a:lnTo>
                      <a:pt x="52" y="86"/>
                    </a:lnTo>
                    <a:lnTo>
                      <a:pt x="54" y="88"/>
                    </a:lnTo>
                    <a:lnTo>
                      <a:pt x="60" y="90"/>
                    </a:lnTo>
                    <a:lnTo>
                      <a:pt x="62" y="90"/>
                    </a:lnTo>
                    <a:lnTo>
                      <a:pt x="64" y="94"/>
                    </a:lnTo>
                    <a:lnTo>
                      <a:pt x="66" y="96"/>
                    </a:lnTo>
                    <a:lnTo>
                      <a:pt x="70" y="100"/>
                    </a:lnTo>
                    <a:lnTo>
                      <a:pt x="70" y="102"/>
                    </a:lnTo>
                    <a:lnTo>
                      <a:pt x="72" y="102"/>
                    </a:lnTo>
                    <a:lnTo>
                      <a:pt x="74" y="104"/>
                    </a:lnTo>
                    <a:lnTo>
                      <a:pt x="74" y="106"/>
                    </a:lnTo>
                    <a:lnTo>
                      <a:pt x="80" y="112"/>
                    </a:lnTo>
                    <a:lnTo>
                      <a:pt x="80" y="114"/>
                    </a:lnTo>
                    <a:lnTo>
                      <a:pt x="82" y="116"/>
                    </a:lnTo>
                    <a:lnTo>
                      <a:pt x="84" y="116"/>
                    </a:lnTo>
                    <a:lnTo>
                      <a:pt x="86" y="116"/>
                    </a:lnTo>
                    <a:lnTo>
                      <a:pt x="88" y="116"/>
                    </a:lnTo>
                    <a:lnTo>
                      <a:pt x="90" y="116"/>
                    </a:lnTo>
                    <a:lnTo>
                      <a:pt x="94" y="116"/>
                    </a:lnTo>
                    <a:lnTo>
                      <a:pt x="96" y="116"/>
                    </a:lnTo>
                    <a:lnTo>
                      <a:pt x="98" y="116"/>
                    </a:lnTo>
                    <a:lnTo>
                      <a:pt x="102" y="118"/>
                    </a:lnTo>
                    <a:lnTo>
                      <a:pt x="104" y="118"/>
                    </a:lnTo>
                    <a:lnTo>
                      <a:pt x="106" y="118"/>
                    </a:lnTo>
                    <a:lnTo>
                      <a:pt x="108" y="120"/>
                    </a:lnTo>
                    <a:lnTo>
                      <a:pt x="110" y="120"/>
                    </a:lnTo>
                    <a:lnTo>
                      <a:pt x="110" y="120"/>
                    </a:lnTo>
                    <a:lnTo>
                      <a:pt x="110" y="122"/>
                    </a:lnTo>
                    <a:lnTo>
                      <a:pt x="112" y="122"/>
                    </a:lnTo>
                    <a:lnTo>
                      <a:pt x="114" y="124"/>
                    </a:lnTo>
                    <a:lnTo>
                      <a:pt x="118" y="124"/>
                    </a:lnTo>
                    <a:lnTo>
                      <a:pt x="118" y="122"/>
                    </a:lnTo>
                    <a:lnTo>
                      <a:pt x="114" y="120"/>
                    </a:lnTo>
                    <a:lnTo>
                      <a:pt x="114" y="120"/>
                    </a:lnTo>
                    <a:lnTo>
                      <a:pt x="114" y="118"/>
                    </a:lnTo>
                    <a:lnTo>
                      <a:pt x="116" y="118"/>
                    </a:lnTo>
                    <a:lnTo>
                      <a:pt x="118" y="118"/>
                    </a:lnTo>
                    <a:lnTo>
                      <a:pt x="120" y="118"/>
                    </a:lnTo>
                    <a:lnTo>
                      <a:pt x="116" y="116"/>
                    </a:lnTo>
                    <a:lnTo>
                      <a:pt x="110" y="116"/>
                    </a:lnTo>
                    <a:lnTo>
                      <a:pt x="108" y="114"/>
                    </a:lnTo>
                    <a:lnTo>
                      <a:pt x="106" y="112"/>
                    </a:lnTo>
                    <a:lnTo>
                      <a:pt x="108" y="112"/>
                    </a:lnTo>
                    <a:lnTo>
                      <a:pt x="110" y="112"/>
                    </a:lnTo>
                    <a:lnTo>
                      <a:pt x="112" y="110"/>
                    </a:lnTo>
                    <a:lnTo>
                      <a:pt x="110" y="110"/>
                    </a:lnTo>
                    <a:lnTo>
                      <a:pt x="106" y="110"/>
                    </a:lnTo>
                    <a:lnTo>
                      <a:pt x="102" y="110"/>
                    </a:lnTo>
                    <a:lnTo>
                      <a:pt x="100" y="108"/>
                    </a:lnTo>
                    <a:lnTo>
                      <a:pt x="100" y="106"/>
                    </a:lnTo>
                    <a:lnTo>
                      <a:pt x="102" y="104"/>
                    </a:lnTo>
                    <a:lnTo>
                      <a:pt x="102" y="102"/>
                    </a:lnTo>
                    <a:lnTo>
                      <a:pt x="100" y="102"/>
                    </a:lnTo>
                    <a:lnTo>
                      <a:pt x="100" y="102"/>
                    </a:lnTo>
                    <a:lnTo>
                      <a:pt x="98" y="102"/>
                    </a:lnTo>
                    <a:lnTo>
                      <a:pt x="96" y="102"/>
                    </a:lnTo>
                    <a:lnTo>
                      <a:pt x="96" y="102"/>
                    </a:lnTo>
                    <a:lnTo>
                      <a:pt x="92" y="100"/>
                    </a:lnTo>
                    <a:lnTo>
                      <a:pt x="92" y="96"/>
                    </a:lnTo>
                    <a:lnTo>
                      <a:pt x="90" y="96"/>
                    </a:lnTo>
                    <a:lnTo>
                      <a:pt x="88" y="90"/>
                    </a:lnTo>
                    <a:lnTo>
                      <a:pt x="88" y="88"/>
                    </a:lnTo>
                    <a:lnTo>
                      <a:pt x="86" y="88"/>
                    </a:lnTo>
                    <a:lnTo>
                      <a:pt x="84" y="88"/>
                    </a:lnTo>
                    <a:lnTo>
                      <a:pt x="82" y="86"/>
                    </a:lnTo>
                    <a:lnTo>
                      <a:pt x="82" y="84"/>
                    </a:lnTo>
                    <a:lnTo>
                      <a:pt x="78" y="82"/>
                    </a:lnTo>
                    <a:lnTo>
                      <a:pt x="78" y="78"/>
                    </a:lnTo>
                    <a:lnTo>
                      <a:pt x="76" y="76"/>
                    </a:lnTo>
                    <a:lnTo>
                      <a:pt x="74" y="74"/>
                    </a:lnTo>
                    <a:lnTo>
                      <a:pt x="74" y="74"/>
                    </a:lnTo>
                    <a:lnTo>
                      <a:pt x="80" y="74"/>
                    </a:lnTo>
                    <a:lnTo>
                      <a:pt x="84" y="72"/>
                    </a:lnTo>
                    <a:lnTo>
                      <a:pt x="86" y="68"/>
                    </a:lnTo>
                    <a:lnTo>
                      <a:pt x="86" y="66"/>
                    </a:lnTo>
                    <a:lnTo>
                      <a:pt x="82" y="62"/>
                    </a:lnTo>
                    <a:lnTo>
                      <a:pt x="78" y="62"/>
                    </a:lnTo>
                    <a:lnTo>
                      <a:pt x="78" y="62"/>
                    </a:lnTo>
                    <a:lnTo>
                      <a:pt x="76" y="62"/>
                    </a:lnTo>
                    <a:lnTo>
                      <a:pt x="70" y="60"/>
                    </a:lnTo>
                    <a:lnTo>
                      <a:pt x="68" y="58"/>
                    </a:lnTo>
                    <a:lnTo>
                      <a:pt x="66" y="58"/>
                    </a:lnTo>
                    <a:lnTo>
                      <a:pt x="60" y="56"/>
                    </a:lnTo>
                    <a:lnTo>
                      <a:pt x="60" y="54"/>
                    </a:lnTo>
                    <a:lnTo>
                      <a:pt x="62" y="52"/>
                    </a:lnTo>
                    <a:lnTo>
                      <a:pt x="62" y="48"/>
                    </a:lnTo>
                    <a:lnTo>
                      <a:pt x="60" y="48"/>
                    </a:lnTo>
                    <a:lnTo>
                      <a:pt x="56" y="42"/>
                    </a:lnTo>
                    <a:lnTo>
                      <a:pt x="54" y="42"/>
                    </a:lnTo>
                    <a:lnTo>
                      <a:pt x="54" y="42"/>
                    </a:lnTo>
                    <a:lnTo>
                      <a:pt x="52" y="40"/>
                    </a:lnTo>
                    <a:lnTo>
                      <a:pt x="50" y="40"/>
                    </a:lnTo>
                    <a:lnTo>
                      <a:pt x="48" y="38"/>
                    </a:lnTo>
                    <a:lnTo>
                      <a:pt x="46" y="38"/>
                    </a:lnTo>
                    <a:lnTo>
                      <a:pt x="46" y="36"/>
                    </a:lnTo>
                    <a:lnTo>
                      <a:pt x="44" y="36"/>
                    </a:lnTo>
                    <a:lnTo>
                      <a:pt x="42" y="34"/>
                    </a:lnTo>
                    <a:lnTo>
                      <a:pt x="40" y="34"/>
                    </a:lnTo>
                    <a:lnTo>
                      <a:pt x="36" y="32"/>
                    </a:lnTo>
                    <a:lnTo>
                      <a:pt x="34" y="32"/>
                    </a:lnTo>
                    <a:lnTo>
                      <a:pt x="30" y="28"/>
                    </a:lnTo>
                    <a:lnTo>
                      <a:pt x="22" y="28"/>
                    </a:lnTo>
                    <a:lnTo>
                      <a:pt x="20" y="28"/>
                    </a:lnTo>
                    <a:lnTo>
                      <a:pt x="18" y="26"/>
                    </a:lnTo>
                    <a:lnTo>
                      <a:pt x="18" y="26"/>
                    </a:lnTo>
                    <a:lnTo>
                      <a:pt x="16" y="26"/>
                    </a:lnTo>
                    <a:lnTo>
                      <a:pt x="12" y="24"/>
                    </a:lnTo>
                    <a:lnTo>
                      <a:pt x="10" y="22"/>
                    </a:lnTo>
                    <a:lnTo>
                      <a:pt x="8" y="22"/>
                    </a:lnTo>
                    <a:lnTo>
                      <a:pt x="4" y="20"/>
                    </a:lnTo>
                    <a:lnTo>
                      <a:pt x="2" y="2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3" name="North Korea">
                <a:extLst>
                  <a:ext uri="{FF2B5EF4-FFF2-40B4-BE49-F238E27FC236}">
                    <a16:creationId xmlns:a16="http://schemas.microsoft.com/office/drawing/2014/main" id="{4C1F4A79-97B2-4348-9980-89B2AFDD5E3F}"/>
                  </a:ext>
                </a:extLst>
              </p:cNvPr>
              <p:cNvSpPr>
                <a:spLocks/>
              </p:cNvSpPr>
              <p:nvPr/>
            </p:nvSpPr>
            <p:spPr bwMode="auto">
              <a:xfrm>
                <a:off x="8729473" y="3211905"/>
                <a:ext cx="111004" cy="191386"/>
              </a:xfrm>
              <a:custGeom>
                <a:avLst/>
                <a:gdLst>
                  <a:gd name="T0" fmla="*/ 0 w 58"/>
                  <a:gd name="T1" fmla="*/ 56 h 100"/>
                  <a:gd name="T2" fmla="*/ 4 w 58"/>
                  <a:gd name="T3" fmla="*/ 50 h 100"/>
                  <a:gd name="T4" fmla="*/ 8 w 58"/>
                  <a:gd name="T5" fmla="*/ 44 h 100"/>
                  <a:gd name="T6" fmla="*/ 12 w 58"/>
                  <a:gd name="T7" fmla="*/ 40 h 100"/>
                  <a:gd name="T8" fmla="*/ 14 w 58"/>
                  <a:gd name="T9" fmla="*/ 32 h 100"/>
                  <a:gd name="T10" fmla="*/ 14 w 58"/>
                  <a:gd name="T11" fmla="*/ 26 h 100"/>
                  <a:gd name="T12" fmla="*/ 20 w 58"/>
                  <a:gd name="T13" fmla="*/ 28 h 100"/>
                  <a:gd name="T14" fmla="*/ 22 w 58"/>
                  <a:gd name="T15" fmla="*/ 30 h 100"/>
                  <a:gd name="T16" fmla="*/ 28 w 58"/>
                  <a:gd name="T17" fmla="*/ 30 h 100"/>
                  <a:gd name="T18" fmla="*/ 36 w 58"/>
                  <a:gd name="T19" fmla="*/ 30 h 100"/>
                  <a:gd name="T20" fmla="*/ 38 w 58"/>
                  <a:gd name="T21" fmla="*/ 24 h 100"/>
                  <a:gd name="T22" fmla="*/ 32 w 58"/>
                  <a:gd name="T23" fmla="*/ 20 h 100"/>
                  <a:gd name="T24" fmla="*/ 36 w 58"/>
                  <a:gd name="T25" fmla="*/ 18 h 100"/>
                  <a:gd name="T26" fmla="*/ 42 w 58"/>
                  <a:gd name="T27" fmla="*/ 12 h 100"/>
                  <a:gd name="T28" fmla="*/ 46 w 58"/>
                  <a:gd name="T29" fmla="*/ 8 h 100"/>
                  <a:gd name="T30" fmla="*/ 46 w 58"/>
                  <a:gd name="T31" fmla="*/ 4 h 100"/>
                  <a:gd name="T32" fmla="*/ 46 w 58"/>
                  <a:gd name="T33" fmla="*/ 0 h 100"/>
                  <a:gd name="T34" fmla="*/ 50 w 58"/>
                  <a:gd name="T35" fmla="*/ 0 h 100"/>
                  <a:gd name="T36" fmla="*/ 50 w 58"/>
                  <a:gd name="T37" fmla="*/ 4 h 100"/>
                  <a:gd name="T38" fmla="*/ 58 w 58"/>
                  <a:gd name="T39" fmla="*/ 8 h 100"/>
                  <a:gd name="T40" fmla="*/ 54 w 58"/>
                  <a:gd name="T41" fmla="*/ 14 h 100"/>
                  <a:gd name="T42" fmla="*/ 52 w 58"/>
                  <a:gd name="T43" fmla="*/ 16 h 100"/>
                  <a:gd name="T44" fmla="*/ 50 w 58"/>
                  <a:gd name="T45" fmla="*/ 26 h 100"/>
                  <a:gd name="T46" fmla="*/ 52 w 58"/>
                  <a:gd name="T47" fmla="*/ 34 h 100"/>
                  <a:gd name="T48" fmla="*/ 54 w 58"/>
                  <a:gd name="T49" fmla="*/ 38 h 100"/>
                  <a:gd name="T50" fmla="*/ 52 w 58"/>
                  <a:gd name="T51" fmla="*/ 42 h 100"/>
                  <a:gd name="T52" fmla="*/ 46 w 58"/>
                  <a:gd name="T53" fmla="*/ 50 h 100"/>
                  <a:gd name="T54" fmla="*/ 44 w 58"/>
                  <a:gd name="T55" fmla="*/ 54 h 100"/>
                  <a:gd name="T56" fmla="*/ 38 w 58"/>
                  <a:gd name="T57" fmla="*/ 56 h 100"/>
                  <a:gd name="T58" fmla="*/ 34 w 58"/>
                  <a:gd name="T59" fmla="*/ 60 h 100"/>
                  <a:gd name="T60" fmla="*/ 36 w 58"/>
                  <a:gd name="T61" fmla="*/ 66 h 100"/>
                  <a:gd name="T62" fmla="*/ 36 w 58"/>
                  <a:gd name="T63" fmla="*/ 70 h 100"/>
                  <a:gd name="T64" fmla="*/ 40 w 58"/>
                  <a:gd name="T65" fmla="*/ 72 h 100"/>
                  <a:gd name="T66" fmla="*/ 50 w 58"/>
                  <a:gd name="T67" fmla="*/ 80 h 100"/>
                  <a:gd name="T68" fmla="*/ 38 w 58"/>
                  <a:gd name="T69" fmla="*/ 86 h 100"/>
                  <a:gd name="T70" fmla="*/ 28 w 58"/>
                  <a:gd name="T71" fmla="*/ 90 h 100"/>
                  <a:gd name="T72" fmla="*/ 24 w 58"/>
                  <a:gd name="T73" fmla="*/ 96 h 100"/>
                  <a:gd name="T74" fmla="*/ 20 w 58"/>
                  <a:gd name="T75" fmla="*/ 94 h 100"/>
                  <a:gd name="T76" fmla="*/ 18 w 58"/>
                  <a:gd name="T77" fmla="*/ 98 h 100"/>
                  <a:gd name="T78" fmla="*/ 14 w 58"/>
                  <a:gd name="T79" fmla="*/ 100 h 100"/>
                  <a:gd name="T80" fmla="*/ 16 w 58"/>
                  <a:gd name="T81" fmla="*/ 94 h 100"/>
                  <a:gd name="T82" fmla="*/ 12 w 58"/>
                  <a:gd name="T83" fmla="*/ 94 h 100"/>
                  <a:gd name="T84" fmla="*/ 10 w 58"/>
                  <a:gd name="T85" fmla="*/ 92 h 100"/>
                  <a:gd name="T86" fmla="*/ 12 w 58"/>
                  <a:gd name="T87" fmla="*/ 84 h 100"/>
                  <a:gd name="T88" fmla="*/ 18 w 58"/>
                  <a:gd name="T89" fmla="*/ 80 h 100"/>
                  <a:gd name="T90" fmla="*/ 12 w 58"/>
                  <a:gd name="T91" fmla="*/ 82 h 100"/>
                  <a:gd name="T92" fmla="*/ 10 w 58"/>
                  <a:gd name="T93" fmla="*/ 76 h 100"/>
                  <a:gd name="T94" fmla="*/ 12 w 58"/>
                  <a:gd name="T95" fmla="*/ 68 h 100"/>
                  <a:gd name="T96" fmla="*/ 14 w 58"/>
                  <a:gd name="T97" fmla="*/ 64 h 100"/>
                  <a:gd name="T98" fmla="*/ 12 w 58"/>
                  <a:gd name="T99" fmla="*/ 66 h 100"/>
                  <a:gd name="T100" fmla="*/ 6 w 58"/>
                  <a:gd name="T101" fmla="*/ 66 h 100"/>
                  <a:gd name="T102" fmla="*/ 2 w 58"/>
                  <a:gd name="T103" fmla="*/ 66 h 100"/>
                  <a:gd name="T104" fmla="*/ 0 w 58"/>
                  <a:gd name="T105" fmla="*/ 62 h 100"/>
                  <a:gd name="T106" fmla="*/ 0 w 58"/>
                  <a:gd name="T107"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100">
                    <a:moveTo>
                      <a:pt x="0" y="62"/>
                    </a:moveTo>
                    <a:lnTo>
                      <a:pt x="0" y="56"/>
                    </a:lnTo>
                    <a:lnTo>
                      <a:pt x="2" y="52"/>
                    </a:lnTo>
                    <a:lnTo>
                      <a:pt x="4" y="50"/>
                    </a:lnTo>
                    <a:lnTo>
                      <a:pt x="4" y="48"/>
                    </a:lnTo>
                    <a:lnTo>
                      <a:pt x="8" y="44"/>
                    </a:lnTo>
                    <a:lnTo>
                      <a:pt x="8" y="40"/>
                    </a:lnTo>
                    <a:lnTo>
                      <a:pt x="12" y="40"/>
                    </a:lnTo>
                    <a:lnTo>
                      <a:pt x="14" y="34"/>
                    </a:lnTo>
                    <a:lnTo>
                      <a:pt x="14" y="32"/>
                    </a:lnTo>
                    <a:lnTo>
                      <a:pt x="14" y="30"/>
                    </a:lnTo>
                    <a:lnTo>
                      <a:pt x="14" y="26"/>
                    </a:lnTo>
                    <a:lnTo>
                      <a:pt x="16" y="24"/>
                    </a:lnTo>
                    <a:lnTo>
                      <a:pt x="20" y="28"/>
                    </a:lnTo>
                    <a:lnTo>
                      <a:pt x="22" y="28"/>
                    </a:lnTo>
                    <a:lnTo>
                      <a:pt x="22" y="30"/>
                    </a:lnTo>
                    <a:lnTo>
                      <a:pt x="24" y="30"/>
                    </a:lnTo>
                    <a:lnTo>
                      <a:pt x="28" y="30"/>
                    </a:lnTo>
                    <a:lnTo>
                      <a:pt x="32" y="30"/>
                    </a:lnTo>
                    <a:lnTo>
                      <a:pt x="36" y="30"/>
                    </a:lnTo>
                    <a:lnTo>
                      <a:pt x="38" y="26"/>
                    </a:lnTo>
                    <a:lnTo>
                      <a:pt x="38" y="24"/>
                    </a:lnTo>
                    <a:lnTo>
                      <a:pt x="34" y="22"/>
                    </a:lnTo>
                    <a:lnTo>
                      <a:pt x="32" y="20"/>
                    </a:lnTo>
                    <a:lnTo>
                      <a:pt x="34" y="18"/>
                    </a:lnTo>
                    <a:lnTo>
                      <a:pt x="36" y="18"/>
                    </a:lnTo>
                    <a:lnTo>
                      <a:pt x="42" y="14"/>
                    </a:lnTo>
                    <a:lnTo>
                      <a:pt x="42" y="12"/>
                    </a:lnTo>
                    <a:lnTo>
                      <a:pt x="44" y="8"/>
                    </a:lnTo>
                    <a:lnTo>
                      <a:pt x="46" y="8"/>
                    </a:lnTo>
                    <a:lnTo>
                      <a:pt x="48" y="6"/>
                    </a:lnTo>
                    <a:lnTo>
                      <a:pt x="46" y="4"/>
                    </a:lnTo>
                    <a:lnTo>
                      <a:pt x="46" y="2"/>
                    </a:lnTo>
                    <a:lnTo>
                      <a:pt x="46" y="0"/>
                    </a:lnTo>
                    <a:lnTo>
                      <a:pt x="48" y="0"/>
                    </a:lnTo>
                    <a:lnTo>
                      <a:pt x="50" y="0"/>
                    </a:lnTo>
                    <a:lnTo>
                      <a:pt x="50" y="4"/>
                    </a:lnTo>
                    <a:lnTo>
                      <a:pt x="50" y="4"/>
                    </a:lnTo>
                    <a:lnTo>
                      <a:pt x="56" y="6"/>
                    </a:lnTo>
                    <a:lnTo>
                      <a:pt x="58" y="8"/>
                    </a:lnTo>
                    <a:lnTo>
                      <a:pt x="56" y="8"/>
                    </a:lnTo>
                    <a:lnTo>
                      <a:pt x="54" y="14"/>
                    </a:lnTo>
                    <a:lnTo>
                      <a:pt x="52" y="14"/>
                    </a:lnTo>
                    <a:lnTo>
                      <a:pt x="52" y="16"/>
                    </a:lnTo>
                    <a:lnTo>
                      <a:pt x="50" y="22"/>
                    </a:lnTo>
                    <a:lnTo>
                      <a:pt x="50" y="26"/>
                    </a:lnTo>
                    <a:lnTo>
                      <a:pt x="52" y="28"/>
                    </a:lnTo>
                    <a:lnTo>
                      <a:pt x="52" y="34"/>
                    </a:lnTo>
                    <a:lnTo>
                      <a:pt x="54" y="36"/>
                    </a:lnTo>
                    <a:lnTo>
                      <a:pt x="54" y="38"/>
                    </a:lnTo>
                    <a:lnTo>
                      <a:pt x="50" y="42"/>
                    </a:lnTo>
                    <a:lnTo>
                      <a:pt x="52" y="42"/>
                    </a:lnTo>
                    <a:lnTo>
                      <a:pt x="44" y="50"/>
                    </a:lnTo>
                    <a:lnTo>
                      <a:pt x="46" y="50"/>
                    </a:lnTo>
                    <a:lnTo>
                      <a:pt x="44" y="52"/>
                    </a:lnTo>
                    <a:lnTo>
                      <a:pt x="44" y="54"/>
                    </a:lnTo>
                    <a:lnTo>
                      <a:pt x="42" y="54"/>
                    </a:lnTo>
                    <a:lnTo>
                      <a:pt x="38" y="56"/>
                    </a:lnTo>
                    <a:lnTo>
                      <a:pt x="38" y="58"/>
                    </a:lnTo>
                    <a:lnTo>
                      <a:pt x="34" y="60"/>
                    </a:lnTo>
                    <a:lnTo>
                      <a:pt x="34" y="64"/>
                    </a:lnTo>
                    <a:lnTo>
                      <a:pt x="36" y="66"/>
                    </a:lnTo>
                    <a:lnTo>
                      <a:pt x="34" y="66"/>
                    </a:lnTo>
                    <a:lnTo>
                      <a:pt x="36" y="70"/>
                    </a:lnTo>
                    <a:lnTo>
                      <a:pt x="40" y="72"/>
                    </a:lnTo>
                    <a:lnTo>
                      <a:pt x="40" y="72"/>
                    </a:lnTo>
                    <a:lnTo>
                      <a:pt x="50" y="78"/>
                    </a:lnTo>
                    <a:lnTo>
                      <a:pt x="50" y="80"/>
                    </a:lnTo>
                    <a:lnTo>
                      <a:pt x="46" y="84"/>
                    </a:lnTo>
                    <a:lnTo>
                      <a:pt x="38" y="86"/>
                    </a:lnTo>
                    <a:lnTo>
                      <a:pt x="34" y="88"/>
                    </a:lnTo>
                    <a:lnTo>
                      <a:pt x="28" y="90"/>
                    </a:lnTo>
                    <a:lnTo>
                      <a:pt x="26" y="94"/>
                    </a:lnTo>
                    <a:lnTo>
                      <a:pt x="24" y="96"/>
                    </a:lnTo>
                    <a:lnTo>
                      <a:pt x="22" y="94"/>
                    </a:lnTo>
                    <a:lnTo>
                      <a:pt x="20" y="94"/>
                    </a:lnTo>
                    <a:lnTo>
                      <a:pt x="22" y="96"/>
                    </a:lnTo>
                    <a:lnTo>
                      <a:pt x="18" y="98"/>
                    </a:lnTo>
                    <a:lnTo>
                      <a:pt x="16" y="98"/>
                    </a:lnTo>
                    <a:lnTo>
                      <a:pt x="14" y="100"/>
                    </a:lnTo>
                    <a:lnTo>
                      <a:pt x="14" y="98"/>
                    </a:lnTo>
                    <a:lnTo>
                      <a:pt x="16" y="94"/>
                    </a:lnTo>
                    <a:lnTo>
                      <a:pt x="14" y="94"/>
                    </a:lnTo>
                    <a:lnTo>
                      <a:pt x="12" y="94"/>
                    </a:lnTo>
                    <a:lnTo>
                      <a:pt x="10" y="94"/>
                    </a:lnTo>
                    <a:lnTo>
                      <a:pt x="10" y="92"/>
                    </a:lnTo>
                    <a:lnTo>
                      <a:pt x="10" y="86"/>
                    </a:lnTo>
                    <a:lnTo>
                      <a:pt x="12" y="84"/>
                    </a:lnTo>
                    <a:lnTo>
                      <a:pt x="16" y="84"/>
                    </a:lnTo>
                    <a:lnTo>
                      <a:pt x="18" y="80"/>
                    </a:lnTo>
                    <a:lnTo>
                      <a:pt x="16" y="82"/>
                    </a:lnTo>
                    <a:lnTo>
                      <a:pt x="12" y="82"/>
                    </a:lnTo>
                    <a:lnTo>
                      <a:pt x="10" y="80"/>
                    </a:lnTo>
                    <a:lnTo>
                      <a:pt x="10" y="76"/>
                    </a:lnTo>
                    <a:lnTo>
                      <a:pt x="14" y="70"/>
                    </a:lnTo>
                    <a:lnTo>
                      <a:pt x="12" y="68"/>
                    </a:lnTo>
                    <a:lnTo>
                      <a:pt x="14" y="66"/>
                    </a:lnTo>
                    <a:lnTo>
                      <a:pt x="14" y="64"/>
                    </a:lnTo>
                    <a:lnTo>
                      <a:pt x="12" y="64"/>
                    </a:lnTo>
                    <a:lnTo>
                      <a:pt x="12" y="66"/>
                    </a:lnTo>
                    <a:lnTo>
                      <a:pt x="8" y="68"/>
                    </a:lnTo>
                    <a:lnTo>
                      <a:pt x="6" y="66"/>
                    </a:lnTo>
                    <a:lnTo>
                      <a:pt x="4" y="64"/>
                    </a:lnTo>
                    <a:lnTo>
                      <a:pt x="2" y="66"/>
                    </a:lnTo>
                    <a:lnTo>
                      <a:pt x="0" y="68"/>
                    </a:lnTo>
                    <a:lnTo>
                      <a:pt x="0" y="62"/>
                    </a:lnTo>
                    <a:lnTo>
                      <a:pt x="0" y="64"/>
                    </a:lnTo>
                    <a:lnTo>
                      <a:pt x="0" y="6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4" name="New Zealand">
                <a:extLst>
                  <a:ext uri="{FF2B5EF4-FFF2-40B4-BE49-F238E27FC236}">
                    <a16:creationId xmlns:a16="http://schemas.microsoft.com/office/drawing/2014/main" id="{0FC876A7-8F86-4D93-8868-4D65FD6DDDEC}"/>
                  </a:ext>
                </a:extLst>
              </p:cNvPr>
              <p:cNvSpPr>
                <a:spLocks noEditPoints="1"/>
              </p:cNvSpPr>
              <p:nvPr/>
            </p:nvSpPr>
            <p:spPr bwMode="auto">
              <a:xfrm>
                <a:off x="9514155" y="5416921"/>
                <a:ext cx="478465" cy="727267"/>
              </a:xfrm>
              <a:custGeom>
                <a:avLst/>
                <a:gdLst>
                  <a:gd name="T0" fmla="*/ 20 w 250"/>
                  <a:gd name="T1" fmla="*/ 380 h 380"/>
                  <a:gd name="T2" fmla="*/ 8 w 250"/>
                  <a:gd name="T3" fmla="*/ 324 h 380"/>
                  <a:gd name="T4" fmla="*/ 214 w 250"/>
                  <a:gd name="T5" fmla="*/ 54 h 380"/>
                  <a:gd name="T6" fmla="*/ 218 w 250"/>
                  <a:gd name="T7" fmla="*/ 42 h 380"/>
                  <a:gd name="T8" fmla="*/ 182 w 250"/>
                  <a:gd name="T9" fmla="*/ 140 h 380"/>
                  <a:gd name="T10" fmla="*/ 188 w 250"/>
                  <a:gd name="T11" fmla="*/ 146 h 380"/>
                  <a:gd name="T12" fmla="*/ 212 w 250"/>
                  <a:gd name="T13" fmla="*/ 122 h 380"/>
                  <a:gd name="T14" fmla="*/ 216 w 250"/>
                  <a:gd name="T15" fmla="*/ 106 h 380"/>
                  <a:gd name="T16" fmla="*/ 234 w 250"/>
                  <a:gd name="T17" fmla="*/ 100 h 380"/>
                  <a:gd name="T18" fmla="*/ 242 w 250"/>
                  <a:gd name="T19" fmla="*/ 88 h 380"/>
                  <a:gd name="T20" fmla="*/ 244 w 250"/>
                  <a:gd name="T21" fmla="*/ 70 h 380"/>
                  <a:gd name="T22" fmla="*/ 224 w 250"/>
                  <a:gd name="T23" fmla="*/ 70 h 380"/>
                  <a:gd name="T24" fmla="*/ 220 w 250"/>
                  <a:gd name="T25" fmla="*/ 52 h 380"/>
                  <a:gd name="T26" fmla="*/ 216 w 250"/>
                  <a:gd name="T27" fmla="*/ 52 h 380"/>
                  <a:gd name="T28" fmla="*/ 210 w 250"/>
                  <a:gd name="T29" fmla="*/ 56 h 380"/>
                  <a:gd name="T30" fmla="*/ 210 w 250"/>
                  <a:gd name="T31" fmla="*/ 46 h 380"/>
                  <a:gd name="T32" fmla="*/ 212 w 250"/>
                  <a:gd name="T33" fmla="*/ 32 h 380"/>
                  <a:gd name="T34" fmla="*/ 208 w 250"/>
                  <a:gd name="T35" fmla="*/ 18 h 380"/>
                  <a:gd name="T36" fmla="*/ 202 w 250"/>
                  <a:gd name="T37" fmla="*/ 10 h 380"/>
                  <a:gd name="T38" fmla="*/ 198 w 250"/>
                  <a:gd name="T39" fmla="*/ 8 h 380"/>
                  <a:gd name="T40" fmla="*/ 194 w 250"/>
                  <a:gd name="T41" fmla="*/ 4 h 380"/>
                  <a:gd name="T42" fmla="*/ 198 w 250"/>
                  <a:gd name="T43" fmla="*/ 22 h 380"/>
                  <a:gd name="T44" fmla="*/ 202 w 250"/>
                  <a:gd name="T45" fmla="*/ 42 h 380"/>
                  <a:gd name="T46" fmla="*/ 204 w 250"/>
                  <a:gd name="T47" fmla="*/ 40 h 380"/>
                  <a:gd name="T48" fmla="*/ 202 w 250"/>
                  <a:gd name="T49" fmla="*/ 54 h 380"/>
                  <a:gd name="T50" fmla="*/ 204 w 250"/>
                  <a:gd name="T51" fmla="*/ 62 h 380"/>
                  <a:gd name="T52" fmla="*/ 202 w 250"/>
                  <a:gd name="T53" fmla="*/ 76 h 380"/>
                  <a:gd name="T54" fmla="*/ 188 w 250"/>
                  <a:gd name="T55" fmla="*/ 92 h 380"/>
                  <a:gd name="T56" fmla="*/ 192 w 250"/>
                  <a:gd name="T57" fmla="*/ 112 h 380"/>
                  <a:gd name="T58" fmla="*/ 178 w 250"/>
                  <a:gd name="T59" fmla="*/ 138 h 380"/>
                  <a:gd name="T60" fmla="*/ 170 w 250"/>
                  <a:gd name="T61" fmla="*/ 132 h 380"/>
                  <a:gd name="T62" fmla="*/ 170 w 250"/>
                  <a:gd name="T63" fmla="*/ 132 h 380"/>
                  <a:gd name="T64" fmla="*/ 52 w 250"/>
                  <a:gd name="T65" fmla="*/ 254 h 380"/>
                  <a:gd name="T66" fmla="*/ 60 w 250"/>
                  <a:gd name="T67" fmla="*/ 242 h 380"/>
                  <a:gd name="T68" fmla="*/ 64 w 250"/>
                  <a:gd name="T69" fmla="*/ 248 h 380"/>
                  <a:gd name="T70" fmla="*/ 56 w 250"/>
                  <a:gd name="T71" fmla="*/ 252 h 380"/>
                  <a:gd name="T72" fmla="*/ 58 w 250"/>
                  <a:gd name="T73" fmla="*/ 222 h 380"/>
                  <a:gd name="T74" fmla="*/ 62 w 250"/>
                  <a:gd name="T75" fmla="*/ 214 h 380"/>
                  <a:gd name="T76" fmla="*/ 72 w 250"/>
                  <a:gd name="T77" fmla="*/ 198 h 380"/>
                  <a:gd name="T78" fmla="*/ 88 w 250"/>
                  <a:gd name="T79" fmla="*/ 186 h 380"/>
                  <a:gd name="T80" fmla="*/ 98 w 250"/>
                  <a:gd name="T81" fmla="*/ 182 h 380"/>
                  <a:gd name="T82" fmla="*/ 126 w 250"/>
                  <a:gd name="T83" fmla="*/ 166 h 380"/>
                  <a:gd name="T84" fmla="*/ 138 w 250"/>
                  <a:gd name="T85" fmla="*/ 146 h 380"/>
                  <a:gd name="T86" fmla="*/ 154 w 250"/>
                  <a:gd name="T87" fmla="*/ 126 h 380"/>
                  <a:gd name="T88" fmla="*/ 164 w 250"/>
                  <a:gd name="T89" fmla="*/ 130 h 380"/>
                  <a:gd name="T90" fmla="*/ 168 w 250"/>
                  <a:gd name="T91" fmla="*/ 134 h 380"/>
                  <a:gd name="T92" fmla="*/ 174 w 250"/>
                  <a:gd name="T93" fmla="*/ 132 h 380"/>
                  <a:gd name="T94" fmla="*/ 172 w 250"/>
                  <a:gd name="T95" fmla="*/ 142 h 380"/>
                  <a:gd name="T96" fmla="*/ 160 w 250"/>
                  <a:gd name="T97" fmla="*/ 164 h 380"/>
                  <a:gd name="T98" fmla="*/ 144 w 250"/>
                  <a:gd name="T99" fmla="*/ 180 h 380"/>
                  <a:gd name="T100" fmla="*/ 142 w 250"/>
                  <a:gd name="T101" fmla="*/ 188 h 380"/>
                  <a:gd name="T102" fmla="*/ 136 w 250"/>
                  <a:gd name="T103" fmla="*/ 188 h 380"/>
                  <a:gd name="T104" fmla="*/ 130 w 250"/>
                  <a:gd name="T105" fmla="*/ 192 h 380"/>
                  <a:gd name="T106" fmla="*/ 118 w 250"/>
                  <a:gd name="T107" fmla="*/ 202 h 380"/>
                  <a:gd name="T108" fmla="*/ 102 w 250"/>
                  <a:gd name="T109" fmla="*/ 228 h 380"/>
                  <a:gd name="T110" fmla="*/ 92 w 250"/>
                  <a:gd name="T111" fmla="*/ 238 h 380"/>
                  <a:gd name="T112" fmla="*/ 76 w 250"/>
                  <a:gd name="T113" fmla="*/ 246 h 380"/>
                  <a:gd name="T114" fmla="*/ 66 w 250"/>
                  <a:gd name="T115" fmla="*/ 236 h 380"/>
                  <a:gd name="T116" fmla="*/ 58 w 250"/>
                  <a:gd name="T117" fmla="*/ 23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380">
                    <a:moveTo>
                      <a:pt x="54" y="220"/>
                    </a:moveTo>
                    <a:lnTo>
                      <a:pt x="54" y="220"/>
                    </a:lnTo>
                    <a:lnTo>
                      <a:pt x="56" y="220"/>
                    </a:lnTo>
                    <a:lnTo>
                      <a:pt x="56" y="220"/>
                    </a:lnTo>
                    <a:lnTo>
                      <a:pt x="54" y="220"/>
                    </a:lnTo>
                    <a:lnTo>
                      <a:pt x="52" y="220"/>
                    </a:lnTo>
                    <a:lnTo>
                      <a:pt x="54" y="220"/>
                    </a:lnTo>
                    <a:close/>
                    <a:moveTo>
                      <a:pt x="16" y="378"/>
                    </a:moveTo>
                    <a:lnTo>
                      <a:pt x="20" y="380"/>
                    </a:lnTo>
                    <a:lnTo>
                      <a:pt x="22" y="380"/>
                    </a:lnTo>
                    <a:lnTo>
                      <a:pt x="24" y="376"/>
                    </a:lnTo>
                    <a:lnTo>
                      <a:pt x="22" y="374"/>
                    </a:lnTo>
                    <a:lnTo>
                      <a:pt x="20" y="378"/>
                    </a:lnTo>
                    <a:lnTo>
                      <a:pt x="18" y="376"/>
                    </a:lnTo>
                    <a:lnTo>
                      <a:pt x="16" y="378"/>
                    </a:lnTo>
                    <a:close/>
                    <a:moveTo>
                      <a:pt x="0" y="330"/>
                    </a:moveTo>
                    <a:lnTo>
                      <a:pt x="6" y="324"/>
                    </a:lnTo>
                    <a:lnTo>
                      <a:pt x="8" y="324"/>
                    </a:lnTo>
                    <a:lnTo>
                      <a:pt x="8" y="326"/>
                    </a:lnTo>
                    <a:lnTo>
                      <a:pt x="6" y="328"/>
                    </a:lnTo>
                    <a:lnTo>
                      <a:pt x="6" y="330"/>
                    </a:lnTo>
                    <a:lnTo>
                      <a:pt x="6" y="332"/>
                    </a:lnTo>
                    <a:lnTo>
                      <a:pt x="4" y="332"/>
                    </a:lnTo>
                    <a:lnTo>
                      <a:pt x="2" y="332"/>
                    </a:lnTo>
                    <a:lnTo>
                      <a:pt x="0" y="330"/>
                    </a:lnTo>
                    <a:close/>
                    <a:moveTo>
                      <a:pt x="212" y="54"/>
                    </a:moveTo>
                    <a:lnTo>
                      <a:pt x="214" y="54"/>
                    </a:lnTo>
                    <a:lnTo>
                      <a:pt x="212" y="54"/>
                    </a:lnTo>
                    <a:lnTo>
                      <a:pt x="212" y="54"/>
                    </a:lnTo>
                    <a:lnTo>
                      <a:pt x="212" y="54"/>
                    </a:lnTo>
                    <a:close/>
                    <a:moveTo>
                      <a:pt x="214" y="44"/>
                    </a:moveTo>
                    <a:lnTo>
                      <a:pt x="214" y="42"/>
                    </a:lnTo>
                    <a:lnTo>
                      <a:pt x="216" y="42"/>
                    </a:lnTo>
                    <a:lnTo>
                      <a:pt x="214" y="44"/>
                    </a:lnTo>
                    <a:close/>
                    <a:moveTo>
                      <a:pt x="218" y="44"/>
                    </a:moveTo>
                    <a:lnTo>
                      <a:pt x="218" y="42"/>
                    </a:lnTo>
                    <a:lnTo>
                      <a:pt x="218" y="38"/>
                    </a:lnTo>
                    <a:lnTo>
                      <a:pt x="218" y="40"/>
                    </a:lnTo>
                    <a:lnTo>
                      <a:pt x="220" y="42"/>
                    </a:lnTo>
                    <a:lnTo>
                      <a:pt x="218" y="42"/>
                    </a:lnTo>
                    <a:lnTo>
                      <a:pt x="220" y="44"/>
                    </a:lnTo>
                    <a:lnTo>
                      <a:pt x="218" y="44"/>
                    </a:lnTo>
                    <a:close/>
                    <a:moveTo>
                      <a:pt x="180" y="140"/>
                    </a:moveTo>
                    <a:lnTo>
                      <a:pt x="182" y="140"/>
                    </a:lnTo>
                    <a:lnTo>
                      <a:pt x="182" y="140"/>
                    </a:lnTo>
                    <a:lnTo>
                      <a:pt x="182" y="140"/>
                    </a:lnTo>
                    <a:lnTo>
                      <a:pt x="182" y="142"/>
                    </a:lnTo>
                    <a:lnTo>
                      <a:pt x="182" y="142"/>
                    </a:lnTo>
                    <a:lnTo>
                      <a:pt x="184" y="144"/>
                    </a:lnTo>
                    <a:lnTo>
                      <a:pt x="184" y="142"/>
                    </a:lnTo>
                    <a:lnTo>
                      <a:pt x="186" y="144"/>
                    </a:lnTo>
                    <a:lnTo>
                      <a:pt x="186" y="146"/>
                    </a:lnTo>
                    <a:lnTo>
                      <a:pt x="186" y="146"/>
                    </a:lnTo>
                    <a:lnTo>
                      <a:pt x="188" y="146"/>
                    </a:lnTo>
                    <a:lnTo>
                      <a:pt x="192" y="142"/>
                    </a:lnTo>
                    <a:lnTo>
                      <a:pt x="196" y="140"/>
                    </a:lnTo>
                    <a:lnTo>
                      <a:pt x="200" y="136"/>
                    </a:lnTo>
                    <a:lnTo>
                      <a:pt x="202" y="132"/>
                    </a:lnTo>
                    <a:lnTo>
                      <a:pt x="208" y="126"/>
                    </a:lnTo>
                    <a:lnTo>
                      <a:pt x="210" y="124"/>
                    </a:lnTo>
                    <a:lnTo>
                      <a:pt x="210" y="124"/>
                    </a:lnTo>
                    <a:lnTo>
                      <a:pt x="212" y="124"/>
                    </a:lnTo>
                    <a:lnTo>
                      <a:pt x="212" y="122"/>
                    </a:lnTo>
                    <a:lnTo>
                      <a:pt x="214" y="120"/>
                    </a:lnTo>
                    <a:lnTo>
                      <a:pt x="216" y="120"/>
                    </a:lnTo>
                    <a:lnTo>
                      <a:pt x="216" y="114"/>
                    </a:lnTo>
                    <a:lnTo>
                      <a:pt x="220" y="110"/>
                    </a:lnTo>
                    <a:lnTo>
                      <a:pt x="220" y="110"/>
                    </a:lnTo>
                    <a:lnTo>
                      <a:pt x="220" y="108"/>
                    </a:lnTo>
                    <a:lnTo>
                      <a:pt x="218" y="108"/>
                    </a:lnTo>
                    <a:lnTo>
                      <a:pt x="216" y="106"/>
                    </a:lnTo>
                    <a:lnTo>
                      <a:pt x="216" y="106"/>
                    </a:lnTo>
                    <a:lnTo>
                      <a:pt x="216" y="106"/>
                    </a:lnTo>
                    <a:lnTo>
                      <a:pt x="218" y="104"/>
                    </a:lnTo>
                    <a:lnTo>
                      <a:pt x="224" y="100"/>
                    </a:lnTo>
                    <a:lnTo>
                      <a:pt x="226" y="98"/>
                    </a:lnTo>
                    <a:lnTo>
                      <a:pt x="230" y="98"/>
                    </a:lnTo>
                    <a:lnTo>
                      <a:pt x="232" y="100"/>
                    </a:lnTo>
                    <a:lnTo>
                      <a:pt x="232" y="100"/>
                    </a:lnTo>
                    <a:lnTo>
                      <a:pt x="232" y="102"/>
                    </a:lnTo>
                    <a:lnTo>
                      <a:pt x="234" y="100"/>
                    </a:lnTo>
                    <a:lnTo>
                      <a:pt x="236" y="100"/>
                    </a:lnTo>
                    <a:lnTo>
                      <a:pt x="232" y="98"/>
                    </a:lnTo>
                    <a:lnTo>
                      <a:pt x="234" y="96"/>
                    </a:lnTo>
                    <a:lnTo>
                      <a:pt x="234" y="92"/>
                    </a:lnTo>
                    <a:lnTo>
                      <a:pt x="236" y="90"/>
                    </a:lnTo>
                    <a:lnTo>
                      <a:pt x="238" y="90"/>
                    </a:lnTo>
                    <a:lnTo>
                      <a:pt x="238" y="92"/>
                    </a:lnTo>
                    <a:lnTo>
                      <a:pt x="240" y="90"/>
                    </a:lnTo>
                    <a:lnTo>
                      <a:pt x="242" y="88"/>
                    </a:lnTo>
                    <a:lnTo>
                      <a:pt x="244" y="84"/>
                    </a:lnTo>
                    <a:lnTo>
                      <a:pt x="244" y="82"/>
                    </a:lnTo>
                    <a:lnTo>
                      <a:pt x="244" y="80"/>
                    </a:lnTo>
                    <a:lnTo>
                      <a:pt x="244" y="78"/>
                    </a:lnTo>
                    <a:lnTo>
                      <a:pt x="246" y="74"/>
                    </a:lnTo>
                    <a:lnTo>
                      <a:pt x="250" y="74"/>
                    </a:lnTo>
                    <a:lnTo>
                      <a:pt x="248" y="74"/>
                    </a:lnTo>
                    <a:lnTo>
                      <a:pt x="246" y="72"/>
                    </a:lnTo>
                    <a:lnTo>
                      <a:pt x="244" y="70"/>
                    </a:lnTo>
                    <a:lnTo>
                      <a:pt x="246" y="70"/>
                    </a:lnTo>
                    <a:lnTo>
                      <a:pt x="246" y="70"/>
                    </a:lnTo>
                    <a:lnTo>
                      <a:pt x="244" y="68"/>
                    </a:lnTo>
                    <a:lnTo>
                      <a:pt x="240" y="70"/>
                    </a:lnTo>
                    <a:lnTo>
                      <a:pt x="236" y="76"/>
                    </a:lnTo>
                    <a:lnTo>
                      <a:pt x="234" y="76"/>
                    </a:lnTo>
                    <a:lnTo>
                      <a:pt x="232" y="76"/>
                    </a:lnTo>
                    <a:lnTo>
                      <a:pt x="230" y="76"/>
                    </a:lnTo>
                    <a:lnTo>
                      <a:pt x="224" y="70"/>
                    </a:lnTo>
                    <a:lnTo>
                      <a:pt x="224" y="70"/>
                    </a:lnTo>
                    <a:lnTo>
                      <a:pt x="222" y="68"/>
                    </a:lnTo>
                    <a:lnTo>
                      <a:pt x="220" y="66"/>
                    </a:lnTo>
                    <a:lnTo>
                      <a:pt x="222" y="66"/>
                    </a:lnTo>
                    <a:lnTo>
                      <a:pt x="222" y="62"/>
                    </a:lnTo>
                    <a:lnTo>
                      <a:pt x="220" y="58"/>
                    </a:lnTo>
                    <a:lnTo>
                      <a:pt x="220" y="56"/>
                    </a:lnTo>
                    <a:lnTo>
                      <a:pt x="220" y="54"/>
                    </a:lnTo>
                    <a:lnTo>
                      <a:pt x="220" y="52"/>
                    </a:lnTo>
                    <a:lnTo>
                      <a:pt x="220" y="52"/>
                    </a:lnTo>
                    <a:lnTo>
                      <a:pt x="218" y="50"/>
                    </a:lnTo>
                    <a:lnTo>
                      <a:pt x="218" y="48"/>
                    </a:lnTo>
                    <a:lnTo>
                      <a:pt x="218" y="46"/>
                    </a:lnTo>
                    <a:lnTo>
                      <a:pt x="216" y="46"/>
                    </a:lnTo>
                    <a:lnTo>
                      <a:pt x="216" y="46"/>
                    </a:lnTo>
                    <a:lnTo>
                      <a:pt x="214" y="46"/>
                    </a:lnTo>
                    <a:lnTo>
                      <a:pt x="216" y="48"/>
                    </a:lnTo>
                    <a:lnTo>
                      <a:pt x="216" y="52"/>
                    </a:lnTo>
                    <a:lnTo>
                      <a:pt x="216" y="52"/>
                    </a:lnTo>
                    <a:lnTo>
                      <a:pt x="214" y="54"/>
                    </a:lnTo>
                    <a:lnTo>
                      <a:pt x="214" y="56"/>
                    </a:lnTo>
                    <a:lnTo>
                      <a:pt x="216" y="58"/>
                    </a:lnTo>
                    <a:lnTo>
                      <a:pt x="216" y="60"/>
                    </a:lnTo>
                    <a:lnTo>
                      <a:pt x="214" y="60"/>
                    </a:lnTo>
                    <a:lnTo>
                      <a:pt x="212" y="58"/>
                    </a:lnTo>
                    <a:lnTo>
                      <a:pt x="212" y="56"/>
                    </a:lnTo>
                    <a:lnTo>
                      <a:pt x="210" y="56"/>
                    </a:lnTo>
                    <a:lnTo>
                      <a:pt x="210" y="54"/>
                    </a:lnTo>
                    <a:lnTo>
                      <a:pt x="208" y="54"/>
                    </a:lnTo>
                    <a:lnTo>
                      <a:pt x="206" y="54"/>
                    </a:lnTo>
                    <a:lnTo>
                      <a:pt x="206" y="52"/>
                    </a:lnTo>
                    <a:lnTo>
                      <a:pt x="208" y="52"/>
                    </a:lnTo>
                    <a:lnTo>
                      <a:pt x="210" y="50"/>
                    </a:lnTo>
                    <a:lnTo>
                      <a:pt x="208" y="48"/>
                    </a:lnTo>
                    <a:lnTo>
                      <a:pt x="208" y="46"/>
                    </a:lnTo>
                    <a:lnTo>
                      <a:pt x="210" y="46"/>
                    </a:lnTo>
                    <a:lnTo>
                      <a:pt x="210" y="42"/>
                    </a:lnTo>
                    <a:lnTo>
                      <a:pt x="210" y="40"/>
                    </a:lnTo>
                    <a:lnTo>
                      <a:pt x="210" y="38"/>
                    </a:lnTo>
                    <a:lnTo>
                      <a:pt x="210" y="38"/>
                    </a:lnTo>
                    <a:lnTo>
                      <a:pt x="210" y="34"/>
                    </a:lnTo>
                    <a:lnTo>
                      <a:pt x="208" y="32"/>
                    </a:lnTo>
                    <a:lnTo>
                      <a:pt x="208" y="32"/>
                    </a:lnTo>
                    <a:lnTo>
                      <a:pt x="210" y="32"/>
                    </a:lnTo>
                    <a:lnTo>
                      <a:pt x="212" y="32"/>
                    </a:lnTo>
                    <a:lnTo>
                      <a:pt x="212" y="30"/>
                    </a:lnTo>
                    <a:lnTo>
                      <a:pt x="212" y="28"/>
                    </a:lnTo>
                    <a:lnTo>
                      <a:pt x="212" y="26"/>
                    </a:lnTo>
                    <a:lnTo>
                      <a:pt x="212" y="22"/>
                    </a:lnTo>
                    <a:lnTo>
                      <a:pt x="212" y="20"/>
                    </a:lnTo>
                    <a:lnTo>
                      <a:pt x="210" y="20"/>
                    </a:lnTo>
                    <a:lnTo>
                      <a:pt x="208" y="22"/>
                    </a:lnTo>
                    <a:lnTo>
                      <a:pt x="206" y="18"/>
                    </a:lnTo>
                    <a:lnTo>
                      <a:pt x="208" y="18"/>
                    </a:lnTo>
                    <a:lnTo>
                      <a:pt x="206" y="16"/>
                    </a:lnTo>
                    <a:lnTo>
                      <a:pt x="204" y="16"/>
                    </a:lnTo>
                    <a:lnTo>
                      <a:pt x="206" y="16"/>
                    </a:lnTo>
                    <a:lnTo>
                      <a:pt x="208" y="14"/>
                    </a:lnTo>
                    <a:lnTo>
                      <a:pt x="208" y="12"/>
                    </a:lnTo>
                    <a:lnTo>
                      <a:pt x="206" y="12"/>
                    </a:lnTo>
                    <a:lnTo>
                      <a:pt x="204" y="12"/>
                    </a:lnTo>
                    <a:lnTo>
                      <a:pt x="202" y="12"/>
                    </a:lnTo>
                    <a:lnTo>
                      <a:pt x="202" y="10"/>
                    </a:lnTo>
                    <a:lnTo>
                      <a:pt x="202" y="10"/>
                    </a:lnTo>
                    <a:lnTo>
                      <a:pt x="204" y="8"/>
                    </a:lnTo>
                    <a:lnTo>
                      <a:pt x="202" y="8"/>
                    </a:lnTo>
                    <a:lnTo>
                      <a:pt x="202" y="8"/>
                    </a:lnTo>
                    <a:lnTo>
                      <a:pt x="202" y="10"/>
                    </a:lnTo>
                    <a:lnTo>
                      <a:pt x="200" y="12"/>
                    </a:lnTo>
                    <a:lnTo>
                      <a:pt x="198" y="12"/>
                    </a:lnTo>
                    <a:lnTo>
                      <a:pt x="200" y="10"/>
                    </a:lnTo>
                    <a:lnTo>
                      <a:pt x="198" y="8"/>
                    </a:lnTo>
                    <a:lnTo>
                      <a:pt x="198" y="4"/>
                    </a:lnTo>
                    <a:lnTo>
                      <a:pt x="198" y="2"/>
                    </a:lnTo>
                    <a:lnTo>
                      <a:pt x="198" y="2"/>
                    </a:lnTo>
                    <a:lnTo>
                      <a:pt x="198" y="2"/>
                    </a:lnTo>
                    <a:lnTo>
                      <a:pt x="198" y="0"/>
                    </a:lnTo>
                    <a:lnTo>
                      <a:pt x="196" y="0"/>
                    </a:lnTo>
                    <a:lnTo>
                      <a:pt x="192" y="0"/>
                    </a:lnTo>
                    <a:lnTo>
                      <a:pt x="192" y="2"/>
                    </a:lnTo>
                    <a:lnTo>
                      <a:pt x="194" y="4"/>
                    </a:lnTo>
                    <a:lnTo>
                      <a:pt x="196" y="10"/>
                    </a:lnTo>
                    <a:lnTo>
                      <a:pt x="198" y="12"/>
                    </a:lnTo>
                    <a:lnTo>
                      <a:pt x="196" y="16"/>
                    </a:lnTo>
                    <a:lnTo>
                      <a:pt x="196" y="16"/>
                    </a:lnTo>
                    <a:lnTo>
                      <a:pt x="196" y="16"/>
                    </a:lnTo>
                    <a:lnTo>
                      <a:pt x="194" y="18"/>
                    </a:lnTo>
                    <a:lnTo>
                      <a:pt x="196" y="22"/>
                    </a:lnTo>
                    <a:lnTo>
                      <a:pt x="196" y="24"/>
                    </a:lnTo>
                    <a:lnTo>
                      <a:pt x="198" y="22"/>
                    </a:lnTo>
                    <a:lnTo>
                      <a:pt x="202" y="22"/>
                    </a:lnTo>
                    <a:lnTo>
                      <a:pt x="200" y="22"/>
                    </a:lnTo>
                    <a:lnTo>
                      <a:pt x="198" y="24"/>
                    </a:lnTo>
                    <a:lnTo>
                      <a:pt x="198" y="28"/>
                    </a:lnTo>
                    <a:lnTo>
                      <a:pt x="200" y="32"/>
                    </a:lnTo>
                    <a:lnTo>
                      <a:pt x="200" y="38"/>
                    </a:lnTo>
                    <a:lnTo>
                      <a:pt x="200" y="40"/>
                    </a:lnTo>
                    <a:lnTo>
                      <a:pt x="200" y="44"/>
                    </a:lnTo>
                    <a:lnTo>
                      <a:pt x="202" y="42"/>
                    </a:lnTo>
                    <a:lnTo>
                      <a:pt x="202" y="40"/>
                    </a:lnTo>
                    <a:lnTo>
                      <a:pt x="202" y="38"/>
                    </a:lnTo>
                    <a:lnTo>
                      <a:pt x="202" y="38"/>
                    </a:lnTo>
                    <a:lnTo>
                      <a:pt x="202" y="40"/>
                    </a:lnTo>
                    <a:lnTo>
                      <a:pt x="202" y="42"/>
                    </a:lnTo>
                    <a:lnTo>
                      <a:pt x="204" y="42"/>
                    </a:lnTo>
                    <a:lnTo>
                      <a:pt x="204" y="40"/>
                    </a:lnTo>
                    <a:lnTo>
                      <a:pt x="204" y="40"/>
                    </a:lnTo>
                    <a:lnTo>
                      <a:pt x="204" y="40"/>
                    </a:lnTo>
                    <a:lnTo>
                      <a:pt x="206" y="42"/>
                    </a:lnTo>
                    <a:lnTo>
                      <a:pt x="204" y="44"/>
                    </a:lnTo>
                    <a:lnTo>
                      <a:pt x="204" y="46"/>
                    </a:lnTo>
                    <a:lnTo>
                      <a:pt x="202" y="46"/>
                    </a:lnTo>
                    <a:lnTo>
                      <a:pt x="202" y="48"/>
                    </a:lnTo>
                    <a:lnTo>
                      <a:pt x="202" y="46"/>
                    </a:lnTo>
                    <a:lnTo>
                      <a:pt x="200" y="46"/>
                    </a:lnTo>
                    <a:lnTo>
                      <a:pt x="202" y="50"/>
                    </a:lnTo>
                    <a:lnTo>
                      <a:pt x="202" y="54"/>
                    </a:lnTo>
                    <a:lnTo>
                      <a:pt x="204" y="54"/>
                    </a:lnTo>
                    <a:lnTo>
                      <a:pt x="204" y="54"/>
                    </a:lnTo>
                    <a:lnTo>
                      <a:pt x="206" y="56"/>
                    </a:lnTo>
                    <a:lnTo>
                      <a:pt x="206" y="58"/>
                    </a:lnTo>
                    <a:lnTo>
                      <a:pt x="206" y="58"/>
                    </a:lnTo>
                    <a:lnTo>
                      <a:pt x="204" y="60"/>
                    </a:lnTo>
                    <a:lnTo>
                      <a:pt x="204" y="60"/>
                    </a:lnTo>
                    <a:lnTo>
                      <a:pt x="204" y="60"/>
                    </a:lnTo>
                    <a:lnTo>
                      <a:pt x="204" y="62"/>
                    </a:lnTo>
                    <a:lnTo>
                      <a:pt x="202" y="66"/>
                    </a:lnTo>
                    <a:lnTo>
                      <a:pt x="202" y="70"/>
                    </a:lnTo>
                    <a:lnTo>
                      <a:pt x="202" y="70"/>
                    </a:lnTo>
                    <a:lnTo>
                      <a:pt x="204" y="72"/>
                    </a:lnTo>
                    <a:lnTo>
                      <a:pt x="202" y="72"/>
                    </a:lnTo>
                    <a:lnTo>
                      <a:pt x="202" y="72"/>
                    </a:lnTo>
                    <a:lnTo>
                      <a:pt x="200" y="74"/>
                    </a:lnTo>
                    <a:lnTo>
                      <a:pt x="200" y="76"/>
                    </a:lnTo>
                    <a:lnTo>
                      <a:pt x="202" y="76"/>
                    </a:lnTo>
                    <a:lnTo>
                      <a:pt x="200" y="78"/>
                    </a:lnTo>
                    <a:lnTo>
                      <a:pt x="198" y="78"/>
                    </a:lnTo>
                    <a:lnTo>
                      <a:pt x="198" y="80"/>
                    </a:lnTo>
                    <a:lnTo>
                      <a:pt x="196" y="88"/>
                    </a:lnTo>
                    <a:lnTo>
                      <a:pt x="196" y="92"/>
                    </a:lnTo>
                    <a:lnTo>
                      <a:pt x="194" y="92"/>
                    </a:lnTo>
                    <a:lnTo>
                      <a:pt x="192" y="92"/>
                    </a:lnTo>
                    <a:lnTo>
                      <a:pt x="190" y="92"/>
                    </a:lnTo>
                    <a:lnTo>
                      <a:pt x="188" y="92"/>
                    </a:lnTo>
                    <a:lnTo>
                      <a:pt x="182" y="94"/>
                    </a:lnTo>
                    <a:lnTo>
                      <a:pt x="182" y="96"/>
                    </a:lnTo>
                    <a:lnTo>
                      <a:pt x="180" y="100"/>
                    </a:lnTo>
                    <a:lnTo>
                      <a:pt x="182" y="104"/>
                    </a:lnTo>
                    <a:lnTo>
                      <a:pt x="182" y="106"/>
                    </a:lnTo>
                    <a:lnTo>
                      <a:pt x="186" y="108"/>
                    </a:lnTo>
                    <a:lnTo>
                      <a:pt x="188" y="110"/>
                    </a:lnTo>
                    <a:lnTo>
                      <a:pt x="192" y="112"/>
                    </a:lnTo>
                    <a:lnTo>
                      <a:pt x="192" y="112"/>
                    </a:lnTo>
                    <a:lnTo>
                      <a:pt x="194" y="118"/>
                    </a:lnTo>
                    <a:lnTo>
                      <a:pt x="194" y="118"/>
                    </a:lnTo>
                    <a:lnTo>
                      <a:pt x="192" y="120"/>
                    </a:lnTo>
                    <a:lnTo>
                      <a:pt x="192" y="122"/>
                    </a:lnTo>
                    <a:lnTo>
                      <a:pt x="192" y="124"/>
                    </a:lnTo>
                    <a:lnTo>
                      <a:pt x="188" y="130"/>
                    </a:lnTo>
                    <a:lnTo>
                      <a:pt x="184" y="134"/>
                    </a:lnTo>
                    <a:lnTo>
                      <a:pt x="180" y="138"/>
                    </a:lnTo>
                    <a:lnTo>
                      <a:pt x="178" y="138"/>
                    </a:lnTo>
                    <a:lnTo>
                      <a:pt x="180" y="140"/>
                    </a:lnTo>
                    <a:close/>
                    <a:moveTo>
                      <a:pt x="170" y="130"/>
                    </a:moveTo>
                    <a:lnTo>
                      <a:pt x="172" y="130"/>
                    </a:lnTo>
                    <a:lnTo>
                      <a:pt x="172" y="128"/>
                    </a:lnTo>
                    <a:lnTo>
                      <a:pt x="174" y="128"/>
                    </a:lnTo>
                    <a:lnTo>
                      <a:pt x="174" y="130"/>
                    </a:lnTo>
                    <a:lnTo>
                      <a:pt x="172" y="130"/>
                    </a:lnTo>
                    <a:lnTo>
                      <a:pt x="172" y="132"/>
                    </a:lnTo>
                    <a:lnTo>
                      <a:pt x="170" y="132"/>
                    </a:lnTo>
                    <a:lnTo>
                      <a:pt x="170" y="130"/>
                    </a:lnTo>
                    <a:close/>
                    <a:moveTo>
                      <a:pt x="170" y="134"/>
                    </a:moveTo>
                    <a:lnTo>
                      <a:pt x="172" y="132"/>
                    </a:lnTo>
                    <a:lnTo>
                      <a:pt x="172" y="132"/>
                    </a:lnTo>
                    <a:lnTo>
                      <a:pt x="172" y="134"/>
                    </a:lnTo>
                    <a:lnTo>
                      <a:pt x="170" y="134"/>
                    </a:lnTo>
                    <a:close/>
                    <a:moveTo>
                      <a:pt x="168" y="134"/>
                    </a:moveTo>
                    <a:lnTo>
                      <a:pt x="170" y="134"/>
                    </a:lnTo>
                    <a:lnTo>
                      <a:pt x="170" y="132"/>
                    </a:lnTo>
                    <a:lnTo>
                      <a:pt x="170" y="132"/>
                    </a:lnTo>
                    <a:lnTo>
                      <a:pt x="168" y="134"/>
                    </a:lnTo>
                    <a:close/>
                    <a:moveTo>
                      <a:pt x="68" y="248"/>
                    </a:moveTo>
                    <a:lnTo>
                      <a:pt x="68" y="248"/>
                    </a:lnTo>
                    <a:lnTo>
                      <a:pt x="68" y="248"/>
                    </a:lnTo>
                    <a:lnTo>
                      <a:pt x="68" y="248"/>
                    </a:lnTo>
                    <a:close/>
                    <a:moveTo>
                      <a:pt x="56" y="252"/>
                    </a:moveTo>
                    <a:lnTo>
                      <a:pt x="54" y="254"/>
                    </a:lnTo>
                    <a:lnTo>
                      <a:pt x="52" y="254"/>
                    </a:lnTo>
                    <a:lnTo>
                      <a:pt x="52" y="254"/>
                    </a:lnTo>
                    <a:lnTo>
                      <a:pt x="54" y="250"/>
                    </a:lnTo>
                    <a:lnTo>
                      <a:pt x="56" y="250"/>
                    </a:lnTo>
                    <a:lnTo>
                      <a:pt x="56" y="248"/>
                    </a:lnTo>
                    <a:lnTo>
                      <a:pt x="58" y="248"/>
                    </a:lnTo>
                    <a:lnTo>
                      <a:pt x="58" y="246"/>
                    </a:lnTo>
                    <a:lnTo>
                      <a:pt x="58" y="244"/>
                    </a:lnTo>
                    <a:lnTo>
                      <a:pt x="58" y="242"/>
                    </a:lnTo>
                    <a:lnTo>
                      <a:pt x="60" y="242"/>
                    </a:lnTo>
                    <a:lnTo>
                      <a:pt x="62" y="244"/>
                    </a:lnTo>
                    <a:lnTo>
                      <a:pt x="64" y="246"/>
                    </a:lnTo>
                    <a:lnTo>
                      <a:pt x="64" y="248"/>
                    </a:lnTo>
                    <a:lnTo>
                      <a:pt x="64" y="248"/>
                    </a:lnTo>
                    <a:lnTo>
                      <a:pt x="62" y="248"/>
                    </a:lnTo>
                    <a:lnTo>
                      <a:pt x="62" y="248"/>
                    </a:lnTo>
                    <a:lnTo>
                      <a:pt x="62" y="248"/>
                    </a:lnTo>
                    <a:lnTo>
                      <a:pt x="62" y="248"/>
                    </a:lnTo>
                    <a:lnTo>
                      <a:pt x="64" y="248"/>
                    </a:lnTo>
                    <a:lnTo>
                      <a:pt x="64" y="250"/>
                    </a:lnTo>
                    <a:lnTo>
                      <a:pt x="64" y="250"/>
                    </a:lnTo>
                    <a:lnTo>
                      <a:pt x="64" y="252"/>
                    </a:lnTo>
                    <a:lnTo>
                      <a:pt x="62" y="250"/>
                    </a:lnTo>
                    <a:lnTo>
                      <a:pt x="60" y="252"/>
                    </a:lnTo>
                    <a:lnTo>
                      <a:pt x="58" y="252"/>
                    </a:lnTo>
                    <a:lnTo>
                      <a:pt x="56" y="252"/>
                    </a:lnTo>
                    <a:lnTo>
                      <a:pt x="56" y="252"/>
                    </a:lnTo>
                    <a:lnTo>
                      <a:pt x="56" y="252"/>
                    </a:lnTo>
                    <a:close/>
                    <a:moveTo>
                      <a:pt x="54" y="232"/>
                    </a:moveTo>
                    <a:lnTo>
                      <a:pt x="52" y="230"/>
                    </a:lnTo>
                    <a:lnTo>
                      <a:pt x="52" y="228"/>
                    </a:lnTo>
                    <a:lnTo>
                      <a:pt x="54" y="226"/>
                    </a:lnTo>
                    <a:lnTo>
                      <a:pt x="52" y="226"/>
                    </a:lnTo>
                    <a:lnTo>
                      <a:pt x="52" y="226"/>
                    </a:lnTo>
                    <a:lnTo>
                      <a:pt x="54" y="222"/>
                    </a:lnTo>
                    <a:lnTo>
                      <a:pt x="56" y="222"/>
                    </a:lnTo>
                    <a:lnTo>
                      <a:pt x="58" y="222"/>
                    </a:lnTo>
                    <a:lnTo>
                      <a:pt x="60" y="222"/>
                    </a:lnTo>
                    <a:lnTo>
                      <a:pt x="58" y="220"/>
                    </a:lnTo>
                    <a:lnTo>
                      <a:pt x="56" y="220"/>
                    </a:lnTo>
                    <a:lnTo>
                      <a:pt x="56" y="218"/>
                    </a:lnTo>
                    <a:lnTo>
                      <a:pt x="58" y="214"/>
                    </a:lnTo>
                    <a:lnTo>
                      <a:pt x="60" y="214"/>
                    </a:lnTo>
                    <a:lnTo>
                      <a:pt x="60" y="212"/>
                    </a:lnTo>
                    <a:lnTo>
                      <a:pt x="62" y="212"/>
                    </a:lnTo>
                    <a:lnTo>
                      <a:pt x="62" y="214"/>
                    </a:lnTo>
                    <a:lnTo>
                      <a:pt x="64" y="212"/>
                    </a:lnTo>
                    <a:lnTo>
                      <a:pt x="64" y="210"/>
                    </a:lnTo>
                    <a:lnTo>
                      <a:pt x="64" y="208"/>
                    </a:lnTo>
                    <a:lnTo>
                      <a:pt x="66" y="208"/>
                    </a:lnTo>
                    <a:lnTo>
                      <a:pt x="70" y="204"/>
                    </a:lnTo>
                    <a:lnTo>
                      <a:pt x="70" y="204"/>
                    </a:lnTo>
                    <a:lnTo>
                      <a:pt x="72" y="204"/>
                    </a:lnTo>
                    <a:lnTo>
                      <a:pt x="72" y="200"/>
                    </a:lnTo>
                    <a:lnTo>
                      <a:pt x="72" y="198"/>
                    </a:lnTo>
                    <a:lnTo>
                      <a:pt x="74" y="198"/>
                    </a:lnTo>
                    <a:lnTo>
                      <a:pt x="76" y="198"/>
                    </a:lnTo>
                    <a:lnTo>
                      <a:pt x="76" y="200"/>
                    </a:lnTo>
                    <a:lnTo>
                      <a:pt x="76" y="198"/>
                    </a:lnTo>
                    <a:lnTo>
                      <a:pt x="78" y="194"/>
                    </a:lnTo>
                    <a:lnTo>
                      <a:pt x="80" y="194"/>
                    </a:lnTo>
                    <a:lnTo>
                      <a:pt x="84" y="192"/>
                    </a:lnTo>
                    <a:lnTo>
                      <a:pt x="84" y="190"/>
                    </a:lnTo>
                    <a:lnTo>
                      <a:pt x="88" y="186"/>
                    </a:lnTo>
                    <a:lnTo>
                      <a:pt x="90" y="186"/>
                    </a:lnTo>
                    <a:lnTo>
                      <a:pt x="92" y="188"/>
                    </a:lnTo>
                    <a:lnTo>
                      <a:pt x="94" y="186"/>
                    </a:lnTo>
                    <a:lnTo>
                      <a:pt x="96" y="186"/>
                    </a:lnTo>
                    <a:lnTo>
                      <a:pt x="96" y="186"/>
                    </a:lnTo>
                    <a:lnTo>
                      <a:pt x="98" y="188"/>
                    </a:lnTo>
                    <a:lnTo>
                      <a:pt x="98" y="186"/>
                    </a:lnTo>
                    <a:lnTo>
                      <a:pt x="98" y="184"/>
                    </a:lnTo>
                    <a:lnTo>
                      <a:pt x="98" y="182"/>
                    </a:lnTo>
                    <a:lnTo>
                      <a:pt x="102" y="180"/>
                    </a:lnTo>
                    <a:lnTo>
                      <a:pt x="106" y="180"/>
                    </a:lnTo>
                    <a:lnTo>
                      <a:pt x="108" y="176"/>
                    </a:lnTo>
                    <a:lnTo>
                      <a:pt x="114" y="174"/>
                    </a:lnTo>
                    <a:lnTo>
                      <a:pt x="116" y="174"/>
                    </a:lnTo>
                    <a:lnTo>
                      <a:pt x="116" y="172"/>
                    </a:lnTo>
                    <a:lnTo>
                      <a:pt x="120" y="170"/>
                    </a:lnTo>
                    <a:lnTo>
                      <a:pt x="122" y="170"/>
                    </a:lnTo>
                    <a:lnTo>
                      <a:pt x="126" y="166"/>
                    </a:lnTo>
                    <a:lnTo>
                      <a:pt x="130" y="160"/>
                    </a:lnTo>
                    <a:lnTo>
                      <a:pt x="132" y="158"/>
                    </a:lnTo>
                    <a:lnTo>
                      <a:pt x="132" y="158"/>
                    </a:lnTo>
                    <a:lnTo>
                      <a:pt x="132" y="154"/>
                    </a:lnTo>
                    <a:lnTo>
                      <a:pt x="134" y="152"/>
                    </a:lnTo>
                    <a:lnTo>
                      <a:pt x="136" y="152"/>
                    </a:lnTo>
                    <a:lnTo>
                      <a:pt x="136" y="150"/>
                    </a:lnTo>
                    <a:lnTo>
                      <a:pt x="136" y="148"/>
                    </a:lnTo>
                    <a:lnTo>
                      <a:pt x="138" y="146"/>
                    </a:lnTo>
                    <a:lnTo>
                      <a:pt x="140" y="146"/>
                    </a:lnTo>
                    <a:lnTo>
                      <a:pt x="142" y="146"/>
                    </a:lnTo>
                    <a:lnTo>
                      <a:pt x="144" y="144"/>
                    </a:lnTo>
                    <a:lnTo>
                      <a:pt x="146" y="140"/>
                    </a:lnTo>
                    <a:lnTo>
                      <a:pt x="148" y="140"/>
                    </a:lnTo>
                    <a:lnTo>
                      <a:pt x="150" y="136"/>
                    </a:lnTo>
                    <a:lnTo>
                      <a:pt x="152" y="130"/>
                    </a:lnTo>
                    <a:lnTo>
                      <a:pt x="152" y="128"/>
                    </a:lnTo>
                    <a:lnTo>
                      <a:pt x="154" y="126"/>
                    </a:lnTo>
                    <a:lnTo>
                      <a:pt x="156" y="126"/>
                    </a:lnTo>
                    <a:lnTo>
                      <a:pt x="160" y="124"/>
                    </a:lnTo>
                    <a:lnTo>
                      <a:pt x="162" y="124"/>
                    </a:lnTo>
                    <a:lnTo>
                      <a:pt x="160" y="126"/>
                    </a:lnTo>
                    <a:lnTo>
                      <a:pt x="160" y="128"/>
                    </a:lnTo>
                    <a:lnTo>
                      <a:pt x="160" y="128"/>
                    </a:lnTo>
                    <a:lnTo>
                      <a:pt x="162" y="130"/>
                    </a:lnTo>
                    <a:lnTo>
                      <a:pt x="162" y="128"/>
                    </a:lnTo>
                    <a:lnTo>
                      <a:pt x="164" y="130"/>
                    </a:lnTo>
                    <a:lnTo>
                      <a:pt x="164" y="130"/>
                    </a:lnTo>
                    <a:lnTo>
                      <a:pt x="164" y="130"/>
                    </a:lnTo>
                    <a:lnTo>
                      <a:pt x="164" y="132"/>
                    </a:lnTo>
                    <a:lnTo>
                      <a:pt x="162" y="132"/>
                    </a:lnTo>
                    <a:lnTo>
                      <a:pt x="162" y="134"/>
                    </a:lnTo>
                    <a:lnTo>
                      <a:pt x="162" y="136"/>
                    </a:lnTo>
                    <a:lnTo>
                      <a:pt x="164" y="138"/>
                    </a:lnTo>
                    <a:lnTo>
                      <a:pt x="166" y="136"/>
                    </a:lnTo>
                    <a:lnTo>
                      <a:pt x="168" y="134"/>
                    </a:lnTo>
                    <a:lnTo>
                      <a:pt x="168" y="136"/>
                    </a:lnTo>
                    <a:lnTo>
                      <a:pt x="170" y="136"/>
                    </a:lnTo>
                    <a:lnTo>
                      <a:pt x="170" y="136"/>
                    </a:lnTo>
                    <a:lnTo>
                      <a:pt x="172" y="138"/>
                    </a:lnTo>
                    <a:lnTo>
                      <a:pt x="174" y="136"/>
                    </a:lnTo>
                    <a:lnTo>
                      <a:pt x="172" y="136"/>
                    </a:lnTo>
                    <a:lnTo>
                      <a:pt x="172" y="136"/>
                    </a:lnTo>
                    <a:lnTo>
                      <a:pt x="174" y="132"/>
                    </a:lnTo>
                    <a:lnTo>
                      <a:pt x="174" y="132"/>
                    </a:lnTo>
                    <a:lnTo>
                      <a:pt x="174" y="134"/>
                    </a:lnTo>
                    <a:lnTo>
                      <a:pt x="176" y="134"/>
                    </a:lnTo>
                    <a:lnTo>
                      <a:pt x="174" y="136"/>
                    </a:lnTo>
                    <a:lnTo>
                      <a:pt x="172" y="138"/>
                    </a:lnTo>
                    <a:lnTo>
                      <a:pt x="174" y="138"/>
                    </a:lnTo>
                    <a:lnTo>
                      <a:pt x="176" y="138"/>
                    </a:lnTo>
                    <a:lnTo>
                      <a:pt x="174" y="140"/>
                    </a:lnTo>
                    <a:lnTo>
                      <a:pt x="172" y="140"/>
                    </a:lnTo>
                    <a:lnTo>
                      <a:pt x="172" y="142"/>
                    </a:lnTo>
                    <a:lnTo>
                      <a:pt x="172" y="144"/>
                    </a:lnTo>
                    <a:lnTo>
                      <a:pt x="172" y="146"/>
                    </a:lnTo>
                    <a:lnTo>
                      <a:pt x="172" y="150"/>
                    </a:lnTo>
                    <a:lnTo>
                      <a:pt x="174" y="150"/>
                    </a:lnTo>
                    <a:lnTo>
                      <a:pt x="172" y="150"/>
                    </a:lnTo>
                    <a:lnTo>
                      <a:pt x="166" y="156"/>
                    </a:lnTo>
                    <a:lnTo>
                      <a:pt x="166" y="158"/>
                    </a:lnTo>
                    <a:lnTo>
                      <a:pt x="160" y="162"/>
                    </a:lnTo>
                    <a:lnTo>
                      <a:pt x="160" y="164"/>
                    </a:lnTo>
                    <a:lnTo>
                      <a:pt x="160" y="164"/>
                    </a:lnTo>
                    <a:lnTo>
                      <a:pt x="156" y="166"/>
                    </a:lnTo>
                    <a:lnTo>
                      <a:pt x="156" y="168"/>
                    </a:lnTo>
                    <a:lnTo>
                      <a:pt x="154" y="172"/>
                    </a:lnTo>
                    <a:lnTo>
                      <a:pt x="154" y="172"/>
                    </a:lnTo>
                    <a:lnTo>
                      <a:pt x="150" y="176"/>
                    </a:lnTo>
                    <a:lnTo>
                      <a:pt x="146" y="176"/>
                    </a:lnTo>
                    <a:lnTo>
                      <a:pt x="144" y="178"/>
                    </a:lnTo>
                    <a:lnTo>
                      <a:pt x="144" y="180"/>
                    </a:lnTo>
                    <a:lnTo>
                      <a:pt x="144" y="184"/>
                    </a:lnTo>
                    <a:lnTo>
                      <a:pt x="142" y="184"/>
                    </a:lnTo>
                    <a:lnTo>
                      <a:pt x="144" y="186"/>
                    </a:lnTo>
                    <a:lnTo>
                      <a:pt x="146" y="186"/>
                    </a:lnTo>
                    <a:lnTo>
                      <a:pt x="146" y="190"/>
                    </a:lnTo>
                    <a:lnTo>
                      <a:pt x="144" y="192"/>
                    </a:lnTo>
                    <a:lnTo>
                      <a:pt x="144" y="190"/>
                    </a:lnTo>
                    <a:lnTo>
                      <a:pt x="144" y="188"/>
                    </a:lnTo>
                    <a:lnTo>
                      <a:pt x="142" y="188"/>
                    </a:lnTo>
                    <a:lnTo>
                      <a:pt x="142" y="188"/>
                    </a:lnTo>
                    <a:lnTo>
                      <a:pt x="142" y="190"/>
                    </a:lnTo>
                    <a:lnTo>
                      <a:pt x="142" y="192"/>
                    </a:lnTo>
                    <a:lnTo>
                      <a:pt x="140" y="190"/>
                    </a:lnTo>
                    <a:lnTo>
                      <a:pt x="138" y="190"/>
                    </a:lnTo>
                    <a:lnTo>
                      <a:pt x="140" y="190"/>
                    </a:lnTo>
                    <a:lnTo>
                      <a:pt x="140" y="188"/>
                    </a:lnTo>
                    <a:lnTo>
                      <a:pt x="138" y="188"/>
                    </a:lnTo>
                    <a:lnTo>
                      <a:pt x="136" y="188"/>
                    </a:lnTo>
                    <a:lnTo>
                      <a:pt x="136" y="190"/>
                    </a:lnTo>
                    <a:lnTo>
                      <a:pt x="134" y="190"/>
                    </a:lnTo>
                    <a:lnTo>
                      <a:pt x="134" y="190"/>
                    </a:lnTo>
                    <a:lnTo>
                      <a:pt x="132" y="188"/>
                    </a:lnTo>
                    <a:lnTo>
                      <a:pt x="130" y="186"/>
                    </a:lnTo>
                    <a:lnTo>
                      <a:pt x="132" y="188"/>
                    </a:lnTo>
                    <a:lnTo>
                      <a:pt x="132" y="190"/>
                    </a:lnTo>
                    <a:lnTo>
                      <a:pt x="130" y="192"/>
                    </a:lnTo>
                    <a:lnTo>
                      <a:pt x="130" y="192"/>
                    </a:lnTo>
                    <a:lnTo>
                      <a:pt x="128" y="192"/>
                    </a:lnTo>
                    <a:lnTo>
                      <a:pt x="126" y="194"/>
                    </a:lnTo>
                    <a:lnTo>
                      <a:pt x="126" y="194"/>
                    </a:lnTo>
                    <a:lnTo>
                      <a:pt x="124" y="194"/>
                    </a:lnTo>
                    <a:lnTo>
                      <a:pt x="124" y="196"/>
                    </a:lnTo>
                    <a:lnTo>
                      <a:pt x="122" y="196"/>
                    </a:lnTo>
                    <a:lnTo>
                      <a:pt x="120" y="198"/>
                    </a:lnTo>
                    <a:lnTo>
                      <a:pt x="120" y="200"/>
                    </a:lnTo>
                    <a:lnTo>
                      <a:pt x="118" y="202"/>
                    </a:lnTo>
                    <a:lnTo>
                      <a:pt x="116" y="206"/>
                    </a:lnTo>
                    <a:lnTo>
                      <a:pt x="114" y="210"/>
                    </a:lnTo>
                    <a:lnTo>
                      <a:pt x="114" y="212"/>
                    </a:lnTo>
                    <a:lnTo>
                      <a:pt x="108" y="216"/>
                    </a:lnTo>
                    <a:lnTo>
                      <a:pt x="106" y="218"/>
                    </a:lnTo>
                    <a:lnTo>
                      <a:pt x="106" y="220"/>
                    </a:lnTo>
                    <a:lnTo>
                      <a:pt x="104" y="224"/>
                    </a:lnTo>
                    <a:lnTo>
                      <a:pt x="102" y="228"/>
                    </a:lnTo>
                    <a:lnTo>
                      <a:pt x="102" y="228"/>
                    </a:lnTo>
                    <a:lnTo>
                      <a:pt x="102" y="228"/>
                    </a:lnTo>
                    <a:lnTo>
                      <a:pt x="100" y="230"/>
                    </a:lnTo>
                    <a:lnTo>
                      <a:pt x="102" y="230"/>
                    </a:lnTo>
                    <a:lnTo>
                      <a:pt x="102" y="230"/>
                    </a:lnTo>
                    <a:lnTo>
                      <a:pt x="102" y="230"/>
                    </a:lnTo>
                    <a:lnTo>
                      <a:pt x="98" y="230"/>
                    </a:lnTo>
                    <a:lnTo>
                      <a:pt x="94" y="232"/>
                    </a:lnTo>
                    <a:lnTo>
                      <a:pt x="92" y="234"/>
                    </a:lnTo>
                    <a:lnTo>
                      <a:pt x="92" y="238"/>
                    </a:lnTo>
                    <a:lnTo>
                      <a:pt x="90" y="238"/>
                    </a:lnTo>
                    <a:lnTo>
                      <a:pt x="90" y="236"/>
                    </a:lnTo>
                    <a:lnTo>
                      <a:pt x="88" y="236"/>
                    </a:lnTo>
                    <a:lnTo>
                      <a:pt x="88" y="238"/>
                    </a:lnTo>
                    <a:lnTo>
                      <a:pt x="88" y="238"/>
                    </a:lnTo>
                    <a:lnTo>
                      <a:pt x="86" y="240"/>
                    </a:lnTo>
                    <a:lnTo>
                      <a:pt x="82" y="242"/>
                    </a:lnTo>
                    <a:lnTo>
                      <a:pt x="78" y="244"/>
                    </a:lnTo>
                    <a:lnTo>
                      <a:pt x="76" y="246"/>
                    </a:lnTo>
                    <a:lnTo>
                      <a:pt x="74" y="244"/>
                    </a:lnTo>
                    <a:lnTo>
                      <a:pt x="74" y="244"/>
                    </a:lnTo>
                    <a:lnTo>
                      <a:pt x="70" y="244"/>
                    </a:lnTo>
                    <a:lnTo>
                      <a:pt x="70" y="244"/>
                    </a:lnTo>
                    <a:lnTo>
                      <a:pt x="72" y="242"/>
                    </a:lnTo>
                    <a:lnTo>
                      <a:pt x="70" y="242"/>
                    </a:lnTo>
                    <a:lnTo>
                      <a:pt x="68" y="240"/>
                    </a:lnTo>
                    <a:lnTo>
                      <a:pt x="66" y="238"/>
                    </a:lnTo>
                    <a:lnTo>
                      <a:pt x="66" y="236"/>
                    </a:lnTo>
                    <a:lnTo>
                      <a:pt x="64" y="236"/>
                    </a:lnTo>
                    <a:lnTo>
                      <a:pt x="64" y="236"/>
                    </a:lnTo>
                    <a:lnTo>
                      <a:pt x="64" y="234"/>
                    </a:lnTo>
                    <a:lnTo>
                      <a:pt x="62" y="232"/>
                    </a:lnTo>
                    <a:lnTo>
                      <a:pt x="60" y="232"/>
                    </a:lnTo>
                    <a:lnTo>
                      <a:pt x="60" y="232"/>
                    </a:lnTo>
                    <a:lnTo>
                      <a:pt x="60" y="234"/>
                    </a:lnTo>
                    <a:lnTo>
                      <a:pt x="58" y="234"/>
                    </a:lnTo>
                    <a:lnTo>
                      <a:pt x="58" y="232"/>
                    </a:lnTo>
                    <a:lnTo>
                      <a:pt x="56" y="232"/>
                    </a:lnTo>
                    <a:lnTo>
                      <a:pt x="54" y="232"/>
                    </a:lnTo>
                    <a:close/>
                  </a:path>
                </a:pathLst>
              </a:custGeom>
              <a:grpFill/>
              <a:ln w="6350">
                <a:solidFill>
                  <a:srgbClr val="E2D8F0"/>
                </a:solidFill>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nvGrpSpPr>
              <p:cNvPr id="365" name="New Caledonia">
                <a:extLst>
                  <a:ext uri="{FF2B5EF4-FFF2-40B4-BE49-F238E27FC236}">
                    <a16:creationId xmlns:a16="http://schemas.microsoft.com/office/drawing/2014/main" id="{A21F68EA-0096-4812-AF04-C178CF0A7F11}"/>
                  </a:ext>
                </a:extLst>
              </p:cNvPr>
              <p:cNvGrpSpPr/>
              <p:nvPr/>
            </p:nvGrpSpPr>
            <p:grpSpPr>
              <a:xfrm>
                <a:off x="9766785" y="4800658"/>
                <a:ext cx="126315" cy="218181"/>
                <a:chOff x="9766785" y="4800658"/>
                <a:chExt cx="126315" cy="218181"/>
              </a:xfrm>
              <a:grpFill/>
            </p:grpSpPr>
            <p:sp>
              <p:nvSpPr>
                <p:cNvPr id="384" name="Vanuatu">
                  <a:extLst>
                    <a:ext uri="{FF2B5EF4-FFF2-40B4-BE49-F238E27FC236}">
                      <a16:creationId xmlns:a16="http://schemas.microsoft.com/office/drawing/2014/main" id="{99C8C174-CD78-421A-A88E-D381270F9612}"/>
                    </a:ext>
                  </a:extLst>
                </p:cNvPr>
                <p:cNvSpPr>
                  <a:spLocks noEditPoints="1"/>
                </p:cNvSpPr>
                <p:nvPr/>
              </p:nvSpPr>
              <p:spPr bwMode="auto">
                <a:xfrm>
                  <a:off x="9839512" y="4800658"/>
                  <a:ext cx="53588" cy="137798"/>
                </a:xfrm>
                <a:custGeom>
                  <a:avLst/>
                  <a:gdLst>
                    <a:gd name="T0" fmla="*/ 28 w 28"/>
                    <a:gd name="T1" fmla="*/ 70 h 72"/>
                    <a:gd name="T2" fmla="*/ 26 w 28"/>
                    <a:gd name="T3" fmla="*/ 70 h 72"/>
                    <a:gd name="T4" fmla="*/ 26 w 28"/>
                    <a:gd name="T5" fmla="*/ 56 h 72"/>
                    <a:gd name="T6" fmla="*/ 26 w 28"/>
                    <a:gd name="T7" fmla="*/ 62 h 72"/>
                    <a:gd name="T8" fmla="*/ 24 w 28"/>
                    <a:gd name="T9" fmla="*/ 58 h 72"/>
                    <a:gd name="T10" fmla="*/ 16 w 28"/>
                    <a:gd name="T11" fmla="*/ 42 h 72"/>
                    <a:gd name="T12" fmla="*/ 20 w 28"/>
                    <a:gd name="T13" fmla="*/ 42 h 72"/>
                    <a:gd name="T14" fmla="*/ 18 w 28"/>
                    <a:gd name="T15" fmla="*/ 46 h 72"/>
                    <a:gd name="T16" fmla="*/ 16 w 28"/>
                    <a:gd name="T17" fmla="*/ 42 h 72"/>
                    <a:gd name="T18" fmla="*/ 20 w 28"/>
                    <a:gd name="T19" fmla="*/ 6 h 72"/>
                    <a:gd name="T20" fmla="*/ 20 w 28"/>
                    <a:gd name="T21" fmla="*/ 6 h 72"/>
                    <a:gd name="T22" fmla="*/ 14 w 28"/>
                    <a:gd name="T23" fmla="*/ 10 h 72"/>
                    <a:gd name="T24" fmla="*/ 18 w 28"/>
                    <a:gd name="T25" fmla="*/ 10 h 72"/>
                    <a:gd name="T26" fmla="*/ 14 w 28"/>
                    <a:gd name="T27" fmla="*/ 8 h 72"/>
                    <a:gd name="T28" fmla="*/ 14 w 28"/>
                    <a:gd name="T29" fmla="*/ 10 h 72"/>
                    <a:gd name="T30" fmla="*/ 20 w 28"/>
                    <a:gd name="T31" fmla="*/ 14 h 72"/>
                    <a:gd name="T32" fmla="*/ 20 w 28"/>
                    <a:gd name="T33" fmla="*/ 18 h 72"/>
                    <a:gd name="T34" fmla="*/ 18 w 28"/>
                    <a:gd name="T35" fmla="*/ 16 h 72"/>
                    <a:gd name="T36" fmla="*/ 20 w 28"/>
                    <a:gd name="T37" fmla="*/ 12 h 72"/>
                    <a:gd name="T38" fmla="*/ 18 w 28"/>
                    <a:gd name="T39" fmla="*/ 28 h 72"/>
                    <a:gd name="T40" fmla="*/ 20 w 28"/>
                    <a:gd name="T41" fmla="*/ 32 h 72"/>
                    <a:gd name="T42" fmla="*/ 18 w 28"/>
                    <a:gd name="T43" fmla="*/ 30 h 72"/>
                    <a:gd name="T44" fmla="*/ 18 w 28"/>
                    <a:gd name="T45" fmla="*/ 22 h 72"/>
                    <a:gd name="T46" fmla="*/ 20 w 28"/>
                    <a:gd name="T47" fmla="*/ 24 h 72"/>
                    <a:gd name="T48" fmla="*/ 18 w 28"/>
                    <a:gd name="T49" fmla="*/ 26 h 72"/>
                    <a:gd name="T50" fmla="*/ 16 w 28"/>
                    <a:gd name="T51" fmla="*/ 26 h 72"/>
                    <a:gd name="T52" fmla="*/ 16 w 28"/>
                    <a:gd name="T53" fmla="*/ 24 h 72"/>
                    <a:gd name="T54" fmla="*/ 8 w 28"/>
                    <a:gd name="T55" fmla="*/ 18 h 72"/>
                    <a:gd name="T56" fmla="*/ 10 w 28"/>
                    <a:gd name="T57" fmla="*/ 22 h 72"/>
                    <a:gd name="T58" fmla="*/ 14 w 28"/>
                    <a:gd name="T59" fmla="*/ 26 h 72"/>
                    <a:gd name="T60" fmla="*/ 8 w 28"/>
                    <a:gd name="T61" fmla="*/ 28 h 72"/>
                    <a:gd name="T62" fmla="*/ 8 w 28"/>
                    <a:gd name="T63" fmla="*/ 24 h 72"/>
                    <a:gd name="T64" fmla="*/ 8 w 28"/>
                    <a:gd name="T65" fmla="*/ 20 h 72"/>
                    <a:gd name="T66" fmla="*/ 6 w 28"/>
                    <a:gd name="T67" fmla="*/ 20 h 72"/>
                    <a:gd name="T68" fmla="*/ 0 w 28"/>
                    <a:gd name="T69" fmla="*/ 0 h 72"/>
                    <a:gd name="T70" fmla="*/ 0 w 28"/>
                    <a:gd name="T71" fmla="*/ 8 h 72"/>
                    <a:gd name="T72" fmla="*/ 2 w 28"/>
                    <a:gd name="T73" fmla="*/ 14 h 72"/>
                    <a:gd name="T74" fmla="*/ 4 w 28"/>
                    <a:gd name="T75" fmla="*/ 12 h 72"/>
                    <a:gd name="T76" fmla="*/ 8 w 28"/>
                    <a:gd name="T77" fmla="*/ 12 h 72"/>
                    <a:gd name="T78" fmla="*/ 6 w 28"/>
                    <a:gd name="T79" fmla="*/ 6 h 72"/>
                    <a:gd name="T80" fmla="*/ 6 w 28"/>
                    <a:gd name="T81" fmla="*/ 4 h 72"/>
                    <a:gd name="T82" fmla="*/ 6 w 28"/>
                    <a:gd name="T83" fmla="*/ 6 h 72"/>
                    <a:gd name="T84" fmla="*/ 2 w 28"/>
                    <a:gd name="T85" fmla="*/ 6 h 72"/>
                    <a:gd name="T86" fmla="*/ 2 w 28"/>
                    <a:gd name="T87" fmla="*/ 0 h 72"/>
                    <a:gd name="T88" fmla="*/ 0 w 28"/>
                    <a:gd name="T8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72">
                      <a:moveTo>
                        <a:pt x="26" y="68"/>
                      </a:moveTo>
                      <a:lnTo>
                        <a:pt x="28" y="70"/>
                      </a:lnTo>
                      <a:lnTo>
                        <a:pt x="28" y="72"/>
                      </a:lnTo>
                      <a:lnTo>
                        <a:pt x="26" y="70"/>
                      </a:lnTo>
                      <a:lnTo>
                        <a:pt x="26" y="68"/>
                      </a:lnTo>
                      <a:close/>
                      <a:moveTo>
                        <a:pt x="26" y="56"/>
                      </a:moveTo>
                      <a:lnTo>
                        <a:pt x="26" y="58"/>
                      </a:lnTo>
                      <a:lnTo>
                        <a:pt x="26" y="62"/>
                      </a:lnTo>
                      <a:lnTo>
                        <a:pt x="24" y="60"/>
                      </a:lnTo>
                      <a:lnTo>
                        <a:pt x="24" y="58"/>
                      </a:lnTo>
                      <a:lnTo>
                        <a:pt x="26" y="56"/>
                      </a:lnTo>
                      <a:close/>
                      <a:moveTo>
                        <a:pt x="16" y="42"/>
                      </a:moveTo>
                      <a:lnTo>
                        <a:pt x="20" y="40"/>
                      </a:lnTo>
                      <a:lnTo>
                        <a:pt x="20" y="42"/>
                      </a:lnTo>
                      <a:lnTo>
                        <a:pt x="20" y="44"/>
                      </a:lnTo>
                      <a:lnTo>
                        <a:pt x="18" y="46"/>
                      </a:lnTo>
                      <a:lnTo>
                        <a:pt x="16" y="44"/>
                      </a:lnTo>
                      <a:lnTo>
                        <a:pt x="16" y="42"/>
                      </a:lnTo>
                      <a:close/>
                      <a:moveTo>
                        <a:pt x="20" y="2"/>
                      </a:moveTo>
                      <a:lnTo>
                        <a:pt x="20" y="6"/>
                      </a:lnTo>
                      <a:lnTo>
                        <a:pt x="20" y="10"/>
                      </a:lnTo>
                      <a:lnTo>
                        <a:pt x="20" y="6"/>
                      </a:lnTo>
                      <a:lnTo>
                        <a:pt x="20" y="2"/>
                      </a:lnTo>
                      <a:close/>
                      <a:moveTo>
                        <a:pt x="14" y="10"/>
                      </a:moveTo>
                      <a:lnTo>
                        <a:pt x="16" y="10"/>
                      </a:lnTo>
                      <a:lnTo>
                        <a:pt x="18" y="10"/>
                      </a:lnTo>
                      <a:lnTo>
                        <a:pt x="18" y="8"/>
                      </a:lnTo>
                      <a:lnTo>
                        <a:pt x="14" y="8"/>
                      </a:lnTo>
                      <a:lnTo>
                        <a:pt x="14" y="10"/>
                      </a:lnTo>
                      <a:lnTo>
                        <a:pt x="14" y="10"/>
                      </a:lnTo>
                      <a:close/>
                      <a:moveTo>
                        <a:pt x="20" y="12"/>
                      </a:moveTo>
                      <a:lnTo>
                        <a:pt x="20" y="14"/>
                      </a:lnTo>
                      <a:lnTo>
                        <a:pt x="20" y="16"/>
                      </a:lnTo>
                      <a:lnTo>
                        <a:pt x="20" y="18"/>
                      </a:lnTo>
                      <a:lnTo>
                        <a:pt x="20" y="18"/>
                      </a:lnTo>
                      <a:lnTo>
                        <a:pt x="18" y="16"/>
                      </a:lnTo>
                      <a:lnTo>
                        <a:pt x="20" y="12"/>
                      </a:lnTo>
                      <a:lnTo>
                        <a:pt x="20" y="12"/>
                      </a:lnTo>
                      <a:close/>
                      <a:moveTo>
                        <a:pt x="18" y="30"/>
                      </a:moveTo>
                      <a:lnTo>
                        <a:pt x="18" y="28"/>
                      </a:lnTo>
                      <a:lnTo>
                        <a:pt x="20" y="30"/>
                      </a:lnTo>
                      <a:lnTo>
                        <a:pt x="20" y="32"/>
                      </a:lnTo>
                      <a:lnTo>
                        <a:pt x="18" y="32"/>
                      </a:lnTo>
                      <a:lnTo>
                        <a:pt x="18" y="30"/>
                      </a:lnTo>
                      <a:close/>
                      <a:moveTo>
                        <a:pt x="16" y="24"/>
                      </a:moveTo>
                      <a:lnTo>
                        <a:pt x="18" y="22"/>
                      </a:lnTo>
                      <a:lnTo>
                        <a:pt x="18" y="22"/>
                      </a:lnTo>
                      <a:lnTo>
                        <a:pt x="20" y="24"/>
                      </a:lnTo>
                      <a:lnTo>
                        <a:pt x="20" y="26"/>
                      </a:lnTo>
                      <a:lnTo>
                        <a:pt x="18" y="26"/>
                      </a:lnTo>
                      <a:lnTo>
                        <a:pt x="18" y="26"/>
                      </a:lnTo>
                      <a:lnTo>
                        <a:pt x="16" y="26"/>
                      </a:lnTo>
                      <a:lnTo>
                        <a:pt x="16" y="26"/>
                      </a:lnTo>
                      <a:lnTo>
                        <a:pt x="16" y="24"/>
                      </a:lnTo>
                      <a:close/>
                      <a:moveTo>
                        <a:pt x="6" y="18"/>
                      </a:moveTo>
                      <a:lnTo>
                        <a:pt x="8" y="18"/>
                      </a:lnTo>
                      <a:lnTo>
                        <a:pt x="10" y="20"/>
                      </a:lnTo>
                      <a:lnTo>
                        <a:pt x="10" y="22"/>
                      </a:lnTo>
                      <a:lnTo>
                        <a:pt x="12" y="24"/>
                      </a:lnTo>
                      <a:lnTo>
                        <a:pt x="14" y="26"/>
                      </a:lnTo>
                      <a:lnTo>
                        <a:pt x="12" y="28"/>
                      </a:lnTo>
                      <a:lnTo>
                        <a:pt x="8" y="28"/>
                      </a:lnTo>
                      <a:lnTo>
                        <a:pt x="8" y="28"/>
                      </a:lnTo>
                      <a:lnTo>
                        <a:pt x="8" y="24"/>
                      </a:lnTo>
                      <a:lnTo>
                        <a:pt x="10" y="22"/>
                      </a:lnTo>
                      <a:lnTo>
                        <a:pt x="8" y="20"/>
                      </a:lnTo>
                      <a:lnTo>
                        <a:pt x="6" y="20"/>
                      </a:lnTo>
                      <a:lnTo>
                        <a:pt x="6" y="20"/>
                      </a:lnTo>
                      <a:lnTo>
                        <a:pt x="6" y="18"/>
                      </a:lnTo>
                      <a:close/>
                      <a:moveTo>
                        <a:pt x="0" y="0"/>
                      </a:moveTo>
                      <a:lnTo>
                        <a:pt x="0" y="4"/>
                      </a:lnTo>
                      <a:lnTo>
                        <a:pt x="0" y="8"/>
                      </a:lnTo>
                      <a:lnTo>
                        <a:pt x="0" y="10"/>
                      </a:lnTo>
                      <a:lnTo>
                        <a:pt x="2" y="14"/>
                      </a:lnTo>
                      <a:lnTo>
                        <a:pt x="4" y="14"/>
                      </a:lnTo>
                      <a:lnTo>
                        <a:pt x="4" y="12"/>
                      </a:lnTo>
                      <a:lnTo>
                        <a:pt x="6" y="12"/>
                      </a:lnTo>
                      <a:lnTo>
                        <a:pt x="8" y="12"/>
                      </a:lnTo>
                      <a:lnTo>
                        <a:pt x="8" y="8"/>
                      </a:lnTo>
                      <a:lnTo>
                        <a:pt x="6" y="6"/>
                      </a:lnTo>
                      <a:lnTo>
                        <a:pt x="8" y="4"/>
                      </a:lnTo>
                      <a:lnTo>
                        <a:pt x="6" y="4"/>
                      </a:lnTo>
                      <a:lnTo>
                        <a:pt x="6" y="4"/>
                      </a:lnTo>
                      <a:lnTo>
                        <a:pt x="6" y="6"/>
                      </a:lnTo>
                      <a:lnTo>
                        <a:pt x="4" y="6"/>
                      </a:lnTo>
                      <a:lnTo>
                        <a:pt x="2" y="6"/>
                      </a:lnTo>
                      <a:lnTo>
                        <a:pt x="2" y="0"/>
                      </a:lnTo>
                      <a:lnTo>
                        <a:pt x="2" y="0"/>
                      </a:lnTo>
                      <a:lnTo>
                        <a:pt x="0" y="0"/>
                      </a:lnTo>
                      <a:lnTo>
                        <a:pt x="0" y="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85" name="New Caledonia">
                  <a:extLst>
                    <a:ext uri="{FF2B5EF4-FFF2-40B4-BE49-F238E27FC236}">
                      <a16:creationId xmlns:a16="http://schemas.microsoft.com/office/drawing/2014/main" id="{DB7FC562-16C5-4B6D-B995-3029C1674D6A}"/>
                    </a:ext>
                  </a:extLst>
                </p:cNvPr>
                <p:cNvSpPr>
                  <a:spLocks noEditPoints="1"/>
                </p:cNvSpPr>
                <p:nvPr/>
              </p:nvSpPr>
              <p:spPr bwMode="auto">
                <a:xfrm>
                  <a:off x="9766785" y="4949940"/>
                  <a:ext cx="91865" cy="68899"/>
                </a:xfrm>
                <a:custGeom>
                  <a:avLst/>
                  <a:gdLst>
                    <a:gd name="T0" fmla="*/ 0 w 48"/>
                    <a:gd name="T1" fmla="*/ 0 h 36"/>
                    <a:gd name="T2" fmla="*/ 4 w 48"/>
                    <a:gd name="T3" fmla="*/ 4 h 36"/>
                    <a:gd name="T4" fmla="*/ 4 w 48"/>
                    <a:gd name="T5" fmla="*/ 2 h 36"/>
                    <a:gd name="T6" fmla="*/ 6 w 48"/>
                    <a:gd name="T7" fmla="*/ 4 h 36"/>
                    <a:gd name="T8" fmla="*/ 6 w 48"/>
                    <a:gd name="T9" fmla="*/ 6 h 36"/>
                    <a:gd name="T10" fmla="*/ 10 w 48"/>
                    <a:gd name="T11" fmla="*/ 8 h 36"/>
                    <a:gd name="T12" fmla="*/ 10 w 48"/>
                    <a:gd name="T13" fmla="*/ 12 h 36"/>
                    <a:gd name="T14" fmla="*/ 12 w 48"/>
                    <a:gd name="T15" fmla="*/ 12 h 36"/>
                    <a:gd name="T16" fmla="*/ 16 w 48"/>
                    <a:gd name="T17" fmla="*/ 18 h 36"/>
                    <a:gd name="T18" fmla="*/ 20 w 48"/>
                    <a:gd name="T19" fmla="*/ 22 h 36"/>
                    <a:gd name="T20" fmla="*/ 20 w 48"/>
                    <a:gd name="T21" fmla="*/ 22 h 36"/>
                    <a:gd name="T22" fmla="*/ 22 w 48"/>
                    <a:gd name="T23" fmla="*/ 24 h 36"/>
                    <a:gd name="T24" fmla="*/ 26 w 48"/>
                    <a:gd name="T25" fmla="*/ 28 h 36"/>
                    <a:gd name="T26" fmla="*/ 30 w 48"/>
                    <a:gd name="T27" fmla="*/ 32 h 36"/>
                    <a:gd name="T28" fmla="*/ 32 w 48"/>
                    <a:gd name="T29" fmla="*/ 32 h 36"/>
                    <a:gd name="T30" fmla="*/ 32 w 48"/>
                    <a:gd name="T31" fmla="*/ 36 h 36"/>
                    <a:gd name="T32" fmla="*/ 30 w 48"/>
                    <a:gd name="T33" fmla="*/ 34 h 36"/>
                    <a:gd name="T34" fmla="*/ 28 w 48"/>
                    <a:gd name="T35" fmla="*/ 36 h 36"/>
                    <a:gd name="T36" fmla="*/ 26 w 48"/>
                    <a:gd name="T37" fmla="*/ 32 h 36"/>
                    <a:gd name="T38" fmla="*/ 24 w 48"/>
                    <a:gd name="T39" fmla="*/ 34 h 36"/>
                    <a:gd name="T40" fmla="*/ 22 w 48"/>
                    <a:gd name="T41" fmla="*/ 32 h 36"/>
                    <a:gd name="T42" fmla="*/ 22 w 48"/>
                    <a:gd name="T43" fmla="*/ 30 h 36"/>
                    <a:gd name="T44" fmla="*/ 18 w 48"/>
                    <a:gd name="T45" fmla="*/ 30 h 36"/>
                    <a:gd name="T46" fmla="*/ 18 w 48"/>
                    <a:gd name="T47" fmla="*/ 26 h 36"/>
                    <a:gd name="T48" fmla="*/ 16 w 48"/>
                    <a:gd name="T49" fmla="*/ 26 h 36"/>
                    <a:gd name="T50" fmla="*/ 16 w 48"/>
                    <a:gd name="T51" fmla="*/ 26 h 36"/>
                    <a:gd name="T52" fmla="*/ 14 w 48"/>
                    <a:gd name="T53" fmla="*/ 24 h 36"/>
                    <a:gd name="T54" fmla="*/ 10 w 48"/>
                    <a:gd name="T55" fmla="*/ 20 h 36"/>
                    <a:gd name="T56" fmla="*/ 10 w 48"/>
                    <a:gd name="T57" fmla="*/ 18 h 36"/>
                    <a:gd name="T58" fmla="*/ 8 w 48"/>
                    <a:gd name="T59" fmla="*/ 18 h 36"/>
                    <a:gd name="T60" fmla="*/ 8 w 48"/>
                    <a:gd name="T61" fmla="*/ 16 h 36"/>
                    <a:gd name="T62" fmla="*/ 8 w 48"/>
                    <a:gd name="T63" fmla="*/ 14 h 36"/>
                    <a:gd name="T64" fmla="*/ 4 w 48"/>
                    <a:gd name="T65" fmla="*/ 12 h 36"/>
                    <a:gd name="T66" fmla="*/ 2 w 48"/>
                    <a:gd name="T67" fmla="*/ 6 h 36"/>
                    <a:gd name="T68" fmla="*/ 2 w 48"/>
                    <a:gd name="T69" fmla="*/ 4 h 36"/>
                    <a:gd name="T70" fmla="*/ 0 w 48"/>
                    <a:gd name="T71" fmla="*/ 2 h 36"/>
                    <a:gd name="T72" fmla="*/ 0 w 48"/>
                    <a:gd name="T73" fmla="*/ 0 h 36"/>
                    <a:gd name="T74" fmla="*/ 44 w 48"/>
                    <a:gd name="T75" fmla="*/ 22 h 36"/>
                    <a:gd name="T76" fmla="*/ 46 w 48"/>
                    <a:gd name="T77" fmla="*/ 22 h 36"/>
                    <a:gd name="T78" fmla="*/ 48 w 48"/>
                    <a:gd name="T79" fmla="*/ 22 h 36"/>
                    <a:gd name="T80" fmla="*/ 48 w 48"/>
                    <a:gd name="T81" fmla="*/ 26 h 36"/>
                    <a:gd name="T82" fmla="*/ 48 w 48"/>
                    <a:gd name="T83" fmla="*/ 26 h 36"/>
                    <a:gd name="T84" fmla="*/ 46 w 48"/>
                    <a:gd name="T85" fmla="*/ 26 h 36"/>
                    <a:gd name="T86" fmla="*/ 44 w 48"/>
                    <a:gd name="T87" fmla="*/ 24 h 36"/>
                    <a:gd name="T88" fmla="*/ 44 w 48"/>
                    <a:gd name="T89" fmla="*/ 22 h 36"/>
                    <a:gd name="T90" fmla="*/ 38 w 48"/>
                    <a:gd name="T91" fmla="*/ 10 h 36"/>
                    <a:gd name="T92" fmla="*/ 36 w 48"/>
                    <a:gd name="T93" fmla="*/ 12 h 36"/>
                    <a:gd name="T94" fmla="*/ 36 w 48"/>
                    <a:gd name="T95" fmla="*/ 12 h 36"/>
                    <a:gd name="T96" fmla="*/ 36 w 48"/>
                    <a:gd name="T97" fmla="*/ 14 h 36"/>
                    <a:gd name="T98" fmla="*/ 36 w 48"/>
                    <a:gd name="T99" fmla="*/ 16 h 36"/>
                    <a:gd name="T100" fmla="*/ 40 w 48"/>
                    <a:gd name="T101" fmla="*/ 18 h 36"/>
                    <a:gd name="T102" fmla="*/ 40 w 48"/>
                    <a:gd name="T103" fmla="*/ 16 h 36"/>
                    <a:gd name="T104" fmla="*/ 38 w 48"/>
                    <a:gd name="T105" fmla="*/ 14 h 36"/>
                    <a:gd name="T106" fmla="*/ 40 w 48"/>
                    <a:gd name="T107" fmla="*/ 12 h 36"/>
                    <a:gd name="T108" fmla="*/ 40 w 48"/>
                    <a:gd name="T109" fmla="*/ 10 h 36"/>
                    <a:gd name="T110" fmla="*/ 38 w 48"/>
                    <a:gd name="T111" fmla="*/ 10 h 36"/>
                    <a:gd name="T112" fmla="*/ 30 w 48"/>
                    <a:gd name="T113" fmla="*/ 6 h 36"/>
                    <a:gd name="T114" fmla="*/ 30 w 48"/>
                    <a:gd name="T115" fmla="*/ 8 h 36"/>
                    <a:gd name="T116" fmla="*/ 28 w 48"/>
                    <a:gd name="T117" fmla="*/ 10 h 36"/>
                    <a:gd name="T118" fmla="*/ 30 w 48"/>
                    <a:gd name="T119" fmla="*/ 10 h 36"/>
                    <a:gd name="T120" fmla="*/ 32 w 48"/>
                    <a:gd name="T121" fmla="*/ 8 h 36"/>
                    <a:gd name="T122" fmla="*/ 32 w 48"/>
                    <a:gd name="T123" fmla="*/ 6 h 36"/>
                    <a:gd name="T124" fmla="*/ 30 w 48"/>
                    <a:gd name="T125"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 h="36">
                      <a:moveTo>
                        <a:pt x="0" y="0"/>
                      </a:moveTo>
                      <a:lnTo>
                        <a:pt x="4" y="4"/>
                      </a:lnTo>
                      <a:lnTo>
                        <a:pt x="4" y="2"/>
                      </a:lnTo>
                      <a:lnTo>
                        <a:pt x="6" y="4"/>
                      </a:lnTo>
                      <a:lnTo>
                        <a:pt x="6" y="6"/>
                      </a:lnTo>
                      <a:lnTo>
                        <a:pt x="10" y="8"/>
                      </a:lnTo>
                      <a:lnTo>
                        <a:pt x="10" y="12"/>
                      </a:lnTo>
                      <a:lnTo>
                        <a:pt x="12" y="12"/>
                      </a:lnTo>
                      <a:lnTo>
                        <a:pt x="16" y="18"/>
                      </a:lnTo>
                      <a:lnTo>
                        <a:pt x="20" y="22"/>
                      </a:lnTo>
                      <a:lnTo>
                        <a:pt x="20" y="22"/>
                      </a:lnTo>
                      <a:lnTo>
                        <a:pt x="22" y="24"/>
                      </a:lnTo>
                      <a:lnTo>
                        <a:pt x="26" y="28"/>
                      </a:lnTo>
                      <a:lnTo>
                        <a:pt x="30" y="32"/>
                      </a:lnTo>
                      <a:lnTo>
                        <a:pt x="32" y="32"/>
                      </a:lnTo>
                      <a:lnTo>
                        <a:pt x="32" y="36"/>
                      </a:lnTo>
                      <a:lnTo>
                        <a:pt x="30" y="34"/>
                      </a:lnTo>
                      <a:lnTo>
                        <a:pt x="28" y="36"/>
                      </a:lnTo>
                      <a:lnTo>
                        <a:pt x="26" y="32"/>
                      </a:lnTo>
                      <a:lnTo>
                        <a:pt x="24" y="34"/>
                      </a:lnTo>
                      <a:lnTo>
                        <a:pt x="22" y="32"/>
                      </a:lnTo>
                      <a:lnTo>
                        <a:pt x="22" y="30"/>
                      </a:lnTo>
                      <a:lnTo>
                        <a:pt x="18" y="30"/>
                      </a:lnTo>
                      <a:lnTo>
                        <a:pt x="18" y="26"/>
                      </a:lnTo>
                      <a:lnTo>
                        <a:pt x="16" y="26"/>
                      </a:lnTo>
                      <a:lnTo>
                        <a:pt x="16" y="26"/>
                      </a:lnTo>
                      <a:lnTo>
                        <a:pt x="14" y="24"/>
                      </a:lnTo>
                      <a:lnTo>
                        <a:pt x="10" y="20"/>
                      </a:lnTo>
                      <a:lnTo>
                        <a:pt x="10" y="18"/>
                      </a:lnTo>
                      <a:lnTo>
                        <a:pt x="8" y="18"/>
                      </a:lnTo>
                      <a:lnTo>
                        <a:pt x="8" y="16"/>
                      </a:lnTo>
                      <a:lnTo>
                        <a:pt x="8" y="14"/>
                      </a:lnTo>
                      <a:lnTo>
                        <a:pt x="4" y="12"/>
                      </a:lnTo>
                      <a:lnTo>
                        <a:pt x="2" y="6"/>
                      </a:lnTo>
                      <a:lnTo>
                        <a:pt x="2" y="4"/>
                      </a:lnTo>
                      <a:lnTo>
                        <a:pt x="0" y="2"/>
                      </a:lnTo>
                      <a:lnTo>
                        <a:pt x="0" y="0"/>
                      </a:lnTo>
                      <a:close/>
                      <a:moveTo>
                        <a:pt x="44" y="22"/>
                      </a:moveTo>
                      <a:lnTo>
                        <a:pt x="46" y="22"/>
                      </a:lnTo>
                      <a:lnTo>
                        <a:pt x="48" y="22"/>
                      </a:lnTo>
                      <a:lnTo>
                        <a:pt x="48" y="26"/>
                      </a:lnTo>
                      <a:lnTo>
                        <a:pt x="48" y="26"/>
                      </a:lnTo>
                      <a:lnTo>
                        <a:pt x="46" y="26"/>
                      </a:lnTo>
                      <a:lnTo>
                        <a:pt x="44" y="24"/>
                      </a:lnTo>
                      <a:lnTo>
                        <a:pt x="44" y="22"/>
                      </a:lnTo>
                      <a:close/>
                      <a:moveTo>
                        <a:pt x="38" y="10"/>
                      </a:moveTo>
                      <a:lnTo>
                        <a:pt x="36" y="12"/>
                      </a:lnTo>
                      <a:lnTo>
                        <a:pt x="36" y="12"/>
                      </a:lnTo>
                      <a:lnTo>
                        <a:pt x="36" y="14"/>
                      </a:lnTo>
                      <a:lnTo>
                        <a:pt x="36" y="16"/>
                      </a:lnTo>
                      <a:lnTo>
                        <a:pt x="40" y="18"/>
                      </a:lnTo>
                      <a:lnTo>
                        <a:pt x="40" y="16"/>
                      </a:lnTo>
                      <a:lnTo>
                        <a:pt x="38" y="14"/>
                      </a:lnTo>
                      <a:lnTo>
                        <a:pt x="40" y="12"/>
                      </a:lnTo>
                      <a:lnTo>
                        <a:pt x="40" y="10"/>
                      </a:lnTo>
                      <a:lnTo>
                        <a:pt x="38" y="10"/>
                      </a:lnTo>
                      <a:close/>
                      <a:moveTo>
                        <a:pt x="30" y="6"/>
                      </a:moveTo>
                      <a:lnTo>
                        <a:pt x="30" y="8"/>
                      </a:lnTo>
                      <a:lnTo>
                        <a:pt x="28" y="10"/>
                      </a:lnTo>
                      <a:lnTo>
                        <a:pt x="30" y="10"/>
                      </a:lnTo>
                      <a:lnTo>
                        <a:pt x="32" y="8"/>
                      </a:lnTo>
                      <a:lnTo>
                        <a:pt x="32" y="6"/>
                      </a:lnTo>
                      <a:lnTo>
                        <a:pt x="30" y="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sp>
            <p:nvSpPr>
              <p:cNvPr id="366" name="Nepal">
                <a:extLst>
                  <a:ext uri="{FF2B5EF4-FFF2-40B4-BE49-F238E27FC236}">
                    <a16:creationId xmlns:a16="http://schemas.microsoft.com/office/drawing/2014/main" id="{F028E61E-B8AB-4672-95C6-719B4BFB1A6D}"/>
                  </a:ext>
                </a:extLst>
              </p:cNvPr>
              <p:cNvSpPr>
                <a:spLocks/>
              </p:cNvSpPr>
              <p:nvPr/>
            </p:nvSpPr>
            <p:spPr bwMode="auto">
              <a:xfrm>
                <a:off x="7764887" y="3663576"/>
                <a:ext cx="195214" cy="103348"/>
              </a:xfrm>
              <a:custGeom>
                <a:avLst/>
                <a:gdLst>
                  <a:gd name="T0" fmla="*/ 6 w 102"/>
                  <a:gd name="T1" fmla="*/ 0 h 54"/>
                  <a:gd name="T2" fmla="*/ 10 w 102"/>
                  <a:gd name="T3" fmla="*/ 2 h 54"/>
                  <a:gd name="T4" fmla="*/ 14 w 102"/>
                  <a:gd name="T5" fmla="*/ 4 h 54"/>
                  <a:gd name="T6" fmla="*/ 18 w 102"/>
                  <a:gd name="T7" fmla="*/ 2 h 54"/>
                  <a:gd name="T8" fmla="*/ 24 w 102"/>
                  <a:gd name="T9" fmla="*/ 4 h 54"/>
                  <a:gd name="T10" fmla="*/ 30 w 102"/>
                  <a:gd name="T11" fmla="*/ 6 h 54"/>
                  <a:gd name="T12" fmla="*/ 36 w 102"/>
                  <a:gd name="T13" fmla="*/ 10 h 54"/>
                  <a:gd name="T14" fmla="*/ 38 w 102"/>
                  <a:gd name="T15" fmla="*/ 12 h 54"/>
                  <a:gd name="T16" fmla="*/ 42 w 102"/>
                  <a:gd name="T17" fmla="*/ 18 h 54"/>
                  <a:gd name="T18" fmla="*/ 44 w 102"/>
                  <a:gd name="T19" fmla="*/ 14 h 54"/>
                  <a:gd name="T20" fmla="*/ 46 w 102"/>
                  <a:gd name="T21" fmla="*/ 14 h 54"/>
                  <a:gd name="T22" fmla="*/ 52 w 102"/>
                  <a:gd name="T23" fmla="*/ 14 h 54"/>
                  <a:gd name="T24" fmla="*/ 54 w 102"/>
                  <a:gd name="T25" fmla="*/ 20 h 54"/>
                  <a:gd name="T26" fmla="*/ 62 w 102"/>
                  <a:gd name="T27" fmla="*/ 20 h 54"/>
                  <a:gd name="T28" fmla="*/ 62 w 102"/>
                  <a:gd name="T29" fmla="*/ 28 h 54"/>
                  <a:gd name="T30" fmla="*/ 68 w 102"/>
                  <a:gd name="T31" fmla="*/ 30 h 54"/>
                  <a:gd name="T32" fmla="*/ 72 w 102"/>
                  <a:gd name="T33" fmla="*/ 28 h 54"/>
                  <a:gd name="T34" fmla="*/ 80 w 102"/>
                  <a:gd name="T35" fmla="*/ 24 h 54"/>
                  <a:gd name="T36" fmla="*/ 82 w 102"/>
                  <a:gd name="T37" fmla="*/ 30 h 54"/>
                  <a:gd name="T38" fmla="*/ 88 w 102"/>
                  <a:gd name="T39" fmla="*/ 34 h 54"/>
                  <a:gd name="T40" fmla="*/ 94 w 102"/>
                  <a:gd name="T41" fmla="*/ 34 h 54"/>
                  <a:gd name="T42" fmla="*/ 98 w 102"/>
                  <a:gd name="T43" fmla="*/ 32 h 54"/>
                  <a:gd name="T44" fmla="*/ 102 w 102"/>
                  <a:gd name="T45" fmla="*/ 36 h 54"/>
                  <a:gd name="T46" fmla="*/ 102 w 102"/>
                  <a:gd name="T47" fmla="*/ 46 h 54"/>
                  <a:gd name="T48" fmla="*/ 94 w 102"/>
                  <a:gd name="T49" fmla="*/ 54 h 54"/>
                  <a:gd name="T50" fmla="*/ 88 w 102"/>
                  <a:gd name="T51" fmla="*/ 52 h 54"/>
                  <a:gd name="T52" fmla="*/ 72 w 102"/>
                  <a:gd name="T53" fmla="*/ 50 h 54"/>
                  <a:gd name="T54" fmla="*/ 64 w 102"/>
                  <a:gd name="T55" fmla="*/ 48 h 54"/>
                  <a:gd name="T56" fmla="*/ 60 w 102"/>
                  <a:gd name="T57" fmla="*/ 42 h 54"/>
                  <a:gd name="T58" fmla="*/ 48 w 102"/>
                  <a:gd name="T59" fmla="*/ 42 h 54"/>
                  <a:gd name="T60" fmla="*/ 38 w 102"/>
                  <a:gd name="T61" fmla="*/ 42 h 54"/>
                  <a:gd name="T62" fmla="*/ 32 w 102"/>
                  <a:gd name="T63" fmla="*/ 38 h 54"/>
                  <a:gd name="T64" fmla="*/ 24 w 102"/>
                  <a:gd name="T65" fmla="*/ 36 h 54"/>
                  <a:gd name="T66" fmla="*/ 16 w 102"/>
                  <a:gd name="T67" fmla="*/ 28 h 54"/>
                  <a:gd name="T68" fmla="*/ 8 w 102"/>
                  <a:gd name="T69" fmla="*/ 24 h 54"/>
                  <a:gd name="T70" fmla="*/ 4 w 102"/>
                  <a:gd name="T71" fmla="*/ 24 h 54"/>
                  <a:gd name="T72" fmla="*/ 0 w 102"/>
                  <a:gd name="T73" fmla="*/ 20 h 54"/>
                  <a:gd name="T74" fmla="*/ 4 w 102"/>
                  <a:gd name="T75" fmla="*/ 12 h 54"/>
                  <a:gd name="T76" fmla="*/ 6 w 102"/>
                  <a:gd name="T7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4">
                    <a:moveTo>
                      <a:pt x="6" y="0"/>
                    </a:moveTo>
                    <a:lnTo>
                      <a:pt x="6" y="0"/>
                    </a:lnTo>
                    <a:lnTo>
                      <a:pt x="10" y="2"/>
                    </a:lnTo>
                    <a:lnTo>
                      <a:pt x="10" y="2"/>
                    </a:lnTo>
                    <a:lnTo>
                      <a:pt x="12" y="2"/>
                    </a:lnTo>
                    <a:lnTo>
                      <a:pt x="14" y="4"/>
                    </a:lnTo>
                    <a:lnTo>
                      <a:pt x="16" y="2"/>
                    </a:lnTo>
                    <a:lnTo>
                      <a:pt x="18" y="2"/>
                    </a:lnTo>
                    <a:lnTo>
                      <a:pt x="24" y="2"/>
                    </a:lnTo>
                    <a:lnTo>
                      <a:pt x="24" y="4"/>
                    </a:lnTo>
                    <a:lnTo>
                      <a:pt x="28" y="4"/>
                    </a:lnTo>
                    <a:lnTo>
                      <a:pt x="30" y="6"/>
                    </a:lnTo>
                    <a:lnTo>
                      <a:pt x="32" y="10"/>
                    </a:lnTo>
                    <a:lnTo>
                      <a:pt x="36" y="10"/>
                    </a:lnTo>
                    <a:lnTo>
                      <a:pt x="38" y="10"/>
                    </a:lnTo>
                    <a:lnTo>
                      <a:pt x="38" y="12"/>
                    </a:lnTo>
                    <a:lnTo>
                      <a:pt x="42" y="16"/>
                    </a:lnTo>
                    <a:lnTo>
                      <a:pt x="42" y="18"/>
                    </a:lnTo>
                    <a:lnTo>
                      <a:pt x="44" y="16"/>
                    </a:lnTo>
                    <a:lnTo>
                      <a:pt x="44" y="14"/>
                    </a:lnTo>
                    <a:lnTo>
                      <a:pt x="46" y="12"/>
                    </a:lnTo>
                    <a:lnTo>
                      <a:pt x="46" y="14"/>
                    </a:lnTo>
                    <a:lnTo>
                      <a:pt x="48" y="14"/>
                    </a:lnTo>
                    <a:lnTo>
                      <a:pt x="52" y="14"/>
                    </a:lnTo>
                    <a:lnTo>
                      <a:pt x="52" y="18"/>
                    </a:lnTo>
                    <a:lnTo>
                      <a:pt x="54" y="20"/>
                    </a:lnTo>
                    <a:lnTo>
                      <a:pt x="60" y="20"/>
                    </a:lnTo>
                    <a:lnTo>
                      <a:pt x="62" y="20"/>
                    </a:lnTo>
                    <a:lnTo>
                      <a:pt x="60" y="24"/>
                    </a:lnTo>
                    <a:lnTo>
                      <a:pt x="62" y="28"/>
                    </a:lnTo>
                    <a:lnTo>
                      <a:pt x="64" y="28"/>
                    </a:lnTo>
                    <a:lnTo>
                      <a:pt x="68" y="30"/>
                    </a:lnTo>
                    <a:lnTo>
                      <a:pt x="70" y="28"/>
                    </a:lnTo>
                    <a:lnTo>
                      <a:pt x="72" y="28"/>
                    </a:lnTo>
                    <a:lnTo>
                      <a:pt x="74" y="24"/>
                    </a:lnTo>
                    <a:lnTo>
                      <a:pt x="80" y="24"/>
                    </a:lnTo>
                    <a:lnTo>
                      <a:pt x="82" y="26"/>
                    </a:lnTo>
                    <a:lnTo>
                      <a:pt x="82" y="30"/>
                    </a:lnTo>
                    <a:lnTo>
                      <a:pt x="86" y="30"/>
                    </a:lnTo>
                    <a:lnTo>
                      <a:pt x="88" y="34"/>
                    </a:lnTo>
                    <a:lnTo>
                      <a:pt x="92" y="34"/>
                    </a:lnTo>
                    <a:lnTo>
                      <a:pt x="94" y="34"/>
                    </a:lnTo>
                    <a:lnTo>
                      <a:pt x="96" y="34"/>
                    </a:lnTo>
                    <a:lnTo>
                      <a:pt x="98" y="32"/>
                    </a:lnTo>
                    <a:lnTo>
                      <a:pt x="102" y="34"/>
                    </a:lnTo>
                    <a:lnTo>
                      <a:pt x="102" y="36"/>
                    </a:lnTo>
                    <a:lnTo>
                      <a:pt x="100" y="42"/>
                    </a:lnTo>
                    <a:lnTo>
                      <a:pt x="102" y="46"/>
                    </a:lnTo>
                    <a:lnTo>
                      <a:pt x="102" y="52"/>
                    </a:lnTo>
                    <a:lnTo>
                      <a:pt x="94" y="54"/>
                    </a:lnTo>
                    <a:lnTo>
                      <a:pt x="90" y="52"/>
                    </a:lnTo>
                    <a:lnTo>
                      <a:pt x="88" y="52"/>
                    </a:lnTo>
                    <a:lnTo>
                      <a:pt x="76" y="48"/>
                    </a:lnTo>
                    <a:lnTo>
                      <a:pt x="72" y="50"/>
                    </a:lnTo>
                    <a:lnTo>
                      <a:pt x="70" y="50"/>
                    </a:lnTo>
                    <a:lnTo>
                      <a:pt x="64" y="48"/>
                    </a:lnTo>
                    <a:lnTo>
                      <a:pt x="60" y="46"/>
                    </a:lnTo>
                    <a:lnTo>
                      <a:pt x="60" y="42"/>
                    </a:lnTo>
                    <a:lnTo>
                      <a:pt x="54" y="40"/>
                    </a:lnTo>
                    <a:lnTo>
                      <a:pt x="48" y="42"/>
                    </a:lnTo>
                    <a:lnTo>
                      <a:pt x="46" y="40"/>
                    </a:lnTo>
                    <a:lnTo>
                      <a:pt x="38" y="42"/>
                    </a:lnTo>
                    <a:lnTo>
                      <a:pt x="34" y="38"/>
                    </a:lnTo>
                    <a:lnTo>
                      <a:pt x="32" y="38"/>
                    </a:lnTo>
                    <a:lnTo>
                      <a:pt x="30" y="38"/>
                    </a:lnTo>
                    <a:lnTo>
                      <a:pt x="24" y="36"/>
                    </a:lnTo>
                    <a:lnTo>
                      <a:pt x="20" y="32"/>
                    </a:lnTo>
                    <a:lnTo>
                      <a:pt x="16" y="28"/>
                    </a:lnTo>
                    <a:lnTo>
                      <a:pt x="10" y="26"/>
                    </a:lnTo>
                    <a:lnTo>
                      <a:pt x="8" y="24"/>
                    </a:lnTo>
                    <a:lnTo>
                      <a:pt x="6" y="24"/>
                    </a:lnTo>
                    <a:lnTo>
                      <a:pt x="4" y="24"/>
                    </a:lnTo>
                    <a:lnTo>
                      <a:pt x="2" y="22"/>
                    </a:lnTo>
                    <a:lnTo>
                      <a:pt x="0" y="20"/>
                    </a:lnTo>
                    <a:lnTo>
                      <a:pt x="4" y="16"/>
                    </a:lnTo>
                    <a:lnTo>
                      <a:pt x="4" y="12"/>
                    </a:lnTo>
                    <a:lnTo>
                      <a:pt x="6" y="4"/>
                    </a:lnTo>
                    <a:lnTo>
                      <a:pt x="6" y="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7" name="Myanmar">
                <a:extLst>
                  <a:ext uri="{FF2B5EF4-FFF2-40B4-BE49-F238E27FC236}">
                    <a16:creationId xmlns:a16="http://schemas.microsoft.com/office/drawing/2014/main" id="{4AE73CC1-AF61-405F-A967-99A8378BEF53}"/>
                  </a:ext>
                </a:extLst>
              </p:cNvPr>
              <p:cNvSpPr>
                <a:spLocks noEditPoints="1"/>
              </p:cNvSpPr>
              <p:nvPr/>
            </p:nvSpPr>
            <p:spPr bwMode="auto">
              <a:xfrm>
                <a:off x="8074932" y="3717164"/>
                <a:ext cx="206697" cy="470810"/>
              </a:xfrm>
              <a:custGeom>
                <a:avLst/>
                <a:gdLst>
                  <a:gd name="T0" fmla="*/ 60 w 108"/>
                  <a:gd name="T1" fmla="*/ 2 h 246"/>
                  <a:gd name="T2" fmla="*/ 70 w 108"/>
                  <a:gd name="T3" fmla="*/ 18 h 246"/>
                  <a:gd name="T4" fmla="*/ 66 w 108"/>
                  <a:gd name="T5" fmla="*/ 34 h 246"/>
                  <a:gd name="T6" fmla="*/ 60 w 108"/>
                  <a:gd name="T7" fmla="*/ 42 h 246"/>
                  <a:gd name="T8" fmla="*/ 62 w 108"/>
                  <a:gd name="T9" fmla="*/ 52 h 246"/>
                  <a:gd name="T10" fmla="*/ 74 w 108"/>
                  <a:gd name="T11" fmla="*/ 58 h 246"/>
                  <a:gd name="T12" fmla="*/ 78 w 108"/>
                  <a:gd name="T13" fmla="*/ 66 h 246"/>
                  <a:gd name="T14" fmla="*/ 90 w 108"/>
                  <a:gd name="T15" fmla="*/ 70 h 246"/>
                  <a:gd name="T16" fmla="*/ 84 w 108"/>
                  <a:gd name="T17" fmla="*/ 84 h 246"/>
                  <a:gd name="T18" fmla="*/ 92 w 108"/>
                  <a:gd name="T19" fmla="*/ 88 h 246"/>
                  <a:gd name="T20" fmla="*/ 108 w 108"/>
                  <a:gd name="T21" fmla="*/ 88 h 246"/>
                  <a:gd name="T22" fmla="*/ 102 w 108"/>
                  <a:gd name="T23" fmla="*/ 100 h 246"/>
                  <a:gd name="T24" fmla="*/ 90 w 108"/>
                  <a:gd name="T25" fmla="*/ 108 h 246"/>
                  <a:gd name="T26" fmla="*/ 84 w 108"/>
                  <a:gd name="T27" fmla="*/ 116 h 246"/>
                  <a:gd name="T28" fmla="*/ 72 w 108"/>
                  <a:gd name="T29" fmla="*/ 126 h 246"/>
                  <a:gd name="T30" fmla="*/ 68 w 108"/>
                  <a:gd name="T31" fmla="*/ 136 h 246"/>
                  <a:gd name="T32" fmla="*/ 82 w 108"/>
                  <a:gd name="T33" fmla="*/ 152 h 246"/>
                  <a:gd name="T34" fmla="*/ 82 w 108"/>
                  <a:gd name="T35" fmla="*/ 166 h 246"/>
                  <a:gd name="T36" fmla="*/ 86 w 108"/>
                  <a:gd name="T37" fmla="*/ 186 h 246"/>
                  <a:gd name="T38" fmla="*/ 94 w 108"/>
                  <a:gd name="T39" fmla="*/ 204 h 246"/>
                  <a:gd name="T40" fmla="*/ 98 w 108"/>
                  <a:gd name="T41" fmla="*/ 222 h 246"/>
                  <a:gd name="T42" fmla="*/ 90 w 108"/>
                  <a:gd name="T43" fmla="*/ 240 h 246"/>
                  <a:gd name="T44" fmla="*/ 86 w 108"/>
                  <a:gd name="T45" fmla="*/ 236 h 246"/>
                  <a:gd name="T46" fmla="*/ 88 w 108"/>
                  <a:gd name="T47" fmla="*/ 230 h 246"/>
                  <a:gd name="T48" fmla="*/ 88 w 108"/>
                  <a:gd name="T49" fmla="*/ 218 h 246"/>
                  <a:gd name="T50" fmla="*/ 86 w 108"/>
                  <a:gd name="T51" fmla="*/ 200 h 246"/>
                  <a:gd name="T52" fmla="*/ 80 w 108"/>
                  <a:gd name="T53" fmla="*/ 196 h 246"/>
                  <a:gd name="T54" fmla="*/ 76 w 108"/>
                  <a:gd name="T55" fmla="*/ 182 h 246"/>
                  <a:gd name="T56" fmla="*/ 72 w 108"/>
                  <a:gd name="T57" fmla="*/ 164 h 246"/>
                  <a:gd name="T58" fmla="*/ 70 w 108"/>
                  <a:gd name="T59" fmla="*/ 160 h 246"/>
                  <a:gd name="T60" fmla="*/ 62 w 108"/>
                  <a:gd name="T61" fmla="*/ 148 h 246"/>
                  <a:gd name="T62" fmla="*/ 62 w 108"/>
                  <a:gd name="T63" fmla="*/ 150 h 246"/>
                  <a:gd name="T64" fmla="*/ 54 w 108"/>
                  <a:gd name="T65" fmla="*/ 156 h 246"/>
                  <a:gd name="T66" fmla="*/ 50 w 108"/>
                  <a:gd name="T67" fmla="*/ 162 h 246"/>
                  <a:gd name="T68" fmla="*/ 40 w 108"/>
                  <a:gd name="T69" fmla="*/ 166 h 246"/>
                  <a:gd name="T70" fmla="*/ 34 w 108"/>
                  <a:gd name="T71" fmla="*/ 168 h 246"/>
                  <a:gd name="T72" fmla="*/ 32 w 108"/>
                  <a:gd name="T73" fmla="*/ 164 h 246"/>
                  <a:gd name="T74" fmla="*/ 34 w 108"/>
                  <a:gd name="T75" fmla="*/ 148 h 246"/>
                  <a:gd name="T76" fmla="*/ 30 w 108"/>
                  <a:gd name="T77" fmla="*/ 134 h 246"/>
                  <a:gd name="T78" fmla="*/ 22 w 108"/>
                  <a:gd name="T79" fmla="*/ 122 h 246"/>
                  <a:gd name="T80" fmla="*/ 14 w 108"/>
                  <a:gd name="T81" fmla="*/ 122 h 246"/>
                  <a:gd name="T82" fmla="*/ 18 w 108"/>
                  <a:gd name="T83" fmla="*/ 122 h 246"/>
                  <a:gd name="T84" fmla="*/ 18 w 108"/>
                  <a:gd name="T85" fmla="*/ 114 h 246"/>
                  <a:gd name="T86" fmla="*/ 8 w 108"/>
                  <a:gd name="T87" fmla="*/ 112 h 246"/>
                  <a:gd name="T88" fmla="*/ 8 w 108"/>
                  <a:gd name="T89" fmla="*/ 110 h 246"/>
                  <a:gd name="T90" fmla="*/ 0 w 108"/>
                  <a:gd name="T91" fmla="*/ 96 h 246"/>
                  <a:gd name="T92" fmla="*/ 6 w 108"/>
                  <a:gd name="T93" fmla="*/ 86 h 246"/>
                  <a:gd name="T94" fmla="*/ 10 w 108"/>
                  <a:gd name="T95" fmla="*/ 72 h 246"/>
                  <a:gd name="T96" fmla="*/ 18 w 108"/>
                  <a:gd name="T97" fmla="*/ 60 h 246"/>
                  <a:gd name="T98" fmla="*/ 24 w 108"/>
                  <a:gd name="T99" fmla="*/ 34 h 246"/>
                  <a:gd name="T100" fmla="*/ 34 w 108"/>
                  <a:gd name="T101" fmla="*/ 14 h 246"/>
                  <a:gd name="T102" fmla="*/ 46 w 108"/>
                  <a:gd name="T103" fmla="*/ 8 h 246"/>
                  <a:gd name="T104" fmla="*/ 16 w 108"/>
                  <a:gd name="T105" fmla="*/ 1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 h="246">
                    <a:moveTo>
                      <a:pt x="48" y="0"/>
                    </a:moveTo>
                    <a:lnTo>
                      <a:pt x="50" y="0"/>
                    </a:lnTo>
                    <a:lnTo>
                      <a:pt x="54" y="0"/>
                    </a:lnTo>
                    <a:lnTo>
                      <a:pt x="56" y="0"/>
                    </a:lnTo>
                    <a:lnTo>
                      <a:pt x="58" y="0"/>
                    </a:lnTo>
                    <a:lnTo>
                      <a:pt x="60" y="2"/>
                    </a:lnTo>
                    <a:lnTo>
                      <a:pt x="62" y="4"/>
                    </a:lnTo>
                    <a:lnTo>
                      <a:pt x="62" y="8"/>
                    </a:lnTo>
                    <a:lnTo>
                      <a:pt x="64" y="8"/>
                    </a:lnTo>
                    <a:lnTo>
                      <a:pt x="66" y="10"/>
                    </a:lnTo>
                    <a:lnTo>
                      <a:pt x="66" y="14"/>
                    </a:lnTo>
                    <a:lnTo>
                      <a:pt x="70" y="18"/>
                    </a:lnTo>
                    <a:lnTo>
                      <a:pt x="70" y="22"/>
                    </a:lnTo>
                    <a:lnTo>
                      <a:pt x="68" y="28"/>
                    </a:lnTo>
                    <a:lnTo>
                      <a:pt x="68" y="30"/>
                    </a:lnTo>
                    <a:lnTo>
                      <a:pt x="68" y="32"/>
                    </a:lnTo>
                    <a:lnTo>
                      <a:pt x="66" y="32"/>
                    </a:lnTo>
                    <a:lnTo>
                      <a:pt x="66" y="34"/>
                    </a:lnTo>
                    <a:lnTo>
                      <a:pt x="64" y="36"/>
                    </a:lnTo>
                    <a:lnTo>
                      <a:pt x="64" y="36"/>
                    </a:lnTo>
                    <a:lnTo>
                      <a:pt x="64" y="40"/>
                    </a:lnTo>
                    <a:lnTo>
                      <a:pt x="64" y="40"/>
                    </a:lnTo>
                    <a:lnTo>
                      <a:pt x="62" y="40"/>
                    </a:lnTo>
                    <a:lnTo>
                      <a:pt x="60" y="42"/>
                    </a:lnTo>
                    <a:lnTo>
                      <a:pt x="60" y="44"/>
                    </a:lnTo>
                    <a:lnTo>
                      <a:pt x="60" y="46"/>
                    </a:lnTo>
                    <a:lnTo>
                      <a:pt x="60" y="48"/>
                    </a:lnTo>
                    <a:lnTo>
                      <a:pt x="60" y="50"/>
                    </a:lnTo>
                    <a:lnTo>
                      <a:pt x="62" y="50"/>
                    </a:lnTo>
                    <a:lnTo>
                      <a:pt x="62" y="52"/>
                    </a:lnTo>
                    <a:lnTo>
                      <a:pt x="64" y="54"/>
                    </a:lnTo>
                    <a:lnTo>
                      <a:pt x="64" y="56"/>
                    </a:lnTo>
                    <a:lnTo>
                      <a:pt x="64" y="60"/>
                    </a:lnTo>
                    <a:lnTo>
                      <a:pt x="68" y="58"/>
                    </a:lnTo>
                    <a:lnTo>
                      <a:pt x="74" y="56"/>
                    </a:lnTo>
                    <a:lnTo>
                      <a:pt x="74" y="58"/>
                    </a:lnTo>
                    <a:lnTo>
                      <a:pt x="74" y="60"/>
                    </a:lnTo>
                    <a:lnTo>
                      <a:pt x="74" y="60"/>
                    </a:lnTo>
                    <a:lnTo>
                      <a:pt x="78" y="60"/>
                    </a:lnTo>
                    <a:lnTo>
                      <a:pt x="78" y="62"/>
                    </a:lnTo>
                    <a:lnTo>
                      <a:pt x="78" y="64"/>
                    </a:lnTo>
                    <a:lnTo>
                      <a:pt x="78" y="66"/>
                    </a:lnTo>
                    <a:lnTo>
                      <a:pt x="82" y="66"/>
                    </a:lnTo>
                    <a:lnTo>
                      <a:pt x="82" y="68"/>
                    </a:lnTo>
                    <a:lnTo>
                      <a:pt x="82" y="70"/>
                    </a:lnTo>
                    <a:lnTo>
                      <a:pt x="84" y="68"/>
                    </a:lnTo>
                    <a:lnTo>
                      <a:pt x="86" y="68"/>
                    </a:lnTo>
                    <a:lnTo>
                      <a:pt x="90" y="70"/>
                    </a:lnTo>
                    <a:lnTo>
                      <a:pt x="90" y="72"/>
                    </a:lnTo>
                    <a:lnTo>
                      <a:pt x="88" y="74"/>
                    </a:lnTo>
                    <a:lnTo>
                      <a:pt x="88" y="76"/>
                    </a:lnTo>
                    <a:lnTo>
                      <a:pt x="86" y="80"/>
                    </a:lnTo>
                    <a:lnTo>
                      <a:pt x="84" y="82"/>
                    </a:lnTo>
                    <a:lnTo>
                      <a:pt x="84" y="84"/>
                    </a:lnTo>
                    <a:lnTo>
                      <a:pt x="86" y="82"/>
                    </a:lnTo>
                    <a:lnTo>
                      <a:pt x="90" y="84"/>
                    </a:lnTo>
                    <a:lnTo>
                      <a:pt x="90" y="84"/>
                    </a:lnTo>
                    <a:lnTo>
                      <a:pt x="92" y="82"/>
                    </a:lnTo>
                    <a:lnTo>
                      <a:pt x="94" y="84"/>
                    </a:lnTo>
                    <a:lnTo>
                      <a:pt x="92" y="88"/>
                    </a:lnTo>
                    <a:lnTo>
                      <a:pt x="94" y="90"/>
                    </a:lnTo>
                    <a:lnTo>
                      <a:pt x="96" y="92"/>
                    </a:lnTo>
                    <a:lnTo>
                      <a:pt x="98" y="90"/>
                    </a:lnTo>
                    <a:lnTo>
                      <a:pt x="100" y="90"/>
                    </a:lnTo>
                    <a:lnTo>
                      <a:pt x="106" y="88"/>
                    </a:lnTo>
                    <a:lnTo>
                      <a:pt x="108" y="88"/>
                    </a:lnTo>
                    <a:lnTo>
                      <a:pt x="108" y="90"/>
                    </a:lnTo>
                    <a:lnTo>
                      <a:pt x="106" y="94"/>
                    </a:lnTo>
                    <a:lnTo>
                      <a:pt x="102" y="94"/>
                    </a:lnTo>
                    <a:lnTo>
                      <a:pt x="102" y="96"/>
                    </a:lnTo>
                    <a:lnTo>
                      <a:pt x="100" y="98"/>
                    </a:lnTo>
                    <a:lnTo>
                      <a:pt x="102" y="100"/>
                    </a:lnTo>
                    <a:lnTo>
                      <a:pt x="98" y="102"/>
                    </a:lnTo>
                    <a:lnTo>
                      <a:pt x="98" y="102"/>
                    </a:lnTo>
                    <a:lnTo>
                      <a:pt x="96" y="106"/>
                    </a:lnTo>
                    <a:lnTo>
                      <a:pt x="92" y="106"/>
                    </a:lnTo>
                    <a:lnTo>
                      <a:pt x="90" y="106"/>
                    </a:lnTo>
                    <a:lnTo>
                      <a:pt x="90" y="108"/>
                    </a:lnTo>
                    <a:lnTo>
                      <a:pt x="90" y="110"/>
                    </a:lnTo>
                    <a:lnTo>
                      <a:pt x="90" y="112"/>
                    </a:lnTo>
                    <a:lnTo>
                      <a:pt x="86" y="110"/>
                    </a:lnTo>
                    <a:lnTo>
                      <a:pt x="86" y="112"/>
                    </a:lnTo>
                    <a:lnTo>
                      <a:pt x="86" y="114"/>
                    </a:lnTo>
                    <a:lnTo>
                      <a:pt x="84" y="116"/>
                    </a:lnTo>
                    <a:lnTo>
                      <a:pt x="82" y="116"/>
                    </a:lnTo>
                    <a:lnTo>
                      <a:pt x="78" y="118"/>
                    </a:lnTo>
                    <a:lnTo>
                      <a:pt x="74" y="116"/>
                    </a:lnTo>
                    <a:lnTo>
                      <a:pt x="72" y="120"/>
                    </a:lnTo>
                    <a:lnTo>
                      <a:pt x="72" y="124"/>
                    </a:lnTo>
                    <a:lnTo>
                      <a:pt x="72" y="126"/>
                    </a:lnTo>
                    <a:lnTo>
                      <a:pt x="72" y="128"/>
                    </a:lnTo>
                    <a:lnTo>
                      <a:pt x="72" y="132"/>
                    </a:lnTo>
                    <a:lnTo>
                      <a:pt x="70" y="132"/>
                    </a:lnTo>
                    <a:lnTo>
                      <a:pt x="66" y="134"/>
                    </a:lnTo>
                    <a:lnTo>
                      <a:pt x="66" y="136"/>
                    </a:lnTo>
                    <a:lnTo>
                      <a:pt x="68" y="136"/>
                    </a:lnTo>
                    <a:lnTo>
                      <a:pt x="70" y="140"/>
                    </a:lnTo>
                    <a:lnTo>
                      <a:pt x="72" y="142"/>
                    </a:lnTo>
                    <a:lnTo>
                      <a:pt x="72" y="144"/>
                    </a:lnTo>
                    <a:lnTo>
                      <a:pt x="76" y="146"/>
                    </a:lnTo>
                    <a:lnTo>
                      <a:pt x="78" y="152"/>
                    </a:lnTo>
                    <a:lnTo>
                      <a:pt x="82" y="152"/>
                    </a:lnTo>
                    <a:lnTo>
                      <a:pt x="82" y="156"/>
                    </a:lnTo>
                    <a:lnTo>
                      <a:pt x="84" y="158"/>
                    </a:lnTo>
                    <a:lnTo>
                      <a:pt x="86" y="160"/>
                    </a:lnTo>
                    <a:lnTo>
                      <a:pt x="86" y="162"/>
                    </a:lnTo>
                    <a:lnTo>
                      <a:pt x="84" y="164"/>
                    </a:lnTo>
                    <a:lnTo>
                      <a:pt x="82" y="166"/>
                    </a:lnTo>
                    <a:lnTo>
                      <a:pt x="84" y="172"/>
                    </a:lnTo>
                    <a:lnTo>
                      <a:pt x="84" y="174"/>
                    </a:lnTo>
                    <a:lnTo>
                      <a:pt x="80" y="176"/>
                    </a:lnTo>
                    <a:lnTo>
                      <a:pt x="82" y="180"/>
                    </a:lnTo>
                    <a:lnTo>
                      <a:pt x="84" y="182"/>
                    </a:lnTo>
                    <a:lnTo>
                      <a:pt x="86" y="186"/>
                    </a:lnTo>
                    <a:lnTo>
                      <a:pt x="90" y="188"/>
                    </a:lnTo>
                    <a:lnTo>
                      <a:pt x="92" y="192"/>
                    </a:lnTo>
                    <a:lnTo>
                      <a:pt x="94" y="196"/>
                    </a:lnTo>
                    <a:lnTo>
                      <a:pt x="94" y="198"/>
                    </a:lnTo>
                    <a:lnTo>
                      <a:pt x="94" y="202"/>
                    </a:lnTo>
                    <a:lnTo>
                      <a:pt x="94" y="204"/>
                    </a:lnTo>
                    <a:lnTo>
                      <a:pt x="96" y="206"/>
                    </a:lnTo>
                    <a:lnTo>
                      <a:pt x="96" y="210"/>
                    </a:lnTo>
                    <a:lnTo>
                      <a:pt x="98" y="212"/>
                    </a:lnTo>
                    <a:lnTo>
                      <a:pt x="98" y="216"/>
                    </a:lnTo>
                    <a:lnTo>
                      <a:pt x="98" y="218"/>
                    </a:lnTo>
                    <a:lnTo>
                      <a:pt x="98" y="222"/>
                    </a:lnTo>
                    <a:lnTo>
                      <a:pt x="98" y="222"/>
                    </a:lnTo>
                    <a:lnTo>
                      <a:pt x="94" y="230"/>
                    </a:lnTo>
                    <a:lnTo>
                      <a:pt x="92" y="232"/>
                    </a:lnTo>
                    <a:lnTo>
                      <a:pt x="92" y="236"/>
                    </a:lnTo>
                    <a:lnTo>
                      <a:pt x="90" y="238"/>
                    </a:lnTo>
                    <a:lnTo>
                      <a:pt x="90" y="240"/>
                    </a:lnTo>
                    <a:lnTo>
                      <a:pt x="90" y="238"/>
                    </a:lnTo>
                    <a:lnTo>
                      <a:pt x="88" y="242"/>
                    </a:lnTo>
                    <a:lnTo>
                      <a:pt x="88" y="246"/>
                    </a:lnTo>
                    <a:lnTo>
                      <a:pt x="86" y="242"/>
                    </a:lnTo>
                    <a:lnTo>
                      <a:pt x="86" y="238"/>
                    </a:lnTo>
                    <a:lnTo>
                      <a:pt x="86" y="236"/>
                    </a:lnTo>
                    <a:lnTo>
                      <a:pt x="86" y="236"/>
                    </a:lnTo>
                    <a:lnTo>
                      <a:pt x="86" y="236"/>
                    </a:lnTo>
                    <a:lnTo>
                      <a:pt x="88" y="234"/>
                    </a:lnTo>
                    <a:lnTo>
                      <a:pt x="90" y="232"/>
                    </a:lnTo>
                    <a:lnTo>
                      <a:pt x="90" y="230"/>
                    </a:lnTo>
                    <a:lnTo>
                      <a:pt x="88" y="230"/>
                    </a:lnTo>
                    <a:lnTo>
                      <a:pt x="88" y="226"/>
                    </a:lnTo>
                    <a:lnTo>
                      <a:pt x="90" y="226"/>
                    </a:lnTo>
                    <a:lnTo>
                      <a:pt x="90" y="224"/>
                    </a:lnTo>
                    <a:lnTo>
                      <a:pt x="90" y="220"/>
                    </a:lnTo>
                    <a:lnTo>
                      <a:pt x="90" y="220"/>
                    </a:lnTo>
                    <a:lnTo>
                      <a:pt x="88" y="218"/>
                    </a:lnTo>
                    <a:lnTo>
                      <a:pt x="88" y="216"/>
                    </a:lnTo>
                    <a:lnTo>
                      <a:pt x="88" y="212"/>
                    </a:lnTo>
                    <a:lnTo>
                      <a:pt x="88" y="212"/>
                    </a:lnTo>
                    <a:lnTo>
                      <a:pt x="88" y="210"/>
                    </a:lnTo>
                    <a:lnTo>
                      <a:pt x="86" y="208"/>
                    </a:lnTo>
                    <a:lnTo>
                      <a:pt x="86" y="200"/>
                    </a:lnTo>
                    <a:lnTo>
                      <a:pt x="84" y="200"/>
                    </a:lnTo>
                    <a:lnTo>
                      <a:pt x="84" y="196"/>
                    </a:lnTo>
                    <a:lnTo>
                      <a:pt x="82" y="194"/>
                    </a:lnTo>
                    <a:lnTo>
                      <a:pt x="82" y="198"/>
                    </a:lnTo>
                    <a:lnTo>
                      <a:pt x="80" y="198"/>
                    </a:lnTo>
                    <a:lnTo>
                      <a:pt x="80" y="196"/>
                    </a:lnTo>
                    <a:lnTo>
                      <a:pt x="80" y="194"/>
                    </a:lnTo>
                    <a:lnTo>
                      <a:pt x="80" y="188"/>
                    </a:lnTo>
                    <a:lnTo>
                      <a:pt x="78" y="186"/>
                    </a:lnTo>
                    <a:lnTo>
                      <a:pt x="78" y="184"/>
                    </a:lnTo>
                    <a:lnTo>
                      <a:pt x="78" y="182"/>
                    </a:lnTo>
                    <a:lnTo>
                      <a:pt x="76" y="182"/>
                    </a:lnTo>
                    <a:lnTo>
                      <a:pt x="76" y="176"/>
                    </a:lnTo>
                    <a:lnTo>
                      <a:pt x="74" y="176"/>
                    </a:lnTo>
                    <a:lnTo>
                      <a:pt x="74" y="168"/>
                    </a:lnTo>
                    <a:lnTo>
                      <a:pt x="72" y="166"/>
                    </a:lnTo>
                    <a:lnTo>
                      <a:pt x="72" y="164"/>
                    </a:lnTo>
                    <a:lnTo>
                      <a:pt x="72" y="164"/>
                    </a:lnTo>
                    <a:lnTo>
                      <a:pt x="72" y="162"/>
                    </a:lnTo>
                    <a:lnTo>
                      <a:pt x="72" y="160"/>
                    </a:lnTo>
                    <a:lnTo>
                      <a:pt x="72" y="158"/>
                    </a:lnTo>
                    <a:lnTo>
                      <a:pt x="72" y="156"/>
                    </a:lnTo>
                    <a:lnTo>
                      <a:pt x="72" y="158"/>
                    </a:lnTo>
                    <a:lnTo>
                      <a:pt x="70" y="160"/>
                    </a:lnTo>
                    <a:lnTo>
                      <a:pt x="68" y="160"/>
                    </a:lnTo>
                    <a:lnTo>
                      <a:pt x="66" y="156"/>
                    </a:lnTo>
                    <a:lnTo>
                      <a:pt x="66" y="154"/>
                    </a:lnTo>
                    <a:lnTo>
                      <a:pt x="64" y="150"/>
                    </a:lnTo>
                    <a:lnTo>
                      <a:pt x="62" y="148"/>
                    </a:lnTo>
                    <a:lnTo>
                      <a:pt x="62" y="148"/>
                    </a:lnTo>
                    <a:lnTo>
                      <a:pt x="62" y="148"/>
                    </a:lnTo>
                    <a:lnTo>
                      <a:pt x="58" y="146"/>
                    </a:lnTo>
                    <a:lnTo>
                      <a:pt x="60" y="148"/>
                    </a:lnTo>
                    <a:lnTo>
                      <a:pt x="60" y="148"/>
                    </a:lnTo>
                    <a:lnTo>
                      <a:pt x="60" y="150"/>
                    </a:lnTo>
                    <a:lnTo>
                      <a:pt x="62" y="150"/>
                    </a:lnTo>
                    <a:lnTo>
                      <a:pt x="60" y="154"/>
                    </a:lnTo>
                    <a:lnTo>
                      <a:pt x="60" y="154"/>
                    </a:lnTo>
                    <a:lnTo>
                      <a:pt x="60" y="156"/>
                    </a:lnTo>
                    <a:lnTo>
                      <a:pt x="58" y="158"/>
                    </a:lnTo>
                    <a:lnTo>
                      <a:pt x="56" y="158"/>
                    </a:lnTo>
                    <a:lnTo>
                      <a:pt x="54" y="156"/>
                    </a:lnTo>
                    <a:lnTo>
                      <a:pt x="52" y="156"/>
                    </a:lnTo>
                    <a:lnTo>
                      <a:pt x="54" y="158"/>
                    </a:lnTo>
                    <a:lnTo>
                      <a:pt x="54" y="160"/>
                    </a:lnTo>
                    <a:lnTo>
                      <a:pt x="56" y="160"/>
                    </a:lnTo>
                    <a:lnTo>
                      <a:pt x="52" y="162"/>
                    </a:lnTo>
                    <a:lnTo>
                      <a:pt x="50" y="162"/>
                    </a:lnTo>
                    <a:lnTo>
                      <a:pt x="50" y="160"/>
                    </a:lnTo>
                    <a:lnTo>
                      <a:pt x="50" y="162"/>
                    </a:lnTo>
                    <a:lnTo>
                      <a:pt x="44" y="166"/>
                    </a:lnTo>
                    <a:lnTo>
                      <a:pt x="42" y="166"/>
                    </a:lnTo>
                    <a:lnTo>
                      <a:pt x="42" y="166"/>
                    </a:lnTo>
                    <a:lnTo>
                      <a:pt x="40" y="166"/>
                    </a:lnTo>
                    <a:lnTo>
                      <a:pt x="40" y="166"/>
                    </a:lnTo>
                    <a:lnTo>
                      <a:pt x="40" y="168"/>
                    </a:lnTo>
                    <a:lnTo>
                      <a:pt x="38" y="168"/>
                    </a:lnTo>
                    <a:lnTo>
                      <a:pt x="36" y="166"/>
                    </a:lnTo>
                    <a:lnTo>
                      <a:pt x="34" y="168"/>
                    </a:lnTo>
                    <a:lnTo>
                      <a:pt x="34" y="168"/>
                    </a:lnTo>
                    <a:lnTo>
                      <a:pt x="32" y="168"/>
                    </a:lnTo>
                    <a:lnTo>
                      <a:pt x="32" y="166"/>
                    </a:lnTo>
                    <a:lnTo>
                      <a:pt x="36" y="162"/>
                    </a:lnTo>
                    <a:lnTo>
                      <a:pt x="36" y="158"/>
                    </a:lnTo>
                    <a:lnTo>
                      <a:pt x="34" y="162"/>
                    </a:lnTo>
                    <a:lnTo>
                      <a:pt x="32" y="164"/>
                    </a:lnTo>
                    <a:lnTo>
                      <a:pt x="30" y="168"/>
                    </a:lnTo>
                    <a:lnTo>
                      <a:pt x="30" y="166"/>
                    </a:lnTo>
                    <a:lnTo>
                      <a:pt x="30" y="166"/>
                    </a:lnTo>
                    <a:lnTo>
                      <a:pt x="30" y="162"/>
                    </a:lnTo>
                    <a:lnTo>
                      <a:pt x="30" y="150"/>
                    </a:lnTo>
                    <a:lnTo>
                      <a:pt x="34" y="148"/>
                    </a:lnTo>
                    <a:lnTo>
                      <a:pt x="32" y="148"/>
                    </a:lnTo>
                    <a:lnTo>
                      <a:pt x="30" y="142"/>
                    </a:lnTo>
                    <a:lnTo>
                      <a:pt x="30" y="138"/>
                    </a:lnTo>
                    <a:lnTo>
                      <a:pt x="30" y="136"/>
                    </a:lnTo>
                    <a:lnTo>
                      <a:pt x="28" y="136"/>
                    </a:lnTo>
                    <a:lnTo>
                      <a:pt x="30" y="134"/>
                    </a:lnTo>
                    <a:lnTo>
                      <a:pt x="28" y="134"/>
                    </a:lnTo>
                    <a:lnTo>
                      <a:pt x="26" y="130"/>
                    </a:lnTo>
                    <a:lnTo>
                      <a:pt x="24" y="128"/>
                    </a:lnTo>
                    <a:lnTo>
                      <a:pt x="24" y="126"/>
                    </a:lnTo>
                    <a:lnTo>
                      <a:pt x="24" y="124"/>
                    </a:lnTo>
                    <a:lnTo>
                      <a:pt x="22" y="122"/>
                    </a:lnTo>
                    <a:lnTo>
                      <a:pt x="22" y="124"/>
                    </a:lnTo>
                    <a:lnTo>
                      <a:pt x="22" y="128"/>
                    </a:lnTo>
                    <a:lnTo>
                      <a:pt x="18" y="128"/>
                    </a:lnTo>
                    <a:lnTo>
                      <a:pt x="16" y="124"/>
                    </a:lnTo>
                    <a:lnTo>
                      <a:pt x="16" y="124"/>
                    </a:lnTo>
                    <a:lnTo>
                      <a:pt x="14" y="122"/>
                    </a:lnTo>
                    <a:lnTo>
                      <a:pt x="14" y="120"/>
                    </a:lnTo>
                    <a:lnTo>
                      <a:pt x="16" y="120"/>
                    </a:lnTo>
                    <a:lnTo>
                      <a:pt x="16" y="122"/>
                    </a:lnTo>
                    <a:lnTo>
                      <a:pt x="18" y="124"/>
                    </a:lnTo>
                    <a:lnTo>
                      <a:pt x="18" y="122"/>
                    </a:lnTo>
                    <a:lnTo>
                      <a:pt x="18" y="122"/>
                    </a:lnTo>
                    <a:lnTo>
                      <a:pt x="16" y="120"/>
                    </a:lnTo>
                    <a:lnTo>
                      <a:pt x="18" y="120"/>
                    </a:lnTo>
                    <a:lnTo>
                      <a:pt x="20" y="120"/>
                    </a:lnTo>
                    <a:lnTo>
                      <a:pt x="22" y="120"/>
                    </a:lnTo>
                    <a:lnTo>
                      <a:pt x="22" y="118"/>
                    </a:lnTo>
                    <a:lnTo>
                      <a:pt x="18" y="114"/>
                    </a:lnTo>
                    <a:lnTo>
                      <a:pt x="14" y="114"/>
                    </a:lnTo>
                    <a:lnTo>
                      <a:pt x="14" y="112"/>
                    </a:lnTo>
                    <a:lnTo>
                      <a:pt x="12" y="112"/>
                    </a:lnTo>
                    <a:lnTo>
                      <a:pt x="10" y="110"/>
                    </a:lnTo>
                    <a:lnTo>
                      <a:pt x="10" y="112"/>
                    </a:lnTo>
                    <a:lnTo>
                      <a:pt x="8" y="112"/>
                    </a:lnTo>
                    <a:lnTo>
                      <a:pt x="8" y="112"/>
                    </a:lnTo>
                    <a:lnTo>
                      <a:pt x="10" y="108"/>
                    </a:lnTo>
                    <a:lnTo>
                      <a:pt x="8" y="108"/>
                    </a:lnTo>
                    <a:lnTo>
                      <a:pt x="6" y="108"/>
                    </a:lnTo>
                    <a:lnTo>
                      <a:pt x="6" y="108"/>
                    </a:lnTo>
                    <a:lnTo>
                      <a:pt x="8" y="110"/>
                    </a:lnTo>
                    <a:lnTo>
                      <a:pt x="2" y="106"/>
                    </a:lnTo>
                    <a:lnTo>
                      <a:pt x="0" y="102"/>
                    </a:lnTo>
                    <a:lnTo>
                      <a:pt x="0" y="100"/>
                    </a:lnTo>
                    <a:lnTo>
                      <a:pt x="0" y="100"/>
                    </a:lnTo>
                    <a:lnTo>
                      <a:pt x="0" y="100"/>
                    </a:lnTo>
                    <a:lnTo>
                      <a:pt x="0" y="96"/>
                    </a:lnTo>
                    <a:lnTo>
                      <a:pt x="2" y="94"/>
                    </a:lnTo>
                    <a:lnTo>
                      <a:pt x="2" y="94"/>
                    </a:lnTo>
                    <a:lnTo>
                      <a:pt x="4" y="92"/>
                    </a:lnTo>
                    <a:lnTo>
                      <a:pt x="4" y="88"/>
                    </a:lnTo>
                    <a:lnTo>
                      <a:pt x="4" y="86"/>
                    </a:lnTo>
                    <a:lnTo>
                      <a:pt x="6" y="86"/>
                    </a:lnTo>
                    <a:lnTo>
                      <a:pt x="8" y="86"/>
                    </a:lnTo>
                    <a:lnTo>
                      <a:pt x="8" y="80"/>
                    </a:lnTo>
                    <a:lnTo>
                      <a:pt x="8" y="78"/>
                    </a:lnTo>
                    <a:lnTo>
                      <a:pt x="8" y="76"/>
                    </a:lnTo>
                    <a:lnTo>
                      <a:pt x="8" y="72"/>
                    </a:lnTo>
                    <a:lnTo>
                      <a:pt x="10" y="72"/>
                    </a:lnTo>
                    <a:lnTo>
                      <a:pt x="10" y="68"/>
                    </a:lnTo>
                    <a:lnTo>
                      <a:pt x="10" y="64"/>
                    </a:lnTo>
                    <a:lnTo>
                      <a:pt x="10" y="58"/>
                    </a:lnTo>
                    <a:lnTo>
                      <a:pt x="12" y="58"/>
                    </a:lnTo>
                    <a:lnTo>
                      <a:pt x="14" y="60"/>
                    </a:lnTo>
                    <a:lnTo>
                      <a:pt x="18" y="60"/>
                    </a:lnTo>
                    <a:lnTo>
                      <a:pt x="20" y="54"/>
                    </a:lnTo>
                    <a:lnTo>
                      <a:pt x="20" y="50"/>
                    </a:lnTo>
                    <a:lnTo>
                      <a:pt x="22" y="44"/>
                    </a:lnTo>
                    <a:lnTo>
                      <a:pt x="20" y="42"/>
                    </a:lnTo>
                    <a:lnTo>
                      <a:pt x="20" y="40"/>
                    </a:lnTo>
                    <a:lnTo>
                      <a:pt x="24" y="34"/>
                    </a:lnTo>
                    <a:lnTo>
                      <a:pt x="26" y="30"/>
                    </a:lnTo>
                    <a:lnTo>
                      <a:pt x="24" y="28"/>
                    </a:lnTo>
                    <a:lnTo>
                      <a:pt x="24" y="24"/>
                    </a:lnTo>
                    <a:lnTo>
                      <a:pt x="28" y="18"/>
                    </a:lnTo>
                    <a:lnTo>
                      <a:pt x="32" y="18"/>
                    </a:lnTo>
                    <a:lnTo>
                      <a:pt x="34" y="14"/>
                    </a:lnTo>
                    <a:lnTo>
                      <a:pt x="36" y="10"/>
                    </a:lnTo>
                    <a:lnTo>
                      <a:pt x="40" y="10"/>
                    </a:lnTo>
                    <a:lnTo>
                      <a:pt x="44" y="8"/>
                    </a:lnTo>
                    <a:lnTo>
                      <a:pt x="44" y="10"/>
                    </a:lnTo>
                    <a:lnTo>
                      <a:pt x="48" y="10"/>
                    </a:lnTo>
                    <a:lnTo>
                      <a:pt x="46" y="8"/>
                    </a:lnTo>
                    <a:lnTo>
                      <a:pt x="46" y="4"/>
                    </a:lnTo>
                    <a:lnTo>
                      <a:pt x="50" y="2"/>
                    </a:lnTo>
                    <a:lnTo>
                      <a:pt x="50" y="0"/>
                    </a:lnTo>
                    <a:lnTo>
                      <a:pt x="48" y="0"/>
                    </a:lnTo>
                    <a:close/>
                    <a:moveTo>
                      <a:pt x="16" y="130"/>
                    </a:moveTo>
                    <a:lnTo>
                      <a:pt x="16" y="132"/>
                    </a:lnTo>
                    <a:lnTo>
                      <a:pt x="18" y="134"/>
                    </a:lnTo>
                    <a:lnTo>
                      <a:pt x="18" y="130"/>
                    </a:lnTo>
                    <a:lnTo>
                      <a:pt x="16" y="128"/>
                    </a:lnTo>
                    <a:lnTo>
                      <a:pt x="16" y="13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8" name="Mongolia">
                <a:extLst>
                  <a:ext uri="{FF2B5EF4-FFF2-40B4-BE49-F238E27FC236}">
                    <a16:creationId xmlns:a16="http://schemas.microsoft.com/office/drawing/2014/main" id="{66311D9F-76F7-438E-B804-BFFA01807C0E}"/>
                  </a:ext>
                </a:extLst>
              </p:cNvPr>
              <p:cNvSpPr>
                <a:spLocks/>
              </p:cNvSpPr>
              <p:nvPr/>
            </p:nvSpPr>
            <p:spPr bwMode="auto">
              <a:xfrm>
                <a:off x="7822302" y="2959276"/>
                <a:ext cx="723439" cy="344495"/>
              </a:xfrm>
              <a:custGeom>
                <a:avLst/>
                <a:gdLst>
                  <a:gd name="T0" fmla="*/ 12 w 378"/>
                  <a:gd name="T1" fmla="*/ 56 h 180"/>
                  <a:gd name="T2" fmla="*/ 22 w 378"/>
                  <a:gd name="T3" fmla="*/ 44 h 180"/>
                  <a:gd name="T4" fmla="*/ 26 w 378"/>
                  <a:gd name="T5" fmla="*/ 36 h 180"/>
                  <a:gd name="T6" fmla="*/ 42 w 378"/>
                  <a:gd name="T7" fmla="*/ 32 h 180"/>
                  <a:gd name="T8" fmla="*/ 52 w 378"/>
                  <a:gd name="T9" fmla="*/ 34 h 180"/>
                  <a:gd name="T10" fmla="*/ 64 w 378"/>
                  <a:gd name="T11" fmla="*/ 34 h 180"/>
                  <a:gd name="T12" fmla="*/ 80 w 378"/>
                  <a:gd name="T13" fmla="*/ 46 h 180"/>
                  <a:gd name="T14" fmla="*/ 92 w 378"/>
                  <a:gd name="T15" fmla="*/ 44 h 180"/>
                  <a:gd name="T16" fmla="*/ 106 w 378"/>
                  <a:gd name="T17" fmla="*/ 44 h 180"/>
                  <a:gd name="T18" fmla="*/ 110 w 378"/>
                  <a:gd name="T19" fmla="*/ 30 h 180"/>
                  <a:gd name="T20" fmla="*/ 102 w 378"/>
                  <a:gd name="T21" fmla="*/ 16 h 180"/>
                  <a:gd name="T22" fmla="*/ 110 w 378"/>
                  <a:gd name="T23" fmla="*/ 6 h 180"/>
                  <a:gd name="T24" fmla="*/ 118 w 378"/>
                  <a:gd name="T25" fmla="*/ 2 h 180"/>
                  <a:gd name="T26" fmla="*/ 134 w 378"/>
                  <a:gd name="T27" fmla="*/ 8 h 180"/>
                  <a:gd name="T28" fmla="*/ 150 w 378"/>
                  <a:gd name="T29" fmla="*/ 10 h 180"/>
                  <a:gd name="T30" fmla="*/ 154 w 378"/>
                  <a:gd name="T31" fmla="*/ 22 h 180"/>
                  <a:gd name="T32" fmla="*/ 164 w 378"/>
                  <a:gd name="T33" fmla="*/ 30 h 180"/>
                  <a:gd name="T34" fmla="*/ 178 w 378"/>
                  <a:gd name="T35" fmla="*/ 30 h 180"/>
                  <a:gd name="T36" fmla="*/ 194 w 378"/>
                  <a:gd name="T37" fmla="*/ 24 h 180"/>
                  <a:gd name="T38" fmla="*/ 214 w 378"/>
                  <a:gd name="T39" fmla="*/ 30 h 180"/>
                  <a:gd name="T40" fmla="*/ 230 w 378"/>
                  <a:gd name="T41" fmla="*/ 36 h 180"/>
                  <a:gd name="T42" fmla="*/ 246 w 378"/>
                  <a:gd name="T43" fmla="*/ 42 h 180"/>
                  <a:gd name="T44" fmla="*/ 264 w 378"/>
                  <a:gd name="T45" fmla="*/ 42 h 180"/>
                  <a:gd name="T46" fmla="*/ 284 w 378"/>
                  <a:gd name="T47" fmla="*/ 32 h 180"/>
                  <a:gd name="T48" fmla="*/ 294 w 378"/>
                  <a:gd name="T49" fmla="*/ 22 h 180"/>
                  <a:gd name="T50" fmla="*/ 304 w 378"/>
                  <a:gd name="T51" fmla="*/ 18 h 180"/>
                  <a:gd name="T52" fmla="*/ 316 w 378"/>
                  <a:gd name="T53" fmla="*/ 22 h 180"/>
                  <a:gd name="T54" fmla="*/ 326 w 378"/>
                  <a:gd name="T55" fmla="*/ 40 h 180"/>
                  <a:gd name="T56" fmla="*/ 332 w 378"/>
                  <a:gd name="T57" fmla="*/ 62 h 180"/>
                  <a:gd name="T58" fmla="*/ 352 w 378"/>
                  <a:gd name="T59" fmla="*/ 56 h 180"/>
                  <a:gd name="T60" fmla="*/ 370 w 378"/>
                  <a:gd name="T61" fmla="*/ 60 h 180"/>
                  <a:gd name="T62" fmla="*/ 378 w 378"/>
                  <a:gd name="T63" fmla="*/ 76 h 180"/>
                  <a:gd name="T64" fmla="*/ 370 w 378"/>
                  <a:gd name="T65" fmla="*/ 78 h 180"/>
                  <a:gd name="T66" fmla="*/ 354 w 378"/>
                  <a:gd name="T67" fmla="*/ 82 h 180"/>
                  <a:gd name="T68" fmla="*/ 350 w 378"/>
                  <a:gd name="T69" fmla="*/ 88 h 180"/>
                  <a:gd name="T70" fmla="*/ 336 w 378"/>
                  <a:gd name="T71" fmla="*/ 104 h 180"/>
                  <a:gd name="T72" fmla="*/ 322 w 378"/>
                  <a:gd name="T73" fmla="*/ 112 h 180"/>
                  <a:gd name="T74" fmla="*/ 310 w 378"/>
                  <a:gd name="T75" fmla="*/ 114 h 180"/>
                  <a:gd name="T76" fmla="*/ 294 w 378"/>
                  <a:gd name="T77" fmla="*/ 122 h 180"/>
                  <a:gd name="T78" fmla="*/ 302 w 378"/>
                  <a:gd name="T79" fmla="*/ 138 h 180"/>
                  <a:gd name="T80" fmla="*/ 286 w 378"/>
                  <a:gd name="T81" fmla="*/ 156 h 180"/>
                  <a:gd name="T82" fmla="*/ 264 w 378"/>
                  <a:gd name="T83" fmla="*/ 162 h 180"/>
                  <a:gd name="T84" fmla="*/ 232 w 378"/>
                  <a:gd name="T85" fmla="*/ 180 h 180"/>
                  <a:gd name="T86" fmla="*/ 216 w 378"/>
                  <a:gd name="T87" fmla="*/ 178 h 180"/>
                  <a:gd name="T88" fmla="*/ 186 w 378"/>
                  <a:gd name="T89" fmla="*/ 164 h 180"/>
                  <a:gd name="T90" fmla="*/ 162 w 378"/>
                  <a:gd name="T91" fmla="*/ 166 h 180"/>
                  <a:gd name="T92" fmla="*/ 124 w 378"/>
                  <a:gd name="T93" fmla="*/ 168 h 180"/>
                  <a:gd name="T94" fmla="*/ 112 w 378"/>
                  <a:gd name="T95" fmla="*/ 148 h 180"/>
                  <a:gd name="T96" fmla="*/ 106 w 378"/>
                  <a:gd name="T97" fmla="*/ 140 h 180"/>
                  <a:gd name="T98" fmla="*/ 92 w 378"/>
                  <a:gd name="T99" fmla="*/ 136 h 180"/>
                  <a:gd name="T100" fmla="*/ 76 w 378"/>
                  <a:gd name="T101" fmla="*/ 130 h 180"/>
                  <a:gd name="T102" fmla="*/ 48 w 378"/>
                  <a:gd name="T103" fmla="*/ 122 h 180"/>
                  <a:gd name="T104" fmla="*/ 50 w 378"/>
                  <a:gd name="T105" fmla="*/ 112 h 180"/>
                  <a:gd name="T106" fmla="*/ 44 w 378"/>
                  <a:gd name="T107" fmla="*/ 100 h 180"/>
                  <a:gd name="T108" fmla="*/ 38 w 378"/>
                  <a:gd name="T109" fmla="*/ 88 h 180"/>
                  <a:gd name="T110" fmla="*/ 28 w 378"/>
                  <a:gd name="T111" fmla="*/ 86 h 180"/>
                  <a:gd name="T112" fmla="*/ 18 w 378"/>
                  <a:gd name="T113" fmla="*/ 84 h 180"/>
                  <a:gd name="T114" fmla="*/ 12 w 378"/>
                  <a:gd name="T115" fmla="*/ 82 h 180"/>
                  <a:gd name="T116" fmla="*/ 4 w 378"/>
                  <a:gd name="T117" fmla="*/ 72 h 180"/>
                  <a:gd name="T118" fmla="*/ 0 w 378"/>
                  <a:gd name="T119" fmla="*/ 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80">
                    <a:moveTo>
                      <a:pt x="0" y="64"/>
                    </a:moveTo>
                    <a:lnTo>
                      <a:pt x="2" y="60"/>
                    </a:lnTo>
                    <a:lnTo>
                      <a:pt x="4" y="58"/>
                    </a:lnTo>
                    <a:lnTo>
                      <a:pt x="10" y="58"/>
                    </a:lnTo>
                    <a:lnTo>
                      <a:pt x="10" y="58"/>
                    </a:lnTo>
                    <a:lnTo>
                      <a:pt x="12" y="56"/>
                    </a:lnTo>
                    <a:lnTo>
                      <a:pt x="16" y="54"/>
                    </a:lnTo>
                    <a:lnTo>
                      <a:pt x="16" y="52"/>
                    </a:lnTo>
                    <a:lnTo>
                      <a:pt x="18" y="50"/>
                    </a:lnTo>
                    <a:lnTo>
                      <a:pt x="20" y="48"/>
                    </a:lnTo>
                    <a:lnTo>
                      <a:pt x="20" y="46"/>
                    </a:lnTo>
                    <a:lnTo>
                      <a:pt x="22" y="44"/>
                    </a:lnTo>
                    <a:lnTo>
                      <a:pt x="24" y="44"/>
                    </a:lnTo>
                    <a:lnTo>
                      <a:pt x="26" y="40"/>
                    </a:lnTo>
                    <a:lnTo>
                      <a:pt x="28" y="40"/>
                    </a:lnTo>
                    <a:lnTo>
                      <a:pt x="26" y="38"/>
                    </a:lnTo>
                    <a:lnTo>
                      <a:pt x="26" y="36"/>
                    </a:lnTo>
                    <a:lnTo>
                      <a:pt x="26" y="36"/>
                    </a:lnTo>
                    <a:lnTo>
                      <a:pt x="30" y="36"/>
                    </a:lnTo>
                    <a:lnTo>
                      <a:pt x="32" y="36"/>
                    </a:lnTo>
                    <a:lnTo>
                      <a:pt x="34" y="34"/>
                    </a:lnTo>
                    <a:lnTo>
                      <a:pt x="36" y="32"/>
                    </a:lnTo>
                    <a:lnTo>
                      <a:pt x="40" y="32"/>
                    </a:lnTo>
                    <a:lnTo>
                      <a:pt x="42" y="32"/>
                    </a:lnTo>
                    <a:lnTo>
                      <a:pt x="44" y="30"/>
                    </a:lnTo>
                    <a:lnTo>
                      <a:pt x="48" y="32"/>
                    </a:lnTo>
                    <a:lnTo>
                      <a:pt x="50" y="30"/>
                    </a:lnTo>
                    <a:lnTo>
                      <a:pt x="50" y="30"/>
                    </a:lnTo>
                    <a:lnTo>
                      <a:pt x="52" y="32"/>
                    </a:lnTo>
                    <a:lnTo>
                      <a:pt x="52" y="34"/>
                    </a:lnTo>
                    <a:lnTo>
                      <a:pt x="52" y="36"/>
                    </a:lnTo>
                    <a:lnTo>
                      <a:pt x="56" y="36"/>
                    </a:lnTo>
                    <a:lnTo>
                      <a:pt x="58" y="34"/>
                    </a:lnTo>
                    <a:lnTo>
                      <a:pt x="58" y="34"/>
                    </a:lnTo>
                    <a:lnTo>
                      <a:pt x="62" y="34"/>
                    </a:lnTo>
                    <a:lnTo>
                      <a:pt x="64" y="34"/>
                    </a:lnTo>
                    <a:lnTo>
                      <a:pt x="66" y="36"/>
                    </a:lnTo>
                    <a:lnTo>
                      <a:pt x="66" y="36"/>
                    </a:lnTo>
                    <a:lnTo>
                      <a:pt x="66" y="38"/>
                    </a:lnTo>
                    <a:lnTo>
                      <a:pt x="72" y="42"/>
                    </a:lnTo>
                    <a:lnTo>
                      <a:pt x="76" y="44"/>
                    </a:lnTo>
                    <a:lnTo>
                      <a:pt x="80" y="46"/>
                    </a:lnTo>
                    <a:lnTo>
                      <a:pt x="82" y="46"/>
                    </a:lnTo>
                    <a:lnTo>
                      <a:pt x="84" y="44"/>
                    </a:lnTo>
                    <a:lnTo>
                      <a:pt x="86" y="42"/>
                    </a:lnTo>
                    <a:lnTo>
                      <a:pt x="88" y="42"/>
                    </a:lnTo>
                    <a:lnTo>
                      <a:pt x="90" y="44"/>
                    </a:lnTo>
                    <a:lnTo>
                      <a:pt x="92" y="44"/>
                    </a:lnTo>
                    <a:lnTo>
                      <a:pt x="94" y="44"/>
                    </a:lnTo>
                    <a:lnTo>
                      <a:pt x="100" y="44"/>
                    </a:lnTo>
                    <a:lnTo>
                      <a:pt x="102" y="44"/>
                    </a:lnTo>
                    <a:lnTo>
                      <a:pt x="104" y="44"/>
                    </a:lnTo>
                    <a:lnTo>
                      <a:pt x="106" y="44"/>
                    </a:lnTo>
                    <a:lnTo>
                      <a:pt x="106" y="44"/>
                    </a:lnTo>
                    <a:lnTo>
                      <a:pt x="112" y="44"/>
                    </a:lnTo>
                    <a:lnTo>
                      <a:pt x="114" y="40"/>
                    </a:lnTo>
                    <a:lnTo>
                      <a:pt x="112" y="38"/>
                    </a:lnTo>
                    <a:lnTo>
                      <a:pt x="110" y="36"/>
                    </a:lnTo>
                    <a:lnTo>
                      <a:pt x="110" y="32"/>
                    </a:lnTo>
                    <a:lnTo>
                      <a:pt x="110" y="30"/>
                    </a:lnTo>
                    <a:lnTo>
                      <a:pt x="110" y="28"/>
                    </a:lnTo>
                    <a:lnTo>
                      <a:pt x="108" y="26"/>
                    </a:lnTo>
                    <a:lnTo>
                      <a:pt x="106" y="24"/>
                    </a:lnTo>
                    <a:lnTo>
                      <a:pt x="102" y="24"/>
                    </a:lnTo>
                    <a:lnTo>
                      <a:pt x="102" y="22"/>
                    </a:lnTo>
                    <a:lnTo>
                      <a:pt x="102" y="16"/>
                    </a:lnTo>
                    <a:lnTo>
                      <a:pt x="104" y="12"/>
                    </a:lnTo>
                    <a:lnTo>
                      <a:pt x="104" y="10"/>
                    </a:lnTo>
                    <a:lnTo>
                      <a:pt x="106" y="8"/>
                    </a:lnTo>
                    <a:lnTo>
                      <a:pt x="108" y="8"/>
                    </a:lnTo>
                    <a:lnTo>
                      <a:pt x="110" y="8"/>
                    </a:lnTo>
                    <a:lnTo>
                      <a:pt x="110" y="6"/>
                    </a:lnTo>
                    <a:lnTo>
                      <a:pt x="110" y="4"/>
                    </a:lnTo>
                    <a:lnTo>
                      <a:pt x="110" y="2"/>
                    </a:lnTo>
                    <a:lnTo>
                      <a:pt x="112" y="0"/>
                    </a:lnTo>
                    <a:lnTo>
                      <a:pt x="114" y="0"/>
                    </a:lnTo>
                    <a:lnTo>
                      <a:pt x="116" y="2"/>
                    </a:lnTo>
                    <a:lnTo>
                      <a:pt x="118" y="2"/>
                    </a:lnTo>
                    <a:lnTo>
                      <a:pt x="122" y="4"/>
                    </a:lnTo>
                    <a:lnTo>
                      <a:pt x="122" y="6"/>
                    </a:lnTo>
                    <a:lnTo>
                      <a:pt x="126" y="6"/>
                    </a:lnTo>
                    <a:lnTo>
                      <a:pt x="128" y="6"/>
                    </a:lnTo>
                    <a:lnTo>
                      <a:pt x="132" y="6"/>
                    </a:lnTo>
                    <a:lnTo>
                      <a:pt x="134" y="8"/>
                    </a:lnTo>
                    <a:lnTo>
                      <a:pt x="136" y="8"/>
                    </a:lnTo>
                    <a:lnTo>
                      <a:pt x="138" y="8"/>
                    </a:lnTo>
                    <a:lnTo>
                      <a:pt x="140" y="10"/>
                    </a:lnTo>
                    <a:lnTo>
                      <a:pt x="142" y="10"/>
                    </a:lnTo>
                    <a:lnTo>
                      <a:pt x="148" y="10"/>
                    </a:lnTo>
                    <a:lnTo>
                      <a:pt x="150" y="10"/>
                    </a:lnTo>
                    <a:lnTo>
                      <a:pt x="150" y="12"/>
                    </a:lnTo>
                    <a:lnTo>
                      <a:pt x="150" y="14"/>
                    </a:lnTo>
                    <a:lnTo>
                      <a:pt x="152" y="16"/>
                    </a:lnTo>
                    <a:lnTo>
                      <a:pt x="152" y="18"/>
                    </a:lnTo>
                    <a:lnTo>
                      <a:pt x="152" y="18"/>
                    </a:lnTo>
                    <a:lnTo>
                      <a:pt x="154" y="22"/>
                    </a:lnTo>
                    <a:lnTo>
                      <a:pt x="154" y="24"/>
                    </a:lnTo>
                    <a:lnTo>
                      <a:pt x="156" y="26"/>
                    </a:lnTo>
                    <a:lnTo>
                      <a:pt x="156" y="26"/>
                    </a:lnTo>
                    <a:lnTo>
                      <a:pt x="160" y="28"/>
                    </a:lnTo>
                    <a:lnTo>
                      <a:pt x="160" y="28"/>
                    </a:lnTo>
                    <a:lnTo>
                      <a:pt x="164" y="30"/>
                    </a:lnTo>
                    <a:lnTo>
                      <a:pt x="168" y="32"/>
                    </a:lnTo>
                    <a:lnTo>
                      <a:pt x="170" y="32"/>
                    </a:lnTo>
                    <a:lnTo>
                      <a:pt x="170" y="30"/>
                    </a:lnTo>
                    <a:lnTo>
                      <a:pt x="174" y="30"/>
                    </a:lnTo>
                    <a:lnTo>
                      <a:pt x="176" y="30"/>
                    </a:lnTo>
                    <a:lnTo>
                      <a:pt x="178" y="30"/>
                    </a:lnTo>
                    <a:lnTo>
                      <a:pt x="178" y="30"/>
                    </a:lnTo>
                    <a:lnTo>
                      <a:pt x="180" y="30"/>
                    </a:lnTo>
                    <a:lnTo>
                      <a:pt x="182" y="28"/>
                    </a:lnTo>
                    <a:lnTo>
                      <a:pt x="186" y="26"/>
                    </a:lnTo>
                    <a:lnTo>
                      <a:pt x="190" y="26"/>
                    </a:lnTo>
                    <a:lnTo>
                      <a:pt x="194" y="24"/>
                    </a:lnTo>
                    <a:lnTo>
                      <a:pt x="196" y="24"/>
                    </a:lnTo>
                    <a:lnTo>
                      <a:pt x="200" y="24"/>
                    </a:lnTo>
                    <a:lnTo>
                      <a:pt x="202" y="26"/>
                    </a:lnTo>
                    <a:lnTo>
                      <a:pt x="206" y="26"/>
                    </a:lnTo>
                    <a:lnTo>
                      <a:pt x="210" y="26"/>
                    </a:lnTo>
                    <a:lnTo>
                      <a:pt x="214" y="30"/>
                    </a:lnTo>
                    <a:lnTo>
                      <a:pt x="218" y="30"/>
                    </a:lnTo>
                    <a:lnTo>
                      <a:pt x="222" y="30"/>
                    </a:lnTo>
                    <a:lnTo>
                      <a:pt x="224" y="30"/>
                    </a:lnTo>
                    <a:lnTo>
                      <a:pt x="224" y="32"/>
                    </a:lnTo>
                    <a:lnTo>
                      <a:pt x="226" y="36"/>
                    </a:lnTo>
                    <a:lnTo>
                      <a:pt x="230" y="36"/>
                    </a:lnTo>
                    <a:lnTo>
                      <a:pt x="230" y="38"/>
                    </a:lnTo>
                    <a:lnTo>
                      <a:pt x="232" y="38"/>
                    </a:lnTo>
                    <a:lnTo>
                      <a:pt x="234" y="40"/>
                    </a:lnTo>
                    <a:lnTo>
                      <a:pt x="236" y="40"/>
                    </a:lnTo>
                    <a:lnTo>
                      <a:pt x="242" y="40"/>
                    </a:lnTo>
                    <a:lnTo>
                      <a:pt x="246" y="42"/>
                    </a:lnTo>
                    <a:lnTo>
                      <a:pt x="254" y="42"/>
                    </a:lnTo>
                    <a:lnTo>
                      <a:pt x="258" y="40"/>
                    </a:lnTo>
                    <a:lnTo>
                      <a:pt x="258" y="40"/>
                    </a:lnTo>
                    <a:lnTo>
                      <a:pt x="260" y="40"/>
                    </a:lnTo>
                    <a:lnTo>
                      <a:pt x="264" y="42"/>
                    </a:lnTo>
                    <a:lnTo>
                      <a:pt x="264" y="42"/>
                    </a:lnTo>
                    <a:lnTo>
                      <a:pt x="266" y="38"/>
                    </a:lnTo>
                    <a:lnTo>
                      <a:pt x="272" y="36"/>
                    </a:lnTo>
                    <a:lnTo>
                      <a:pt x="274" y="36"/>
                    </a:lnTo>
                    <a:lnTo>
                      <a:pt x="276" y="34"/>
                    </a:lnTo>
                    <a:lnTo>
                      <a:pt x="278" y="32"/>
                    </a:lnTo>
                    <a:lnTo>
                      <a:pt x="284" y="32"/>
                    </a:lnTo>
                    <a:lnTo>
                      <a:pt x="286" y="30"/>
                    </a:lnTo>
                    <a:lnTo>
                      <a:pt x="288" y="28"/>
                    </a:lnTo>
                    <a:lnTo>
                      <a:pt x="288" y="28"/>
                    </a:lnTo>
                    <a:lnTo>
                      <a:pt x="288" y="24"/>
                    </a:lnTo>
                    <a:lnTo>
                      <a:pt x="292" y="24"/>
                    </a:lnTo>
                    <a:lnTo>
                      <a:pt x="294" y="22"/>
                    </a:lnTo>
                    <a:lnTo>
                      <a:pt x="294" y="20"/>
                    </a:lnTo>
                    <a:lnTo>
                      <a:pt x="296" y="18"/>
                    </a:lnTo>
                    <a:lnTo>
                      <a:pt x="298" y="18"/>
                    </a:lnTo>
                    <a:lnTo>
                      <a:pt x="298" y="18"/>
                    </a:lnTo>
                    <a:lnTo>
                      <a:pt x="302" y="16"/>
                    </a:lnTo>
                    <a:lnTo>
                      <a:pt x="304" y="18"/>
                    </a:lnTo>
                    <a:lnTo>
                      <a:pt x="308" y="20"/>
                    </a:lnTo>
                    <a:lnTo>
                      <a:pt x="308" y="22"/>
                    </a:lnTo>
                    <a:lnTo>
                      <a:pt x="310" y="22"/>
                    </a:lnTo>
                    <a:lnTo>
                      <a:pt x="314" y="22"/>
                    </a:lnTo>
                    <a:lnTo>
                      <a:pt x="314" y="22"/>
                    </a:lnTo>
                    <a:lnTo>
                      <a:pt x="316" y="22"/>
                    </a:lnTo>
                    <a:lnTo>
                      <a:pt x="320" y="20"/>
                    </a:lnTo>
                    <a:lnTo>
                      <a:pt x="320" y="18"/>
                    </a:lnTo>
                    <a:lnTo>
                      <a:pt x="324" y="18"/>
                    </a:lnTo>
                    <a:lnTo>
                      <a:pt x="328" y="20"/>
                    </a:lnTo>
                    <a:lnTo>
                      <a:pt x="330" y="22"/>
                    </a:lnTo>
                    <a:lnTo>
                      <a:pt x="326" y="40"/>
                    </a:lnTo>
                    <a:lnTo>
                      <a:pt x="328" y="44"/>
                    </a:lnTo>
                    <a:lnTo>
                      <a:pt x="326" y="48"/>
                    </a:lnTo>
                    <a:lnTo>
                      <a:pt x="326" y="50"/>
                    </a:lnTo>
                    <a:lnTo>
                      <a:pt x="324" y="56"/>
                    </a:lnTo>
                    <a:lnTo>
                      <a:pt x="326" y="60"/>
                    </a:lnTo>
                    <a:lnTo>
                      <a:pt x="332" y="62"/>
                    </a:lnTo>
                    <a:lnTo>
                      <a:pt x="336" y="60"/>
                    </a:lnTo>
                    <a:lnTo>
                      <a:pt x="342" y="60"/>
                    </a:lnTo>
                    <a:lnTo>
                      <a:pt x="346" y="60"/>
                    </a:lnTo>
                    <a:lnTo>
                      <a:pt x="350" y="62"/>
                    </a:lnTo>
                    <a:lnTo>
                      <a:pt x="352" y="58"/>
                    </a:lnTo>
                    <a:lnTo>
                      <a:pt x="352" y="56"/>
                    </a:lnTo>
                    <a:lnTo>
                      <a:pt x="352" y="54"/>
                    </a:lnTo>
                    <a:lnTo>
                      <a:pt x="356" y="52"/>
                    </a:lnTo>
                    <a:lnTo>
                      <a:pt x="356" y="50"/>
                    </a:lnTo>
                    <a:lnTo>
                      <a:pt x="362" y="52"/>
                    </a:lnTo>
                    <a:lnTo>
                      <a:pt x="366" y="56"/>
                    </a:lnTo>
                    <a:lnTo>
                      <a:pt x="370" y="60"/>
                    </a:lnTo>
                    <a:lnTo>
                      <a:pt x="374" y="64"/>
                    </a:lnTo>
                    <a:lnTo>
                      <a:pt x="378" y="68"/>
                    </a:lnTo>
                    <a:lnTo>
                      <a:pt x="378" y="70"/>
                    </a:lnTo>
                    <a:lnTo>
                      <a:pt x="378" y="72"/>
                    </a:lnTo>
                    <a:lnTo>
                      <a:pt x="378" y="74"/>
                    </a:lnTo>
                    <a:lnTo>
                      <a:pt x="378" y="76"/>
                    </a:lnTo>
                    <a:lnTo>
                      <a:pt x="378" y="78"/>
                    </a:lnTo>
                    <a:lnTo>
                      <a:pt x="378" y="78"/>
                    </a:lnTo>
                    <a:lnTo>
                      <a:pt x="376" y="78"/>
                    </a:lnTo>
                    <a:lnTo>
                      <a:pt x="374" y="78"/>
                    </a:lnTo>
                    <a:lnTo>
                      <a:pt x="372" y="78"/>
                    </a:lnTo>
                    <a:lnTo>
                      <a:pt x="370" y="78"/>
                    </a:lnTo>
                    <a:lnTo>
                      <a:pt x="366" y="78"/>
                    </a:lnTo>
                    <a:lnTo>
                      <a:pt x="364" y="78"/>
                    </a:lnTo>
                    <a:lnTo>
                      <a:pt x="362" y="80"/>
                    </a:lnTo>
                    <a:lnTo>
                      <a:pt x="358" y="84"/>
                    </a:lnTo>
                    <a:lnTo>
                      <a:pt x="356" y="84"/>
                    </a:lnTo>
                    <a:lnTo>
                      <a:pt x="354" y="82"/>
                    </a:lnTo>
                    <a:lnTo>
                      <a:pt x="354" y="84"/>
                    </a:lnTo>
                    <a:lnTo>
                      <a:pt x="354" y="86"/>
                    </a:lnTo>
                    <a:lnTo>
                      <a:pt x="352" y="86"/>
                    </a:lnTo>
                    <a:lnTo>
                      <a:pt x="350" y="86"/>
                    </a:lnTo>
                    <a:lnTo>
                      <a:pt x="350" y="86"/>
                    </a:lnTo>
                    <a:lnTo>
                      <a:pt x="350" y="88"/>
                    </a:lnTo>
                    <a:lnTo>
                      <a:pt x="346" y="92"/>
                    </a:lnTo>
                    <a:lnTo>
                      <a:pt x="346" y="96"/>
                    </a:lnTo>
                    <a:lnTo>
                      <a:pt x="346" y="98"/>
                    </a:lnTo>
                    <a:lnTo>
                      <a:pt x="344" y="100"/>
                    </a:lnTo>
                    <a:lnTo>
                      <a:pt x="342" y="100"/>
                    </a:lnTo>
                    <a:lnTo>
                      <a:pt x="336" y="104"/>
                    </a:lnTo>
                    <a:lnTo>
                      <a:pt x="334" y="104"/>
                    </a:lnTo>
                    <a:lnTo>
                      <a:pt x="330" y="104"/>
                    </a:lnTo>
                    <a:lnTo>
                      <a:pt x="330" y="104"/>
                    </a:lnTo>
                    <a:lnTo>
                      <a:pt x="328" y="108"/>
                    </a:lnTo>
                    <a:lnTo>
                      <a:pt x="324" y="110"/>
                    </a:lnTo>
                    <a:lnTo>
                      <a:pt x="322" y="112"/>
                    </a:lnTo>
                    <a:lnTo>
                      <a:pt x="320" y="114"/>
                    </a:lnTo>
                    <a:lnTo>
                      <a:pt x="320" y="116"/>
                    </a:lnTo>
                    <a:lnTo>
                      <a:pt x="318" y="116"/>
                    </a:lnTo>
                    <a:lnTo>
                      <a:pt x="316" y="116"/>
                    </a:lnTo>
                    <a:lnTo>
                      <a:pt x="314" y="114"/>
                    </a:lnTo>
                    <a:lnTo>
                      <a:pt x="310" y="114"/>
                    </a:lnTo>
                    <a:lnTo>
                      <a:pt x="306" y="112"/>
                    </a:lnTo>
                    <a:lnTo>
                      <a:pt x="304" y="112"/>
                    </a:lnTo>
                    <a:lnTo>
                      <a:pt x="298" y="112"/>
                    </a:lnTo>
                    <a:lnTo>
                      <a:pt x="296" y="114"/>
                    </a:lnTo>
                    <a:lnTo>
                      <a:pt x="294" y="116"/>
                    </a:lnTo>
                    <a:lnTo>
                      <a:pt x="294" y="122"/>
                    </a:lnTo>
                    <a:lnTo>
                      <a:pt x="294" y="126"/>
                    </a:lnTo>
                    <a:lnTo>
                      <a:pt x="294" y="126"/>
                    </a:lnTo>
                    <a:lnTo>
                      <a:pt x="300" y="130"/>
                    </a:lnTo>
                    <a:lnTo>
                      <a:pt x="304" y="134"/>
                    </a:lnTo>
                    <a:lnTo>
                      <a:pt x="304" y="134"/>
                    </a:lnTo>
                    <a:lnTo>
                      <a:pt x="302" y="138"/>
                    </a:lnTo>
                    <a:lnTo>
                      <a:pt x="302" y="140"/>
                    </a:lnTo>
                    <a:lnTo>
                      <a:pt x="296" y="146"/>
                    </a:lnTo>
                    <a:lnTo>
                      <a:pt x="294" y="150"/>
                    </a:lnTo>
                    <a:lnTo>
                      <a:pt x="292" y="154"/>
                    </a:lnTo>
                    <a:lnTo>
                      <a:pt x="288" y="154"/>
                    </a:lnTo>
                    <a:lnTo>
                      <a:pt x="286" y="156"/>
                    </a:lnTo>
                    <a:lnTo>
                      <a:pt x="282" y="156"/>
                    </a:lnTo>
                    <a:lnTo>
                      <a:pt x="280" y="158"/>
                    </a:lnTo>
                    <a:lnTo>
                      <a:pt x="276" y="162"/>
                    </a:lnTo>
                    <a:lnTo>
                      <a:pt x="272" y="162"/>
                    </a:lnTo>
                    <a:lnTo>
                      <a:pt x="266" y="162"/>
                    </a:lnTo>
                    <a:lnTo>
                      <a:pt x="264" y="162"/>
                    </a:lnTo>
                    <a:lnTo>
                      <a:pt x="260" y="164"/>
                    </a:lnTo>
                    <a:lnTo>
                      <a:pt x="252" y="168"/>
                    </a:lnTo>
                    <a:lnTo>
                      <a:pt x="244" y="170"/>
                    </a:lnTo>
                    <a:lnTo>
                      <a:pt x="240" y="174"/>
                    </a:lnTo>
                    <a:lnTo>
                      <a:pt x="236" y="178"/>
                    </a:lnTo>
                    <a:lnTo>
                      <a:pt x="232" y="180"/>
                    </a:lnTo>
                    <a:lnTo>
                      <a:pt x="230" y="180"/>
                    </a:lnTo>
                    <a:lnTo>
                      <a:pt x="226" y="178"/>
                    </a:lnTo>
                    <a:lnTo>
                      <a:pt x="226" y="176"/>
                    </a:lnTo>
                    <a:lnTo>
                      <a:pt x="226" y="176"/>
                    </a:lnTo>
                    <a:lnTo>
                      <a:pt x="220" y="176"/>
                    </a:lnTo>
                    <a:lnTo>
                      <a:pt x="216" y="178"/>
                    </a:lnTo>
                    <a:lnTo>
                      <a:pt x="212" y="176"/>
                    </a:lnTo>
                    <a:lnTo>
                      <a:pt x="208" y="176"/>
                    </a:lnTo>
                    <a:lnTo>
                      <a:pt x="200" y="172"/>
                    </a:lnTo>
                    <a:lnTo>
                      <a:pt x="192" y="168"/>
                    </a:lnTo>
                    <a:lnTo>
                      <a:pt x="190" y="164"/>
                    </a:lnTo>
                    <a:lnTo>
                      <a:pt x="186" y="164"/>
                    </a:lnTo>
                    <a:lnTo>
                      <a:pt x="176" y="164"/>
                    </a:lnTo>
                    <a:lnTo>
                      <a:pt x="170" y="164"/>
                    </a:lnTo>
                    <a:lnTo>
                      <a:pt x="168" y="162"/>
                    </a:lnTo>
                    <a:lnTo>
                      <a:pt x="166" y="164"/>
                    </a:lnTo>
                    <a:lnTo>
                      <a:pt x="166" y="166"/>
                    </a:lnTo>
                    <a:lnTo>
                      <a:pt x="162" y="166"/>
                    </a:lnTo>
                    <a:lnTo>
                      <a:pt x="156" y="168"/>
                    </a:lnTo>
                    <a:lnTo>
                      <a:pt x="146" y="166"/>
                    </a:lnTo>
                    <a:lnTo>
                      <a:pt x="138" y="168"/>
                    </a:lnTo>
                    <a:lnTo>
                      <a:pt x="132" y="166"/>
                    </a:lnTo>
                    <a:lnTo>
                      <a:pt x="128" y="168"/>
                    </a:lnTo>
                    <a:lnTo>
                      <a:pt x="124" y="168"/>
                    </a:lnTo>
                    <a:lnTo>
                      <a:pt x="122" y="166"/>
                    </a:lnTo>
                    <a:lnTo>
                      <a:pt x="120" y="162"/>
                    </a:lnTo>
                    <a:lnTo>
                      <a:pt x="120" y="158"/>
                    </a:lnTo>
                    <a:lnTo>
                      <a:pt x="116" y="154"/>
                    </a:lnTo>
                    <a:lnTo>
                      <a:pt x="114" y="152"/>
                    </a:lnTo>
                    <a:lnTo>
                      <a:pt x="112" y="148"/>
                    </a:lnTo>
                    <a:lnTo>
                      <a:pt x="112" y="148"/>
                    </a:lnTo>
                    <a:lnTo>
                      <a:pt x="110" y="146"/>
                    </a:lnTo>
                    <a:lnTo>
                      <a:pt x="108" y="144"/>
                    </a:lnTo>
                    <a:lnTo>
                      <a:pt x="108" y="144"/>
                    </a:lnTo>
                    <a:lnTo>
                      <a:pt x="106" y="142"/>
                    </a:lnTo>
                    <a:lnTo>
                      <a:pt x="106" y="140"/>
                    </a:lnTo>
                    <a:lnTo>
                      <a:pt x="106" y="140"/>
                    </a:lnTo>
                    <a:lnTo>
                      <a:pt x="106" y="140"/>
                    </a:lnTo>
                    <a:lnTo>
                      <a:pt x="102" y="140"/>
                    </a:lnTo>
                    <a:lnTo>
                      <a:pt x="98" y="140"/>
                    </a:lnTo>
                    <a:lnTo>
                      <a:pt x="94" y="136"/>
                    </a:lnTo>
                    <a:lnTo>
                      <a:pt x="92" y="136"/>
                    </a:lnTo>
                    <a:lnTo>
                      <a:pt x="92" y="136"/>
                    </a:lnTo>
                    <a:lnTo>
                      <a:pt x="90" y="134"/>
                    </a:lnTo>
                    <a:lnTo>
                      <a:pt x="88" y="134"/>
                    </a:lnTo>
                    <a:lnTo>
                      <a:pt x="84" y="132"/>
                    </a:lnTo>
                    <a:lnTo>
                      <a:pt x="76" y="130"/>
                    </a:lnTo>
                    <a:lnTo>
                      <a:pt x="76" y="130"/>
                    </a:lnTo>
                    <a:lnTo>
                      <a:pt x="74" y="130"/>
                    </a:lnTo>
                    <a:lnTo>
                      <a:pt x="70" y="130"/>
                    </a:lnTo>
                    <a:lnTo>
                      <a:pt x="66" y="130"/>
                    </a:lnTo>
                    <a:lnTo>
                      <a:pt x="54" y="128"/>
                    </a:lnTo>
                    <a:lnTo>
                      <a:pt x="50" y="126"/>
                    </a:lnTo>
                    <a:lnTo>
                      <a:pt x="48" y="122"/>
                    </a:lnTo>
                    <a:lnTo>
                      <a:pt x="48" y="120"/>
                    </a:lnTo>
                    <a:lnTo>
                      <a:pt x="48" y="120"/>
                    </a:lnTo>
                    <a:lnTo>
                      <a:pt x="48" y="118"/>
                    </a:lnTo>
                    <a:lnTo>
                      <a:pt x="50" y="116"/>
                    </a:lnTo>
                    <a:lnTo>
                      <a:pt x="50" y="114"/>
                    </a:lnTo>
                    <a:lnTo>
                      <a:pt x="50" y="112"/>
                    </a:lnTo>
                    <a:lnTo>
                      <a:pt x="48" y="110"/>
                    </a:lnTo>
                    <a:lnTo>
                      <a:pt x="50" y="108"/>
                    </a:lnTo>
                    <a:lnTo>
                      <a:pt x="50" y="106"/>
                    </a:lnTo>
                    <a:lnTo>
                      <a:pt x="48" y="104"/>
                    </a:lnTo>
                    <a:lnTo>
                      <a:pt x="46" y="100"/>
                    </a:lnTo>
                    <a:lnTo>
                      <a:pt x="44" y="100"/>
                    </a:lnTo>
                    <a:lnTo>
                      <a:pt x="44" y="98"/>
                    </a:lnTo>
                    <a:lnTo>
                      <a:pt x="42" y="96"/>
                    </a:lnTo>
                    <a:lnTo>
                      <a:pt x="40" y="94"/>
                    </a:lnTo>
                    <a:lnTo>
                      <a:pt x="40" y="92"/>
                    </a:lnTo>
                    <a:lnTo>
                      <a:pt x="40" y="90"/>
                    </a:lnTo>
                    <a:lnTo>
                      <a:pt x="38" y="88"/>
                    </a:lnTo>
                    <a:lnTo>
                      <a:pt x="36" y="86"/>
                    </a:lnTo>
                    <a:lnTo>
                      <a:pt x="34" y="86"/>
                    </a:lnTo>
                    <a:lnTo>
                      <a:pt x="34" y="86"/>
                    </a:lnTo>
                    <a:lnTo>
                      <a:pt x="32" y="84"/>
                    </a:lnTo>
                    <a:lnTo>
                      <a:pt x="30" y="84"/>
                    </a:lnTo>
                    <a:lnTo>
                      <a:pt x="28" y="86"/>
                    </a:lnTo>
                    <a:lnTo>
                      <a:pt x="28" y="86"/>
                    </a:lnTo>
                    <a:lnTo>
                      <a:pt x="26" y="86"/>
                    </a:lnTo>
                    <a:lnTo>
                      <a:pt x="24" y="84"/>
                    </a:lnTo>
                    <a:lnTo>
                      <a:pt x="24" y="82"/>
                    </a:lnTo>
                    <a:lnTo>
                      <a:pt x="22" y="82"/>
                    </a:lnTo>
                    <a:lnTo>
                      <a:pt x="18" y="84"/>
                    </a:lnTo>
                    <a:lnTo>
                      <a:pt x="18" y="84"/>
                    </a:lnTo>
                    <a:lnTo>
                      <a:pt x="16" y="86"/>
                    </a:lnTo>
                    <a:lnTo>
                      <a:pt x="16" y="86"/>
                    </a:lnTo>
                    <a:lnTo>
                      <a:pt x="14" y="84"/>
                    </a:lnTo>
                    <a:lnTo>
                      <a:pt x="14" y="82"/>
                    </a:lnTo>
                    <a:lnTo>
                      <a:pt x="12" y="82"/>
                    </a:lnTo>
                    <a:lnTo>
                      <a:pt x="12" y="80"/>
                    </a:lnTo>
                    <a:lnTo>
                      <a:pt x="8" y="78"/>
                    </a:lnTo>
                    <a:lnTo>
                      <a:pt x="8" y="76"/>
                    </a:lnTo>
                    <a:lnTo>
                      <a:pt x="6" y="76"/>
                    </a:lnTo>
                    <a:lnTo>
                      <a:pt x="4" y="74"/>
                    </a:lnTo>
                    <a:lnTo>
                      <a:pt x="4" y="72"/>
                    </a:lnTo>
                    <a:lnTo>
                      <a:pt x="4" y="72"/>
                    </a:lnTo>
                    <a:lnTo>
                      <a:pt x="2" y="70"/>
                    </a:lnTo>
                    <a:lnTo>
                      <a:pt x="2" y="70"/>
                    </a:lnTo>
                    <a:lnTo>
                      <a:pt x="2" y="70"/>
                    </a:lnTo>
                    <a:lnTo>
                      <a:pt x="2" y="72"/>
                    </a:lnTo>
                    <a:lnTo>
                      <a:pt x="0" y="70"/>
                    </a:lnTo>
                    <a:lnTo>
                      <a:pt x="0" y="68"/>
                    </a:lnTo>
                    <a:lnTo>
                      <a:pt x="0" y="66"/>
                    </a:lnTo>
                    <a:lnTo>
                      <a:pt x="0" y="6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69" name="Malaysia">
                <a:extLst>
                  <a:ext uri="{FF2B5EF4-FFF2-40B4-BE49-F238E27FC236}">
                    <a16:creationId xmlns:a16="http://schemas.microsoft.com/office/drawing/2014/main" id="{A85815BB-1C95-4D3D-ADF0-955BDFE711D2}"/>
                  </a:ext>
                </a:extLst>
              </p:cNvPr>
              <p:cNvSpPr>
                <a:spLocks noEditPoints="1"/>
              </p:cNvSpPr>
              <p:nvPr/>
            </p:nvSpPr>
            <p:spPr bwMode="auto">
              <a:xfrm>
                <a:off x="8285457" y="4249217"/>
                <a:ext cx="451671" cy="160764"/>
              </a:xfrm>
              <a:custGeom>
                <a:avLst/>
                <a:gdLst>
                  <a:gd name="T0" fmla="*/ 142 w 236"/>
                  <a:gd name="T1" fmla="*/ 60 h 84"/>
                  <a:gd name="T2" fmla="*/ 2 w 236"/>
                  <a:gd name="T3" fmla="*/ 26 h 84"/>
                  <a:gd name="T4" fmla="*/ 122 w 236"/>
                  <a:gd name="T5" fmla="*/ 74 h 84"/>
                  <a:gd name="T6" fmla="*/ 132 w 236"/>
                  <a:gd name="T7" fmla="*/ 84 h 84"/>
                  <a:gd name="T8" fmla="*/ 148 w 236"/>
                  <a:gd name="T9" fmla="*/ 80 h 84"/>
                  <a:gd name="T10" fmla="*/ 166 w 236"/>
                  <a:gd name="T11" fmla="*/ 80 h 84"/>
                  <a:gd name="T12" fmla="*/ 184 w 236"/>
                  <a:gd name="T13" fmla="*/ 66 h 84"/>
                  <a:gd name="T14" fmla="*/ 194 w 236"/>
                  <a:gd name="T15" fmla="*/ 42 h 84"/>
                  <a:gd name="T16" fmla="*/ 208 w 236"/>
                  <a:gd name="T17" fmla="*/ 38 h 84"/>
                  <a:gd name="T18" fmla="*/ 218 w 236"/>
                  <a:gd name="T19" fmla="*/ 40 h 84"/>
                  <a:gd name="T20" fmla="*/ 222 w 236"/>
                  <a:gd name="T21" fmla="*/ 36 h 84"/>
                  <a:gd name="T22" fmla="*/ 236 w 236"/>
                  <a:gd name="T23" fmla="*/ 28 h 84"/>
                  <a:gd name="T24" fmla="*/ 226 w 236"/>
                  <a:gd name="T25" fmla="*/ 24 h 84"/>
                  <a:gd name="T26" fmla="*/ 220 w 236"/>
                  <a:gd name="T27" fmla="*/ 20 h 84"/>
                  <a:gd name="T28" fmla="*/ 214 w 236"/>
                  <a:gd name="T29" fmla="*/ 18 h 84"/>
                  <a:gd name="T30" fmla="*/ 212 w 236"/>
                  <a:gd name="T31" fmla="*/ 12 h 84"/>
                  <a:gd name="T32" fmla="*/ 208 w 236"/>
                  <a:gd name="T33" fmla="*/ 8 h 84"/>
                  <a:gd name="T34" fmla="*/ 202 w 236"/>
                  <a:gd name="T35" fmla="*/ 6 h 84"/>
                  <a:gd name="T36" fmla="*/ 192 w 236"/>
                  <a:gd name="T37" fmla="*/ 26 h 84"/>
                  <a:gd name="T38" fmla="*/ 186 w 236"/>
                  <a:gd name="T39" fmla="*/ 30 h 84"/>
                  <a:gd name="T40" fmla="*/ 186 w 236"/>
                  <a:gd name="T41" fmla="*/ 32 h 84"/>
                  <a:gd name="T42" fmla="*/ 184 w 236"/>
                  <a:gd name="T43" fmla="*/ 36 h 84"/>
                  <a:gd name="T44" fmla="*/ 182 w 236"/>
                  <a:gd name="T45" fmla="*/ 36 h 84"/>
                  <a:gd name="T46" fmla="*/ 176 w 236"/>
                  <a:gd name="T47" fmla="*/ 36 h 84"/>
                  <a:gd name="T48" fmla="*/ 168 w 236"/>
                  <a:gd name="T49" fmla="*/ 44 h 84"/>
                  <a:gd name="T50" fmla="*/ 146 w 236"/>
                  <a:gd name="T51" fmla="*/ 60 h 84"/>
                  <a:gd name="T52" fmla="*/ 144 w 236"/>
                  <a:gd name="T53" fmla="*/ 66 h 84"/>
                  <a:gd name="T54" fmla="*/ 136 w 236"/>
                  <a:gd name="T55" fmla="*/ 76 h 84"/>
                  <a:gd name="T56" fmla="*/ 122 w 236"/>
                  <a:gd name="T57" fmla="*/ 72 h 84"/>
                  <a:gd name="T58" fmla="*/ 204 w 236"/>
                  <a:gd name="T59" fmla="*/ 2 h 84"/>
                  <a:gd name="T60" fmla="*/ 208 w 236"/>
                  <a:gd name="T61" fmla="*/ 2 h 84"/>
                  <a:gd name="T62" fmla="*/ 140 w 236"/>
                  <a:gd name="T63" fmla="*/ 66 h 84"/>
                  <a:gd name="T64" fmla="*/ 142 w 236"/>
                  <a:gd name="T65" fmla="*/ 64 h 84"/>
                  <a:gd name="T66" fmla="*/ 144 w 236"/>
                  <a:gd name="T67" fmla="*/ 64 h 84"/>
                  <a:gd name="T68" fmla="*/ 144 w 236"/>
                  <a:gd name="T69" fmla="*/ 60 h 84"/>
                  <a:gd name="T70" fmla="*/ 8 w 236"/>
                  <a:gd name="T71" fmla="*/ 10 h 84"/>
                  <a:gd name="T72" fmla="*/ 10 w 236"/>
                  <a:gd name="T73" fmla="*/ 18 h 84"/>
                  <a:gd name="T74" fmla="*/ 20 w 236"/>
                  <a:gd name="T75" fmla="*/ 20 h 84"/>
                  <a:gd name="T76" fmla="*/ 24 w 236"/>
                  <a:gd name="T77" fmla="*/ 16 h 84"/>
                  <a:gd name="T78" fmla="*/ 40 w 236"/>
                  <a:gd name="T79" fmla="*/ 30 h 84"/>
                  <a:gd name="T80" fmla="*/ 40 w 236"/>
                  <a:gd name="T81" fmla="*/ 46 h 84"/>
                  <a:gd name="T82" fmla="*/ 48 w 236"/>
                  <a:gd name="T83" fmla="*/ 60 h 84"/>
                  <a:gd name="T84" fmla="*/ 50 w 236"/>
                  <a:gd name="T85" fmla="*/ 68 h 84"/>
                  <a:gd name="T86" fmla="*/ 52 w 236"/>
                  <a:gd name="T87" fmla="*/ 76 h 84"/>
                  <a:gd name="T88" fmla="*/ 50 w 236"/>
                  <a:gd name="T89" fmla="*/ 76 h 84"/>
                  <a:gd name="T90" fmla="*/ 46 w 236"/>
                  <a:gd name="T91" fmla="*/ 76 h 84"/>
                  <a:gd name="T92" fmla="*/ 34 w 236"/>
                  <a:gd name="T93" fmla="*/ 72 h 84"/>
                  <a:gd name="T94" fmla="*/ 24 w 236"/>
                  <a:gd name="T95" fmla="*/ 66 h 84"/>
                  <a:gd name="T96" fmla="*/ 16 w 236"/>
                  <a:gd name="T97" fmla="*/ 56 h 84"/>
                  <a:gd name="T98" fmla="*/ 8 w 236"/>
                  <a:gd name="T99" fmla="*/ 44 h 84"/>
                  <a:gd name="T100" fmla="*/ 6 w 236"/>
                  <a:gd name="T101" fmla="*/ 36 h 84"/>
                  <a:gd name="T102" fmla="*/ 0 w 236"/>
                  <a:gd name="T103"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6" h="84">
                    <a:moveTo>
                      <a:pt x="142" y="60"/>
                    </a:moveTo>
                    <a:lnTo>
                      <a:pt x="142" y="62"/>
                    </a:lnTo>
                    <a:lnTo>
                      <a:pt x="142" y="62"/>
                    </a:lnTo>
                    <a:lnTo>
                      <a:pt x="142" y="62"/>
                    </a:lnTo>
                    <a:lnTo>
                      <a:pt x="142" y="60"/>
                    </a:lnTo>
                    <a:lnTo>
                      <a:pt x="142" y="60"/>
                    </a:lnTo>
                    <a:close/>
                    <a:moveTo>
                      <a:pt x="0" y="22"/>
                    </a:moveTo>
                    <a:lnTo>
                      <a:pt x="0" y="24"/>
                    </a:lnTo>
                    <a:lnTo>
                      <a:pt x="2" y="26"/>
                    </a:lnTo>
                    <a:lnTo>
                      <a:pt x="2" y="26"/>
                    </a:lnTo>
                    <a:lnTo>
                      <a:pt x="2" y="24"/>
                    </a:lnTo>
                    <a:lnTo>
                      <a:pt x="0" y="24"/>
                    </a:lnTo>
                    <a:lnTo>
                      <a:pt x="0" y="22"/>
                    </a:lnTo>
                    <a:close/>
                    <a:moveTo>
                      <a:pt x="120" y="70"/>
                    </a:moveTo>
                    <a:lnTo>
                      <a:pt x="122" y="74"/>
                    </a:lnTo>
                    <a:lnTo>
                      <a:pt x="126" y="78"/>
                    </a:lnTo>
                    <a:lnTo>
                      <a:pt x="126" y="78"/>
                    </a:lnTo>
                    <a:lnTo>
                      <a:pt x="128" y="82"/>
                    </a:lnTo>
                    <a:lnTo>
                      <a:pt x="130" y="84"/>
                    </a:lnTo>
                    <a:lnTo>
                      <a:pt x="132" y="84"/>
                    </a:lnTo>
                    <a:lnTo>
                      <a:pt x="136" y="82"/>
                    </a:lnTo>
                    <a:lnTo>
                      <a:pt x="136" y="82"/>
                    </a:lnTo>
                    <a:lnTo>
                      <a:pt x="138" y="82"/>
                    </a:lnTo>
                    <a:lnTo>
                      <a:pt x="140" y="80"/>
                    </a:lnTo>
                    <a:lnTo>
                      <a:pt x="148" y="80"/>
                    </a:lnTo>
                    <a:lnTo>
                      <a:pt x="154" y="78"/>
                    </a:lnTo>
                    <a:lnTo>
                      <a:pt x="156" y="76"/>
                    </a:lnTo>
                    <a:lnTo>
                      <a:pt x="162" y="76"/>
                    </a:lnTo>
                    <a:lnTo>
                      <a:pt x="164" y="78"/>
                    </a:lnTo>
                    <a:lnTo>
                      <a:pt x="166" y="80"/>
                    </a:lnTo>
                    <a:lnTo>
                      <a:pt x="170" y="78"/>
                    </a:lnTo>
                    <a:lnTo>
                      <a:pt x="174" y="76"/>
                    </a:lnTo>
                    <a:lnTo>
                      <a:pt x="180" y="76"/>
                    </a:lnTo>
                    <a:lnTo>
                      <a:pt x="180" y="74"/>
                    </a:lnTo>
                    <a:lnTo>
                      <a:pt x="184" y="66"/>
                    </a:lnTo>
                    <a:lnTo>
                      <a:pt x="186" y="62"/>
                    </a:lnTo>
                    <a:lnTo>
                      <a:pt x="190" y="56"/>
                    </a:lnTo>
                    <a:lnTo>
                      <a:pt x="192" y="46"/>
                    </a:lnTo>
                    <a:lnTo>
                      <a:pt x="192" y="44"/>
                    </a:lnTo>
                    <a:lnTo>
                      <a:pt x="194" y="42"/>
                    </a:lnTo>
                    <a:lnTo>
                      <a:pt x="194" y="40"/>
                    </a:lnTo>
                    <a:lnTo>
                      <a:pt x="196" y="38"/>
                    </a:lnTo>
                    <a:lnTo>
                      <a:pt x="198" y="38"/>
                    </a:lnTo>
                    <a:lnTo>
                      <a:pt x="202" y="38"/>
                    </a:lnTo>
                    <a:lnTo>
                      <a:pt x="208" y="38"/>
                    </a:lnTo>
                    <a:lnTo>
                      <a:pt x="208" y="38"/>
                    </a:lnTo>
                    <a:lnTo>
                      <a:pt x="212" y="38"/>
                    </a:lnTo>
                    <a:lnTo>
                      <a:pt x="214" y="40"/>
                    </a:lnTo>
                    <a:lnTo>
                      <a:pt x="216" y="38"/>
                    </a:lnTo>
                    <a:lnTo>
                      <a:pt x="218" y="40"/>
                    </a:lnTo>
                    <a:lnTo>
                      <a:pt x="220" y="42"/>
                    </a:lnTo>
                    <a:lnTo>
                      <a:pt x="222" y="40"/>
                    </a:lnTo>
                    <a:lnTo>
                      <a:pt x="226" y="38"/>
                    </a:lnTo>
                    <a:lnTo>
                      <a:pt x="226" y="38"/>
                    </a:lnTo>
                    <a:lnTo>
                      <a:pt x="222" y="36"/>
                    </a:lnTo>
                    <a:lnTo>
                      <a:pt x="222" y="32"/>
                    </a:lnTo>
                    <a:lnTo>
                      <a:pt x="224" y="30"/>
                    </a:lnTo>
                    <a:lnTo>
                      <a:pt x="230" y="30"/>
                    </a:lnTo>
                    <a:lnTo>
                      <a:pt x="232" y="30"/>
                    </a:lnTo>
                    <a:lnTo>
                      <a:pt x="236" y="28"/>
                    </a:lnTo>
                    <a:lnTo>
                      <a:pt x="236" y="26"/>
                    </a:lnTo>
                    <a:lnTo>
                      <a:pt x="234" y="26"/>
                    </a:lnTo>
                    <a:lnTo>
                      <a:pt x="230" y="26"/>
                    </a:lnTo>
                    <a:lnTo>
                      <a:pt x="228" y="24"/>
                    </a:lnTo>
                    <a:lnTo>
                      <a:pt x="226" y="24"/>
                    </a:lnTo>
                    <a:lnTo>
                      <a:pt x="224" y="22"/>
                    </a:lnTo>
                    <a:lnTo>
                      <a:pt x="222" y="22"/>
                    </a:lnTo>
                    <a:lnTo>
                      <a:pt x="220" y="24"/>
                    </a:lnTo>
                    <a:lnTo>
                      <a:pt x="218" y="22"/>
                    </a:lnTo>
                    <a:lnTo>
                      <a:pt x="220" y="20"/>
                    </a:lnTo>
                    <a:lnTo>
                      <a:pt x="220" y="18"/>
                    </a:lnTo>
                    <a:lnTo>
                      <a:pt x="218" y="18"/>
                    </a:lnTo>
                    <a:lnTo>
                      <a:pt x="218" y="20"/>
                    </a:lnTo>
                    <a:lnTo>
                      <a:pt x="216" y="20"/>
                    </a:lnTo>
                    <a:lnTo>
                      <a:pt x="214" y="18"/>
                    </a:lnTo>
                    <a:lnTo>
                      <a:pt x="216" y="16"/>
                    </a:lnTo>
                    <a:lnTo>
                      <a:pt x="218" y="14"/>
                    </a:lnTo>
                    <a:lnTo>
                      <a:pt x="218" y="12"/>
                    </a:lnTo>
                    <a:lnTo>
                      <a:pt x="214" y="10"/>
                    </a:lnTo>
                    <a:lnTo>
                      <a:pt x="212" y="12"/>
                    </a:lnTo>
                    <a:lnTo>
                      <a:pt x="212" y="10"/>
                    </a:lnTo>
                    <a:lnTo>
                      <a:pt x="210" y="6"/>
                    </a:lnTo>
                    <a:lnTo>
                      <a:pt x="208" y="4"/>
                    </a:lnTo>
                    <a:lnTo>
                      <a:pt x="206" y="6"/>
                    </a:lnTo>
                    <a:lnTo>
                      <a:pt x="208" y="8"/>
                    </a:lnTo>
                    <a:lnTo>
                      <a:pt x="204" y="10"/>
                    </a:lnTo>
                    <a:lnTo>
                      <a:pt x="204" y="10"/>
                    </a:lnTo>
                    <a:lnTo>
                      <a:pt x="204" y="8"/>
                    </a:lnTo>
                    <a:lnTo>
                      <a:pt x="204" y="6"/>
                    </a:lnTo>
                    <a:lnTo>
                      <a:pt x="202" y="6"/>
                    </a:lnTo>
                    <a:lnTo>
                      <a:pt x="202" y="10"/>
                    </a:lnTo>
                    <a:lnTo>
                      <a:pt x="200" y="12"/>
                    </a:lnTo>
                    <a:lnTo>
                      <a:pt x="198" y="18"/>
                    </a:lnTo>
                    <a:lnTo>
                      <a:pt x="196" y="20"/>
                    </a:lnTo>
                    <a:lnTo>
                      <a:pt x="192" y="26"/>
                    </a:lnTo>
                    <a:lnTo>
                      <a:pt x="190" y="26"/>
                    </a:lnTo>
                    <a:lnTo>
                      <a:pt x="186" y="26"/>
                    </a:lnTo>
                    <a:lnTo>
                      <a:pt x="184" y="28"/>
                    </a:lnTo>
                    <a:lnTo>
                      <a:pt x="186" y="28"/>
                    </a:lnTo>
                    <a:lnTo>
                      <a:pt x="186" y="30"/>
                    </a:lnTo>
                    <a:lnTo>
                      <a:pt x="186" y="30"/>
                    </a:lnTo>
                    <a:lnTo>
                      <a:pt x="190" y="30"/>
                    </a:lnTo>
                    <a:lnTo>
                      <a:pt x="188" y="30"/>
                    </a:lnTo>
                    <a:lnTo>
                      <a:pt x="186" y="32"/>
                    </a:lnTo>
                    <a:lnTo>
                      <a:pt x="186" y="32"/>
                    </a:lnTo>
                    <a:lnTo>
                      <a:pt x="186" y="34"/>
                    </a:lnTo>
                    <a:lnTo>
                      <a:pt x="188" y="38"/>
                    </a:lnTo>
                    <a:lnTo>
                      <a:pt x="186" y="40"/>
                    </a:lnTo>
                    <a:lnTo>
                      <a:pt x="184" y="38"/>
                    </a:lnTo>
                    <a:lnTo>
                      <a:pt x="184" y="36"/>
                    </a:lnTo>
                    <a:lnTo>
                      <a:pt x="184" y="34"/>
                    </a:lnTo>
                    <a:lnTo>
                      <a:pt x="184" y="34"/>
                    </a:lnTo>
                    <a:lnTo>
                      <a:pt x="184" y="32"/>
                    </a:lnTo>
                    <a:lnTo>
                      <a:pt x="184" y="34"/>
                    </a:lnTo>
                    <a:lnTo>
                      <a:pt x="182" y="36"/>
                    </a:lnTo>
                    <a:lnTo>
                      <a:pt x="182" y="40"/>
                    </a:lnTo>
                    <a:lnTo>
                      <a:pt x="182" y="42"/>
                    </a:lnTo>
                    <a:lnTo>
                      <a:pt x="178" y="40"/>
                    </a:lnTo>
                    <a:lnTo>
                      <a:pt x="176" y="36"/>
                    </a:lnTo>
                    <a:lnTo>
                      <a:pt x="176" y="36"/>
                    </a:lnTo>
                    <a:lnTo>
                      <a:pt x="174" y="34"/>
                    </a:lnTo>
                    <a:lnTo>
                      <a:pt x="172" y="38"/>
                    </a:lnTo>
                    <a:lnTo>
                      <a:pt x="172" y="40"/>
                    </a:lnTo>
                    <a:lnTo>
                      <a:pt x="168" y="42"/>
                    </a:lnTo>
                    <a:lnTo>
                      <a:pt x="168" y="44"/>
                    </a:lnTo>
                    <a:lnTo>
                      <a:pt x="164" y="48"/>
                    </a:lnTo>
                    <a:lnTo>
                      <a:pt x="164" y="50"/>
                    </a:lnTo>
                    <a:lnTo>
                      <a:pt x="160" y="54"/>
                    </a:lnTo>
                    <a:lnTo>
                      <a:pt x="156" y="58"/>
                    </a:lnTo>
                    <a:lnTo>
                      <a:pt x="146" y="60"/>
                    </a:lnTo>
                    <a:lnTo>
                      <a:pt x="146" y="60"/>
                    </a:lnTo>
                    <a:lnTo>
                      <a:pt x="146" y="64"/>
                    </a:lnTo>
                    <a:lnTo>
                      <a:pt x="148" y="64"/>
                    </a:lnTo>
                    <a:lnTo>
                      <a:pt x="146" y="64"/>
                    </a:lnTo>
                    <a:lnTo>
                      <a:pt x="144" y="66"/>
                    </a:lnTo>
                    <a:lnTo>
                      <a:pt x="142" y="66"/>
                    </a:lnTo>
                    <a:lnTo>
                      <a:pt x="140" y="66"/>
                    </a:lnTo>
                    <a:lnTo>
                      <a:pt x="140" y="70"/>
                    </a:lnTo>
                    <a:lnTo>
                      <a:pt x="140" y="72"/>
                    </a:lnTo>
                    <a:lnTo>
                      <a:pt x="136" y="76"/>
                    </a:lnTo>
                    <a:lnTo>
                      <a:pt x="136" y="76"/>
                    </a:lnTo>
                    <a:lnTo>
                      <a:pt x="132" y="76"/>
                    </a:lnTo>
                    <a:lnTo>
                      <a:pt x="128" y="74"/>
                    </a:lnTo>
                    <a:lnTo>
                      <a:pt x="124" y="74"/>
                    </a:lnTo>
                    <a:lnTo>
                      <a:pt x="122" y="72"/>
                    </a:lnTo>
                    <a:lnTo>
                      <a:pt x="120" y="70"/>
                    </a:lnTo>
                    <a:lnTo>
                      <a:pt x="120" y="70"/>
                    </a:lnTo>
                    <a:close/>
                    <a:moveTo>
                      <a:pt x="206" y="0"/>
                    </a:moveTo>
                    <a:lnTo>
                      <a:pt x="204" y="2"/>
                    </a:lnTo>
                    <a:lnTo>
                      <a:pt x="204" y="2"/>
                    </a:lnTo>
                    <a:lnTo>
                      <a:pt x="206" y="2"/>
                    </a:lnTo>
                    <a:lnTo>
                      <a:pt x="206" y="0"/>
                    </a:lnTo>
                    <a:close/>
                    <a:moveTo>
                      <a:pt x="210" y="0"/>
                    </a:moveTo>
                    <a:lnTo>
                      <a:pt x="208" y="2"/>
                    </a:lnTo>
                    <a:lnTo>
                      <a:pt x="208" y="2"/>
                    </a:lnTo>
                    <a:lnTo>
                      <a:pt x="212" y="2"/>
                    </a:lnTo>
                    <a:lnTo>
                      <a:pt x="212" y="0"/>
                    </a:lnTo>
                    <a:lnTo>
                      <a:pt x="210" y="0"/>
                    </a:lnTo>
                    <a:close/>
                    <a:moveTo>
                      <a:pt x="142" y="64"/>
                    </a:moveTo>
                    <a:lnTo>
                      <a:pt x="140" y="66"/>
                    </a:lnTo>
                    <a:lnTo>
                      <a:pt x="142" y="64"/>
                    </a:lnTo>
                    <a:lnTo>
                      <a:pt x="142" y="64"/>
                    </a:lnTo>
                    <a:close/>
                    <a:moveTo>
                      <a:pt x="144" y="64"/>
                    </a:moveTo>
                    <a:lnTo>
                      <a:pt x="142" y="64"/>
                    </a:lnTo>
                    <a:lnTo>
                      <a:pt x="142" y="64"/>
                    </a:lnTo>
                    <a:lnTo>
                      <a:pt x="142" y="62"/>
                    </a:lnTo>
                    <a:lnTo>
                      <a:pt x="144" y="64"/>
                    </a:lnTo>
                    <a:close/>
                    <a:moveTo>
                      <a:pt x="144" y="60"/>
                    </a:moveTo>
                    <a:lnTo>
                      <a:pt x="146" y="64"/>
                    </a:lnTo>
                    <a:lnTo>
                      <a:pt x="144" y="64"/>
                    </a:lnTo>
                    <a:lnTo>
                      <a:pt x="142" y="62"/>
                    </a:lnTo>
                    <a:lnTo>
                      <a:pt x="142" y="60"/>
                    </a:lnTo>
                    <a:lnTo>
                      <a:pt x="144" y="60"/>
                    </a:lnTo>
                    <a:lnTo>
                      <a:pt x="144" y="60"/>
                    </a:lnTo>
                    <a:lnTo>
                      <a:pt x="144" y="60"/>
                    </a:lnTo>
                    <a:close/>
                    <a:moveTo>
                      <a:pt x="0" y="12"/>
                    </a:moveTo>
                    <a:lnTo>
                      <a:pt x="0" y="10"/>
                    </a:lnTo>
                    <a:lnTo>
                      <a:pt x="2" y="8"/>
                    </a:lnTo>
                    <a:lnTo>
                      <a:pt x="4" y="10"/>
                    </a:lnTo>
                    <a:lnTo>
                      <a:pt x="8" y="10"/>
                    </a:lnTo>
                    <a:lnTo>
                      <a:pt x="8" y="12"/>
                    </a:lnTo>
                    <a:lnTo>
                      <a:pt x="10" y="12"/>
                    </a:lnTo>
                    <a:lnTo>
                      <a:pt x="12" y="14"/>
                    </a:lnTo>
                    <a:lnTo>
                      <a:pt x="12" y="16"/>
                    </a:lnTo>
                    <a:lnTo>
                      <a:pt x="10" y="18"/>
                    </a:lnTo>
                    <a:lnTo>
                      <a:pt x="10" y="20"/>
                    </a:lnTo>
                    <a:lnTo>
                      <a:pt x="14" y="22"/>
                    </a:lnTo>
                    <a:lnTo>
                      <a:pt x="18" y="18"/>
                    </a:lnTo>
                    <a:lnTo>
                      <a:pt x="18" y="18"/>
                    </a:lnTo>
                    <a:lnTo>
                      <a:pt x="20" y="20"/>
                    </a:lnTo>
                    <a:lnTo>
                      <a:pt x="22" y="18"/>
                    </a:lnTo>
                    <a:lnTo>
                      <a:pt x="22" y="16"/>
                    </a:lnTo>
                    <a:lnTo>
                      <a:pt x="24" y="16"/>
                    </a:lnTo>
                    <a:lnTo>
                      <a:pt x="24" y="16"/>
                    </a:lnTo>
                    <a:lnTo>
                      <a:pt x="24" y="16"/>
                    </a:lnTo>
                    <a:lnTo>
                      <a:pt x="26" y="14"/>
                    </a:lnTo>
                    <a:lnTo>
                      <a:pt x="26" y="14"/>
                    </a:lnTo>
                    <a:lnTo>
                      <a:pt x="28" y="18"/>
                    </a:lnTo>
                    <a:lnTo>
                      <a:pt x="38" y="26"/>
                    </a:lnTo>
                    <a:lnTo>
                      <a:pt x="40" y="30"/>
                    </a:lnTo>
                    <a:lnTo>
                      <a:pt x="42" y="36"/>
                    </a:lnTo>
                    <a:lnTo>
                      <a:pt x="40" y="38"/>
                    </a:lnTo>
                    <a:lnTo>
                      <a:pt x="40" y="44"/>
                    </a:lnTo>
                    <a:lnTo>
                      <a:pt x="40" y="44"/>
                    </a:lnTo>
                    <a:lnTo>
                      <a:pt x="40" y="46"/>
                    </a:lnTo>
                    <a:lnTo>
                      <a:pt x="42" y="48"/>
                    </a:lnTo>
                    <a:lnTo>
                      <a:pt x="42" y="54"/>
                    </a:lnTo>
                    <a:lnTo>
                      <a:pt x="42" y="58"/>
                    </a:lnTo>
                    <a:lnTo>
                      <a:pt x="46" y="60"/>
                    </a:lnTo>
                    <a:lnTo>
                      <a:pt x="48" y="60"/>
                    </a:lnTo>
                    <a:lnTo>
                      <a:pt x="48" y="62"/>
                    </a:lnTo>
                    <a:lnTo>
                      <a:pt x="48" y="62"/>
                    </a:lnTo>
                    <a:lnTo>
                      <a:pt x="48" y="66"/>
                    </a:lnTo>
                    <a:lnTo>
                      <a:pt x="50" y="66"/>
                    </a:lnTo>
                    <a:lnTo>
                      <a:pt x="50" y="68"/>
                    </a:lnTo>
                    <a:lnTo>
                      <a:pt x="50" y="68"/>
                    </a:lnTo>
                    <a:lnTo>
                      <a:pt x="50" y="68"/>
                    </a:lnTo>
                    <a:lnTo>
                      <a:pt x="52" y="74"/>
                    </a:lnTo>
                    <a:lnTo>
                      <a:pt x="52" y="76"/>
                    </a:lnTo>
                    <a:lnTo>
                      <a:pt x="52" y="76"/>
                    </a:lnTo>
                    <a:lnTo>
                      <a:pt x="50" y="76"/>
                    </a:lnTo>
                    <a:lnTo>
                      <a:pt x="52" y="74"/>
                    </a:lnTo>
                    <a:lnTo>
                      <a:pt x="50" y="72"/>
                    </a:lnTo>
                    <a:lnTo>
                      <a:pt x="50" y="74"/>
                    </a:lnTo>
                    <a:lnTo>
                      <a:pt x="50" y="76"/>
                    </a:lnTo>
                    <a:lnTo>
                      <a:pt x="50" y="76"/>
                    </a:lnTo>
                    <a:lnTo>
                      <a:pt x="50" y="76"/>
                    </a:lnTo>
                    <a:lnTo>
                      <a:pt x="50" y="76"/>
                    </a:lnTo>
                    <a:lnTo>
                      <a:pt x="48" y="78"/>
                    </a:lnTo>
                    <a:lnTo>
                      <a:pt x="46" y="76"/>
                    </a:lnTo>
                    <a:lnTo>
                      <a:pt x="46" y="78"/>
                    </a:lnTo>
                    <a:lnTo>
                      <a:pt x="44" y="76"/>
                    </a:lnTo>
                    <a:lnTo>
                      <a:pt x="42" y="74"/>
                    </a:lnTo>
                    <a:lnTo>
                      <a:pt x="38" y="74"/>
                    </a:lnTo>
                    <a:lnTo>
                      <a:pt x="34" y="72"/>
                    </a:lnTo>
                    <a:lnTo>
                      <a:pt x="32" y="70"/>
                    </a:lnTo>
                    <a:lnTo>
                      <a:pt x="32" y="68"/>
                    </a:lnTo>
                    <a:lnTo>
                      <a:pt x="30" y="68"/>
                    </a:lnTo>
                    <a:lnTo>
                      <a:pt x="28" y="68"/>
                    </a:lnTo>
                    <a:lnTo>
                      <a:pt x="24" y="66"/>
                    </a:lnTo>
                    <a:lnTo>
                      <a:pt x="24" y="64"/>
                    </a:lnTo>
                    <a:lnTo>
                      <a:pt x="22" y="60"/>
                    </a:lnTo>
                    <a:lnTo>
                      <a:pt x="18" y="58"/>
                    </a:lnTo>
                    <a:lnTo>
                      <a:pt x="16" y="58"/>
                    </a:lnTo>
                    <a:lnTo>
                      <a:pt x="16" y="56"/>
                    </a:lnTo>
                    <a:lnTo>
                      <a:pt x="18" y="54"/>
                    </a:lnTo>
                    <a:lnTo>
                      <a:pt x="16" y="52"/>
                    </a:lnTo>
                    <a:lnTo>
                      <a:pt x="14" y="50"/>
                    </a:lnTo>
                    <a:lnTo>
                      <a:pt x="12" y="46"/>
                    </a:lnTo>
                    <a:lnTo>
                      <a:pt x="8" y="44"/>
                    </a:lnTo>
                    <a:lnTo>
                      <a:pt x="6" y="44"/>
                    </a:lnTo>
                    <a:lnTo>
                      <a:pt x="8" y="42"/>
                    </a:lnTo>
                    <a:lnTo>
                      <a:pt x="6" y="40"/>
                    </a:lnTo>
                    <a:lnTo>
                      <a:pt x="6" y="38"/>
                    </a:lnTo>
                    <a:lnTo>
                      <a:pt x="6" y="36"/>
                    </a:lnTo>
                    <a:lnTo>
                      <a:pt x="6" y="32"/>
                    </a:lnTo>
                    <a:lnTo>
                      <a:pt x="4" y="30"/>
                    </a:lnTo>
                    <a:lnTo>
                      <a:pt x="4" y="26"/>
                    </a:lnTo>
                    <a:lnTo>
                      <a:pt x="2" y="16"/>
                    </a:lnTo>
                    <a:lnTo>
                      <a:pt x="0" y="1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0" name="Laos">
                <a:extLst>
                  <a:ext uri="{FF2B5EF4-FFF2-40B4-BE49-F238E27FC236}">
                    <a16:creationId xmlns:a16="http://schemas.microsoft.com/office/drawing/2014/main" id="{CD300D04-69E1-40CF-B8B2-2C81CF8D5EFC}"/>
                  </a:ext>
                </a:extLst>
              </p:cNvPr>
              <p:cNvSpPr>
                <a:spLocks/>
              </p:cNvSpPr>
              <p:nvPr/>
            </p:nvSpPr>
            <p:spPr bwMode="auto">
              <a:xfrm>
                <a:off x="8258663" y="3866445"/>
                <a:ext cx="191386" cy="222008"/>
              </a:xfrm>
              <a:custGeom>
                <a:avLst/>
                <a:gdLst>
                  <a:gd name="T0" fmla="*/ 14 w 100"/>
                  <a:gd name="T1" fmla="*/ 16 h 116"/>
                  <a:gd name="T2" fmla="*/ 18 w 100"/>
                  <a:gd name="T3" fmla="*/ 14 h 116"/>
                  <a:gd name="T4" fmla="*/ 18 w 100"/>
                  <a:gd name="T5" fmla="*/ 4 h 116"/>
                  <a:gd name="T6" fmla="*/ 24 w 100"/>
                  <a:gd name="T7" fmla="*/ 0 h 116"/>
                  <a:gd name="T8" fmla="*/ 32 w 100"/>
                  <a:gd name="T9" fmla="*/ 6 h 116"/>
                  <a:gd name="T10" fmla="*/ 32 w 100"/>
                  <a:gd name="T11" fmla="*/ 14 h 116"/>
                  <a:gd name="T12" fmla="*/ 44 w 100"/>
                  <a:gd name="T13" fmla="*/ 22 h 116"/>
                  <a:gd name="T14" fmla="*/ 54 w 100"/>
                  <a:gd name="T15" fmla="*/ 20 h 116"/>
                  <a:gd name="T16" fmla="*/ 60 w 100"/>
                  <a:gd name="T17" fmla="*/ 26 h 116"/>
                  <a:gd name="T18" fmla="*/ 62 w 100"/>
                  <a:gd name="T19" fmla="*/ 30 h 116"/>
                  <a:gd name="T20" fmla="*/ 58 w 100"/>
                  <a:gd name="T21" fmla="*/ 38 h 116"/>
                  <a:gd name="T22" fmla="*/ 50 w 100"/>
                  <a:gd name="T23" fmla="*/ 40 h 116"/>
                  <a:gd name="T24" fmla="*/ 52 w 100"/>
                  <a:gd name="T25" fmla="*/ 46 h 116"/>
                  <a:gd name="T26" fmla="*/ 56 w 100"/>
                  <a:gd name="T27" fmla="*/ 50 h 116"/>
                  <a:gd name="T28" fmla="*/ 66 w 100"/>
                  <a:gd name="T29" fmla="*/ 54 h 116"/>
                  <a:gd name="T30" fmla="*/ 74 w 100"/>
                  <a:gd name="T31" fmla="*/ 64 h 116"/>
                  <a:gd name="T32" fmla="*/ 80 w 100"/>
                  <a:gd name="T33" fmla="*/ 72 h 116"/>
                  <a:gd name="T34" fmla="*/ 86 w 100"/>
                  <a:gd name="T35" fmla="*/ 74 h 116"/>
                  <a:gd name="T36" fmla="*/ 88 w 100"/>
                  <a:gd name="T37" fmla="*/ 78 h 116"/>
                  <a:gd name="T38" fmla="*/ 90 w 100"/>
                  <a:gd name="T39" fmla="*/ 82 h 116"/>
                  <a:gd name="T40" fmla="*/ 96 w 100"/>
                  <a:gd name="T41" fmla="*/ 84 h 116"/>
                  <a:gd name="T42" fmla="*/ 98 w 100"/>
                  <a:gd name="T43" fmla="*/ 88 h 116"/>
                  <a:gd name="T44" fmla="*/ 100 w 100"/>
                  <a:gd name="T45" fmla="*/ 92 h 116"/>
                  <a:gd name="T46" fmla="*/ 98 w 100"/>
                  <a:gd name="T47" fmla="*/ 102 h 116"/>
                  <a:gd name="T48" fmla="*/ 96 w 100"/>
                  <a:gd name="T49" fmla="*/ 108 h 116"/>
                  <a:gd name="T50" fmla="*/ 90 w 100"/>
                  <a:gd name="T51" fmla="*/ 106 h 116"/>
                  <a:gd name="T52" fmla="*/ 82 w 100"/>
                  <a:gd name="T53" fmla="*/ 108 h 116"/>
                  <a:gd name="T54" fmla="*/ 86 w 100"/>
                  <a:gd name="T55" fmla="*/ 114 h 116"/>
                  <a:gd name="T56" fmla="*/ 80 w 100"/>
                  <a:gd name="T57" fmla="*/ 112 h 116"/>
                  <a:gd name="T58" fmla="*/ 72 w 100"/>
                  <a:gd name="T59" fmla="*/ 108 h 116"/>
                  <a:gd name="T60" fmla="*/ 74 w 100"/>
                  <a:gd name="T61" fmla="*/ 100 h 116"/>
                  <a:gd name="T62" fmla="*/ 74 w 100"/>
                  <a:gd name="T63" fmla="*/ 94 h 116"/>
                  <a:gd name="T64" fmla="*/ 72 w 100"/>
                  <a:gd name="T65" fmla="*/ 88 h 116"/>
                  <a:gd name="T66" fmla="*/ 68 w 100"/>
                  <a:gd name="T67" fmla="*/ 86 h 116"/>
                  <a:gd name="T68" fmla="*/ 64 w 100"/>
                  <a:gd name="T69" fmla="*/ 80 h 116"/>
                  <a:gd name="T70" fmla="*/ 64 w 100"/>
                  <a:gd name="T71" fmla="*/ 72 h 116"/>
                  <a:gd name="T72" fmla="*/ 60 w 100"/>
                  <a:gd name="T73" fmla="*/ 64 h 116"/>
                  <a:gd name="T74" fmla="*/ 48 w 100"/>
                  <a:gd name="T75" fmla="*/ 56 h 116"/>
                  <a:gd name="T76" fmla="*/ 36 w 100"/>
                  <a:gd name="T77" fmla="*/ 62 h 116"/>
                  <a:gd name="T78" fmla="*/ 26 w 100"/>
                  <a:gd name="T79" fmla="*/ 58 h 116"/>
                  <a:gd name="T80" fmla="*/ 20 w 100"/>
                  <a:gd name="T81" fmla="*/ 64 h 116"/>
                  <a:gd name="T82" fmla="*/ 16 w 100"/>
                  <a:gd name="T83" fmla="*/ 54 h 116"/>
                  <a:gd name="T84" fmla="*/ 16 w 100"/>
                  <a:gd name="T85" fmla="*/ 48 h 116"/>
                  <a:gd name="T86" fmla="*/ 16 w 100"/>
                  <a:gd name="T87" fmla="*/ 40 h 116"/>
                  <a:gd name="T88" fmla="*/ 8 w 100"/>
                  <a:gd name="T89" fmla="*/ 40 h 116"/>
                  <a:gd name="T90" fmla="*/ 8 w 100"/>
                  <a:gd name="T91" fmla="*/ 32 h 116"/>
                  <a:gd name="T92" fmla="*/ 0 w 100"/>
                  <a:gd name="T93" fmla="*/ 28 h 116"/>
                  <a:gd name="T94" fmla="*/ 6 w 100"/>
                  <a:gd name="T95" fmla="*/ 22 h 116"/>
                  <a:gd name="T96" fmla="*/ 6 w 100"/>
                  <a:gd name="T9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 h="116">
                    <a:moveTo>
                      <a:pt x="12" y="14"/>
                    </a:moveTo>
                    <a:lnTo>
                      <a:pt x="12" y="14"/>
                    </a:lnTo>
                    <a:lnTo>
                      <a:pt x="14" y="16"/>
                    </a:lnTo>
                    <a:lnTo>
                      <a:pt x="18" y="16"/>
                    </a:lnTo>
                    <a:lnTo>
                      <a:pt x="20" y="16"/>
                    </a:lnTo>
                    <a:lnTo>
                      <a:pt x="18" y="14"/>
                    </a:lnTo>
                    <a:lnTo>
                      <a:pt x="18" y="10"/>
                    </a:lnTo>
                    <a:lnTo>
                      <a:pt x="18" y="8"/>
                    </a:lnTo>
                    <a:lnTo>
                      <a:pt x="18" y="4"/>
                    </a:lnTo>
                    <a:lnTo>
                      <a:pt x="18" y="2"/>
                    </a:lnTo>
                    <a:lnTo>
                      <a:pt x="18" y="0"/>
                    </a:lnTo>
                    <a:lnTo>
                      <a:pt x="24" y="0"/>
                    </a:lnTo>
                    <a:lnTo>
                      <a:pt x="24" y="2"/>
                    </a:lnTo>
                    <a:lnTo>
                      <a:pt x="28" y="4"/>
                    </a:lnTo>
                    <a:lnTo>
                      <a:pt x="32" y="6"/>
                    </a:lnTo>
                    <a:lnTo>
                      <a:pt x="32" y="8"/>
                    </a:lnTo>
                    <a:lnTo>
                      <a:pt x="34" y="12"/>
                    </a:lnTo>
                    <a:lnTo>
                      <a:pt x="32" y="14"/>
                    </a:lnTo>
                    <a:lnTo>
                      <a:pt x="38" y="18"/>
                    </a:lnTo>
                    <a:lnTo>
                      <a:pt x="40" y="22"/>
                    </a:lnTo>
                    <a:lnTo>
                      <a:pt x="44" y="22"/>
                    </a:lnTo>
                    <a:lnTo>
                      <a:pt x="48" y="22"/>
                    </a:lnTo>
                    <a:lnTo>
                      <a:pt x="50" y="20"/>
                    </a:lnTo>
                    <a:lnTo>
                      <a:pt x="54" y="20"/>
                    </a:lnTo>
                    <a:lnTo>
                      <a:pt x="56" y="22"/>
                    </a:lnTo>
                    <a:lnTo>
                      <a:pt x="60" y="24"/>
                    </a:lnTo>
                    <a:lnTo>
                      <a:pt x="60" y="26"/>
                    </a:lnTo>
                    <a:lnTo>
                      <a:pt x="60" y="28"/>
                    </a:lnTo>
                    <a:lnTo>
                      <a:pt x="62" y="28"/>
                    </a:lnTo>
                    <a:lnTo>
                      <a:pt x="62" y="30"/>
                    </a:lnTo>
                    <a:lnTo>
                      <a:pt x="60" y="32"/>
                    </a:lnTo>
                    <a:lnTo>
                      <a:pt x="60" y="36"/>
                    </a:lnTo>
                    <a:lnTo>
                      <a:pt x="58" y="38"/>
                    </a:lnTo>
                    <a:lnTo>
                      <a:pt x="56" y="38"/>
                    </a:lnTo>
                    <a:lnTo>
                      <a:pt x="52" y="40"/>
                    </a:lnTo>
                    <a:lnTo>
                      <a:pt x="50" y="40"/>
                    </a:lnTo>
                    <a:lnTo>
                      <a:pt x="50" y="42"/>
                    </a:lnTo>
                    <a:lnTo>
                      <a:pt x="54" y="44"/>
                    </a:lnTo>
                    <a:lnTo>
                      <a:pt x="52" y="46"/>
                    </a:lnTo>
                    <a:lnTo>
                      <a:pt x="52" y="48"/>
                    </a:lnTo>
                    <a:lnTo>
                      <a:pt x="54" y="48"/>
                    </a:lnTo>
                    <a:lnTo>
                      <a:pt x="56" y="50"/>
                    </a:lnTo>
                    <a:lnTo>
                      <a:pt x="60" y="52"/>
                    </a:lnTo>
                    <a:lnTo>
                      <a:pt x="64" y="54"/>
                    </a:lnTo>
                    <a:lnTo>
                      <a:pt x="66" y="54"/>
                    </a:lnTo>
                    <a:lnTo>
                      <a:pt x="68" y="58"/>
                    </a:lnTo>
                    <a:lnTo>
                      <a:pt x="72" y="60"/>
                    </a:lnTo>
                    <a:lnTo>
                      <a:pt x="74" y="64"/>
                    </a:lnTo>
                    <a:lnTo>
                      <a:pt x="74" y="64"/>
                    </a:lnTo>
                    <a:lnTo>
                      <a:pt x="78" y="70"/>
                    </a:lnTo>
                    <a:lnTo>
                      <a:pt x="80" y="72"/>
                    </a:lnTo>
                    <a:lnTo>
                      <a:pt x="80" y="72"/>
                    </a:lnTo>
                    <a:lnTo>
                      <a:pt x="84" y="72"/>
                    </a:lnTo>
                    <a:lnTo>
                      <a:pt x="86" y="74"/>
                    </a:lnTo>
                    <a:lnTo>
                      <a:pt x="86" y="76"/>
                    </a:lnTo>
                    <a:lnTo>
                      <a:pt x="88" y="78"/>
                    </a:lnTo>
                    <a:lnTo>
                      <a:pt x="88" y="78"/>
                    </a:lnTo>
                    <a:lnTo>
                      <a:pt x="90" y="78"/>
                    </a:lnTo>
                    <a:lnTo>
                      <a:pt x="90" y="82"/>
                    </a:lnTo>
                    <a:lnTo>
                      <a:pt x="90" y="82"/>
                    </a:lnTo>
                    <a:lnTo>
                      <a:pt x="94" y="82"/>
                    </a:lnTo>
                    <a:lnTo>
                      <a:pt x="94" y="84"/>
                    </a:lnTo>
                    <a:lnTo>
                      <a:pt x="96" y="84"/>
                    </a:lnTo>
                    <a:lnTo>
                      <a:pt x="98" y="84"/>
                    </a:lnTo>
                    <a:lnTo>
                      <a:pt x="100" y="86"/>
                    </a:lnTo>
                    <a:lnTo>
                      <a:pt x="98" y="88"/>
                    </a:lnTo>
                    <a:lnTo>
                      <a:pt x="98" y="90"/>
                    </a:lnTo>
                    <a:lnTo>
                      <a:pt x="98" y="92"/>
                    </a:lnTo>
                    <a:lnTo>
                      <a:pt x="100" y="92"/>
                    </a:lnTo>
                    <a:lnTo>
                      <a:pt x="100" y="96"/>
                    </a:lnTo>
                    <a:lnTo>
                      <a:pt x="96" y="98"/>
                    </a:lnTo>
                    <a:lnTo>
                      <a:pt x="98" y="102"/>
                    </a:lnTo>
                    <a:lnTo>
                      <a:pt x="98" y="104"/>
                    </a:lnTo>
                    <a:lnTo>
                      <a:pt x="98" y="106"/>
                    </a:lnTo>
                    <a:lnTo>
                      <a:pt x="96" y="108"/>
                    </a:lnTo>
                    <a:lnTo>
                      <a:pt x="94" y="108"/>
                    </a:lnTo>
                    <a:lnTo>
                      <a:pt x="92" y="106"/>
                    </a:lnTo>
                    <a:lnTo>
                      <a:pt x="90" y="106"/>
                    </a:lnTo>
                    <a:lnTo>
                      <a:pt x="88" y="104"/>
                    </a:lnTo>
                    <a:lnTo>
                      <a:pt x="84" y="104"/>
                    </a:lnTo>
                    <a:lnTo>
                      <a:pt x="82" y="108"/>
                    </a:lnTo>
                    <a:lnTo>
                      <a:pt x="86" y="110"/>
                    </a:lnTo>
                    <a:lnTo>
                      <a:pt x="84" y="112"/>
                    </a:lnTo>
                    <a:lnTo>
                      <a:pt x="86" y="114"/>
                    </a:lnTo>
                    <a:lnTo>
                      <a:pt x="86" y="116"/>
                    </a:lnTo>
                    <a:lnTo>
                      <a:pt x="82" y="114"/>
                    </a:lnTo>
                    <a:lnTo>
                      <a:pt x="80" y="112"/>
                    </a:lnTo>
                    <a:lnTo>
                      <a:pt x="76" y="112"/>
                    </a:lnTo>
                    <a:lnTo>
                      <a:pt x="74" y="110"/>
                    </a:lnTo>
                    <a:lnTo>
                      <a:pt x="72" y="108"/>
                    </a:lnTo>
                    <a:lnTo>
                      <a:pt x="72" y="106"/>
                    </a:lnTo>
                    <a:lnTo>
                      <a:pt x="74" y="104"/>
                    </a:lnTo>
                    <a:lnTo>
                      <a:pt x="74" y="100"/>
                    </a:lnTo>
                    <a:lnTo>
                      <a:pt x="74" y="98"/>
                    </a:lnTo>
                    <a:lnTo>
                      <a:pt x="74" y="96"/>
                    </a:lnTo>
                    <a:lnTo>
                      <a:pt x="74" y="94"/>
                    </a:lnTo>
                    <a:lnTo>
                      <a:pt x="76" y="92"/>
                    </a:lnTo>
                    <a:lnTo>
                      <a:pt x="74" y="90"/>
                    </a:lnTo>
                    <a:lnTo>
                      <a:pt x="72" y="88"/>
                    </a:lnTo>
                    <a:lnTo>
                      <a:pt x="72" y="86"/>
                    </a:lnTo>
                    <a:lnTo>
                      <a:pt x="70" y="86"/>
                    </a:lnTo>
                    <a:lnTo>
                      <a:pt x="68" y="86"/>
                    </a:lnTo>
                    <a:lnTo>
                      <a:pt x="66" y="82"/>
                    </a:lnTo>
                    <a:lnTo>
                      <a:pt x="64" y="82"/>
                    </a:lnTo>
                    <a:lnTo>
                      <a:pt x="64" y="80"/>
                    </a:lnTo>
                    <a:lnTo>
                      <a:pt x="64" y="76"/>
                    </a:lnTo>
                    <a:lnTo>
                      <a:pt x="62" y="72"/>
                    </a:lnTo>
                    <a:lnTo>
                      <a:pt x="64" y="72"/>
                    </a:lnTo>
                    <a:lnTo>
                      <a:pt x="64" y="70"/>
                    </a:lnTo>
                    <a:lnTo>
                      <a:pt x="62" y="66"/>
                    </a:lnTo>
                    <a:lnTo>
                      <a:pt x="60" y="64"/>
                    </a:lnTo>
                    <a:lnTo>
                      <a:pt x="54" y="60"/>
                    </a:lnTo>
                    <a:lnTo>
                      <a:pt x="52" y="56"/>
                    </a:lnTo>
                    <a:lnTo>
                      <a:pt x="48" y="56"/>
                    </a:lnTo>
                    <a:lnTo>
                      <a:pt x="44" y="56"/>
                    </a:lnTo>
                    <a:lnTo>
                      <a:pt x="40" y="62"/>
                    </a:lnTo>
                    <a:lnTo>
                      <a:pt x="36" y="62"/>
                    </a:lnTo>
                    <a:lnTo>
                      <a:pt x="34" y="60"/>
                    </a:lnTo>
                    <a:lnTo>
                      <a:pt x="30" y="60"/>
                    </a:lnTo>
                    <a:lnTo>
                      <a:pt x="26" y="58"/>
                    </a:lnTo>
                    <a:lnTo>
                      <a:pt x="22" y="60"/>
                    </a:lnTo>
                    <a:lnTo>
                      <a:pt x="22" y="62"/>
                    </a:lnTo>
                    <a:lnTo>
                      <a:pt x="20" y="64"/>
                    </a:lnTo>
                    <a:lnTo>
                      <a:pt x="16" y="64"/>
                    </a:lnTo>
                    <a:lnTo>
                      <a:pt x="16" y="58"/>
                    </a:lnTo>
                    <a:lnTo>
                      <a:pt x="16" y="54"/>
                    </a:lnTo>
                    <a:lnTo>
                      <a:pt x="14" y="50"/>
                    </a:lnTo>
                    <a:lnTo>
                      <a:pt x="16" y="50"/>
                    </a:lnTo>
                    <a:lnTo>
                      <a:pt x="16" y="48"/>
                    </a:lnTo>
                    <a:lnTo>
                      <a:pt x="14" y="44"/>
                    </a:lnTo>
                    <a:lnTo>
                      <a:pt x="16" y="42"/>
                    </a:lnTo>
                    <a:lnTo>
                      <a:pt x="16" y="40"/>
                    </a:lnTo>
                    <a:lnTo>
                      <a:pt x="12" y="40"/>
                    </a:lnTo>
                    <a:lnTo>
                      <a:pt x="10" y="42"/>
                    </a:lnTo>
                    <a:lnTo>
                      <a:pt x="8" y="40"/>
                    </a:lnTo>
                    <a:lnTo>
                      <a:pt x="6" y="38"/>
                    </a:lnTo>
                    <a:lnTo>
                      <a:pt x="8" y="36"/>
                    </a:lnTo>
                    <a:lnTo>
                      <a:pt x="8" y="32"/>
                    </a:lnTo>
                    <a:lnTo>
                      <a:pt x="4" y="28"/>
                    </a:lnTo>
                    <a:lnTo>
                      <a:pt x="2" y="30"/>
                    </a:lnTo>
                    <a:lnTo>
                      <a:pt x="0" y="28"/>
                    </a:lnTo>
                    <a:lnTo>
                      <a:pt x="2" y="24"/>
                    </a:lnTo>
                    <a:lnTo>
                      <a:pt x="2" y="24"/>
                    </a:lnTo>
                    <a:lnTo>
                      <a:pt x="6" y="22"/>
                    </a:lnTo>
                    <a:lnTo>
                      <a:pt x="4" y="20"/>
                    </a:lnTo>
                    <a:lnTo>
                      <a:pt x="6" y="18"/>
                    </a:lnTo>
                    <a:lnTo>
                      <a:pt x="6" y="16"/>
                    </a:lnTo>
                    <a:lnTo>
                      <a:pt x="10" y="16"/>
                    </a:lnTo>
                    <a:lnTo>
                      <a:pt x="12" y="1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1" name="Japan">
                <a:extLst>
                  <a:ext uri="{FF2B5EF4-FFF2-40B4-BE49-F238E27FC236}">
                    <a16:creationId xmlns:a16="http://schemas.microsoft.com/office/drawing/2014/main" id="{A53D0FE4-0F89-448E-8DBB-40B902C04397}"/>
                  </a:ext>
                </a:extLst>
              </p:cNvPr>
              <p:cNvSpPr>
                <a:spLocks noEditPoints="1"/>
              </p:cNvSpPr>
              <p:nvPr/>
            </p:nvSpPr>
            <p:spPr bwMode="auto">
              <a:xfrm>
                <a:off x="8806027" y="3097074"/>
                <a:ext cx="371289" cy="715784"/>
              </a:xfrm>
              <a:custGeom>
                <a:avLst/>
                <a:gdLst>
                  <a:gd name="T0" fmla="*/ 80 w 194"/>
                  <a:gd name="T1" fmla="*/ 180 h 374"/>
                  <a:gd name="T2" fmla="*/ 6 w 194"/>
                  <a:gd name="T3" fmla="*/ 372 h 374"/>
                  <a:gd name="T4" fmla="*/ 44 w 194"/>
                  <a:gd name="T5" fmla="*/ 336 h 374"/>
                  <a:gd name="T6" fmla="*/ 52 w 194"/>
                  <a:gd name="T7" fmla="*/ 316 h 374"/>
                  <a:gd name="T8" fmla="*/ 56 w 194"/>
                  <a:gd name="T9" fmla="*/ 308 h 374"/>
                  <a:gd name="T10" fmla="*/ 122 w 194"/>
                  <a:gd name="T11" fmla="*/ 66 h 374"/>
                  <a:gd name="T12" fmla="*/ 134 w 194"/>
                  <a:gd name="T13" fmla="*/ 76 h 374"/>
                  <a:gd name="T14" fmla="*/ 128 w 194"/>
                  <a:gd name="T15" fmla="*/ 52 h 374"/>
                  <a:gd name="T16" fmla="*/ 138 w 194"/>
                  <a:gd name="T17" fmla="*/ 44 h 374"/>
                  <a:gd name="T18" fmla="*/ 140 w 194"/>
                  <a:gd name="T19" fmla="*/ 30 h 374"/>
                  <a:gd name="T20" fmla="*/ 134 w 194"/>
                  <a:gd name="T21" fmla="*/ 0 h 374"/>
                  <a:gd name="T22" fmla="*/ 160 w 194"/>
                  <a:gd name="T23" fmla="*/ 20 h 374"/>
                  <a:gd name="T24" fmla="*/ 184 w 194"/>
                  <a:gd name="T25" fmla="*/ 18 h 374"/>
                  <a:gd name="T26" fmla="*/ 192 w 194"/>
                  <a:gd name="T27" fmla="*/ 32 h 374"/>
                  <a:gd name="T28" fmla="*/ 182 w 194"/>
                  <a:gd name="T29" fmla="*/ 42 h 374"/>
                  <a:gd name="T30" fmla="*/ 168 w 194"/>
                  <a:gd name="T31" fmla="*/ 64 h 374"/>
                  <a:gd name="T32" fmla="*/ 142 w 194"/>
                  <a:gd name="T33" fmla="*/ 58 h 374"/>
                  <a:gd name="T34" fmla="*/ 148 w 194"/>
                  <a:gd name="T35" fmla="*/ 66 h 374"/>
                  <a:gd name="T36" fmla="*/ 132 w 194"/>
                  <a:gd name="T37" fmla="*/ 144 h 374"/>
                  <a:gd name="T38" fmla="*/ 134 w 194"/>
                  <a:gd name="T39" fmla="*/ 146 h 374"/>
                  <a:gd name="T40" fmla="*/ 42 w 194"/>
                  <a:gd name="T41" fmla="*/ 232 h 374"/>
                  <a:gd name="T42" fmla="*/ 36 w 194"/>
                  <a:gd name="T43" fmla="*/ 238 h 374"/>
                  <a:gd name="T44" fmla="*/ 58 w 194"/>
                  <a:gd name="T45" fmla="*/ 240 h 374"/>
                  <a:gd name="T46" fmla="*/ 52 w 194"/>
                  <a:gd name="T47" fmla="*/ 244 h 374"/>
                  <a:gd name="T48" fmla="*/ 106 w 194"/>
                  <a:gd name="T49" fmla="*/ 206 h 374"/>
                  <a:gd name="T50" fmla="*/ 86 w 194"/>
                  <a:gd name="T51" fmla="*/ 234 h 374"/>
                  <a:gd name="T52" fmla="*/ 96 w 194"/>
                  <a:gd name="T53" fmla="*/ 222 h 374"/>
                  <a:gd name="T54" fmla="*/ 98 w 194"/>
                  <a:gd name="T55" fmla="*/ 210 h 374"/>
                  <a:gd name="T56" fmla="*/ 80 w 194"/>
                  <a:gd name="T57" fmla="*/ 220 h 374"/>
                  <a:gd name="T58" fmla="*/ 68 w 194"/>
                  <a:gd name="T59" fmla="*/ 274 h 374"/>
                  <a:gd name="T60" fmla="*/ 72 w 194"/>
                  <a:gd name="T61" fmla="*/ 270 h 374"/>
                  <a:gd name="T62" fmla="*/ 74 w 194"/>
                  <a:gd name="T63" fmla="*/ 256 h 374"/>
                  <a:gd name="T64" fmla="*/ 74 w 194"/>
                  <a:gd name="T65" fmla="*/ 228 h 374"/>
                  <a:gd name="T66" fmla="*/ 62 w 194"/>
                  <a:gd name="T67" fmla="*/ 220 h 374"/>
                  <a:gd name="T68" fmla="*/ 78 w 194"/>
                  <a:gd name="T69" fmla="*/ 208 h 374"/>
                  <a:gd name="T70" fmla="*/ 98 w 194"/>
                  <a:gd name="T71" fmla="*/ 204 h 374"/>
                  <a:gd name="T72" fmla="*/ 110 w 194"/>
                  <a:gd name="T73" fmla="*/ 214 h 374"/>
                  <a:gd name="T74" fmla="*/ 124 w 194"/>
                  <a:gd name="T75" fmla="*/ 210 h 374"/>
                  <a:gd name="T76" fmla="*/ 128 w 194"/>
                  <a:gd name="T77" fmla="*/ 194 h 374"/>
                  <a:gd name="T78" fmla="*/ 132 w 194"/>
                  <a:gd name="T79" fmla="*/ 200 h 374"/>
                  <a:gd name="T80" fmla="*/ 150 w 194"/>
                  <a:gd name="T81" fmla="*/ 192 h 374"/>
                  <a:gd name="T82" fmla="*/ 158 w 194"/>
                  <a:gd name="T83" fmla="*/ 184 h 374"/>
                  <a:gd name="T84" fmla="*/ 168 w 194"/>
                  <a:gd name="T85" fmla="*/ 192 h 374"/>
                  <a:gd name="T86" fmla="*/ 168 w 194"/>
                  <a:gd name="T87" fmla="*/ 154 h 374"/>
                  <a:gd name="T88" fmla="*/ 168 w 194"/>
                  <a:gd name="T89" fmla="*/ 128 h 374"/>
                  <a:gd name="T90" fmla="*/ 168 w 194"/>
                  <a:gd name="T91" fmla="*/ 106 h 374"/>
                  <a:gd name="T92" fmla="*/ 150 w 194"/>
                  <a:gd name="T93" fmla="*/ 78 h 374"/>
                  <a:gd name="T94" fmla="*/ 152 w 194"/>
                  <a:gd name="T95" fmla="*/ 82 h 374"/>
                  <a:gd name="T96" fmla="*/ 142 w 194"/>
                  <a:gd name="T97" fmla="*/ 82 h 374"/>
                  <a:gd name="T98" fmla="*/ 140 w 194"/>
                  <a:gd name="T99" fmla="*/ 104 h 374"/>
                  <a:gd name="T100" fmla="*/ 144 w 194"/>
                  <a:gd name="T101" fmla="*/ 138 h 374"/>
                  <a:gd name="T102" fmla="*/ 120 w 194"/>
                  <a:gd name="T103" fmla="*/ 162 h 374"/>
                  <a:gd name="T104" fmla="*/ 114 w 194"/>
                  <a:gd name="T105" fmla="*/ 158 h 374"/>
                  <a:gd name="T106" fmla="*/ 112 w 194"/>
                  <a:gd name="T107" fmla="*/ 184 h 374"/>
                  <a:gd name="T108" fmla="*/ 102 w 194"/>
                  <a:gd name="T109" fmla="*/ 186 h 374"/>
                  <a:gd name="T110" fmla="*/ 72 w 194"/>
                  <a:gd name="T111" fmla="*/ 196 h 374"/>
                  <a:gd name="T112" fmla="*/ 60 w 194"/>
                  <a:gd name="T113" fmla="*/ 216 h 374"/>
                  <a:gd name="T114" fmla="*/ 48 w 194"/>
                  <a:gd name="T115" fmla="*/ 228 h 374"/>
                  <a:gd name="T116" fmla="*/ 50 w 194"/>
                  <a:gd name="T117" fmla="*/ 238 h 374"/>
                  <a:gd name="T118" fmla="*/ 52 w 194"/>
                  <a:gd name="T119" fmla="*/ 232 h 374"/>
                  <a:gd name="T120" fmla="*/ 58 w 194"/>
                  <a:gd name="T121" fmla="*/ 250 h 374"/>
                  <a:gd name="T122" fmla="*/ 64 w 194"/>
                  <a:gd name="T123" fmla="*/ 2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374">
                    <a:moveTo>
                      <a:pt x="78" y="180"/>
                    </a:moveTo>
                    <a:lnTo>
                      <a:pt x="78" y="180"/>
                    </a:lnTo>
                    <a:lnTo>
                      <a:pt x="78" y="180"/>
                    </a:lnTo>
                    <a:lnTo>
                      <a:pt x="76" y="180"/>
                    </a:lnTo>
                    <a:lnTo>
                      <a:pt x="78" y="180"/>
                    </a:lnTo>
                    <a:close/>
                    <a:moveTo>
                      <a:pt x="78" y="180"/>
                    </a:moveTo>
                    <a:lnTo>
                      <a:pt x="78" y="178"/>
                    </a:lnTo>
                    <a:lnTo>
                      <a:pt x="80" y="176"/>
                    </a:lnTo>
                    <a:lnTo>
                      <a:pt x="80" y="176"/>
                    </a:lnTo>
                    <a:lnTo>
                      <a:pt x="82" y="178"/>
                    </a:lnTo>
                    <a:lnTo>
                      <a:pt x="80" y="180"/>
                    </a:lnTo>
                    <a:lnTo>
                      <a:pt x="78" y="180"/>
                    </a:lnTo>
                    <a:close/>
                    <a:moveTo>
                      <a:pt x="2" y="372"/>
                    </a:moveTo>
                    <a:lnTo>
                      <a:pt x="2" y="370"/>
                    </a:lnTo>
                    <a:lnTo>
                      <a:pt x="0" y="370"/>
                    </a:lnTo>
                    <a:lnTo>
                      <a:pt x="0" y="374"/>
                    </a:lnTo>
                    <a:lnTo>
                      <a:pt x="2" y="374"/>
                    </a:lnTo>
                    <a:lnTo>
                      <a:pt x="2" y="372"/>
                    </a:lnTo>
                    <a:close/>
                    <a:moveTo>
                      <a:pt x="4" y="370"/>
                    </a:moveTo>
                    <a:lnTo>
                      <a:pt x="4" y="368"/>
                    </a:lnTo>
                    <a:lnTo>
                      <a:pt x="6" y="370"/>
                    </a:lnTo>
                    <a:lnTo>
                      <a:pt x="6" y="372"/>
                    </a:lnTo>
                    <a:lnTo>
                      <a:pt x="4" y="372"/>
                    </a:lnTo>
                    <a:lnTo>
                      <a:pt x="4" y="370"/>
                    </a:lnTo>
                    <a:close/>
                    <a:moveTo>
                      <a:pt x="16" y="362"/>
                    </a:moveTo>
                    <a:lnTo>
                      <a:pt x="14" y="364"/>
                    </a:lnTo>
                    <a:lnTo>
                      <a:pt x="16" y="366"/>
                    </a:lnTo>
                    <a:lnTo>
                      <a:pt x="18" y="366"/>
                    </a:lnTo>
                    <a:lnTo>
                      <a:pt x="18" y="364"/>
                    </a:lnTo>
                    <a:lnTo>
                      <a:pt x="16" y="362"/>
                    </a:lnTo>
                    <a:close/>
                    <a:moveTo>
                      <a:pt x="42" y="340"/>
                    </a:moveTo>
                    <a:lnTo>
                      <a:pt x="40" y="338"/>
                    </a:lnTo>
                    <a:lnTo>
                      <a:pt x="44" y="336"/>
                    </a:lnTo>
                    <a:lnTo>
                      <a:pt x="44" y="334"/>
                    </a:lnTo>
                    <a:lnTo>
                      <a:pt x="44" y="334"/>
                    </a:lnTo>
                    <a:lnTo>
                      <a:pt x="44" y="332"/>
                    </a:lnTo>
                    <a:lnTo>
                      <a:pt x="46" y="330"/>
                    </a:lnTo>
                    <a:lnTo>
                      <a:pt x="48" y="332"/>
                    </a:lnTo>
                    <a:lnTo>
                      <a:pt x="46" y="334"/>
                    </a:lnTo>
                    <a:lnTo>
                      <a:pt x="46" y="336"/>
                    </a:lnTo>
                    <a:lnTo>
                      <a:pt x="44" y="338"/>
                    </a:lnTo>
                    <a:lnTo>
                      <a:pt x="44" y="340"/>
                    </a:lnTo>
                    <a:lnTo>
                      <a:pt x="42" y="340"/>
                    </a:lnTo>
                    <a:close/>
                    <a:moveTo>
                      <a:pt x="52" y="316"/>
                    </a:moveTo>
                    <a:lnTo>
                      <a:pt x="54" y="316"/>
                    </a:lnTo>
                    <a:lnTo>
                      <a:pt x="56" y="320"/>
                    </a:lnTo>
                    <a:lnTo>
                      <a:pt x="54" y="320"/>
                    </a:lnTo>
                    <a:lnTo>
                      <a:pt x="52" y="318"/>
                    </a:lnTo>
                    <a:lnTo>
                      <a:pt x="52" y="316"/>
                    </a:lnTo>
                    <a:lnTo>
                      <a:pt x="52" y="316"/>
                    </a:lnTo>
                    <a:close/>
                    <a:moveTo>
                      <a:pt x="58" y="312"/>
                    </a:moveTo>
                    <a:lnTo>
                      <a:pt x="58" y="310"/>
                    </a:lnTo>
                    <a:lnTo>
                      <a:pt x="56" y="310"/>
                    </a:lnTo>
                    <a:lnTo>
                      <a:pt x="54" y="310"/>
                    </a:lnTo>
                    <a:lnTo>
                      <a:pt x="56" y="308"/>
                    </a:lnTo>
                    <a:lnTo>
                      <a:pt x="58" y="306"/>
                    </a:lnTo>
                    <a:lnTo>
                      <a:pt x="58" y="306"/>
                    </a:lnTo>
                    <a:lnTo>
                      <a:pt x="58" y="306"/>
                    </a:lnTo>
                    <a:lnTo>
                      <a:pt x="60" y="306"/>
                    </a:lnTo>
                    <a:lnTo>
                      <a:pt x="60" y="306"/>
                    </a:lnTo>
                    <a:lnTo>
                      <a:pt x="62" y="306"/>
                    </a:lnTo>
                    <a:lnTo>
                      <a:pt x="60" y="308"/>
                    </a:lnTo>
                    <a:lnTo>
                      <a:pt x="58" y="308"/>
                    </a:lnTo>
                    <a:lnTo>
                      <a:pt x="58" y="310"/>
                    </a:lnTo>
                    <a:lnTo>
                      <a:pt x="58" y="312"/>
                    </a:lnTo>
                    <a:close/>
                    <a:moveTo>
                      <a:pt x="122" y="66"/>
                    </a:moveTo>
                    <a:lnTo>
                      <a:pt x="120" y="66"/>
                    </a:lnTo>
                    <a:lnTo>
                      <a:pt x="120" y="64"/>
                    </a:lnTo>
                    <a:lnTo>
                      <a:pt x="122" y="62"/>
                    </a:lnTo>
                    <a:lnTo>
                      <a:pt x="124" y="62"/>
                    </a:lnTo>
                    <a:lnTo>
                      <a:pt x="124" y="64"/>
                    </a:lnTo>
                    <a:lnTo>
                      <a:pt x="124" y="66"/>
                    </a:lnTo>
                    <a:lnTo>
                      <a:pt x="122" y="66"/>
                    </a:lnTo>
                    <a:close/>
                    <a:moveTo>
                      <a:pt x="136" y="78"/>
                    </a:moveTo>
                    <a:lnTo>
                      <a:pt x="134" y="78"/>
                    </a:lnTo>
                    <a:lnTo>
                      <a:pt x="134" y="76"/>
                    </a:lnTo>
                    <a:lnTo>
                      <a:pt x="134" y="76"/>
                    </a:lnTo>
                    <a:lnTo>
                      <a:pt x="134" y="70"/>
                    </a:lnTo>
                    <a:lnTo>
                      <a:pt x="132" y="66"/>
                    </a:lnTo>
                    <a:lnTo>
                      <a:pt x="130" y="64"/>
                    </a:lnTo>
                    <a:lnTo>
                      <a:pt x="128" y="62"/>
                    </a:lnTo>
                    <a:lnTo>
                      <a:pt x="126" y="62"/>
                    </a:lnTo>
                    <a:lnTo>
                      <a:pt x="126" y="62"/>
                    </a:lnTo>
                    <a:lnTo>
                      <a:pt x="126" y="58"/>
                    </a:lnTo>
                    <a:lnTo>
                      <a:pt x="126" y="56"/>
                    </a:lnTo>
                    <a:lnTo>
                      <a:pt x="128" y="54"/>
                    </a:lnTo>
                    <a:lnTo>
                      <a:pt x="128" y="52"/>
                    </a:lnTo>
                    <a:lnTo>
                      <a:pt x="128" y="52"/>
                    </a:lnTo>
                    <a:lnTo>
                      <a:pt x="130" y="52"/>
                    </a:lnTo>
                    <a:lnTo>
                      <a:pt x="132" y="48"/>
                    </a:lnTo>
                    <a:lnTo>
                      <a:pt x="132" y="48"/>
                    </a:lnTo>
                    <a:lnTo>
                      <a:pt x="132" y="46"/>
                    </a:lnTo>
                    <a:lnTo>
                      <a:pt x="130" y="44"/>
                    </a:lnTo>
                    <a:lnTo>
                      <a:pt x="128" y="44"/>
                    </a:lnTo>
                    <a:lnTo>
                      <a:pt x="128" y="44"/>
                    </a:lnTo>
                    <a:lnTo>
                      <a:pt x="128" y="42"/>
                    </a:lnTo>
                    <a:lnTo>
                      <a:pt x="130" y="42"/>
                    </a:lnTo>
                    <a:lnTo>
                      <a:pt x="134" y="44"/>
                    </a:lnTo>
                    <a:lnTo>
                      <a:pt x="138" y="44"/>
                    </a:lnTo>
                    <a:lnTo>
                      <a:pt x="140" y="44"/>
                    </a:lnTo>
                    <a:lnTo>
                      <a:pt x="140" y="42"/>
                    </a:lnTo>
                    <a:lnTo>
                      <a:pt x="142" y="40"/>
                    </a:lnTo>
                    <a:lnTo>
                      <a:pt x="140" y="38"/>
                    </a:lnTo>
                    <a:lnTo>
                      <a:pt x="140" y="38"/>
                    </a:lnTo>
                    <a:lnTo>
                      <a:pt x="138" y="36"/>
                    </a:lnTo>
                    <a:lnTo>
                      <a:pt x="138" y="34"/>
                    </a:lnTo>
                    <a:lnTo>
                      <a:pt x="136" y="32"/>
                    </a:lnTo>
                    <a:lnTo>
                      <a:pt x="138" y="30"/>
                    </a:lnTo>
                    <a:lnTo>
                      <a:pt x="140" y="30"/>
                    </a:lnTo>
                    <a:lnTo>
                      <a:pt x="140" y="30"/>
                    </a:lnTo>
                    <a:lnTo>
                      <a:pt x="138" y="28"/>
                    </a:lnTo>
                    <a:lnTo>
                      <a:pt x="138" y="24"/>
                    </a:lnTo>
                    <a:lnTo>
                      <a:pt x="138" y="22"/>
                    </a:lnTo>
                    <a:lnTo>
                      <a:pt x="138" y="16"/>
                    </a:lnTo>
                    <a:lnTo>
                      <a:pt x="136" y="14"/>
                    </a:lnTo>
                    <a:lnTo>
                      <a:pt x="132" y="8"/>
                    </a:lnTo>
                    <a:lnTo>
                      <a:pt x="132" y="4"/>
                    </a:lnTo>
                    <a:lnTo>
                      <a:pt x="130" y="2"/>
                    </a:lnTo>
                    <a:lnTo>
                      <a:pt x="132" y="2"/>
                    </a:lnTo>
                    <a:lnTo>
                      <a:pt x="132" y="2"/>
                    </a:lnTo>
                    <a:lnTo>
                      <a:pt x="134" y="0"/>
                    </a:lnTo>
                    <a:lnTo>
                      <a:pt x="134" y="0"/>
                    </a:lnTo>
                    <a:lnTo>
                      <a:pt x="136" y="0"/>
                    </a:lnTo>
                    <a:lnTo>
                      <a:pt x="136" y="2"/>
                    </a:lnTo>
                    <a:lnTo>
                      <a:pt x="142" y="4"/>
                    </a:lnTo>
                    <a:lnTo>
                      <a:pt x="144" y="6"/>
                    </a:lnTo>
                    <a:lnTo>
                      <a:pt x="146" y="8"/>
                    </a:lnTo>
                    <a:lnTo>
                      <a:pt x="152" y="14"/>
                    </a:lnTo>
                    <a:lnTo>
                      <a:pt x="156" y="16"/>
                    </a:lnTo>
                    <a:lnTo>
                      <a:pt x="156" y="18"/>
                    </a:lnTo>
                    <a:lnTo>
                      <a:pt x="158" y="18"/>
                    </a:lnTo>
                    <a:lnTo>
                      <a:pt x="160" y="20"/>
                    </a:lnTo>
                    <a:lnTo>
                      <a:pt x="164" y="22"/>
                    </a:lnTo>
                    <a:lnTo>
                      <a:pt x="168" y="24"/>
                    </a:lnTo>
                    <a:lnTo>
                      <a:pt x="170" y="26"/>
                    </a:lnTo>
                    <a:lnTo>
                      <a:pt x="172" y="26"/>
                    </a:lnTo>
                    <a:lnTo>
                      <a:pt x="172" y="26"/>
                    </a:lnTo>
                    <a:lnTo>
                      <a:pt x="176" y="26"/>
                    </a:lnTo>
                    <a:lnTo>
                      <a:pt x="180" y="22"/>
                    </a:lnTo>
                    <a:lnTo>
                      <a:pt x="182" y="20"/>
                    </a:lnTo>
                    <a:lnTo>
                      <a:pt x="182" y="18"/>
                    </a:lnTo>
                    <a:lnTo>
                      <a:pt x="182" y="18"/>
                    </a:lnTo>
                    <a:lnTo>
                      <a:pt x="184" y="18"/>
                    </a:lnTo>
                    <a:lnTo>
                      <a:pt x="184" y="20"/>
                    </a:lnTo>
                    <a:lnTo>
                      <a:pt x="182" y="24"/>
                    </a:lnTo>
                    <a:lnTo>
                      <a:pt x="182" y="28"/>
                    </a:lnTo>
                    <a:lnTo>
                      <a:pt x="182" y="28"/>
                    </a:lnTo>
                    <a:lnTo>
                      <a:pt x="186" y="30"/>
                    </a:lnTo>
                    <a:lnTo>
                      <a:pt x="188" y="32"/>
                    </a:lnTo>
                    <a:lnTo>
                      <a:pt x="188" y="34"/>
                    </a:lnTo>
                    <a:lnTo>
                      <a:pt x="188" y="36"/>
                    </a:lnTo>
                    <a:lnTo>
                      <a:pt x="190" y="36"/>
                    </a:lnTo>
                    <a:lnTo>
                      <a:pt x="190" y="34"/>
                    </a:lnTo>
                    <a:lnTo>
                      <a:pt x="192" y="32"/>
                    </a:lnTo>
                    <a:lnTo>
                      <a:pt x="194" y="32"/>
                    </a:lnTo>
                    <a:lnTo>
                      <a:pt x="192" y="34"/>
                    </a:lnTo>
                    <a:lnTo>
                      <a:pt x="192" y="34"/>
                    </a:lnTo>
                    <a:lnTo>
                      <a:pt x="192" y="36"/>
                    </a:lnTo>
                    <a:lnTo>
                      <a:pt x="190" y="38"/>
                    </a:lnTo>
                    <a:lnTo>
                      <a:pt x="188" y="40"/>
                    </a:lnTo>
                    <a:lnTo>
                      <a:pt x="188" y="42"/>
                    </a:lnTo>
                    <a:lnTo>
                      <a:pt x="186" y="42"/>
                    </a:lnTo>
                    <a:lnTo>
                      <a:pt x="184" y="42"/>
                    </a:lnTo>
                    <a:lnTo>
                      <a:pt x="184" y="42"/>
                    </a:lnTo>
                    <a:lnTo>
                      <a:pt x="182" y="42"/>
                    </a:lnTo>
                    <a:lnTo>
                      <a:pt x="182" y="44"/>
                    </a:lnTo>
                    <a:lnTo>
                      <a:pt x="180" y="44"/>
                    </a:lnTo>
                    <a:lnTo>
                      <a:pt x="176" y="44"/>
                    </a:lnTo>
                    <a:lnTo>
                      <a:pt x="176" y="44"/>
                    </a:lnTo>
                    <a:lnTo>
                      <a:pt x="172" y="48"/>
                    </a:lnTo>
                    <a:lnTo>
                      <a:pt x="170" y="54"/>
                    </a:lnTo>
                    <a:lnTo>
                      <a:pt x="170" y="58"/>
                    </a:lnTo>
                    <a:lnTo>
                      <a:pt x="170" y="60"/>
                    </a:lnTo>
                    <a:lnTo>
                      <a:pt x="170" y="62"/>
                    </a:lnTo>
                    <a:lnTo>
                      <a:pt x="170" y="64"/>
                    </a:lnTo>
                    <a:lnTo>
                      <a:pt x="168" y="64"/>
                    </a:lnTo>
                    <a:lnTo>
                      <a:pt x="168" y="62"/>
                    </a:lnTo>
                    <a:lnTo>
                      <a:pt x="162" y="62"/>
                    </a:lnTo>
                    <a:lnTo>
                      <a:pt x="160" y="58"/>
                    </a:lnTo>
                    <a:lnTo>
                      <a:pt x="156" y="56"/>
                    </a:lnTo>
                    <a:lnTo>
                      <a:pt x="154" y="54"/>
                    </a:lnTo>
                    <a:lnTo>
                      <a:pt x="152" y="54"/>
                    </a:lnTo>
                    <a:lnTo>
                      <a:pt x="150" y="54"/>
                    </a:lnTo>
                    <a:lnTo>
                      <a:pt x="148" y="52"/>
                    </a:lnTo>
                    <a:lnTo>
                      <a:pt x="146" y="52"/>
                    </a:lnTo>
                    <a:lnTo>
                      <a:pt x="144" y="54"/>
                    </a:lnTo>
                    <a:lnTo>
                      <a:pt x="142" y="58"/>
                    </a:lnTo>
                    <a:lnTo>
                      <a:pt x="140" y="58"/>
                    </a:lnTo>
                    <a:lnTo>
                      <a:pt x="136" y="56"/>
                    </a:lnTo>
                    <a:lnTo>
                      <a:pt x="134" y="56"/>
                    </a:lnTo>
                    <a:lnTo>
                      <a:pt x="134" y="58"/>
                    </a:lnTo>
                    <a:lnTo>
                      <a:pt x="134" y="60"/>
                    </a:lnTo>
                    <a:lnTo>
                      <a:pt x="134" y="62"/>
                    </a:lnTo>
                    <a:lnTo>
                      <a:pt x="136" y="62"/>
                    </a:lnTo>
                    <a:lnTo>
                      <a:pt x="140" y="62"/>
                    </a:lnTo>
                    <a:lnTo>
                      <a:pt x="142" y="66"/>
                    </a:lnTo>
                    <a:lnTo>
                      <a:pt x="146" y="66"/>
                    </a:lnTo>
                    <a:lnTo>
                      <a:pt x="148" y="66"/>
                    </a:lnTo>
                    <a:lnTo>
                      <a:pt x="148" y="68"/>
                    </a:lnTo>
                    <a:lnTo>
                      <a:pt x="148" y="70"/>
                    </a:lnTo>
                    <a:lnTo>
                      <a:pt x="146" y="72"/>
                    </a:lnTo>
                    <a:lnTo>
                      <a:pt x="144" y="70"/>
                    </a:lnTo>
                    <a:lnTo>
                      <a:pt x="142" y="70"/>
                    </a:lnTo>
                    <a:lnTo>
                      <a:pt x="140" y="72"/>
                    </a:lnTo>
                    <a:lnTo>
                      <a:pt x="140" y="74"/>
                    </a:lnTo>
                    <a:lnTo>
                      <a:pt x="140" y="76"/>
                    </a:lnTo>
                    <a:lnTo>
                      <a:pt x="136" y="78"/>
                    </a:lnTo>
                    <a:close/>
                    <a:moveTo>
                      <a:pt x="132" y="146"/>
                    </a:moveTo>
                    <a:lnTo>
                      <a:pt x="132" y="144"/>
                    </a:lnTo>
                    <a:lnTo>
                      <a:pt x="134" y="144"/>
                    </a:lnTo>
                    <a:lnTo>
                      <a:pt x="134" y="142"/>
                    </a:lnTo>
                    <a:lnTo>
                      <a:pt x="132" y="144"/>
                    </a:lnTo>
                    <a:lnTo>
                      <a:pt x="132" y="142"/>
                    </a:lnTo>
                    <a:lnTo>
                      <a:pt x="132" y="138"/>
                    </a:lnTo>
                    <a:lnTo>
                      <a:pt x="134" y="138"/>
                    </a:lnTo>
                    <a:lnTo>
                      <a:pt x="134" y="138"/>
                    </a:lnTo>
                    <a:lnTo>
                      <a:pt x="134" y="140"/>
                    </a:lnTo>
                    <a:lnTo>
                      <a:pt x="134" y="140"/>
                    </a:lnTo>
                    <a:lnTo>
                      <a:pt x="136" y="142"/>
                    </a:lnTo>
                    <a:lnTo>
                      <a:pt x="134" y="146"/>
                    </a:lnTo>
                    <a:lnTo>
                      <a:pt x="134" y="146"/>
                    </a:lnTo>
                    <a:lnTo>
                      <a:pt x="132" y="146"/>
                    </a:lnTo>
                    <a:close/>
                    <a:moveTo>
                      <a:pt x="42" y="230"/>
                    </a:moveTo>
                    <a:lnTo>
                      <a:pt x="44" y="230"/>
                    </a:lnTo>
                    <a:lnTo>
                      <a:pt x="44" y="230"/>
                    </a:lnTo>
                    <a:lnTo>
                      <a:pt x="42" y="230"/>
                    </a:lnTo>
                    <a:lnTo>
                      <a:pt x="42" y="230"/>
                    </a:lnTo>
                    <a:lnTo>
                      <a:pt x="42" y="230"/>
                    </a:lnTo>
                    <a:close/>
                    <a:moveTo>
                      <a:pt x="42" y="232"/>
                    </a:moveTo>
                    <a:lnTo>
                      <a:pt x="42" y="232"/>
                    </a:lnTo>
                    <a:lnTo>
                      <a:pt x="42" y="232"/>
                    </a:lnTo>
                    <a:lnTo>
                      <a:pt x="42" y="232"/>
                    </a:lnTo>
                    <a:close/>
                    <a:moveTo>
                      <a:pt x="40" y="234"/>
                    </a:moveTo>
                    <a:lnTo>
                      <a:pt x="40" y="234"/>
                    </a:lnTo>
                    <a:lnTo>
                      <a:pt x="42" y="232"/>
                    </a:lnTo>
                    <a:lnTo>
                      <a:pt x="40" y="234"/>
                    </a:lnTo>
                    <a:close/>
                    <a:moveTo>
                      <a:pt x="38" y="234"/>
                    </a:moveTo>
                    <a:lnTo>
                      <a:pt x="38" y="236"/>
                    </a:lnTo>
                    <a:lnTo>
                      <a:pt x="40" y="234"/>
                    </a:lnTo>
                    <a:lnTo>
                      <a:pt x="38" y="234"/>
                    </a:lnTo>
                    <a:close/>
                    <a:moveTo>
                      <a:pt x="36" y="240"/>
                    </a:moveTo>
                    <a:lnTo>
                      <a:pt x="36" y="238"/>
                    </a:lnTo>
                    <a:lnTo>
                      <a:pt x="36" y="236"/>
                    </a:lnTo>
                    <a:lnTo>
                      <a:pt x="38" y="236"/>
                    </a:lnTo>
                    <a:lnTo>
                      <a:pt x="38" y="236"/>
                    </a:lnTo>
                    <a:lnTo>
                      <a:pt x="38" y="238"/>
                    </a:lnTo>
                    <a:lnTo>
                      <a:pt x="40" y="240"/>
                    </a:lnTo>
                    <a:lnTo>
                      <a:pt x="38" y="240"/>
                    </a:lnTo>
                    <a:lnTo>
                      <a:pt x="36" y="240"/>
                    </a:lnTo>
                    <a:close/>
                    <a:moveTo>
                      <a:pt x="56" y="242"/>
                    </a:moveTo>
                    <a:lnTo>
                      <a:pt x="56" y="240"/>
                    </a:lnTo>
                    <a:lnTo>
                      <a:pt x="56" y="240"/>
                    </a:lnTo>
                    <a:lnTo>
                      <a:pt x="58" y="240"/>
                    </a:lnTo>
                    <a:lnTo>
                      <a:pt x="56" y="242"/>
                    </a:lnTo>
                    <a:lnTo>
                      <a:pt x="56" y="242"/>
                    </a:lnTo>
                    <a:close/>
                    <a:moveTo>
                      <a:pt x="54" y="246"/>
                    </a:moveTo>
                    <a:lnTo>
                      <a:pt x="54" y="244"/>
                    </a:lnTo>
                    <a:lnTo>
                      <a:pt x="54" y="246"/>
                    </a:lnTo>
                    <a:lnTo>
                      <a:pt x="54" y="246"/>
                    </a:lnTo>
                    <a:lnTo>
                      <a:pt x="54" y="246"/>
                    </a:lnTo>
                    <a:close/>
                    <a:moveTo>
                      <a:pt x="52" y="240"/>
                    </a:moveTo>
                    <a:lnTo>
                      <a:pt x="52" y="240"/>
                    </a:lnTo>
                    <a:lnTo>
                      <a:pt x="52" y="242"/>
                    </a:lnTo>
                    <a:lnTo>
                      <a:pt x="52" y="244"/>
                    </a:lnTo>
                    <a:lnTo>
                      <a:pt x="54" y="244"/>
                    </a:lnTo>
                    <a:lnTo>
                      <a:pt x="54" y="242"/>
                    </a:lnTo>
                    <a:lnTo>
                      <a:pt x="52" y="240"/>
                    </a:lnTo>
                    <a:lnTo>
                      <a:pt x="52" y="240"/>
                    </a:lnTo>
                    <a:lnTo>
                      <a:pt x="52" y="240"/>
                    </a:lnTo>
                    <a:close/>
                    <a:moveTo>
                      <a:pt x="106" y="210"/>
                    </a:moveTo>
                    <a:lnTo>
                      <a:pt x="104" y="208"/>
                    </a:lnTo>
                    <a:lnTo>
                      <a:pt x="104" y="206"/>
                    </a:lnTo>
                    <a:lnTo>
                      <a:pt x="106" y="204"/>
                    </a:lnTo>
                    <a:lnTo>
                      <a:pt x="106" y="204"/>
                    </a:lnTo>
                    <a:lnTo>
                      <a:pt x="106" y="206"/>
                    </a:lnTo>
                    <a:lnTo>
                      <a:pt x="106" y="208"/>
                    </a:lnTo>
                    <a:lnTo>
                      <a:pt x="106" y="208"/>
                    </a:lnTo>
                    <a:lnTo>
                      <a:pt x="106" y="210"/>
                    </a:lnTo>
                    <a:lnTo>
                      <a:pt x="106" y="210"/>
                    </a:lnTo>
                    <a:close/>
                    <a:moveTo>
                      <a:pt x="96" y="208"/>
                    </a:moveTo>
                    <a:lnTo>
                      <a:pt x="98" y="206"/>
                    </a:lnTo>
                    <a:lnTo>
                      <a:pt x="100" y="206"/>
                    </a:lnTo>
                    <a:lnTo>
                      <a:pt x="100" y="208"/>
                    </a:lnTo>
                    <a:lnTo>
                      <a:pt x="98" y="208"/>
                    </a:lnTo>
                    <a:lnTo>
                      <a:pt x="96" y="208"/>
                    </a:lnTo>
                    <a:close/>
                    <a:moveTo>
                      <a:pt x="86" y="234"/>
                    </a:moveTo>
                    <a:lnTo>
                      <a:pt x="86" y="234"/>
                    </a:lnTo>
                    <a:lnTo>
                      <a:pt x="86" y="234"/>
                    </a:lnTo>
                    <a:lnTo>
                      <a:pt x="88" y="234"/>
                    </a:lnTo>
                    <a:lnTo>
                      <a:pt x="90" y="234"/>
                    </a:lnTo>
                    <a:lnTo>
                      <a:pt x="90" y="232"/>
                    </a:lnTo>
                    <a:lnTo>
                      <a:pt x="88" y="228"/>
                    </a:lnTo>
                    <a:lnTo>
                      <a:pt x="88" y="228"/>
                    </a:lnTo>
                    <a:lnTo>
                      <a:pt x="90" y="224"/>
                    </a:lnTo>
                    <a:lnTo>
                      <a:pt x="92" y="222"/>
                    </a:lnTo>
                    <a:lnTo>
                      <a:pt x="92" y="220"/>
                    </a:lnTo>
                    <a:lnTo>
                      <a:pt x="96" y="222"/>
                    </a:lnTo>
                    <a:lnTo>
                      <a:pt x="100" y="222"/>
                    </a:lnTo>
                    <a:lnTo>
                      <a:pt x="100" y="224"/>
                    </a:lnTo>
                    <a:lnTo>
                      <a:pt x="102" y="224"/>
                    </a:lnTo>
                    <a:lnTo>
                      <a:pt x="104" y="220"/>
                    </a:lnTo>
                    <a:lnTo>
                      <a:pt x="106" y="218"/>
                    </a:lnTo>
                    <a:lnTo>
                      <a:pt x="106" y="216"/>
                    </a:lnTo>
                    <a:lnTo>
                      <a:pt x="106" y="214"/>
                    </a:lnTo>
                    <a:lnTo>
                      <a:pt x="104" y="214"/>
                    </a:lnTo>
                    <a:lnTo>
                      <a:pt x="102" y="210"/>
                    </a:lnTo>
                    <a:lnTo>
                      <a:pt x="100" y="210"/>
                    </a:lnTo>
                    <a:lnTo>
                      <a:pt x="98" y="210"/>
                    </a:lnTo>
                    <a:lnTo>
                      <a:pt x="96" y="210"/>
                    </a:lnTo>
                    <a:lnTo>
                      <a:pt x="92" y="212"/>
                    </a:lnTo>
                    <a:lnTo>
                      <a:pt x="92" y="214"/>
                    </a:lnTo>
                    <a:lnTo>
                      <a:pt x="92" y="214"/>
                    </a:lnTo>
                    <a:lnTo>
                      <a:pt x="88" y="216"/>
                    </a:lnTo>
                    <a:lnTo>
                      <a:pt x="86" y="216"/>
                    </a:lnTo>
                    <a:lnTo>
                      <a:pt x="86" y="216"/>
                    </a:lnTo>
                    <a:lnTo>
                      <a:pt x="84" y="214"/>
                    </a:lnTo>
                    <a:lnTo>
                      <a:pt x="84" y="214"/>
                    </a:lnTo>
                    <a:lnTo>
                      <a:pt x="80" y="218"/>
                    </a:lnTo>
                    <a:lnTo>
                      <a:pt x="80" y="220"/>
                    </a:lnTo>
                    <a:lnTo>
                      <a:pt x="78" y="222"/>
                    </a:lnTo>
                    <a:lnTo>
                      <a:pt x="78" y="224"/>
                    </a:lnTo>
                    <a:lnTo>
                      <a:pt x="80" y="224"/>
                    </a:lnTo>
                    <a:lnTo>
                      <a:pt x="82" y="226"/>
                    </a:lnTo>
                    <a:lnTo>
                      <a:pt x="80" y="228"/>
                    </a:lnTo>
                    <a:lnTo>
                      <a:pt x="80" y="228"/>
                    </a:lnTo>
                    <a:lnTo>
                      <a:pt x="82" y="232"/>
                    </a:lnTo>
                    <a:lnTo>
                      <a:pt x="86" y="232"/>
                    </a:lnTo>
                    <a:lnTo>
                      <a:pt x="86" y="234"/>
                    </a:lnTo>
                    <a:close/>
                    <a:moveTo>
                      <a:pt x="70" y="276"/>
                    </a:moveTo>
                    <a:lnTo>
                      <a:pt x="68" y="274"/>
                    </a:lnTo>
                    <a:lnTo>
                      <a:pt x="66" y="274"/>
                    </a:lnTo>
                    <a:lnTo>
                      <a:pt x="66" y="276"/>
                    </a:lnTo>
                    <a:lnTo>
                      <a:pt x="66" y="278"/>
                    </a:lnTo>
                    <a:lnTo>
                      <a:pt x="70" y="278"/>
                    </a:lnTo>
                    <a:lnTo>
                      <a:pt x="70" y="278"/>
                    </a:lnTo>
                    <a:lnTo>
                      <a:pt x="70" y="276"/>
                    </a:lnTo>
                    <a:close/>
                    <a:moveTo>
                      <a:pt x="72" y="272"/>
                    </a:moveTo>
                    <a:lnTo>
                      <a:pt x="72" y="268"/>
                    </a:lnTo>
                    <a:lnTo>
                      <a:pt x="72" y="266"/>
                    </a:lnTo>
                    <a:lnTo>
                      <a:pt x="72" y="268"/>
                    </a:lnTo>
                    <a:lnTo>
                      <a:pt x="72" y="270"/>
                    </a:lnTo>
                    <a:lnTo>
                      <a:pt x="72" y="272"/>
                    </a:lnTo>
                    <a:lnTo>
                      <a:pt x="72" y="272"/>
                    </a:lnTo>
                    <a:close/>
                    <a:moveTo>
                      <a:pt x="66" y="266"/>
                    </a:moveTo>
                    <a:lnTo>
                      <a:pt x="70" y="264"/>
                    </a:lnTo>
                    <a:lnTo>
                      <a:pt x="72" y="260"/>
                    </a:lnTo>
                    <a:lnTo>
                      <a:pt x="70" y="258"/>
                    </a:lnTo>
                    <a:lnTo>
                      <a:pt x="70" y="256"/>
                    </a:lnTo>
                    <a:lnTo>
                      <a:pt x="70" y="256"/>
                    </a:lnTo>
                    <a:lnTo>
                      <a:pt x="72" y="256"/>
                    </a:lnTo>
                    <a:lnTo>
                      <a:pt x="74" y="258"/>
                    </a:lnTo>
                    <a:lnTo>
                      <a:pt x="74" y="256"/>
                    </a:lnTo>
                    <a:lnTo>
                      <a:pt x="74" y="252"/>
                    </a:lnTo>
                    <a:lnTo>
                      <a:pt x="72" y="250"/>
                    </a:lnTo>
                    <a:lnTo>
                      <a:pt x="74" y="242"/>
                    </a:lnTo>
                    <a:lnTo>
                      <a:pt x="72" y="238"/>
                    </a:lnTo>
                    <a:lnTo>
                      <a:pt x="74" y="236"/>
                    </a:lnTo>
                    <a:lnTo>
                      <a:pt x="76" y="234"/>
                    </a:lnTo>
                    <a:lnTo>
                      <a:pt x="76" y="232"/>
                    </a:lnTo>
                    <a:lnTo>
                      <a:pt x="74" y="232"/>
                    </a:lnTo>
                    <a:lnTo>
                      <a:pt x="74" y="230"/>
                    </a:lnTo>
                    <a:lnTo>
                      <a:pt x="74" y="230"/>
                    </a:lnTo>
                    <a:lnTo>
                      <a:pt x="74" y="228"/>
                    </a:lnTo>
                    <a:lnTo>
                      <a:pt x="70" y="228"/>
                    </a:lnTo>
                    <a:lnTo>
                      <a:pt x="70" y="228"/>
                    </a:lnTo>
                    <a:lnTo>
                      <a:pt x="72" y="226"/>
                    </a:lnTo>
                    <a:lnTo>
                      <a:pt x="72" y="224"/>
                    </a:lnTo>
                    <a:lnTo>
                      <a:pt x="72" y="222"/>
                    </a:lnTo>
                    <a:lnTo>
                      <a:pt x="70" y="220"/>
                    </a:lnTo>
                    <a:lnTo>
                      <a:pt x="68" y="220"/>
                    </a:lnTo>
                    <a:lnTo>
                      <a:pt x="68" y="222"/>
                    </a:lnTo>
                    <a:lnTo>
                      <a:pt x="66" y="222"/>
                    </a:lnTo>
                    <a:lnTo>
                      <a:pt x="64" y="222"/>
                    </a:lnTo>
                    <a:lnTo>
                      <a:pt x="62" y="220"/>
                    </a:lnTo>
                    <a:lnTo>
                      <a:pt x="62" y="218"/>
                    </a:lnTo>
                    <a:lnTo>
                      <a:pt x="66" y="216"/>
                    </a:lnTo>
                    <a:lnTo>
                      <a:pt x="70" y="214"/>
                    </a:lnTo>
                    <a:lnTo>
                      <a:pt x="72" y="216"/>
                    </a:lnTo>
                    <a:lnTo>
                      <a:pt x="74" y="218"/>
                    </a:lnTo>
                    <a:lnTo>
                      <a:pt x="76" y="216"/>
                    </a:lnTo>
                    <a:lnTo>
                      <a:pt x="76" y="214"/>
                    </a:lnTo>
                    <a:lnTo>
                      <a:pt x="76" y="212"/>
                    </a:lnTo>
                    <a:lnTo>
                      <a:pt x="74" y="210"/>
                    </a:lnTo>
                    <a:lnTo>
                      <a:pt x="76" y="208"/>
                    </a:lnTo>
                    <a:lnTo>
                      <a:pt x="78" y="208"/>
                    </a:lnTo>
                    <a:lnTo>
                      <a:pt x="78" y="210"/>
                    </a:lnTo>
                    <a:lnTo>
                      <a:pt x="80" y="210"/>
                    </a:lnTo>
                    <a:lnTo>
                      <a:pt x="82" y="210"/>
                    </a:lnTo>
                    <a:lnTo>
                      <a:pt x="86" y="208"/>
                    </a:lnTo>
                    <a:lnTo>
                      <a:pt x="90" y="208"/>
                    </a:lnTo>
                    <a:lnTo>
                      <a:pt x="92" y="208"/>
                    </a:lnTo>
                    <a:lnTo>
                      <a:pt x="92" y="208"/>
                    </a:lnTo>
                    <a:lnTo>
                      <a:pt x="94" y="208"/>
                    </a:lnTo>
                    <a:lnTo>
                      <a:pt x="94" y="206"/>
                    </a:lnTo>
                    <a:lnTo>
                      <a:pt x="98" y="204"/>
                    </a:lnTo>
                    <a:lnTo>
                      <a:pt x="98" y="204"/>
                    </a:lnTo>
                    <a:lnTo>
                      <a:pt x="100" y="202"/>
                    </a:lnTo>
                    <a:lnTo>
                      <a:pt x="104" y="200"/>
                    </a:lnTo>
                    <a:lnTo>
                      <a:pt x="106" y="202"/>
                    </a:lnTo>
                    <a:lnTo>
                      <a:pt x="110" y="200"/>
                    </a:lnTo>
                    <a:lnTo>
                      <a:pt x="110" y="202"/>
                    </a:lnTo>
                    <a:lnTo>
                      <a:pt x="110" y="204"/>
                    </a:lnTo>
                    <a:lnTo>
                      <a:pt x="108" y="206"/>
                    </a:lnTo>
                    <a:lnTo>
                      <a:pt x="108" y="208"/>
                    </a:lnTo>
                    <a:lnTo>
                      <a:pt x="110" y="208"/>
                    </a:lnTo>
                    <a:lnTo>
                      <a:pt x="110" y="210"/>
                    </a:lnTo>
                    <a:lnTo>
                      <a:pt x="110" y="214"/>
                    </a:lnTo>
                    <a:lnTo>
                      <a:pt x="110" y="214"/>
                    </a:lnTo>
                    <a:lnTo>
                      <a:pt x="110" y="216"/>
                    </a:lnTo>
                    <a:lnTo>
                      <a:pt x="112" y="218"/>
                    </a:lnTo>
                    <a:lnTo>
                      <a:pt x="116" y="220"/>
                    </a:lnTo>
                    <a:lnTo>
                      <a:pt x="118" y="222"/>
                    </a:lnTo>
                    <a:lnTo>
                      <a:pt x="120" y="220"/>
                    </a:lnTo>
                    <a:lnTo>
                      <a:pt x="122" y="216"/>
                    </a:lnTo>
                    <a:lnTo>
                      <a:pt x="122" y="214"/>
                    </a:lnTo>
                    <a:lnTo>
                      <a:pt x="124" y="214"/>
                    </a:lnTo>
                    <a:lnTo>
                      <a:pt x="124" y="212"/>
                    </a:lnTo>
                    <a:lnTo>
                      <a:pt x="124" y="210"/>
                    </a:lnTo>
                    <a:lnTo>
                      <a:pt x="126" y="208"/>
                    </a:lnTo>
                    <a:lnTo>
                      <a:pt x="128" y="208"/>
                    </a:lnTo>
                    <a:lnTo>
                      <a:pt x="128" y="208"/>
                    </a:lnTo>
                    <a:lnTo>
                      <a:pt x="130" y="206"/>
                    </a:lnTo>
                    <a:lnTo>
                      <a:pt x="128" y="206"/>
                    </a:lnTo>
                    <a:lnTo>
                      <a:pt x="128" y="202"/>
                    </a:lnTo>
                    <a:lnTo>
                      <a:pt x="124" y="202"/>
                    </a:lnTo>
                    <a:lnTo>
                      <a:pt x="124" y="200"/>
                    </a:lnTo>
                    <a:lnTo>
                      <a:pt x="124" y="196"/>
                    </a:lnTo>
                    <a:lnTo>
                      <a:pt x="126" y="196"/>
                    </a:lnTo>
                    <a:lnTo>
                      <a:pt x="128" y="194"/>
                    </a:lnTo>
                    <a:lnTo>
                      <a:pt x="126" y="196"/>
                    </a:lnTo>
                    <a:lnTo>
                      <a:pt x="126" y="198"/>
                    </a:lnTo>
                    <a:lnTo>
                      <a:pt x="128" y="200"/>
                    </a:lnTo>
                    <a:lnTo>
                      <a:pt x="128" y="198"/>
                    </a:lnTo>
                    <a:lnTo>
                      <a:pt x="130" y="198"/>
                    </a:lnTo>
                    <a:lnTo>
                      <a:pt x="130" y="198"/>
                    </a:lnTo>
                    <a:lnTo>
                      <a:pt x="132" y="200"/>
                    </a:lnTo>
                    <a:lnTo>
                      <a:pt x="134" y="198"/>
                    </a:lnTo>
                    <a:lnTo>
                      <a:pt x="134" y="200"/>
                    </a:lnTo>
                    <a:lnTo>
                      <a:pt x="134" y="200"/>
                    </a:lnTo>
                    <a:lnTo>
                      <a:pt x="132" y="200"/>
                    </a:lnTo>
                    <a:lnTo>
                      <a:pt x="132" y="202"/>
                    </a:lnTo>
                    <a:lnTo>
                      <a:pt x="132" y="202"/>
                    </a:lnTo>
                    <a:lnTo>
                      <a:pt x="134" y="202"/>
                    </a:lnTo>
                    <a:lnTo>
                      <a:pt x="136" y="200"/>
                    </a:lnTo>
                    <a:lnTo>
                      <a:pt x="144" y="200"/>
                    </a:lnTo>
                    <a:lnTo>
                      <a:pt x="146" y="200"/>
                    </a:lnTo>
                    <a:lnTo>
                      <a:pt x="146" y="200"/>
                    </a:lnTo>
                    <a:lnTo>
                      <a:pt x="144" y="196"/>
                    </a:lnTo>
                    <a:lnTo>
                      <a:pt x="146" y="194"/>
                    </a:lnTo>
                    <a:lnTo>
                      <a:pt x="148" y="192"/>
                    </a:lnTo>
                    <a:lnTo>
                      <a:pt x="150" y="192"/>
                    </a:lnTo>
                    <a:lnTo>
                      <a:pt x="150" y="194"/>
                    </a:lnTo>
                    <a:lnTo>
                      <a:pt x="150" y="198"/>
                    </a:lnTo>
                    <a:lnTo>
                      <a:pt x="150" y="200"/>
                    </a:lnTo>
                    <a:lnTo>
                      <a:pt x="152" y="200"/>
                    </a:lnTo>
                    <a:lnTo>
                      <a:pt x="154" y="196"/>
                    </a:lnTo>
                    <a:lnTo>
                      <a:pt x="154" y="192"/>
                    </a:lnTo>
                    <a:lnTo>
                      <a:pt x="154" y="190"/>
                    </a:lnTo>
                    <a:lnTo>
                      <a:pt x="156" y="188"/>
                    </a:lnTo>
                    <a:lnTo>
                      <a:pt x="158" y="188"/>
                    </a:lnTo>
                    <a:lnTo>
                      <a:pt x="160" y="186"/>
                    </a:lnTo>
                    <a:lnTo>
                      <a:pt x="158" y="184"/>
                    </a:lnTo>
                    <a:lnTo>
                      <a:pt x="158" y="182"/>
                    </a:lnTo>
                    <a:lnTo>
                      <a:pt x="160" y="180"/>
                    </a:lnTo>
                    <a:lnTo>
                      <a:pt x="162" y="180"/>
                    </a:lnTo>
                    <a:lnTo>
                      <a:pt x="162" y="182"/>
                    </a:lnTo>
                    <a:lnTo>
                      <a:pt x="162" y="184"/>
                    </a:lnTo>
                    <a:lnTo>
                      <a:pt x="162" y="188"/>
                    </a:lnTo>
                    <a:lnTo>
                      <a:pt x="162" y="194"/>
                    </a:lnTo>
                    <a:lnTo>
                      <a:pt x="162" y="194"/>
                    </a:lnTo>
                    <a:lnTo>
                      <a:pt x="164" y="194"/>
                    </a:lnTo>
                    <a:lnTo>
                      <a:pt x="166" y="192"/>
                    </a:lnTo>
                    <a:lnTo>
                      <a:pt x="168" y="192"/>
                    </a:lnTo>
                    <a:lnTo>
                      <a:pt x="170" y="188"/>
                    </a:lnTo>
                    <a:lnTo>
                      <a:pt x="170" y="186"/>
                    </a:lnTo>
                    <a:lnTo>
                      <a:pt x="170" y="184"/>
                    </a:lnTo>
                    <a:lnTo>
                      <a:pt x="174" y="182"/>
                    </a:lnTo>
                    <a:lnTo>
                      <a:pt x="172" y="180"/>
                    </a:lnTo>
                    <a:lnTo>
                      <a:pt x="172" y="178"/>
                    </a:lnTo>
                    <a:lnTo>
                      <a:pt x="168" y="174"/>
                    </a:lnTo>
                    <a:lnTo>
                      <a:pt x="168" y="172"/>
                    </a:lnTo>
                    <a:lnTo>
                      <a:pt x="166" y="166"/>
                    </a:lnTo>
                    <a:lnTo>
                      <a:pt x="168" y="160"/>
                    </a:lnTo>
                    <a:lnTo>
                      <a:pt x="168" y="154"/>
                    </a:lnTo>
                    <a:lnTo>
                      <a:pt x="166" y="146"/>
                    </a:lnTo>
                    <a:lnTo>
                      <a:pt x="162" y="142"/>
                    </a:lnTo>
                    <a:lnTo>
                      <a:pt x="162" y="138"/>
                    </a:lnTo>
                    <a:lnTo>
                      <a:pt x="162" y="134"/>
                    </a:lnTo>
                    <a:lnTo>
                      <a:pt x="168" y="132"/>
                    </a:lnTo>
                    <a:lnTo>
                      <a:pt x="170" y="132"/>
                    </a:lnTo>
                    <a:lnTo>
                      <a:pt x="170" y="134"/>
                    </a:lnTo>
                    <a:lnTo>
                      <a:pt x="170" y="134"/>
                    </a:lnTo>
                    <a:lnTo>
                      <a:pt x="170" y="130"/>
                    </a:lnTo>
                    <a:lnTo>
                      <a:pt x="170" y="128"/>
                    </a:lnTo>
                    <a:lnTo>
                      <a:pt x="168" y="128"/>
                    </a:lnTo>
                    <a:lnTo>
                      <a:pt x="168" y="124"/>
                    </a:lnTo>
                    <a:lnTo>
                      <a:pt x="168" y="124"/>
                    </a:lnTo>
                    <a:lnTo>
                      <a:pt x="168" y="122"/>
                    </a:lnTo>
                    <a:lnTo>
                      <a:pt x="170" y="120"/>
                    </a:lnTo>
                    <a:lnTo>
                      <a:pt x="170" y="120"/>
                    </a:lnTo>
                    <a:lnTo>
                      <a:pt x="170" y="118"/>
                    </a:lnTo>
                    <a:lnTo>
                      <a:pt x="168" y="118"/>
                    </a:lnTo>
                    <a:lnTo>
                      <a:pt x="168" y="114"/>
                    </a:lnTo>
                    <a:lnTo>
                      <a:pt x="170" y="112"/>
                    </a:lnTo>
                    <a:lnTo>
                      <a:pt x="168" y="110"/>
                    </a:lnTo>
                    <a:lnTo>
                      <a:pt x="168" y="106"/>
                    </a:lnTo>
                    <a:lnTo>
                      <a:pt x="164" y="102"/>
                    </a:lnTo>
                    <a:lnTo>
                      <a:pt x="164" y="102"/>
                    </a:lnTo>
                    <a:lnTo>
                      <a:pt x="162" y="102"/>
                    </a:lnTo>
                    <a:lnTo>
                      <a:pt x="162" y="96"/>
                    </a:lnTo>
                    <a:lnTo>
                      <a:pt x="160" y="94"/>
                    </a:lnTo>
                    <a:lnTo>
                      <a:pt x="156" y="88"/>
                    </a:lnTo>
                    <a:lnTo>
                      <a:pt x="154" y="86"/>
                    </a:lnTo>
                    <a:lnTo>
                      <a:pt x="152" y="82"/>
                    </a:lnTo>
                    <a:lnTo>
                      <a:pt x="152" y="78"/>
                    </a:lnTo>
                    <a:lnTo>
                      <a:pt x="152" y="76"/>
                    </a:lnTo>
                    <a:lnTo>
                      <a:pt x="150" y="78"/>
                    </a:lnTo>
                    <a:lnTo>
                      <a:pt x="150" y="78"/>
                    </a:lnTo>
                    <a:lnTo>
                      <a:pt x="150" y="76"/>
                    </a:lnTo>
                    <a:lnTo>
                      <a:pt x="148" y="76"/>
                    </a:lnTo>
                    <a:lnTo>
                      <a:pt x="146" y="76"/>
                    </a:lnTo>
                    <a:lnTo>
                      <a:pt x="146" y="76"/>
                    </a:lnTo>
                    <a:lnTo>
                      <a:pt x="144" y="80"/>
                    </a:lnTo>
                    <a:lnTo>
                      <a:pt x="144" y="82"/>
                    </a:lnTo>
                    <a:lnTo>
                      <a:pt x="146" y="82"/>
                    </a:lnTo>
                    <a:lnTo>
                      <a:pt x="148" y="82"/>
                    </a:lnTo>
                    <a:lnTo>
                      <a:pt x="150" y="80"/>
                    </a:lnTo>
                    <a:lnTo>
                      <a:pt x="152" y="82"/>
                    </a:lnTo>
                    <a:lnTo>
                      <a:pt x="150" y="86"/>
                    </a:lnTo>
                    <a:lnTo>
                      <a:pt x="148" y="86"/>
                    </a:lnTo>
                    <a:lnTo>
                      <a:pt x="148" y="84"/>
                    </a:lnTo>
                    <a:lnTo>
                      <a:pt x="146" y="84"/>
                    </a:lnTo>
                    <a:lnTo>
                      <a:pt x="148" y="88"/>
                    </a:lnTo>
                    <a:lnTo>
                      <a:pt x="146" y="90"/>
                    </a:lnTo>
                    <a:lnTo>
                      <a:pt x="144" y="88"/>
                    </a:lnTo>
                    <a:lnTo>
                      <a:pt x="144" y="86"/>
                    </a:lnTo>
                    <a:lnTo>
                      <a:pt x="144" y="84"/>
                    </a:lnTo>
                    <a:lnTo>
                      <a:pt x="142" y="82"/>
                    </a:lnTo>
                    <a:lnTo>
                      <a:pt x="142" y="82"/>
                    </a:lnTo>
                    <a:lnTo>
                      <a:pt x="140" y="82"/>
                    </a:lnTo>
                    <a:lnTo>
                      <a:pt x="140" y="84"/>
                    </a:lnTo>
                    <a:lnTo>
                      <a:pt x="140" y="88"/>
                    </a:lnTo>
                    <a:lnTo>
                      <a:pt x="140" y="90"/>
                    </a:lnTo>
                    <a:lnTo>
                      <a:pt x="140" y="90"/>
                    </a:lnTo>
                    <a:lnTo>
                      <a:pt x="138" y="92"/>
                    </a:lnTo>
                    <a:lnTo>
                      <a:pt x="138" y="94"/>
                    </a:lnTo>
                    <a:lnTo>
                      <a:pt x="142" y="98"/>
                    </a:lnTo>
                    <a:lnTo>
                      <a:pt x="142" y="100"/>
                    </a:lnTo>
                    <a:lnTo>
                      <a:pt x="142" y="102"/>
                    </a:lnTo>
                    <a:lnTo>
                      <a:pt x="140" y="104"/>
                    </a:lnTo>
                    <a:lnTo>
                      <a:pt x="138" y="104"/>
                    </a:lnTo>
                    <a:lnTo>
                      <a:pt x="136" y="104"/>
                    </a:lnTo>
                    <a:lnTo>
                      <a:pt x="138" y="106"/>
                    </a:lnTo>
                    <a:lnTo>
                      <a:pt x="140" y="106"/>
                    </a:lnTo>
                    <a:lnTo>
                      <a:pt x="142" y="104"/>
                    </a:lnTo>
                    <a:lnTo>
                      <a:pt x="144" y="110"/>
                    </a:lnTo>
                    <a:lnTo>
                      <a:pt x="146" y="116"/>
                    </a:lnTo>
                    <a:lnTo>
                      <a:pt x="144" y="120"/>
                    </a:lnTo>
                    <a:lnTo>
                      <a:pt x="146" y="124"/>
                    </a:lnTo>
                    <a:lnTo>
                      <a:pt x="142" y="134"/>
                    </a:lnTo>
                    <a:lnTo>
                      <a:pt x="144" y="138"/>
                    </a:lnTo>
                    <a:lnTo>
                      <a:pt x="142" y="140"/>
                    </a:lnTo>
                    <a:lnTo>
                      <a:pt x="140" y="142"/>
                    </a:lnTo>
                    <a:lnTo>
                      <a:pt x="138" y="146"/>
                    </a:lnTo>
                    <a:lnTo>
                      <a:pt x="138" y="150"/>
                    </a:lnTo>
                    <a:lnTo>
                      <a:pt x="136" y="152"/>
                    </a:lnTo>
                    <a:lnTo>
                      <a:pt x="136" y="154"/>
                    </a:lnTo>
                    <a:lnTo>
                      <a:pt x="134" y="158"/>
                    </a:lnTo>
                    <a:lnTo>
                      <a:pt x="128" y="162"/>
                    </a:lnTo>
                    <a:lnTo>
                      <a:pt x="126" y="162"/>
                    </a:lnTo>
                    <a:lnTo>
                      <a:pt x="124" y="164"/>
                    </a:lnTo>
                    <a:lnTo>
                      <a:pt x="120" y="162"/>
                    </a:lnTo>
                    <a:lnTo>
                      <a:pt x="118" y="160"/>
                    </a:lnTo>
                    <a:lnTo>
                      <a:pt x="118" y="158"/>
                    </a:lnTo>
                    <a:lnTo>
                      <a:pt x="120" y="156"/>
                    </a:lnTo>
                    <a:lnTo>
                      <a:pt x="120" y="154"/>
                    </a:lnTo>
                    <a:lnTo>
                      <a:pt x="120" y="154"/>
                    </a:lnTo>
                    <a:lnTo>
                      <a:pt x="122" y="152"/>
                    </a:lnTo>
                    <a:lnTo>
                      <a:pt x="122" y="152"/>
                    </a:lnTo>
                    <a:lnTo>
                      <a:pt x="120" y="152"/>
                    </a:lnTo>
                    <a:lnTo>
                      <a:pt x="118" y="154"/>
                    </a:lnTo>
                    <a:lnTo>
                      <a:pt x="114" y="154"/>
                    </a:lnTo>
                    <a:lnTo>
                      <a:pt x="114" y="158"/>
                    </a:lnTo>
                    <a:lnTo>
                      <a:pt x="116" y="160"/>
                    </a:lnTo>
                    <a:lnTo>
                      <a:pt x="116" y="166"/>
                    </a:lnTo>
                    <a:lnTo>
                      <a:pt x="116" y="168"/>
                    </a:lnTo>
                    <a:lnTo>
                      <a:pt x="114" y="172"/>
                    </a:lnTo>
                    <a:lnTo>
                      <a:pt x="114" y="174"/>
                    </a:lnTo>
                    <a:lnTo>
                      <a:pt x="112" y="174"/>
                    </a:lnTo>
                    <a:lnTo>
                      <a:pt x="112" y="178"/>
                    </a:lnTo>
                    <a:lnTo>
                      <a:pt x="112" y="180"/>
                    </a:lnTo>
                    <a:lnTo>
                      <a:pt x="114" y="182"/>
                    </a:lnTo>
                    <a:lnTo>
                      <a:pt x="112" y="182"/>
                    </a:lnTo>
                    <a:lnTo>
                      <a:pt x="112" y="184"/>
                    </a:lnTo>
                    <a:lnTo>
                      <a:pt x="112" y="184"/>
                    </a:lnTo>
                    <a:lnTo>
                      <a:pt x="110" y="184"/>
                    </a:lnTo>
                    <a:lnTo>
                      <a:pt x="112" y="186"/>
                    </a:lnTo>
                    <a:lnTo>
                      <a:pt x="110" y="186"/>
                    </a:lnTo>
                    <a:lnTo>
                      <a:pt x="108" y="186"/>
                    </a:lnTo>
                    <a:lnTo>
                      <a:pt x="106" y="188"/>
                    </a:lnTo>
                    <a:lnTo>
                      <a:pt x="106" y="186"/>
                    </a:lnTo>
                    <a:lnTo>
                      <a:pt x="106" y="184"/>
                    </a:lnTo>
                    <a:lnTo>
                      <a:pt x="104" y="184"/>
                    </a:lnTo>
                    <a:lnTo>
                      <a:pt x="102" y="184"/>
                    </a:lnTo>
                    <a:lnTo>
                      <a:pt x="102" y="186"/>
                    </a:lnTo>
                    <a:lnTo>
                      <a:pt x="100" y="184"/>
                    </a:lnTo>
                    <a:lnTo>
                      <a:pt x="96" y="186"/>
                    </a:lnTo>
                    <a:lnTo>
                      <a:pt x="92" y="188"/>
                    </a:lnTo>
                    <a:lnTo>
                      <a:pt x="90" y="188"/>
                    </a:lnTo>
                    <a:lnTo>
                      <a:pt x="86" y="188"/>
                    </a:lnTo>
                    <a:lnTo>
                      <a:pt x="84" y="190"/>
                    </a:lnTo>
                    <a:lnTo>
                      <a:pt x="82" y="188"/>
                    </a:lnTo>
                    <a:lnTo>
                      <a:pt x="80" y="188"/>
                    </a:lnTo>
                    <a:lnTo>
                      <a:pt x="76" y="192"/>
                    </a:lnTo>
                    <a:lnTo>
                      <a:pt x="74" y="194"/>
                    </a:lnTo>
                    <a:lnTo>
                      <a:pt x="72" y="196"/>
                    </a:lnTo>
                    <a:lnTo>
                      <a:pt x="72" y="198"/>
                    </a:lnTo>
                    <a:lnTo>
                      <a:pt x="68" y="202"/>
                    </a:lnTo>
                    <a:lnTo>
                      <a:pt x="66" y="202"/>
                    </a:lnTo>
                    <a:lnTo>
                      <a:pt x="66" y="206"/>
                    </a:lnTo>
                    <a:lnTo>
                      <a:pt x="64" y="206"/>
                    </a:lnTo>
                    <a:lnTo>
                      <a:pt x="62" y="208"/>
                    </a:lnTo>
                    <a:lnTo>
                      <a:pt x="60" y="210"/>
                    </a:lnTo>
                    <a:lnTo>
                      <a:pt x="58" y="210"/>
                    </a:lnTo>
                    <a:lnTo>
                      <a:pt x="58" y="214"/>
                    </a:lnTo>
                    <a:lnTo>
                      <a:pt x="60" y="216"/>
                    </a:lnTo>
                    <a:lnTo>
                      <a:pt x="60" y="216"/>
                    </a:lnTo>
                    <a:lnTo>
                      <a:pt x="60" y="218"/>
                    </a:lnTo>
                    <a:lnTo>
                      <a:pt x="58" y="218"/>
                    </a:lnTo>
                    <a:lnTo>
                      <a:pt x="56" y="220"/>
                    </a:lnTo>
                    <a:lnTo>
                      <a:pt x="54" y="222"/>
                    </a:lnTo>
                    <a:lnTo>
                      <a:pt x="52" y="222"/>
                    </a:lnTo>
                    <a:lnTo>
                      <a:pt x="52" y="226"/>
                    </a:lnTo>
                    <a:lnTo>
                      <a:pt x="50" y="228"/>
                    </a:lnTo>
                    <a:lnTo>
                      <a:pt x="48" y="228"/>
                    </a:lnTo>
                    <a:lnTo>
                      <a:pt x="46" y="228"/>
                    </a:lnTo>
                    <a:lnTo>
                      <a:pt x="46" y="228"/>
                    </a:lnTo>
                    <a:lnTo>
                      <a:pt x="48" y="228"/>
                    </a:lnTo>
                    <a:lnTo>
                      <a:pt x="48" y="230"/>
                    </a:lnTo>
                    <a:lnTo>
                      <a:pt x="50" y="234"/>
                    </a:lnTo>
                    <a:lnTo>
                      <a:pt x="50" y="234"/>
                    </a:lnTo>
                    <a:lnTo>
                      <a:pt x="48" y="232"/>
                    </a:lnTo>
                    <a:lnTo>
                      <a:pt x="48" y="232"/>
                    </a:lnTo>
                    <a:lnTo>
                      <a:pt x="46" y="234"/>
                    </a:lnTo>
                    <a:lnTo>
                      <a:pt x="48" y="236"/>
                    </a:lnTo>
                    <a:lnTo>
                      <a:pt x="50" y="236"/>
                    </a:lnTo>
                    <a:lnTo>
                      <a:pt x="50" y="238"/>
                    </a:lnTo>
                    <a:lnTo>
                      <a:pt x="48" y="240"/>
                    </a:lnTo>
                    <a:lnTo>
                      <a:pt x="50" y="238"/>
                    </a:lnTo>
                    <a:lnTo>
                      <a:pt x="50" y="236"/>
                    </a:lnTo>
                    <a:lnTo>
                      <a:pt x="52" y="236"/>
                    </a:lnTo>
                    <a:lnTo>
                      <a:pt x="54" y="236"/>
                    </a:lnTo>
                    <a:lnTo>
                      <a:pt x="52" y="238"/>
                    </a:lnTo>
                    <a:lnTo>
                      <a:pt x="54" y="238"/>
                    </a:lnTo>
                    <a:lnTo>
                      <a:pt x="56" y="238"/>
                    </a:lnTo>
                    <a:lnTo>
                      <a:pt x="56" y="236"/>
                    </a:lnTo>
                    <a:lnTo>
                      <a:pt x="54" y="234"/>
                    </a:lnTo>
                    <a:lnTo>
                      <a:pt x="52" y="236"/>
                    </a:lnTo>
                    <a:lnTo>
                      <a:pt x="52" y="234"/>
                    </a:lnTo>
                    <a:lnTo>
                      <a:pt x="52" y="232"/>
                    </a:lnTo>
                    <a:lnTo>
                      <a:pt x="52" y="230"/>
                    </a:lnTo>
                    <a:lnTo>
                      <a:pt x="52" y="230"/>
                    </a:lnTo>
                    <a:lnTo>
                      <a:pt x="56" y="230"/>
                    </a:lnTo>
                    <a:lnTo>
                      <a:pt x="58" y="234"/>
                    </a:lnTo>
                    <a:lnTo>
                      <a:pt x="58" y="236"/>
                    </a:lnTo>
                    <a:lnTo>
                      <a:pt x="58" y="238"/>
                    </a:lnTo>
                    <a:lnTo>
                      <a:pt x="58" y="242"/>
                    </a:lnTo>
                    <a:lnTo>
                      <a:pt x="58" y="246"/>
                    </a:lnTo>
                    <a:lnTo>
                      <a:pt x="54" y="246"/>
                    </a:lnTo>
                    <a:lnTo>
                      <a:pt x="56" y="248"/>
                    </a:lnTo>
                    <a:lnTo>
                      <a:pt x="58" y="250"/>
                    </a:lnTo>
                    <a:lnTo>
                      <a:pt x="58" y="256"/>
                    </a:lnTo>
                    <a:lnTo>
                      <a:pt x="60" y="258"/>
                    </a:lnTo>
                    <a:lnTo>
                      <a:pt x="60" y="260"/>
                    </a:lnTo>
                    <a:lnTo>
                      <a:pt x="58" y="260"/>
                    </a:lnTo>
                    <a:lnTo>
                      <a:pt x="60" y="264"/>
                    </a:lnTo>
                    <a:lnTo>
                      <a:pt x="62" y="262"/>
                    </a:lnTo>
                    <a:lnTo>
                      <a:pt x="64" y="264"/>
                    </a:lnTo>
                    <a:lnTo>
                      <a:pt x="66" y="262"/>
                    </a:lnTo>
                    <a:lnTo>
                      <a:pt x="66" y="262"/>
                    </a:lnTo>
                    <a:lnTo>
                      <a:pt x="64" y="258"/>
                    </a:lnTo>
                    <a:lnTo>
                      <a:pt x="64" y="254"/>
                    </a:lnTo>
                    <a:lnTo>
                      <a:pt x="64" y="254"/>
                    </a:lnTo>
                    <a:lnTo>
                      <a:pt x="66" y="254"/>
                    </a:lnTo>
                    <a:lnTo>
                      <a:pt x="66" y="256"/>
                    </a:lnTo>
                    <a:lnTo>
                      <a:pt x="66" y="256"/>
                    </a:lnTo>
                    <a:lnTo>
                      <a:pt x="66" y="258"/>
                    </a:lnTo>
                    <a:lnTo>
                      <a:pt x="68" y="262"/>
                    </a:lnTo>
                    <a:lnTo>
                      <a:pt x="66" y="264"/>
                    </a:lnTo>
                    <a:lnTo>
                      <a:pt x="66" y="26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2" name="Jammu &amp; Kashmir">
                <a:extLst>
                  <a:ext uri="{FF2B5EF4-FFF2-40B4-BE49-F238E27FC236}">
                    <a16:creationId xmlns:a16="http://schemas.microsoft.com/office/drawing/2014/main" id="{6287075C-14D3-461F-A88E-7B4F0AF736D3}"/>
                  </a:ext>
                </a:extLst>
              </p:cNvPr>
              <p:cNvSpPr>
                <a:spLocks/>
              </p:cNvSpPr>
              <p:nvPr/>
            </p:nvSpPr>
            <p:spPr bwMode="auto">
              <a:xfrm>
                <a:off x="7562017" y="3468363"/>
                <a:ext cx="172247" cy="141626"/>
              </a:xfrm>
              <a:custGeom>
                <a:avLst/>
                <a:gdLst>
                  <a:gd name="T0" fmla="*/ 44 w 90"/>
                  <a:gd name="T1" fmla="*/ 74 h 74"/>
                  <a:gd name="T2" fmla="*/ 52 w 90"/>
                  <a:gd name="T3" fmla="*/ 64 h 74"/>
                  <a:gd name="T4" fmla="*/ 56 w 90"/>
                  <a:gd name="T5" fmla="*/ 62 h 74"/>
                  <a:gd name="T6" fmla="*/ 66 w 90"/>
                  <a:gd name="T7" fmla="*/ 66 h 74"/>
                  <a:gd name="T8" fmla="*/ 74 w 90"/>
                  <a:gd name="T9" fmla="*/ 66 h 74"/>
                  <a:gd name="T10" fmla="*/ 78 w 90"/>
                  <a:gd name="T11" fmla="*/ 68 h 74"/>
                  <a:gd name="T12" fmla="*/ 86 w 90"/>
                  <a:gd name="T13" fmla="*/ 68 h 74"/>
                  <a:gd name="T14" fmla="*/ 88 w 90"/>
                  <a:gd name="T15" fmla="*/ 70 h 74"/>
                  <a:gd name="T16" fmla="*/ 90 w 90"/>
                  <a:gd name="T17" fmla="*/ 62 h 74"/>
                  <a:gd name="T18" fmla="*/ 84 w 90"/>
                  <a:gd name="T19" fmla="*/ 56 h 74"/>
                  <a:gd name="T20" fmla="*/ 82 w 90"/>
                  <a:gd name="T21" fmla="*/ 46 h 74"/>
                  <a:gd name="T22" fmla="*/ 76 w 90"/>
                  <a:gd name="T23" fmla="*/ 40 h 74"/>
                  <a:gd name="T24" fmla="*/ 72 w 90"/>
                  <a:gd name="T25" fmla="*/ 30 h 74"/>
                  <a:gd name="T26" fmla="*/ 62 w 90"/>
                  <a:gd name="T27" fmla="*/ 28 h 74"/>
                  <a:gd name="T28" fmla="*/ 60 w 90"/>
                  <a:gd name="T29" fmla="*/ 24 h 74"/>
                  <a:gd name="T30" fmla="*/ 50 w 90"/>
                  <a:gd name="T31" fmla="*/ 22 h 74"/>
                  <a:gd name="T32" fmla="*/ 46 w 90"/>
                  <a:gd name="T33" fmla="*/ 20 h 74"/>
                  <a:gd name="T34" fmla="*/ 44 w 90"/>
                  <a:gd name="T35" fmla="*/ 14 h 74"/>
                  <a:gd name="T36" fmla="*/ 36 w 90"/>
                  <a:gd name="T37" fmla="*/ 2 h 74"/>
                  <a:gd name="T38" fmla="*/ 34 w 90"/>
                  <a:gd name="T39" fmla="*/ 0 h 74"/>
                  <a:gd name="T40" fmla="*/ 30 w 90"/>
                  <a:gd name="T41" fmla="*/ 2 h 74"/>
                  <a:gd name="T42" fmla="*/ 26 w 90"/>
                  <a:gd name="T43" fmla="*/ 4 h 74"/>
                  <a:gd name="T44" fmla="*/ 22 w 90"/>
                  <a:gd name="T45" fmla="*/ 2 h 74"/>
                  <a:gd name="T46" fmla="*/ 22 w 90"/>
                  <a:gd name="T47" fmla="*/ 2 h 74"/>
                  <a:gd name="T48" fmla="*/ 14 w 90"/>
                  <a:gd name="T49" fmla="*/ 10 h 74"/>
                  <a:gd name="T50" fmla="*/ 6 w 90"/>
                  <a:gd name="T51" fmla="*/ 14 h 74"/>
                  <a:gd name="T52" fmla="*/ 0 w 90"/>
                  <a:gd name="T53" fmla="*/ 22 h 74"/>
                  <a:gd name="T54" fmla="*/ 4 w 90"/>
                  <a:gd name="T55" fmla="*/ 22 h 74"/>
                  <a:gd name="T56" fmla="*/ 10 w 90"/>
                  <a:gd name="T57" fmla="*/ 26 h 74"/>
                  <a:gd name="T58" fmla="*/ 16 w 90"/>
                  <a:gd name="T59" fmla="*/ 30 h 74"/>
                  <a:gd name="T60" fmla="*/ 20 w 90"/>
                  <a:gd name="T61" fmla="*/ 34 h 74"/>
                  <a:gd name="T62" fmla="*/ 16 w 90"/>
                  <a:gd name="T63" fmla="*/ 38 h 74"/>
                  <a:gd name="T64" fmla="*/ 14 w 90"/>
                  <a:gd name="T65" fmla="*/ 42 h 74"/>
                  <a:gd name="T66" fmla="*/ 16 w 90"/>
                  <a:gd name="T67" fmla="*/ 50 h 74"/>
                  <a:gd name="T68" fmla="*/ 20 w 90"/>
                  <a:gd name="T69" fmla="*/ 62 h 74"/>
                  <a:gd name="T70" fmla="*/ 28 w 90"/>
                  <a:gd name="T71" fmla="*/ 66 h 74"/>
                  <a:gd name="T72" fmla="*/ 34 w 90"/>
                  <a:gd name="T73" fmla="*/ 72 h 74"/>
                  <a:gd name="T74" fmla="*/ 40 w 90"/>
                  <a:gd name="T75" fmla="*/ 72 h 74"/>
                  <a:gd name="T76" fmla="*/ 44 w 90"/>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0" h="74">
                    <a:moveTo>
                      <a:pt x="44" y="74"/>
                    </a:moveTo>
                    <a:lnTo>
                      <a:pt x="44" y="74"/>
                    </a:lnTo>
                    <a:lnTo>
                      <a:pt x="48" y="68"/>
                    </a:lnTo>
                    <a:lnTo>
                      <a:pt x="52" y="64"/>
                    </a:lnTo>
                    <a:lnTo>
                      <a:pt x="54" y="64"/>
                    </a:lnTo>
                    <a:lnTo>
                      <a:pt x="56" y="62"/>
                    </a:lnTo>
                    <a:lnTo>
                      <a:pt x="60" y="62"/>
                    </a:lnTo>
                    <a:lnTo>
                      <a:pt x="66" y="66"/>
                    </a:lnTo>
                    <a:lnTo>
                      <a:pt x="70" y="64"/>
                    </a:lnTo>
                    <a:lnTo>
                      <a:pt x="74" y="66"/>
                    </a:lnTo>
                    <a:lnTo>
                      <a:pt x="74" y="68"/>
                    </a:lnTo>
                    <a:lnTo>
                      <a:pt x="78" y="68"/>
                    </a:lnTo>
                    <a:lnTo>
                      <a:pt x="82" y="72"/>
                    </a:lnTo>
                    <a:lnTo>
                      <a:pt x="86" y="68"/>
                    </a:lnTo>
                    <a:lnTo>
                      <a:pt x="88" y="68"/>
                    </a:lnTo>
                    <a:lnTo>
                      <a:pt x="88" y="70"/>
                    </a:lnTo>
                    <a:lnTo>
                      <a:pt x="90" y="68"/>
                    </a:lnTo>
                    <a:lnTo>
                      <a:pt x="90" y="62"/>
                    </a:lnTo>
                    <a:lnTo>
                      <a:pt x="88" y="58"/>
                    </a:lnTo>
                    <a:lnTo>
                      <a:pt x="84" y="56"/>
                    </a:lnTo>
                    <a:lnTo>
                      <a:pt x="82" y="52"/>
                    </a:lnTo>
                    <a:lnTo>
                      <a:pt x="82" y="46"/>
                    </a:lnTo>
                    <a:lnTo>
                      <a:pt x="80" y="42"/>
                    </a:lnTo>
                    <a:lnTo>
                      <a:pt x="76" y="40"/>
                    </a:lnTo>
                    <a:lnTo>
                      <a:pt x="74" y="36"/>
                    </a:lnTo>
                    <a:lnTo>
                      <a:pt x="72" y="30"/>
                    </a:lnTo>
                    <a:lnTo>
                      <a:pt x="68" y="28"/>
                    </a:lnTo>
                    <a:lnTo>
                      <a:pt x="62" y="28"/>
                    </a:lnTo>
                    <a:lnTo>
                      <a:pt x="62" y="24"/>
                    </a:lnTo>
                    <a:lnTo>
                      <a:pt x="60" y="24"/>
                    </a:lnTo>
                    <a:lnTo>
                      <a:pt x="54" y="24"/>
                    </a:lnTo>
                    <a:lnTo>
                      <a:pt x="50" y="22"/>
                    </a:lnTo>
                    <a:lnTo>
                      <a:pt x="48" y="22"/>
                    </a:lnTo>
                    <a:lnTo>
                      <a:pt x="46" y="20"/>
                    </a:lnTo>
                    <a:lnTo>
                      <a:pt x="46" y="16"/>
                    </a:lnTo>
                    <a:lnTo>
                      <a:pt x="44" y="14"/>
                    </a:lnTo>
                    <a:lnTo>
                      <a:pt x="38" y="6"/>
                    </a:lnTo>
                    <a:lnTo>
                      <a:pt x="36" y="2"/>
                    </a:lnTo>
                    <a:lnTo>
                      <a:pt x="34" y="0"/>
                    </a:lnTo>
                    <a:lnTo>
                      <a:pt x="34" y="0"/>
                    </a:lnTo>
                    <a:lnTo>
                      <a:pt x="32" y="2"/>
                    </a:lnTo>
                    <a:lnTo>
                      <a:pt x="30" y="2"/>
                    </a:lnTo>
                    <a:lnTo>
                      <a:pt x="28" y="2"/>
                    </a:lnTo>
                    <a:lnTo>
                      <a:pt x="26" y="4"/>
                    </a:lnTo>
                    <a:lnTo>
                      <a:pt x="24" y="2"/>
                    </a:lnTo>
                    <a:lnTo>
                      <a:pt x="22" y="2"/>
                    </a:lnTo>
                    <a:lnTo>
                      <a:pt x="22" y="2"/>
                    </a:lnTo>
                    <a:lnTo>
                      <a:pt x="22" y="2"/>
                    </a:lnTo>
                    <a:lnTo>
                      <a:pt x="20" y="8"/>
                    </a:lnTo>
                    <a:lnTo>
                      <a:pt x="14" y="10"/>
                    </a:lnTo>
                    <a:lnTo>
                      <a:pt x="6" y="12"/>
                    </a:lnTo>
                    <a:lnTo>
                      <a:pt x="6" y="14"/>
                    </a:lnTo>
                    <a:lnTo>
                      <a:pt x="0" y="18"/>
                    </a:lnTo>
                    <a:lnTo>
                      <a:pt x="0" y="22"/>
                    </a:lnTo>
                    <a:lnTo>
                      <a:pt x="2" y="24"/>
                    </a:lnTo>
                    <a:lnTo>
                      <a:pt x="4" y="22"/>
                    </a:lnTo>
                    <a:lnTo>
                      <a:pt x="6" y="22"/>
                    </a:lnTo>
                    <a:lnTo>
                      <a:pt x="10" y="26"/>
                    </a:lnTo>
                    <a:lnTo>
                      <a:pt x="12" y="28"/>
                    </a:lnTo>
                    <a:lnTo>
                      <a:pt x="16" y="30"/>
                    </a:lnTo>
                    <a:lnTo>
                      <a:pt x="16" y="32"/>
                    </a:lnTo>
                    <a:lnTo>
                      <a:pt x="20" y="34"/>
                    </a:lnTo>
                    <a:lnTo>
                      <a:pt x="20" y="36"/>
                    </a:lnTo>
                    <a:lnTo>
                      <a:pt x="16" y="38"/>
                    </a:lnTo>
                    <a:lnTo>
                      <a:pt x="16" y="42"/>
                    </a:lnTo>
                    <a:lnTo>
                      <a:pt x="14" y="42"/>
                    </a:lnTo>
                    <a:lnTo>
                      <a:pt x="14" y="46"/>
                    </a:lnTo>
                    <a:lnTo>
                      <a:pt x="16" y="50"/>
                    </a:lnTo>
                    <a:lnTo>
                      <a:pt x="18" y="58"/>
                    </a:lnTo>
                    <a:lnTo>
                      <a:pt x="20" y="62"/>
                    </a:lnTo>
                    <a:lnTo>
                      <a:pt x="24" y="66"/>
                    </a:lnTo>
                    <a:lnTo>
                      <a:pt x="28" y="66"/>
                    </a:lnTo>
                    <a:lnTo>
                      <a:pt x="32" y="68"/>
                    </a:lnTo>
                    <a:lnTo>
                      <a:pt x="34" y="72"/>
                    </a:lnTo>
                    <a:lnTo>
                      <a:pt x="38" y="72"/>
                    </a:lnTo>
                    <a:lnTo>
                      <a:pt x="40" y="72"/>
                    </a:lnTo>
                    <a:lnTo>
                      <a:pt x="44" y="72"/>
                    </a:lnTo>
                    <a:lnTo>
                      <a:pt x="44" y="7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3" name="Indonesia">
                <a:extLst>
                  <a:ext uri="{FF2B5EF4-FFF2-40B4-BE49-F238E27FC236}">
                    <a16:creationId xmlns:a16="http://schemas.microsoft.com/office/drawing/2014/main" id="{429A87C5-C099-4108-81BB-5F42BCA2DB25}"/>
                  </a:ext>
                </a:extLst>
              </p:cNvPr>
              <p:cNvSpPr>
                <a:spLocks noEditPoints="1"/>
              </p:cNvSpPr>
              <p:nvPr/>
            </p:nvSpPr>
            <p:spPr bwMode="auto">
              <a:xfrm>
                <a:off x="8170625" y="4268356"/>
                <a:ext cx="1083245" cy="428705"/>
              </a:xfrm>
              <a:custGeom>
                <a:avLst/>
                <a:gdLst>
                  <a:gd name="T0" fmla="*/ 540 w 566"/>
                  <a:gd name="T1" fmla="*/ 176 h 224"/>
                  <a:gd name="T2" fmla="*/ 512 w 566"/>
                  <a:gd name="T3" fmla="*/ 146 h 224"/>
                  <a:gd name="T4" fmla="*/ 470 w 566"/>
                  <a:gd name="T5" fmla="*/ 138 h 224"/>
                  <a:gd name="T6" fmla="*/ 466 w 566"/>
                  <a:gd name="T7" fmla="*/ 114 h 224"/>
                  <a:gd name="T8" fmla="*/ 482 w 566"/>
                  <a:gd name="T9" fmla="*/ 102 h 224"/>
                  <a:gd name="T10" fmla="*/ 518 w 566"/>
                  <a:gd name="T11" fmla="*/ 110 h 224"/>
                  <a:gd name="T12" fmla="*/ 438 w 566"/>
                  <a:gd name="T13" fmla="*/ 86 h 224"/>
                  <a:gd name="T14" fmla="*/ 374 w 566"/>
                  <a:gd name="T15" fmla="*/ 42 h 224"/>
                  <a:gd name="T16" fmla="*/ 406 w 566"/>
                  <a:gd name="T17" fmla="*/ 96 h 224"/>
                  <a:gd name="T18" fmla="*/ 410 w 566"/>
                  <a:gd name="T19" fmla="*/ 66 h 224"/>
                  <a:gd name="T20" fmla="*/ 398 w 566"/>
                  <a:gd name="T21" fmla="*/ 96 h 224"/>
                  <a:gd name="T22" fmla="*/ 410 w 566"/>
                  <a:gd name="T23" fmla="*/ 132 h 224"/>
                  <a:gd name="T24" fmla="*/ 434 w 566"/>
                  <a:gd name="T25" fmla="*/ 132 h 224"/>
                  <a:gd name="T26" fmla="*/ 380 w 566"/>
                  <a:gd name="T27" fmla="*/ 132 h 224"/>
                  <a:gd name="T28" fmla="*/ 376 w 566"/>
                  <a:gd name="T29" fmla="*/ 110 h 224"/>
                  <a:gd name="T30" fmla="*/ 342 w 566"/>
                  <a:gd name="T31" fmla="*/ 150 h 224"/>
                  <a:gd name="T32" fmla="*/ 344 w 566"/>
                  <a:gd name="T33" fmla="*/ 110 h 224"/>
                  <a:gd name="T34" fmla="*/ 328 w 566"/>
                  <a:gd name="T35" fmla="*/ 90 h 224"/>
                  <a:gd name="T36" fmla="*/ 366 w 566"/>
                  <a:gd name="T37" fmla="*/ 64 h 224"/>
                  <a:gd name="T38" fmla="*/ 302 w 566"/>
                  <a:gd name="T39" fmla="*/ 86 h 224"/>
                  <a:gd name="T40" fmla="*/ 296 w 566"/>
                  <a:gd name="T41" fmla="*/ 152 h 224"/>
                  <a:gd name="T42" fmla="*/ 320 w 566"/>
                  <a:gd name="T43" fmla="*/ 136 h 224"/>
                  <a:gd name="T44" fmla="*/ 334 w 566"/>
                  <a:gd name="T45" fmla="*/ 130 h 224"/>
                  <a:gd name="T46" fmla="*/ 342 w 566"/>
                  <a:gd name="T47" fmla="*/ 92 h 224"/>
                  <a:gd name="T48" fmla="*/ 314 w 566"/>
                  <a:gd name="T49" fmla="*/ 8 h 224"/>
                  <a:gd name="T50" fmla="*/ 260 w 566"/>
                  <a:gd name="T51" fmla="*/ 130 h 224"/>
                  <a:gd name="T52" fmla="*/ 182 w 566"/>
                  <a:gd name="T53" fmla="*/ 100 h 224"/>
                  <a:gd name="T54" fmla="*/ 246 w 566"/>
                  <a:gd name="T55" fmla="*/ 52 h 224"/>
                  <a:gd name="T56" fmla="*/ 276 w 566"/>
                  <a:gd name="T57" fmla="*/ 60 h 224"/>
                  <a:gd name="T58" fmla="*/ 262 w 566"/>
                  <a:gd name="T59" fmla="*/ 106 h 224"/>
                  <a:gd name="T60" fmla="*/ 234 w 566"/>
                  <a:gd name="T61" fmla="*/ 128 h 224"/>
                  <a:gd name="T62" fmla="*/ 190 w 566"/>
                  <a:gd name="T63" fmla="*/ 124 h 224"/>
                  <a:gd name="T64" fmla="*/ 172 w 566"/>
                  <a:gd name="T65" fmla="*/ 76 h 224"/>
                  <a:gd name="T66" fmla="*/ 508 w 566"/>
                  <a:gd name="T67" fmla="*/ 98 h 224"/>
                  <a:gd name="T68" fmla="*/ 480 w 566"/>
                  <a:gd name="T69" fmla="*/ 168 h 224"/>
                  <a:gd name="T70" fmla="*/ 488 w 566"/>
                  <a:gd name="T71" fmla="*/ 162 h 224"/>
                  <a:gd name="T72" fmla="*/ 450 w 566"/>
                  <a:gd name="T73" fmla="*/ 174 h 224"/>
                  <a:gd name="T74" fmla="*/ 450 w 566"/>
                  <a:gd name="T75" fmla="*/ 176 h 224"/>
                  <a:gd name="T76" fmla="*/ 414 w 566"/>
                  <a:gd name="T77" fmla="*/ 190 h 224"/>
                  <a:gd name="T78" fmla="*/ 366 w 566"/>
                  <a:gd name="T79" fmla="*/ 206 h 224"/>
                  <a:gd name="T80" fmla="*/ 324 w 566"/>
                  <a:gd name="T81" fmla="*/ 218 h 224"/>
                  <a:gd name="T82" fmla="*/ 250 w 566"/>
                  <a:gd name="T83" fmla="*/ 178 h 224"/>
                  <a:gd name="T84" fmla="*/ 360 w 566"/>
                  <a:gd name="T85" fmla="*/ 190 h 224"/>
                  <a:gd name="T86" fmla="*/ 344 w 566"/>
                  <a:gd name="T87" fmla="*/ 190 h 224"/>
                  <a:gd name="T88" fmla="*/ 318 w 566"/>
                  <a:gd name="T89" fmla="*/ 198 h 224"/>
                  <a:gd name="T90" fmla="*/ 276 w 566"/>
                  <a:gd name="T91" fmla="*/ 200 h 224"/>
                  <a:gd name="T92" fmla="*/ 262 w 566"/>
                  <a:gd name="T93" fmla="*/ 196 h 224"/>
                  <a:gd name="T94" fmla="*/ 240 w 566"/>
                  <a:gd name="T95" fmla="*/ 188 h 224"/>
                  <a:gd name="T96" fmla="*/ 218 w 566"/>
                  <a:gd name="T97" fmla="*/ 178 h 224"/>
                  <a:gd name="T98" fmla="*/ 162 w 566"/>
                  <a:gd name="T99" fmla="*/ 164 h 224"/>
                  <a:gd name="T100" fmla="*/ 234 w 566"/>
                  <a:gd name="T101" fmla="*/ 190 h 224"/>
                  <a:gd name="T102" fmla="*/ 144 w 566"/>
                  <a:gd name="T103" fmla="*/ 180 h 224"/>
                  <a:gd name="T104" fmla="*/ 136 w 566"/>
                  <a:gd name="T105" fmla="*/ 44 h 224"/>
                  <a:gd name="T106" fmla="*/ 154 w 566"/>
                  <a:gd name="T107" fmla="*/ 122 h 224"/>
                  <a:gd name="T108" fmla="*/ 142 w 566"/>
                  <a:gd name="T109" fmla="*/ 126 h 224"/>
                  <a:gd name="T110" fmla="*/ 96 w 566"/>
                  <a:gd name="T111" fmla="*/ 76 h 224"/>
                  <a:gd name="T112" fmla="*/ 60 w 566"/>
                  <a:gd name="T113" fmla="*/ 122 h 224"/>
                  <a:gd name="T114" fmla="*/ 34 w 566"/>
                  <a:gd name="T115" fmla="*/ 72 h 224"/>
                  <a:gd name="T116" fmla="*/ 32 w 566"/>
                  <a:gd name="T117" fmla="*/ 54 h 224"/>
                  <a:gd name="T118" fmla="*/ 98 w 566"/>
                  <a:gd name="T119" fmla="*/ 144 h 224"/>
                  <a:gd name="T120" fmla="*/ 128 w 566"/>
                  <a:gd name="T121" fmla="*/ 116 h 224"/>
                  <a:gd name="T122" fmla="*/ 98 w 566"/>
                  <a:gd name="T123" fmla="*/ 80 h 224"/>
                  <a:gd name="T124" fmla="*/ 30 w 566"/>
                  <a:gd name="T125" fmla="*/ 1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 h="224">
                    <a:moveTo>
                      <a:pt x="566" y="118"/>
                    </a:moveTo>
                    <a:lnTo>
                      <a:pt x="564" y="164"/>
                    </a:lnTo>
                    <a:lnTo>
                      <a:pt x="564" y="168"/>
                    </a:lnTo>
                    <a:lnTo>
                      <a:pt x="564" y="170"/>
                    </a:lnTo>
                    <a:lnTo>
                      <a:pt x="564" y="172"/>
                    </a:lnTo>
                    <a:lnTo>
                      <a:pt x="564" y="200"/>
                    </a:lnTo>
                    <a:lnTo>
                      <a:pt x="562" y="200"/>
                    </a:lnTo>
                    <a:lnTo>
                      <a:pt x="560" y="200"/>
                    </a:lnTo>
                    <a:lnTo>
                      <a:pt x="556" y="196"/>
                    </a:lnTo>
                    <a:lnTo>
                      <a:pt x="556" y="194"/>
                    </a:lnTo>
                    <a:lnTo>
                      <a:pt x="556" y="194"/>
                    </a:lnTo>
                    <a:lnTo>
                      <a:pt x="552" y="192"/>
                    </a:lnTo>
                    <a:lnTo>
                      <a:pt x="552" y="190"/>
                    </a:lnTo>
                    <a:lnTo>
                      <a:pt x="552" y="188"/>
                    </a:lnTo>
                    <a:lnTo>
                      <a:pt x="552" y="186"/>
                    </a:lnTo>
                    <a:lnTo>
                      <a:pt x="552" y="184"/>
                    </a:lnTo>
                    <a:lnTo>
                      <a:pt x="552" y="186"/>
                    </a:lnTo>
                    <a:lnTo>
                      <a:pt x="550" y="188"/>
                    </a:lnTo>
                    <a:lnTo>
                      <a:pt x="546" y="188"/>
                    </a:lnTo>
                    <a:lnTo>
                      <a:pt x="544" y="188"/>
                    </a:lnTo>
                    <a:lnTo>
                      <a:pt x="542" y="188"/>
                    </a:lnTo>
                    <a:lnTo>
                      <a:pt x="542" y="188"/>
                    </a:lnTo>
                    <a:lnTo>
                      <a:pt x="538" y="188"/>
                    </a:lnTo>
                    <a:lnTo>
                      <a:pt x="538" y="188"/>
                    </a:lnTo>
                    <a:lnTo>
                      <a:pt x="538" y="186"/>
                    </a:lnTo>
                    <a:lnTo>
                      <a:pt x="540" y="184"/>
                    </a:lnTo>
                    <a:lnTo>
                      <a:pt x="540" y="184"/>
                    </a:lnTo>
                    <a:lnTo>
                      <a:pt x="540" y="182"/>
                    </a:lnTo>
                    <a:lnTo>
                      <a:pt x="540" y="180"/>
                    </a:lnTo>
                    <a:lnTo>
                      <a:pt x="538" y="178"/>
                    </a:lnTo>
                    <a:lnTo>
                      <a:pt x="538" y="176"/>
                    </a:lnTo>
                    <a:lnTo>
                      <a:pt x="538" y="176"/>
                    </a:lnTo>
                    <a:lnTo>
                      <a:pt x="540" y="176"/>
                    </a:lnTo>
                    <a:lnTo>
                      <a:pt x="542" y="176"/>
                    </a:lnTo>
                    <a:lnTo>
                      <a:pt x="544" y="176"/>
                    </a:lnTo>
                    <a:lnTo>
                      <a:pt x="542" y="176"/>
                    </a:lnTo>
                    <a:lnTo>
                      <a:pt x="540" y="176"/>
                    </a:lnTo>
                    <a:lnTo>
                      <a:pt x="536" y="174"/>
                    </a:lnTo>
                    <a:lnTo>
                      <a:pt x="536" y="174"/>
                    </a:lnTo>
                    <a:lnTo>
                      <a:pt x="536" y="172"/>
                    </a:lnTo>
                    <a:lnTo>
                      <a:pt x="536" y="172"/>
                    </a:lnTo>
                    <a:lnTo>
                      <a:pt x="538" y="172"/>
                    </a:lnTo>
                    <a:lnTo>
                      <a:pt x="538" y="170"/>
                    </a:lnTo>
                    <a:lnTo>
                      <a:pt x="534" y="168"/>
                    </a:lnTo>
                    <a:lnTo>
                      <a:pt x="532" y="166"/>
                    </a:lnTo>
                    <a:lnTo>
                      <a:pt x="532" y="166"/>
                    </a:lnTo>
                    <a:lnTo>
                      <a:pt x="532" y="162"/>
                    </a:lnTo>
                    <a:lnTo>
                      <a:pt x="530" y="160"/>
                    </a:lnTo>
                    <a:lnTo>
                      <a:pt x="530" y="158"/>
                    </a:lnTo>
                    <a:lnTo>
                      <a:pt x="532" y="156"/>
                    </a:lnTo>
                    <a:lnTo>
                      <a:pt x="530" y="156"/>
                    </a:lnTo>
                    <a:lnTo>
                      <a:pt x="528" y="156"/>
                    </a:lnTo>
                    <a:lnTo>
                      <a:pt x="530" y="154"/>
                    </a:lnTo>
                    <a:lnTo>
                      <a:pt x="528" y="154"/>
                    </a:lnTo>
                    <a:lnTo>
                      <a:pt x="530" y="152"/>
                    </a:lnTo>
                    <a:lnTo>
                      <a:pt x="526" y="152"/>
                    </a:lnTo>
                    <a:lnTo>
                      <a:pt x="526" y="152"/>
                    </a:lnTo>
                    <a:lnTo>
                      <a:pt x="524" y="152"/>
                    </a:lnTo>
                    <a:lnTo>
                      <a:pt x="524" y="152"/>
                    </a:lnTo>
                    <a:lnTo>
                      <a:pt x="526" y="150"/>
                    </a:lnTo>
                    <a:lnTo>
                      <a:pt x="524" y="150"/>
                    </a:lnTo>
                    <a:lnTo>
                      <a:pt x="522" y="150"/>
                    </a:lnTo>
                    <a:lnTo>
                      <a:pt x="518" y="150"/>
                    </a:lnTo>
                    <a:lnTo>
                      <a:pt x="518" y="146"/>
                    </a:lnTo>
                    <a:lnTo>
                      <a:pt x="514" y="146"/>
                    </a:lnTo>
                    <a:lnTo>
                      <a:pt x="512" y="146"/>
                    </a:lnTo>
                    <a:lnTo>
                      <a:pt x="504" y="144"/>
                    </a:lnTo>
                    <a:lnTo>
                      <a:pt x="498" y="142"/>
                    </a:lnTo>
                    <a:lnTo>
                      <a:pt x="494" y="142"/>
                    </a:lnTo>
                    <a:lnTo>
                      <a:pt x="490" y="140"/>
                    </a:lnTo>
                    <a:lnTo>
                      <a:pt x="490" y="138"/>
                    </a:lnTo>
                    <a:lnTo>
                      <a:pt x="490" y="138"/>
                    </a:lnTo>
                    <a:lnTo>
                      <a:pt x="488" y="138"/>
                    </a:lnTo>
                    <a:lnTo>
                      <a:pt x="488" y="136"/>
                    </a:lnTo>
                    <a:lnTo>
                      <a:pt x="488" y="136"/>
                    </a:lnTo>
                    <a:lnTo>
                      <a:pt x="490" y="136"/>
                    </a:lnTo>
                    <a:lnTo>
                      <a:pt x="490" y="134"/>
                    </a:lnTo>
                    <a:lnTo>
                      <a:pt x="488" y="134"/>
                    </a:lnTo>
                    <a:lnTo>
                      <a:pt x="486" y="136"/>
                    </a:lnTo>
                    <a:lnTo>
                      <a:pt x="484" y="134"/>
                    </a:lnTo>
                    <a:lnTo>
                      <a:pt x="484" y="134"/>
                    </a:lnTo>
                    <a:lnTo>
                      <a:pt x="482" y="134"/>
                    </a:lnTo>
                    <a:lnTo>
                      <a:pt x="482" y="134"/>
                    </a:lnTo>
                    <a:lnTo>
                      <a:pt x="482" y="132"/>
                    </a:lnTo>
                    <a:lnTo>
                      <a:pt x="480" y="132"/>
                    </a:lnTo>
                    <a:lnTo>
                      <a:pt x="480" y="132"/>
                    </a:lnTo>
                    <a:lnTo>
                      <a:pt x="478" y="132"/>
                    </a:lnTo>
                    <a:lnTo>
                      <a:pt x="478" y="132"/>
                    </a:lnTo>
                    <a:lnTo>
                      <a:pt x="476" y="128"/>
                    </a:lnTo>
                    <a:lnTo>
                      <a:pt x="476" y="126"/>
                    </a:lnTo>
                    <a:lnTo>
                      <a:pt x="478" y="124"/>
                    </a:lnTo>
                    <a:lnTo>
                      <a:pt x="478" y="122"/>
                    </a:lnTo>
                    <a:lnTo>
                      <a:pt x="476" y="124"/>
                    </a:lnTo>
                    <a:lnTo>
                      <a:pt x="474" y="126"/>
                    </a:lnTo>
                    <a:lnTo>
                      <a:pt x="474" y="128"/>
                    </a:lnTo>
                    <a:lnTo>
                      <a:pt x="474" y="128"/>
                    </a:lnTo>
                    <a:lnTo>
                      <a:pt x="472" y="132"/>
                    </a:lnTo>
                    <a:lnTo>
                      <a:pt x="472" y="134"/>
                    </a:lnTo>
                    <a:lnTo>
                      <a:pt x="470" y="138"/>
                    </a:lnTo>
                    <a:lnTo>
                      <a:pt x="466" y="138"/>
                    </a:lnTo>
                    <a:lnTo>
                      <a:pt x="464" y="138"/>
                    </a:lnTo>
                    <a:lnTo>
                      <a:pt x="462" y="132"/>
                    </a:lnTo>
                    <a:lnTo>
                      <a:pt x="462" y="132"/>
                    </a:lnTo>
                    <a:lnTo>
                      <a:pt x="464" y="132"/>
                    </a:lnTo>
                    <a:lnTo>
                      <a:pt x="464" y="130"/>
                    </a:lnTo>
                    <a:lnTo>
                      <a:pt x="464" y="128"/>
                    </a:lnTo>
                    <a:lnTo>
                      <a:pt x="462" y="128"/>
                    </a:lnTo>
                    <a:lnTo>
                      <a:pt x="462" y="126"/>
                    </a:lnTo>
                    <a:lnTo>
                      <a:pt x="460" y="124"/>
                    </a:lnTo>
                    <a:lnTo>
                      <a:pt x="458" y="124"/>
                    </a:lnTo>
                    <a:lnTo>
                      <a:pt x="456" y="122"/>
                    </a:lnTo>
                    <a:lnTo>
                      <a:pt x="454" y="122"/>
                    </a:lnTo>
                    <a:lnTo>
                      <a:pt x="456" y="120"/>
                    </a:lnTo>
                    <a:lnTo>
                      <a:pt x="458" y="118"/>
                    </a:lnTo>
                    <a:lnTo>
                      <a:pt x="460" y="120"/>
                    </a:lnTo>
                    <a:lnTo>
                      <a:pt x="462" y="120"/>
                    </a:lnTo>
                    <a:lnTo>
                      <a:pt x="464" y="122"/>
                    </a:lnTo>
                    <a:lnTo>
                      <a:pt x="466" y="120"/>
                    </a:lnTo>
                    <a:lnTo>
                      <a:pt x="468" y="118"/>
                    </a:lnTo>
                    <a:lnTo>
                      <a:pt x="470" y="116"/>
                    </a:lnTo>
                    <a:lnTo>
                      <a:pt x="474" y="118"/>
                    </a:lnTo>
                    <a:lnTo>
                      <a:pt x="474" y="120"/>
                    </a:lnTo>
                    <a:lnTo>
                      <a:pt x="476" y="118"/>
                    </a:lnTo>
                    <a:lnTo>
                      <a:pt x="476" y="116"/>
                    </a:lnTo>
                    <a:lnTo>
                      <a:pt x="478" y="116"/>
                    </a:lnTo>
                    <a:lnTo>
                      <a:pt x="478" y="114"/>
                    </a:lnTo>
                    <a:lnTo>
                      <a:pt x="478" y="112"/>
                    </a:lnTo>
                    <a:lnTo>
                      <a:pt x="472" y="112"/>
                    </a:lnTo>
                    <a:lnTo>
                      <a:pt x="472" y="112"/>
                    </a:lnTo>
                    <a:lnTo>
                      <a:pt x="472" y="114"/>
                    </a:lnTo>
                    <a:lnTo>
                      <a:pt x="470" y="112"/>
                    </a:lnTo>
                    <a:lnTo>
                      <a:pt x="466" y="114"/>
                    </a:lnTo>
                    <a:lnTo>
                      <a:pt x="464" y="114"/>
                    </a:lnTo>
                    <a:lnTo>
                      <a:pt x="462" y="114"/>
                    </a:lnTo>
                    <a:lnTo>
                      <a:pt x="462" y="112"/>
                    </a:lnTo>
                    <a:lnTo>
                      <a:pt x="460" y="114"/>
                    </a:lnTo>
                    <a:lnTo>
                      <a:pt x="458" y="114"/>
                    </a:lnTo>
                    <a:lnTo>
                      <a:pt x="454" y="110"/>
                    </a:lnTo>
                    <a:lnTo>
                      <a:pt x="454" y="108"/>
                    </a:lnTo>
                    <a:lnTo>
                      <a:pt x="454" y="108"/>
                    </a:lnTo>
                    <a:lnTo>
                      <a:pt x="452" y="104"/>
                    </a:lnTo>
                    <a:lnTo>
                      <a:pt x="450" y="104"/>
                    </a:lnTo>
                    <a:lnTo>
                      <a:pt x="448" y="102"/>
                    </a:lnTo>
                    <a:lnTo>
                      <a:pt x="448" y="104"/>
                    </a:lnTo>
                    <a:lnTo>
                      <a:pt x="446" y="104"/>
                    </a:lnTo>
                    <a:lnTo>
                      <a:pt x="442" y="104"/>
                    </a:lnTo>
                    <a:lnTo>
                      <a:pt x="444" y="102"/>
                    </a:lnTo>
                    <a:lnTo>
                      <a:pt x="446" y="100"/>
                    </a:lnTo>
                    <a:lnTo>
                      <a:pt x="446" y="98"/>
                    </a:lnTo>
                    <a:lnTo>
                      <a:pt x="446" y="96"/>
                    </a:lnTo>
                    <a:lnTo>
                      <a:pt x="448" y="96"/>
                    </a:lnTo>
                    <a:lnTo>
                      <a:pt x="450" y="96"/>
                    </a:lnTo>
                    <a:lnTo>
                      <a:pt x="452" y="94"/>
                    </a:lnTo>
                    <a:lnTo>
                      <a:pt x="454" y="92"/>
                    </a:lnTo>
                    <a:lnTo>
                      <a:pt x="458" y="90"/>
                    </a:lnTo>
                    <a:lnTo>
                      <a:pt x="458" y="90"/>
                    </a:lnTo>
                    <a:lnTo>
                      <a:pt x="462" y="88"/>
                    </a:lnTo>
                    <a:lnTo>
                      <a:pt x="468" y="90"/>
                    </a:lnTo>
                    <a:lnTo>
                      <a:pt x="472" y="94"/>
                    </a:lnTo>
                    <a:lnTo>
                      <a:pt x="476" y="94"/>
                    </a:lnTo>
                    <a:lnTo>
                      <a:pt x="480" y="94"/>
                    </a:lnTo>
                    <a:lnTo>
                      <a:pt x="482" y="96"/>
                    </a:lnTo>
                    <a:lnTo>
                      <a:pt x="480" y="96"/>
                    </a:lnTo>
                    <a:lnTo>
                      <a:pt x="480" y="100"/>
                    </a:lnTo>
                    <a:lnTo>
                      <a:pt x="482" y="102"/>
                    </a:lnTo>
                    <a:lnTo>
                      <a:pt x="484" y="104"/>
                    </a:lnTo>
                    <a:lnTo>
                      <a:pt x="482" y="106"/>
                    </a:lnTo>
                    <a:lnTo>
                      <a:pt x="480" y="108"/>
                    </a:lnTo>
                    <a:lnTo>
                      <a:pt x="482" y="110"/>
                    </a:lnTo>
                    <a:lnTo>
                      <a:pt x="482" y="118"/>
                    </a:lnTo>
                    <a:lnTo>
                      <a:pt x="484" y="120"/>
                    </a:lnTo>
                    <a:lnTo>
                      <a:pt x="484" y="122"/>
                    </a:lnTo>
                    <a:lnTo>
                      <a:pt x="486" y="122"/>
                    </a:lnTo>
                    <a:lnTo>
                      <a:pt x="486" y="118"/>
                    </a:lnTo>
                    <a:lnTo>
                      <a:pt x="488" y="118"/>
                    </a:lnTo>
                    <a:lnTo>
                      <a:pt x="488" y="118"/>
                    </a:lnTo>
                    <a:lnTo>
                      <a:pt x="488" y="120"/>
                    </a:lnTo>
                    <a:lnTo>
                      <a:pt x="488" y="122"/>
                    </a:lnTo>
                    <a:lnTo>
                      <a:pt x="490" y="122"/>
                    </a:lnTo>
                    <a:lnTo>
                      <a:pt x="490" y="124"/>
                    </a:lnTo>
                    <a:lnTo>
                      <a:pt x="494" y="126"/>
                    </a:lnTo>
                    <a:lnTo>
                      <a:pt x="494" y="128"/>
                    </a:lnTo>
                    <a:lnTo>
                      <a:pt x="496" y="128"/>
                    </a:lnTo>
                    <a:lnTo>
                      <a:pt x="500" y="128"/>
                    </a:lnTo>
                    <a:lnTo>
                      <a:pt x="500" y="124"/>
                    </a:lnTo>
                    <a:lnTo>
                      <a:pt x="502" y="124"/>
                    </a:lnTo>
                    <a:lnTo>
                      <a:pt x="502" y="124"/>
                    </a:lnTo>
                    <a:lnTo>
                      <a:pt x="502" y="120"/>
                    </a:lnTo>
                    <a:lnTo>
                      <a:pt x="504" y="118"/>
                    </a:lnTo>
                    <a:lnTo>
                      <a:pt x="506" y="118"/>
                    </a:lnTo>
                    <a:lnTo>
                      <a:pt x="508" y="116"/>
                    </a:lnTo>
                    <a:lnTo>
                      <a:pt x="508" y="114"/>
                    </a:lnTo>
                    <a:lnTo>
                      <a:pt x="510" y="112"/>
                    </a:lnTo>
                    <a:lnTo>
                      <a:pt x="510" y="114"/>
                    </a:lnTo>
                    <a:lnTo>
                      <a:pt x="512" y="112"/>
                    </a:lnTo>
                    <a:lnTo>
                      <a:pt x="516" y="112"/>
                    </a:lnTo>
                    <a:lnTo>
                      <a:pt x="518" y="112"/>
                    </a:lnTo>
                    <a:lnTo>
                      <a:pt x="518" y="110"/>
                    </a:lnTo>
                    <a:lnTo>
                      <a:pt x="518" y="108"/>
                    </a:lnTo>
                    <a:lnTo>
                      <a:pt x="518" y="106"/>
                    </a:lnTo>
                    <a:lnTo>
                      <a:pt x="524" y="104"/>
                    </a:lnTo>
                    <a:lnTo>
                      <a:pt x="528" y="104"/>
                    </a:lnTo>
                    <a:lnTo>
                      <a:pt x="530" y="104"/>
                    </a:lnTo>
                    <a:lnTo>
                      <a:pt x="532" y="106"/>
                    </a:lnTo>
                    <a:lnTo>
                      <a:pt x="536" y="108"/>
                    </a:lnTo>
                    <a:lnTo>
                      <a:pt x="540" y="110"/>
                    </a:lnTo>
                    <a:lnTo>
                      <a:pt x="542" y="110"/>
                    </a:lnTo>
                    <a:lnTo>
                      <a:pt x="544" y="110"/>
                    </a:lnTo>
                    <a:lnTo>
                      <a:pt x="552" y="114"/>
                    </a:lnTo>
                    <a:lnTo>
                      <a:pt x="554" y="114"/>
                    </a:lnTo>
                    <a:lnTo>
                      <a:pt x="556" y="114"/>
                    </a:lnTo>
                    <a:lnTo>
                      <a:pt x="558" y="114"/>
                    </a:lnTo>
                    <a:lnTo>
                      <a:pt x="562" y="114"/>
                    </a:lnTo>
                    <a:lnTo>
                      <a:pt x="564" y="116"/>
                    </a:lnTo>
                    <a:lnTo>
                      <a:pt x="562" y="118"/>
                    </a:lnTo>
                    <a:lnTo>
                      <a:pt x="562" y="118"/>
                    </a:lnTo>
                    <a:lnTo>
                      <a:pt x="564" y="118"/>
                    </a:lnTo>
                    <a:lnTo>
                      <a:pt x="566" y="118"/>
                    </a:lnTo>
                    <a:lnTo>
                      <a:pt x="566" y="118"/>
                    </a:lnTo>
                    <a:close/>
                    <a:moveTo>
                      <a:pt x="420" y="84"/>
                    </a:moveTo>
                    <a:lnTo>
                      <a:pt x="424" y="86"/>
                    </a:lnTo>
                    <a:lnTo>
                      <a:pt x="424" y="88"/>
                    </a:lnTo>
                    <a:lnTo>
                      <a:pt x="422" y="86"/>
                    </a:lnTo>
                    <a:lnTo>
                      <a:pt x="420" y="84"/>
                    </a:lnTo>
                    <a:close/>
                    <a:moveTo>
                      <a:pt x="444" y="90"/>
                    </a:moveTo>
                    <a:lnTo>
                      <a:pt x="446" y="90"/>
                    </a:lnTo>
                    <a:lnTo>
                      <a:pt x="448" y="90"/>
                    </a:lnTo>
                    <a:lnTo>
                      <a:pt x="448" y="88"/>
                    </a:lnTo>
                    <a:lnTo>
                      <a:pt x="444" y="86"/>
                    </a:lnTo>
                    <a:lnTo>
                      <a:pt x="440" y="86"/>
                    </a:lnTo>
                    <a:lnTo>
                      <a:pt x="438" y="86"/>
                    </a:lnTo>
                    <a:lnTo>
                      <a:pt x="436" y="86"/>
                    </a:lnTo>
                    <a:lnTo>
                      <a:pt x="436" y="88"/>
                    </a:lnTo>
                    <a:lnTo>
                      <a:pt x="436" y="88"/>
                    </a:lnTo>
                    <a:lnTo>
                      <a:pt x="434" y="88"/>
                    </a:lnTo>
                    <a:lnTo>
                      <a:pt x="438" y="90"/>
                    </a:lnTo>
                    <a:lnTo>
                      <a:pt x="440" y="90"/>
                    </a:lnTo>
                    <a:lnTo>
                      <a:pt x="442" y="90"/>
                    </a:lnTo>
                    <a:lnTo>
                      <a:pt x="442" y="90"/>
                    </a:lnTo>
                    <a:lnTo>
                      <a:pt x="440" y="88"/>
                    </a:lnTo>
                    <a:lnTo>
                      <a:pt x="440" y="88"/>
                    </a:lnTo>
                    <a:lnTo>
                      <a:pt x="440" y="88"/>
                    </a:lnTo>
                    <a:lnTo>
                      <a:pt x="444" y="90"/>
                    </a:lnTo>
                    <a:close/>
                    <a:moveTo>
                      <a:pt x="440" y="96"/>
                    </a:moveTo>
                    <a:lnTo>
                      <a:pt x="438" y="96"/>
                    </a:lnTo>
                    <a:lnTo>
                      <a:pt x="436" y="96"/>
                    </a:lnTo>
                    <a:lnTo>
                      <a:pt x="438" y="96"/>
                    </a:lnTo>
                    <a:lnTo>
                      <a:pt x="440" y="96"/>
                    </a:lnTo>
                    <a:close/>
                    <a:moveTo>
                      <a:pt x="442" y="94"/>
                    </a:moveTo>
                    <a:lnTo>
                      <a:pt x="442" y="96"/>
                    </a:lnTo>
                    <a:lnTo>
                      <a:pt x="440" y="96"/>
                    </a:lnTo>
                    <a:lnTo>
                      <a:pt x="442" y="94"/>
                    </a:lnTo>
                    <a:close/>
                    <a:moveTo>
                      <a:pt x="442" y="96"/>
                    </a:moveTo>
                    <a:lnTo>
                      <a:pt x="438" y="98"/>
                    </a:lnTo>
                    <a:lnTo>
                      <a:pt x="438" y="102"/>
                    </a:lnTo>
                    <a:lnTo>
                      <a:pt x="442" y="102"/>
                    </a:lnTo>
                    <a:lnTo>
                      <a:pt x="444" y="102"/>
                    </a:lnTo>
                    <a:lnTo>
                      <a:pt x="444" y="96"/>
                    </a:lnTo>
                    <a:lnTo>
                      <a:pt x="442" y="96"/>
                    </a:lnTo>
                    <a:close/>
                    <a:moveTo>
                      <a:pt x="374" y="36"/>
                    </a:moveTo>
                    <a:lnTo>
                      <a:pt x="376" y="40"/>
                    </a:lnTo>
                    <a:lnTo>
                      <a:pt x="376" y="42"/>
                    </a:lnTo>
                    <a:lnTo>
                      <a:pt x="376" y="42"/>
                    </a:lnTo>
                    <a:lnTo>
                      <a:pt x="374" y="42"/>
                    </a:lnTo>
                    <a:lnTo>
                      <a:pt x="372" y="38"/>
                    </a:lnTo>
                    <a:lnTo>
                      <a:pt x="374" y="36"/>
                    </a:lnTo>
                    <a:close/>
                    <a:moveTo>
                      <a:pt x="388" y="28"/>
                    </a:moveTo>
                    <a:lnTo>
                      <a:pt x="390" y="30"/>
                    </a:lnTo>
                    <a:lnTo>
                      <a:pt x="390" y="34"/>
                    </a:lnTo>
                    <a:lnTo>
                      <a:pt x="390" y="32"/>
                    </a:lnTo>
                    <a:lnTo>
                      <a:pt x="392" y="30"/>
                    </a:lnTo>
                    <a:lnTo>
                      <a:pt x="390" y="28"/>
                    </a:lnTo>
                    <a:lnTo>
                      <a:pt x="390" y="28"/>
                    </a:lnTo>
                    <a:lnTo>
                      <a:pt x="388" y="28"/>
                    </a:lnTo>
                    <a:close/>
                    <a:moveTo>
                      <a:pt x="388" y="34"/>
                    </a:moveTo>
                    <a:lnTo>
                      <a:pt x="390" y="34"/>
                    </a:lnTo>
                    <a:lnTo>
                      <a:pt x="390" y="36"/>
                    </a:lnTo>
                    <a:lnTo>
                      <a:pt x="390" y="36"/>
                    </a:lnTo>
                    <a:lnTo>
                      <a:pt x="388" y="34"/>
                    </a:lnTo>
                    <a:lnTo>
                      <a:pt x="388" y="34"/>
                    </a:lnTo>
                    <a:close/>
                    <a:moveTo>
                      <a:pt x="408" y="56"/>
                    </a:moveTo>
                    <a:lnTo>
                      <a:pt x="408" y="60"/>
                    </a:lnTo>
                    <a:lnTo>
                      <a:pt x="410" y="60"/>
                    </a:lnTo>
                    <a:lnTo>
                      <a:pt x="412" y="60"/>
                    </a:lnTo>
                    <a:lnTo>
                      <a:pt x="414" y="58"/>
                    </a:lnTo>
                    <a:lnTo>
                      <a:pt x="412" y="56"/>
                    </a:lnTo>
                    <a:lnTo>
                      <a:pt x="410" y="54"/>
                    </a:lnTo>
                    <a:lnTo>
                      <a:pt x="410" y="56"/>
                    </a:lnTo>
                    <a:lnTo>
                      <a:pt x="408" y="56"/>
                    </a:lnTo>
                    <a:close/>
                    <a:moveTo>
                      <a:pt x="406" y="90"/>
                    </a:moveTo>
                    <a:lnTo>
                      <a:pt x="406" y="92"/>
                    </a:lnTo>
                    <a:lnTo>
                      <a:pt x="410" y="96"/>
                    </a:lnTo>
                    <a:lnTo>
                      <a:pt x="410" y="96"/>
                    </a:lnTo>
                    <a:lnTo>
                      <a:pt x="410" y="96"/>
                    </a:lnTo>
                    <a:lnTo>
                      <a:pt x="410" y="98"/>
                    </a:lnTo>
                    <a:lnTo>
                      <a:pt x="408" y="96"/>
                    </a:lnTo>
                    <a:lnTo>
                      <a:pt x="406" y="96"/>
                    </a:lnTo>
                    <a:lnTo>
                      <a:pt x="404" y="92"/>
                    </a:lnTo>
                    <a:lnTo>
                      <a:pt x="402" y="90"/>
                    </a:lnTo>
                    <a:lnTo>
                      <a:pt x="400" y="88"/>
                    </a:lnTo>
                    <a:lnTo>
                      <a:pt x="402" y="84"/>
                    </a:lnTo>
                    <a:lnTo>
                      <a:pt x="402" y="84"/>
                    </a:lnTo>
                    <a:lnTo>
                      <a:pt x="402" y="82"/>
                    </a:lnTo>
                    <a:lnTo>
                      <a:pt x="398" y="80"/>
                    </a:lnTo>
                    <a:lnTo>
                      <a:pt x="400" y="78"/>
                    </a:lnTo>
                    <a:lnTo>
                      <a:pt x="400" y="76"/>
                    </a:lnTo>
                    <a:lnTo>
                      <a:pt x="398" y="74"/>
                    </a:lnTo>
                    <a:lnTo>
                      <a:pt x="398" y="72"/>
                    </a:lnTo>
                    <a:lnTo>
                      <a:pt x="398" y="68"/>
                    </a:lnTo>
                    <a:lnTo>
                      <a:pt x="400" y="68"/>
                    </a:lnTo>
                    <a:lnTo>
                      <a:pt x="400" y="64"/>
                    </a:lnTo>
                    <a:lnTo>
                      <a:pt x="400" y="60"/>
                    </a:lnTo>
                    <a:lnTo>
                      <a:pt x="404" y="56"/>
                    </a:lnTo>
                    <a:lnTo>
                      <a:pt x="406" y="56"/>
                    </a:lnTo>
                    <a:lnTo>
                      <a:pt x="406" y="58"/>
                    </a:lnTo>
                    <a:lnTo>
                      <a:pt x="404" y="62"/>
                    </a:lnTo>
                    <a:lnTo>
                      <a:pt x="404" y="62"/>
                    </a:lnTo>
                    <a:lnTo>
                      <a:pt x="406" y="62"/>
                    </a:lnTo>
                    <a:lnTo>
                      <a:pt x="406" y="66"/>
                    </a:lnTo>
                    <a:lnTo>
                      <a:pt x="404" y="70"/>
                    </a:lnTo>
                    <a:lnTo>
                      <a:pt x="404" y="70"/>
                    </a:lnTo>
                    <a:lnTo>
                      <a:pt x="402" y="72"/>
                    </a:lnTo>
                    <a:lnTo>
                      <a:pt x="402" y="74"/>
                    </a:lnTo>
                    <a:lnTo>
                      <a:pt x="404" y="74"/>
                    </a:lnTo>
                    <a:lnTo>
                      <a:pt x="404" y="72"/>
                    </a:lnTo>
                    <a:lnTo>
                      <a:pt x="406" y="70"/>
                    </a:lnTo>
                    <a:lnTo>
                      <a:pt x="408" y="70"/>
                    </a:lnTo>
                    <a:lnTo>
                      <a:pt x="406" y="68"/>
                    </a:lnTo>
                    <a:lnTo>
                      <a:pt x="406" y="68"/>
                    </a:lnTo>
                    <a:lnTo>
                      <a:pt x="410" y="66"/>
                    </a:lnTo>
                    <a:lnTo>
                      <a:pt x="414" y="64"/>
                    </a:lnTo>
                    <a:lnTo>
                      <a:pt x="416" y="66"/>
                    </a:lnTo>
                    <a:lnTo>
                      <a:pt x="416" y="68"/>
                    </a:lnTo>
                    <a:lnTo>
                      <a:pt x="414" y="72"/>
                    </a:lnTo>
                    <a:lnTo>
                      <a:pt x="410" y="74"/>
                    </a:lnTo>
                    <a:lnTo>
                      <a:pt x="408" y="76"/>
                    </a:lnTo>
                    <a:lnTo>
                      <a:pt x="410" y="76"/>
                    </a:lnTo>
                    <a:lnTo>
                      <a:pt x="410" y="76"/>
                    </a:lnTo>
                    <a:lnTo>
                      <a:pt x="414" y="80"/>
                    </a:lnTo>
                    <a:lnTo>
                      <a:pt x="414" y="82"/>
                    </a:lnTo>
                    <a:lnTo>
                      <a:pt x="416" y="82"/>
                    </a:lnTo>
                    <a:lnTo>
                      <a:pt x="412" y="82"/>
                    </a:lnTo>
                    <a:lnTo>
                      <a:pt x="410" y="82"/>
                    </a:lnTo>
                    <a:lnTo>
                      <a:pt x="408" y="82"/>
                    </a:lnTo>
                    <a:lnTo>
                      <a:pt x="406" y="80"/>
                    </a:lnTo>
                    <a:lnTo>
                      <a:pt x="404" y="80"/>
                    </a:lnTo>
                    <a:lnTo>
                      <a:pt x="404" y="86"/>
                    </a:lnTo>
                    <a:lnTo>
                      <a:pt x="406" y="90"/>
                    </a:lnTo>
                    <a:close/>
                    <a:moveTo>
                      <a:pt x="396" y="94"/>
                    </a:moveTo>
                    <a:lnTo>
                      <a:pt x="396" y="96"/>
                    </a:lnTo>
                    <a:lnTo>
                      <a:pt x="394" y="96"/>
                    </a:lnTo>
                    <a:lnTo>
                      <a:pt x="394" y="94"/>
                    </a:lnTo>
                    <a:lnTo>
                      <a:pt x="396" y="94"/>
                    </a:lnTo>
                    <a:close/>
                    <a:moveTo>
                      <a:pt x="396" y="90"/>
                    </a:moveTo>
                    <a:lnTo>
                      <a:pt x="394" y="90"/>
                    </a:lnTo>
                    <a:lnTo>
                      <a:pt x="394" y="92"/>
                    </a:lnTo>
                    <a:lnTo>
                      <a:pt x="396" y="92"/>
                    </a:lnTo>
                    <a:lnTo>
                      <a:pt x="396" y="90"/>
                    </a:lnTo>
                    <a:lnTo>
                      <a:pt x="396" y="90"/>
                    </a:lnTo>
                    <a:close/>
                    <a:moveTo>
                      <a:pt x="398" y="90"/>
                    </a:moveTo>
                    <a:lnTo>
                      <a:pt x="398" y="92"/>
                    </a:lnTo>
                    <a:lnTo>
                      <a:pt x="398" y="94"/>
                    </a:lnTo>
                    <a:lnTo>
                      <a:pt x="398" y="96"/>
                    </a:lnTo>
                    <a:lnTo>
                      <a:pt x="400" y="96"/>
                    </a:lnTo>
                    <a:lnTo>
                      <a:pt x="402" y="96"/>
                    </a:lnTo>
                    <a:lnTo>
                      <a:pt x="404" y="96"/>
                    </a:lnTo>
                    <a:lnTo>
                      <a:pt x="402" y="94"/>
                    </a:lnTo>
                    <a:lnTo>
                      <a:pt x="400" y="94"/>
                    </a:lnTo>
                    <a:lnTo>
                      <a:pt x="400" y="92"/>
                    </a:lnTo>
                    <a:lnTo>
                      <a:pt x="400" y="90"/>
                    </a:lnTo>
                    <a:lnTo>
                      <a:pt x="398" y="90"/>
                    </a:lnTo>
                    <a:close/>
                    <a:moveTo>
                      <a:pt x="398" y="106"/>
                    </a:moveTo>
                    <a:lnTo>
                      <a:pt x="400" y="104"/>
                    </a:lnTo>
                    <a:lnTo>
                      <a:pt x="404" y="104"/>
                    </a:lnTo>
                    <a:lnTo>
                      <a:pt x="406" y="106"/>
                    </a:lnTo>
                    <a:lnTo>
                      <a:pt x="406" y="108"/>
                    </a:lnTo>
                    <a:lnTo>
                      <a:pt x="402" y="108"/>
                    </a:lnTo>
                    <a:lnTo>
                      <a:pt x="400" y="108"/>
                    </a:lnTo>
                    <a:lnTo>
                      <a:pt x="398" y="106"/>
                    </a:lnTo>
                    <a:lnTo>
                      <a:pt x="398" y="106"/>
                    </a:lnTo>
                    <a:close/>
                    <a:moveTo>
                      <a:pt x="432" y="106"/>
                    </a:moveTo>
                    <a:lnTo>
                      <a:pt x="428" y="108"/>
                    </a:lnTo>
                    <a:lnTo>
                      <a:pt x="426" y="108"/>
                    </a:lnTo>
                    <a:lnTo>
                      <a:pt x="428" y="110"/>
                    </a:lnTo>
                    <a:lnTo>
                      <a:pt x="432" y="110"/>
                    </a:lnTo>
                    <a:lnTo>
                      <a:pt x="434" y="110"/>
                    </a:lnTo>
                    <a:lnTo>
                      <a:pt x="434" y="110"/>
                    </a:lnTo>
                    <a:lnTo>
                      <a:pt x="434" y="108"/>
                    </a:lnTo>
                    <a:lnTo>
                      <a:pt x="432" y="106"/>
                    </a:lnTo>
                    <a:close/>
                    <a:moveTo>
                      <a:pt x="412" y="130"/>
                    </a:moveTo>
                    <a:lnTo>
                      <a:pt x="412" y="130"/>
                    </a:lnTo>
                    <a:lnTo>
                      <a:pt x="412" y="132"/>
                    </a:lnTo>
                    <a:lnTo>
                      <a:pt x="412" y="132"/>
                    </a:lnTo>
                    <a:lnTo>
                      <a:pt x="412" y="130"/>
                    </a:lnTo>
                    <a:close/>
                    <a:moveTo>
                      <a:pt x="410" y="132"/>
                    </a:moveTo>
                    <a:lnTo>
                      <a:pt x="410" y="132"/>
                    </a:lnTo>
                    <a:lnTo>
                      <a:pt x="410" y="132"/>
                    </a:lnTo>
                    <a:lnTo>
                      <a:pt x="410" y="132"/>
                    </a:lnTo>
                    <a:lnTo>
                      <a:pt x="410" y="132"/>
                    </a:lnTo>
                    <a:close/>
                    <a:moveTo>
                      <a:pt x="404" y="132"/>
                    </a:moveTo>
                    <a:lnTo>
                      <a:pt x="406" y="132"/>
                    </a:lnTo>
                    <a:lnTo>
                      <a:pt x="406" y="130"/>
                    </a:lnTo>
                    <a:lnTo>
                      <a:pt x="408" y="132"/>
                    </a:lnTo>
                    <a:lnTo>
                      <a:pt x="406" y="134"/>
                    </a:lnTo>
                    <a:lnTo>
                      <a:pt x="406" y="132"/>
                    </a:lnTo>
                    <a:lnTo>
                      <a:pt x="404" y="134"/>
                    </a:lnTo>
                    <a:lnTo>
                      <a:pt x="404" y="132"/>
                    </a:lnTo>
                    <a:close/>
                    <a:moveTo>
                      <a:pt x="402" y="124"/>
                    </a:moveTo>
                    <a:lnTo>
                      <a:pt x="400" y="126"/>
                    </a:lnTo>
                    <a:lnTo>
                      <a:pt x="402" y="126"/>
                    </a:lnTo>
                    <a:lnTo>
                      <a:pt x="402" y="124"/>
                    </a:lnTo>
                    <a:close/>
                    <a:moveTo>
                      <a:pt x="404" y="122"/>
                    </a:moveTo>
                    <a:lnTo>
                      <a:pt x="402" y="122"/>
                    </a:lnTo>
                    <a:lnTo>
                      <a:pt x="404" y="124"/>
                    </a:lnTo>
                    <a:lnTo>
                      <a:pt x="404" y="124"/>
                    </a:lnTo>
                    <a:lnTo>
                      <a:pt x="404" y="122"/>
                    </a:lnTo>
                    <a:close/>
                    <a:moveTo>
                      <a:pt x="406" y="128"/>
                    </a:moveTo>
                    <a:lnTo>
                      <a:pt x="408" y="126"/>
                    </a:lnTo>
                    <a:lnTo>
                      <a:pt x="410" y="128"/>
                    </a:lnTo>
                    <a:lnTo>
                      <a:pt x="410" y="130"/>
                    </a:lnTo>
                    <a:lnTo>
                      <a:pt x="412" y="128"/>
                    </a:lnTo>
                    <a:lnTo>
                      <a:pt x="414" y="126"/>
                    </a:lnTo>
                    <a:lnTo>
                      <a:pt x="416" y="126"/>
                    </a:lnTo>
                    <a:lnTo>
                      <a:pt x="418" y="128"/>
                    </a:lnTo>
                    <a:lnTo>
                      <a:pt x="424" y="130"/>
                    </a:lnTo>
                    <a:lnTo>
                      <a:pt x="424" y="128"/>
                    </a:lnTo>
                    <a:lnTo>
                      <a:pt x="426" y="128"/>
                    </a:lnTo>
                    <a:lnTo>
                      <a:pt x="432" y="132"/>
                    </a:lnTo>
                    <a:lnTo>
                      <a:pt x="434" y="132"/>
                    </a:lnTo>
                    <a:lnTo>
                      <a:pt x="436" y="134"/>
                    </a:lnTo>
                    <a:lnTo>
                      <a:pt x="438" y="134"/>
                    </a:lnTo>
                    <a:lnTo>
                      <a:pt x="440" y="132"/>
                    </a:lnTo>
                    <a:lnTo>
                      <a:pt x="438" y="128"/>
                    </a:lnTo>
                    <a:lnTo>
                      <a:pt x="432" y="124"/>
                    </a:lnTo>
                    <a:lnTo>
                      <a:pt x="428" y="122"/>
                    </a:lnTo>
                    <a:lnTo>
                      <a:pt x="424" y="120"/>
                    </a:lnTo>
                    <a:lnTo>
                      <a:pt x="422" y="120"/>
                    </a:lnTo>
                    <a:lnTo>
                      <a:pt x="420" y="122"/>
                    </a:lnTo>
                    <a:lnTo>
                      <a:pt x="418" y="122"/>
                    </a:lnTo>
                    <a:lnTo>
                      <a:pt x="416" y="122"/>
                    </a:lnTo>
                    <a:lnTo>
                      <a:pt x="412" y="122"/>
                    </a:lnTo>
                    <a:lnTo>
                      <a:pt x="408" y="122"/>
                    </a:lnTo>
                    <a:lnTo>
                      <a:pt x="406" y="124"/>
                    </a:lnTo>
                    <a:lnTo>
                      <a:pt x="406" y="124"/>
                    </a:lnTo>
                    <a:lnTo>
                      <a:pt x="404" y="124"/>
                    </a:lnTo>
                    <a:lnTo>
                      <a:pt x="404" y="128"/>
                    </a:lnTo>
                    <a:lnTo>
                      <a:pt x="404" y="128"/>
                    </a:lnTo>
                    <a:lnTo>
                      <a:pt x="406" y="128"/>
                    </a:lnTo>
                    <a:close/>
                    <a:moveTo>
                      <a:pt x="382" y="124"/>
                    </a:moveTo>
                    <a:lnTo>
                      <a:pt x="384" y="126"/>
                    </a:lnTo>
                    <a:lnTo>
                      <a:pt x="386" y="124"/>
                    </a:lnTo>
                    <a:lnTo>
                      <a:pt x="390" y="124"/>
                    </a:lnTo>
                    <a:lnTo>
                      <a:pt x="394" y="126"/>
                    </a:lnTo>
                    <a:lnTo>
                      <a:pt x="394" y="128"/>
                    </a:lnTo>
                    <a:lnTo>
                      <a:pt x="396" y="130"/>
                    </a:lnTo>
                    <a:lnTo>
                      <a:pt x="396" y="132"/>
                    </a:lnTo>
                    <a:lnTo>
                      <a:pt x="394" y="132"/>
                    </a:lnTo>
                    <a:lnTo>
                      <a:pt x="390" y="134"/>
                    </a:lnTo>
                    <a:lnTo>
                      <a:pt x="388" y="134"/>
                    </a:lnTo>
                    <a:lnTo>
                      <a:pt x="386" y="134"/>
                    </a:lnTo>
                    <a:lnTo>
                      <a:pt x="384" y="132"/>
                    </a:lnTo>
                    <a:lnTo>
                      <a:pt x="380" y="132"/>
                    </a:lnTo>
                    <a:lnTo>
                      <a:pt x="378" y="130"/>
                    </a:lnTo>
                    <a:lnTo>
                      <a:pt x="378" y="126"/>
                    </a:lnTo>
                    <a:lnTo>
                      <a:pt x="382" y="124"/>
                    </a:lnTo>
                    <a:close/>
                    <a:moveTo>
                      <a:pt x="314" y="176"/>
                    </a:moveTo>
                    <a:lnTo>
                      <a:pt x="312" y="174"/>
                    </a:lnTo>
                    <a:lnTo>
                      <a:pt x="310" y="176"/>
                    </a:lnTo>
                    <a:lnTo>
                      <a:pt x="312" y="176"/>
                    </a:lnTo>
                    <a:lnTo>
                      <a:pt x="314" y="176"/>
                    </a:lnTo>
                    <a:close/>
                    <a:moveTo>
                      <a:pt x="310" y="158"/>
                    </a:moveTo>
                    <a:lnTo>
                      <a:pt x="312" y="162"/>
                    </a:lnTo>
                    <a:lnTo>
                      <a:pt x="312" y="164"/>
                    </a:lnTo>
                    <a:lnTo>
                      <a:pt x="310" y="166"/>
                    </a:lnTo>
                    <a:lnTo>
                      <a:pt x="310" y="166"/>
                    </a:lnTo>
                    <a:lnTo>
                      <a:pt x="308" y="164"/>
                    </a:lnTo>
                    <a:lnTo>
                      <a:pt x="310" y="162"/>
                    </a:lnTo>
                    <a:lnTo>
                      <a:pt x="310" y="160"/>
                    </a:lnTo>
                    <a:lnTo>
                      <a:pt x="310" y="158"/>
                    </a:lnTo>
                    <a:close/>
                    <a:moveTo>
                      <a:pt x="378" y="110"/>
                    </a:moveTo>
                    <a:lnTo>
                      <a:pt x="378" y="114"/>
                    </a:lnTo>
                    <a:lnTo>
                      <a:pt x="380" y="116"/>
                    </a:lnTo>
                    <a:lnTo>
                      <a:pt x="380" y="118"/>
                    </a:lnTo>
                    <a:lnTo>
                      <a:pt x="380" y="116"/>
                    </a:lnTo>
                    <a:lnTo>
                      <a:pt x="378" y="114"/>
                    </a:lnTo>
                    <a:lnTo>
                      <a:pt x="378" y="112"/>
                    </a:lnTo>
                    <a:lnTo>
                      <a:pt x="378" y="110"/>
                    </a:lnTo>
                    <a:close/>
                    <a:moveTo>
                      <a:pt x="372" y="108"/>
                    </a:moveTo>
                    <a:lnTo>
                      <a:pt x="374" y="108"/>
                    </a:lnTo>
                    <a:lnTo>
                      <a:pt x="376" y="108"/>
                    </a:lnTo>
                    <a:lnTo>
                      <a:pt x="376" y="108"/>
                    </a:lnTo>
                    <a:lnTo>
                      <a:pt x="382" y="108"/>
                    </a:lnTo>
                    <a:lnTo>
                      <a:pt x="384" y="108"/>
                    </a:lnTo>
                    <a:lnTo>
                      <a:pt x="382" y="110"/>
                    </a:lnTo>
                    <a:lnTo>
                      <a:pt x="376" y="110"/>
                    </a:lnTo>
                    <a:lnTo>
                      <a:pt x="372" y="110"/>
                    </a:lnTo>
                    <a:lnTo>
                      <a:pt x="372" y="108"/>
                    </a:lnTo>
                    <a:lnTo>
                      <a:pt x="372" y="108"/>
                    </a:lnTo>
                    <a:close/>
                    <a:moveTo>
                      <a:pt x="360" y="108"/>
                    </a:moveTo>
                    <a:lnTo>
                      <a:pt x="362" y="106"/>
                    </a:lnTo>
                    <a:lnTo>
                      <a:pt x="362" y="108"/>
                    </a:lnTo>
                    <a:lnTo>
                      <a:pt x="364" y="106"/>
                    </a:lnTo>
                    <a:lnTo>
                      <a:pt x="366" y="108"/>
                    </a:lnTo>
                    <a:lnTo>
                      <a:pt x="368" y="108"/>
                    </a:lnTo>
                    <a:lnTo>
                      <a:pt x="370" y="106"/>
                    </a:lnTo>
                    <a:lnTo>
                      <a:pt x="372" y="108"/>
                    </a:lnTo>
                    <a:lnTo>
                      <a:pt x="372" y="110"/>
                    </a:lnTo>
                    <a:lnTo>
                      <a:pt x="370" y="110"/>
                    </a:lnTo>
                    <a:lnTo>
                      <a:pt x="368" y="110"/>
                    </a:lnTo>
                    <a:lnTo>
                      <a:pt x="366" y="110"/>
                    </a:lnTo>
                    <a:lnTo>
                      <a:pt x="362" y="112"/>
                    </a:lnTo>
                    <a:lnTo>
                      <a:pt x="360" y="110"/>
                    </a:lnTo>
                    <a:lnTo>
                      <a:pt x="360" y="110"/>
                    </a:lnTo>
                    <a:lnTo>
                      <a:pt x="360" y="108"/>
                    </a:lnTo>
                    <a:close/>
                    <a:moveTo>
                      <a:pt x="338" y="154"/>
                    </a:moveTo>
                    <a:lnTo>
                      <a:pt x="340" y="150"/>
                    </a:lnTo>
                    <a:lnTo>
                      <a:pt x="342" y="146"/>
                    </a:lnTo>
                    <a:lnTo>
                      <a:pt x="342" y="142"/>
                    </a:lnTo>
                    <a:lnTo>
                      <a:pt x="342" y="142"/>
                    </a:lnTo>
                    <a:lnTo>
                      <a:pt x="344" y="142"/>
                    </a:lnTo>
                    <a:lnTo>
                      <a:pt x="344" y="144"/>
                    </a:lnTo>
                    <a:lnTo>
                      <a:pt x="346" y="146"/>
                    </a:lnTo>
                    <a:lnTo>
                      <a:pt x="344" y="146"/>
                    </a:lnTo>
                    <a:lnTo>
                      <a:pt x="344" y="146"/>
                    </a:lnTo>
                    <a:lnTo>
                      <a:pt x="344" y="146"/>
                    </a:lnTo>
                    <a:lnTo>
                      <a:pt x="342" y="148"/>
                    </a:lnTo>
                    <a:lnTo>
                      <a:pt x="342" y="148"/>
                    </a:lnTo>
                    <a:lnTo>
                      <a:pt x="342" y="150"/>
                    </a:lnTo>
                    <a:lnTo>
                      <a:pt x="344" y="150"/>
                    </a:lnTo>
                    <a:lnTo>
                      <a:pt x="344" y="152"/>
                    </a:lnTo>
                    <a:lnTo>
                      <a:pt x="344" y="152"/>
                    </a:lnTo>
                    <a:lnTo>
                      <a:pt x="342" y="154"/>
                    </a:lnTo>
                    <a:lnTo>
                      <a:pt x="342" y="156"/>
                    </a:lnTo>
                    <a:lnTo>
                      <a:pt x="340" y="156"/>
                    </a:lnTo>
                    <a:lnTo>
                      <a:pt x="338" y="156"/>
                    </a:lnTo>
                    <a:lnTo>
                      <a:pt x="338" y="154"/>
                    </a:lnTo>
                    <a:close/>
                    <a:moveTo>
                      <a:pt x="332" y="152"/>
                    </a:moveTo>
                    <a:lnTo>
                      <a:pt x="332" y="152"/>
                    </a:lnTo>
                    <a:lnTo>
                      <a:pt x="334" y="152"/>
                    </a:lnTo>
                    <a:lnTo>
                      <a:pt x="336" y="152"/>
                    </a:lnTo>
                    <a:lnTo>
                      <a:pt x="336" y="152"/>
                    </a:lnTo>
                    <a:lnTo>
                      <a:pt x="336" y="152"/>
                    </a:lnTo>
                    <a:lnTo>
                      <a:pt x="338" y="150"/>
                    </a:lnTo>
                    <a:lnTo>
                      <a:pt x="338" y="148"/>
                    </a:lnTo>
                    <a:lnTo>
                      <a:pt x="338" y="146"/>
                    </a:lnTo>
                    <a:lnTo>
                      <a:pt x="338" y="144"/>
                    </a:lnTo>
                    <a:lnTo>
                      <a:pt x="336" y="146"/>
                    </a:lnTo>
                    <a:lnTo>
                      <a:pt x="334" y="148"/>
                    </a:lnTo>
                    <a:lnTo>
                      <a:pt x="334" y="148"/>
                    </a:lnTo>
                    <a:lnTo>
                      <a:pt x="332" y="152"/>
                    </a:lnTo>
                    <a:close/>
                    <a:moveTo>
                      <a:pt x="328" y="150"/>
                    </a:moveTo>
                    <a:lnTo>
                      <a:pt x="328" y="152"/>
                    </a:lnTo>
                    <a:lnTo>
                      <a:pt x="326" y="152"/>
                    </a:lnTo>
                    <a:lnTo>
                      <a:pt x="328" y="154"/>
                    </a:lnTo>
                    <a:lnTo>
                      <a:pt x="328" y="154"/>
                    </a:lnTo>
                    <a:lnTo>
                      <a:pt x="330" y="154"/>
                    </a:lnTo>
                    <a:lnTo>
                      <a:pt x="330" y="152"/>
                    </a:lnTo>
                    <a:lnTo>
                      <a:pt x="328" y="150"/>
                    </a:lnTo>
                    <a:lnTo>
                      <a:pt x="328" y="150"/>
                    </a:lnTo>
                    <a:lnTo>
                      <a:pt x="328" y="150"/>
                    </a:lnTo>
                    <a:close/>
                    <a:moveTo>
                      <a:pt x="344" y="110"/>
                    </a:moveTo>
                    <a:lnTo>
                      <a:pt x="342" y="110"/>
                    </a:lnTo>
                    <a:lnTo>
                      <a:pt x="344" y="110"/>
                    </a:lnTo>
                    <a:lnTo>
                      <a:pt x="344" y="110"/>
                    </a:lnTo>
                    <a:lnTo>
                      <a:pt x="344" y="110"/>
                    </a:lnTo>
                    <a:close/>
                    <a:moveTo>
                      <a:pt x="348" y="108"/>
                    </a:moveTo>
                    <a:lnTo>
                      <a:pt x="346" y="108"/>
                    </a:lnTo>
                    <a:lnTo>
                      <a:pt x="348" y="110"/>
                    </a:lnTo>
                    <a:lnTo>
                      <a:pt x="348" y="108"/>
                    </a:lnTo>
                    <a:close/>
                    <a:moveTo>
                      <a:pt x="350" y="106"/>
                    </a:moveTo>
                    <a:lnTo>
                      <a:pt x="350" y="106"/>
                    </a:lnTo>
                    <a:lnTo>
                      <a:pt x="352" y="106"/>
                    </a:lnTo>
                    <a:lnTo>
                      <a:pt x="350" y="106"/>
                    </a:lnTo>
                    <a:close/>
                    <a:moveTo>
                      <a:pt x="340" y="102"/>
                    </a:moveTo>
                    <a:lnTo>
                      <a:pt x="344" y="100"/>
                    </a:lnTo>
                    <a:lnTo>
                      <a:pt x="346" y="102"/>
                    </a:lnTo>
                    <a:lnTo>
                      <a:pt x="348" y="102"/>
                    </a:lnTo>
                    <a:lnTo>
                      <a:pt x="346" y="104"/>
                    </a:lnTo>
                    <a:lnTo>
                      <a:pt x="348" y="104"/>
                    </a:lnTo>
                    <a:lnTo>
                      <a:pt x="348" y="102"/>
                    </a:lnTo>
                    <a:lnTo>
                      <a:pt x="350" y="104"/>
                    </a:lnTo>
                    <a:lnTo>
                      <a:pt x="350" y="104"/>
                    </a:lnTo>
                    <a:lnTo>
                      <a:pt x="348" y="106"/>
                    </a:lnTo>
                    <a:lnTo>
                      <a:pt x="348" y="104"/>
                    </a:lnTo>
                    <a:lnTo>
                      <a:pt x="346" y="106"/>
                    </a:lnTo>
                    <a:lnTo>
                      <a:pt x="344" y="104"/>
                    </a:lnTo>
                    <a:lnTo>
                      <a:pt x="342" y="106"/>
                    </a:lnTo>
                    <a:lnTo>
                      <a:pt x="340" y="104"/>
                    </a:lnTo>
                    <a:lnTo>
                      <a:pt x="340" y="102"/>
                    </a:lnTo>
                    <a:close/>
                    <a:moveTo>
                      <a:pt x="328" y="90"/>
                    </a:moveTo>
                    <a:lnTo>
                      <a:pt x="330" y="90"/>
                    </a:lnTo>
                    <a:lnTo>
                      <a:pt x="330" y="90"/>
                    </a:lnTo>
                    <a:lnTo>
                      <a:pt x="328" y="90"/>
                    </a:lnTo>
                    <a:lnTo>
                      <a:pt x="328" y="90"/>
                    </a:lnTo>
                    <a:close/>
                    <a:moveTo>
                      <a:pt x="326" y="90"/>
                    </a:moveTo>
                    <a:lnTo>
                      <a:pt x="328" y="90"/>
                    </a:lnTo>
                    <a:lnTo>
                      <a:pt x="328" y="92"/>
                    </a:lnTo>
                    <a:lnTo>
                      <a:pt x="328" y="92"/>
                    </a:lnTo>
                    <a:lnTo>
                      <a:pt x="326" y="90"/>
                    </a:lnTo>
                    <a:close/>
                    <a:moveTo>
                      <a:pt x="310" y="80"/>
                    </a:moveTo>
                    <a:lnTo>
                      <a:pt x="314" y="80"/>
                    </a:lnTo>
                    <a:lnTo>
                      <a:pt x="316" y="80"/>
                    </a:lnTo>
                    <a:lnTo>
                      <a:pt x="320" y="80"/>
                    </a:lnTo>
                    <a:lnTo>
                      <a:pt x="326" y="78"/>
                    </a:lnTo>
                    <a:lnTo>
                      <a:pt x="328" y="78"/>
                    </a:lnTo>
                    <a:lnTo>
                      <a:pt x="328" y="80"/>
                    </a:lnTo>
                    <a:lnTo>
                      <a:pt x="332" y="80"/>
                    </a:lnTo>
                    <a:lnTo>
                      <a:pt x="334" y="80"/>
                    </a:lnTo>
                    <a:lnTo>
                      <a:pt x="338" y="80"/>
                    </a:lnTo>
                    <a:lnTo>
                      <a:pt x="342" y="80"/>
                    </a:lnTo>
                    <a:lnTo>
                      <a:pt x="342" y="80"/>
                    </a:lnTo>
                    <a:lnTo>
                      <a:pt x="344" y="80"/>
                    </a:lnTo>
                    <a:lnTo>
                      <a:pt x="346" y="80"/>
                    </a:lnTo>
                    <a:lnTo>
                      <a:pt x="348" y="82"/>
                    </a:lnTo>
                    <a:lnTo>
                      <a:pt x="350" y="82"/>
                    </a:lnTo>
                    <a:lnTo>
                      <a:pt x="358" y="80"/>
                    </a:lnTo>
                    <a:lnTo>
                      <a:pt x="362" y="78"/>
                    </a:lnTo>
                    <a:lnTo>
                      <a:pt x="364" y="76"/>
                    </a:lnTo>
                    <a:lnTo>
                      <a:pt x="366" y="76"/>
                    </a:lnTo>
                    <a:lnTo>
                      <a:pt x="366" y="74"/>
                    </a:lnTo>
                    <a:lnTo>
                      <a:pt x="368" y="72"/>
                    </a:lnTo>
                    <a:lnTo>
                      <a:pt x="370" y="70"/>
                    </a:lnTo>
                    <a:lnTo>
                      <a:pt x="370" y="68"/>
                    </a:lnTo>
                    <a:lnTo>
                      <a:pt x="372" y="68"/>
                    </a:lnTo>
                    <a:lnTo>
                      <a:pt x="370" y="66"/>
                    </a:lnTo>
                    <a:lnTo>
                      <a:pt x="370" y="66"/>
                    </a:lnTo>
                    <a:lnTo>
                      <a:pt x="366" y="64"/>
                    </a:lnTo>
                    <a:lnTo>
                      <a:pt x="364" y="66"/>
                    </a:lnTo>
                    <a:lnTo>
                      <a:pt x="364" y="68"/>
                    </a:lnTo>
                    <a:lnTo>
                      <a:pt x="362" y="68"/>
                    </a:lnTo>
                    <a:lnTo>
                      <a:pt x="362" y="70"/>
                    </a:lnTo>
                    <a:lnTo>
                      <a:pt x="360" y="72"/>
                    </a:lnTo>
                    <a:lnTo>
                      <a:pt x="356" y="72"/>
                    </a:lnTo>
                    <a:lnTo>
                      <a:pt x="356" y="74"/>
                    </a:lnTo>
                    <a:lnTo>
                      <a:pt x="354" y="76"/>
                    </a:lnTo>
                    <a:lnTo>
                      <a:pt x="348" y="74"/>
                    </a:lnTo>
                    <a:lnTo>
                      <a:pt x="342" y="74"/>
                    </a:lnTo>
                    <a:lnTo>
                      <a:pt x="342" y="74"/>
                    </a:lnTo>
                    <a:lnTo>
                      <a:pt x="340" y="76"/>
                    </a:lnTo>
                    <a:lnTo>
                      <a:pt x="338" y="72"/>
                    </a:lnTo>
                    <a:lnTo>
                      <a:pt x="336" y="72"/>
                    </a:lnTo>
                    <a:lnTo>
                      <a:pt x="334" y="72"/>
                    </a:lnTo>
                    <a:lnTo>
                      <a:pt x="332" y="72"/>
                    </a:lnTo>
                    <a:lnTo>
                      <a:pt x="328" y="72"/>
                    </a:lnTo>
                    <a:lnTo>
                      <a:pt x="326" y="72"/>
                    </a:lnTo>
                    <a:lnTo>
                      <a:pt x="324" y="72"/>
                    </a:lnTo>
                    <a:lnTo>
                      <a:pt x="322" y="70"/>
                    </a:lnTo>
                    <a:lnTo>
                      <a:pt x="318" y="68"/>
                    </a:lnTo>
                    <a:lnTo>
                      <a:pt x="316" y="68"/>
                    </a:lnTo>
                    <a:lnTo>
                      <a:pt x="316" y="72"/>
                    </a:lnTo>
                    <a:lnTo>
                      <a:pt x="314" y="72"/>
                    </a:lnTo>
                    <a:lnTo>
                      <a:pt x="314" y="76"/>
                    </a:lnTo>
                    <a:lnTo>
                      <a:pt x="312" y="76"/>
                    </a:lnTo>
                    <a:lnTo>
                      <a:pt x="308" y="76"/>
                    </a:lnTo>
                    <a:lnTo>
                      <a:pt x="306" y="76"/>
                    </a:lnTo>
                    <a:lnTo>
                      <a:pt x="304" y="78"/>
                    </a:lnTo>
                    <a:lnTo>
                      <a:pt x="306" y="78"/>
                    </a:lnTo>
                    <a:lnTo>
                      <a:pt x="302" y="82"/>
                    </a:lnTo>
                    <a:lnTo>
                      <a:pt x="302" y="84"/>
                    </a:lnTo>
                    <a:lnTo>
                      <a:pt x="302" y="86"/>
                    </a:lnTo>
                    <a:lnTo>
                      <a:pt x="302" y="90"/>
                    </a:lnTo>
                    <a:lnTo>
                      <a:pt x="302" y="92"/>
                    </a:lnTo>
                    <a:lnTo>
                      <a:pt x="302" y="96"/>
                    </a:lnTo>
                    <a:lnTo>
                      <a:pt x="304" y="98"/>
                    </a:lnTo>
                    <a:lnTo>
                      <a:pt x="302" y="96"/>
                    </a:lnTo>
                    <a:lnTo>
                      <a:pt x="302" y="94"/>
                    </a:lnTo>
                    <a:lnTo>
                      <a:pt x="300" y="94"/>
                    </a:lnTo>
                    <a:lnTo>
                      <a:pt x="298" y="96"/>
                    </a:lnTo>
                    <a:lnTo>
                      <a:pt x="296" y="98"/>
                    </a:lnTo>
                    <a:lnTo>
                      <a:pt x="296" y="100"/>
                    </a:lnTo>
                    <a:lnTo>
                      <a:pt x="296" y="104"/>
                    </a:lnTo>
                    <a:lnTo>
                      <a:pt x="296" y="104"/>
                    </a:lnTo>
                    <a:lnTo>
                      <a:pt x="296" y="110"/>
                    </a:lnTo>
                    <a:lnTo>
                      <a:pt x="296" y="110"/>
                    </a:lnTo>
                    <a:lnTo>
                      <a:pt x="294" y="114"/>
                    </a:lnTo>
                    <a:lnTo>
                      <a:pt x="294" y="114"/>
                    </a:lnTo>
                    <a:lnTo>
                      <a:pt x="294" y="118"/>
                    </a:lnTo>
                    <a:lnTo>
                      <a:pt x="290" y="120"/>
                    </a:lnTo>
                    <a:lnTo>
                      <a:pt x="290" y="122"/>
                    </a:lnTo>
                    <a:lnTo>
                      <a:pt x="290" y="124"/>
                    </a:lnTo>
                    <a:lnTo>
                      <a:pt x="290" y="124"/>
                    </a:lnTo>
                    <a:lnTo>
                      <a:pt x="290" y="130"/>
                    </a:lnTo>
                    <a:lnTo>
                      <a:pt x="292" y="132"/>
                    </a:lnTo>
                    <a:lnTo>
                      <a:pt x="292" y="130"/>
                    </a:lnTo>
                    <a:lnTo>
                      <a:pt x="294" y="130"/>
                    </a:lnTo>
                    <a:lnTo>
                      <a:pt x="296" y="130"/>
                    </a:lnTo>
                    <a:lnTo>
                      <a:pt x="298" y="130"/>
                    </a:lnTo>
                    <a:lnTo>
                      <a:pt x="298" y="134"/>
                    </a:lnTo>
                    <a:lnTo>
                      <a:pt x="300" y="138"/>
                    </a:lnTo>
                    <a:lnTo>
                      <a:pt x="300" y="140"/>
                    </a:lnTo>
                    <a:lnTo>
                      <a:pt x="298" y="144"/>
                    </a:lnTo>
                    <a:lnTo>
                      <a:pt x="296" y="146"/>
                    </a:lnTo>
                    <a:lnTo>
                      <a:pt x="296" y="152"/>
                    </a:lnTo>
                    <a:lnTo>
                      <a:pt x="298" y="156"/>
                    </a:lnTo>
                    <a:lnTo>
                      <a:pt x="298" y="156"/>
                    </a:lnTo>
                    <a:lnTo>
                      <a:pt x="300" y="156"/>
                    </a:lnTo>
                    <a:lnTo>
                      <a:pt x="302" y="156"/>
                    </a:lnTo>
                    <a:lnTo>
                      <a:pt x="304" y="156"/>
                    </a:lnTo>
                    <a:lnTo>
                      <a:pt x="306" y="156"/>
                    </a:lnTo>
                    <a:lnTo>
                      <a:pt x="308" y="156"/>
                    </a:lnTo>
                    <a:lnTo>
                      <a:pt x="310" y="156"/>
                    </a:lnTo>
                    <a:lnTo>
                      <a:pt x="310" y="154"/>
                    </a:lnTo>
                    <a:lnTo>
                      <a:pt x="310" y="152"/>
                    </a:lnTo>
                    <a:lnTo>
                      <a:pt x="308" y="152"/>
                    </a:lnTo>
                    <a:lnTo>
                      <a:pt x="308" y="148"/>
                    </a:lnTo>
                    <a:lnTo>
                      <a:pt x="308" y="146"/>
                    </a:lnTo>
                    <a:lnTo>
                      <a:pt x="310" y="142"/>
                    </a:lnTo>
                    <a:lnTo>
                      <a:pt x="308" y="138"/>
                    </a:lnTo>
                    <a:lnTo>
                      <a:pt x="308" y="136"/>
                    </a:lnTo>
                    <a:lnTo>
                      <a:pt x="310" y="132"/>
                    </a:lnTo>
                    <a:lnTo>
                      <a:pt x="312" y="130"/>
                    </a:lnTo>
                    <a:lnTo>
                      <a:pt x="310" y="126"/>
                    </a:lnTo>
                    <a:lnTo>
                      <a:pt x="308" y="124"/>
                    </a:lnTo>
                    <a:lnTo>
                      <a:pt x="308" y="124"/>
                    </a:lnTo>
                    <a:lnTo>
                      <a:pt x="312" y="122"/>
                    </a:lnTo>
                    <a:lnTo>
                      <a:pt x="312" y="120"/>
                    </a:lnTo>
                    <a:lnTo>
                      <a:pt x="316" y="120"/>
                    </a:lnTo>
                    <a:lnTo>
                      <a:pt x="318" y="120"/>
                    </a:lnTo>
                    <a:lnTo>
                      <a:pt x="318" y="122"/>
                    </a:lnTo>
                    <a:lnTo>
                      <a:pt x="318" y="124"/>
                    </a:lnTo>
                    <a:lnTo>
                      <a:pt x="318" y="126"/>
                    </a:lnTo>
                    <a:lnTo>
                      <a:pt x="316" y="128"/>
                    </a:lnTo>
                    <a:lnTo>
                      <a:pt x="316" y="130"/>
                    </a:lnTo>
                    <a:lnTo>
                      <a:pt x="318" y="132"/>
                    </a:lnTo>
                    <a:lnTo>
                      <a:pt x="320" y="134"/>
                    </a:lnTo>
                    <a:lnTo>
                      <a:pt x="320" y="136"/>
                    </a:lnTo>
                    <a:lnTo>
                      <a:pt x="324" y="138"/>
                    </a:lnTo>
                    <a:lnTo>
                      <a:pt x="324" y="140"/>
                    </a:lnTo>
                    <a:lnTo>
                      <a:pt x="322" y="138"/>
                    </a:lnTo>
                    <a:lnTo>
                      <a:pt x="322" y="144"/>
                    </a:lnTo>
                    <a:lnTo>
                      <a:pt x="324" y="146"/>
                    </a:lnTo>
                    <a:lnTo>
                      <a:pt x="326" y="146"/>
                    </a:lnTo>
                    <a:lnTo>
                      <a:pt x="326" y="146"/>
                    </a:lnTo>
                    <a:lnTo>
                      <a:pt x="328" y="148"/>
                    </a:lnTo>
                    <a:lnTo>
                      <a:pt x="332" y="146"/>
                    </a:lnTo>
                    <a:lnTo>
                      <a:pt x="330" y="146"/>
                    </a:lnTo>
                    <a:lnTo>
                      <a:pt x="330" y="144"/>
                    </a:lnTo>
                    <a:lnTo>
                      <a:pt x="332" y="142"/>
                    </a:lnTo>
                    <a:lnTo>
                      <a:pt x="334" y="142"/>
                    </a:lnTo>
                    <a:lnTo>
                      <a:pt x="338" y="140"/>
                    </a:lnTo>
                    <a:lnTo>
                      <a:pt x="342" y="140"/>
                    </a:lnTo>
                    <a:lnTo>
                      <a:pt x="342" y="138"/>
                    </a:lnTo>
                    <a:lnTo>
                      <a:pt x="344" y="140"/>
                    </a:lnTo>
                    <a:lnTo>
                      <a:pt x="346" y="140"/>
                    </a:lnTo>
                    <a:lnTo>
                      <a:pt x="346" y="138"/>
                    </a:lnTo>
                    <a:lnTo>
                      <a:pt x="346" y="136"/>
                    </a:lnTo>
                    <a:lnTo>
                      <a:pt x="342" y="136"/>
                    </a:lnTo>
                    <a:lnTo>
                      <a:pt x="342" y="138"/>
                    </a:lnTo>
                    <a:lnTo>
                      <a:pt x="340" y="136"/>
                    </a:lnTo>
                    <a:lnTo>
                      <a:pt x="338" y="138"/>
                    </a:lnTo>
                    <a:lnTo>
                      <a:pt x="338" y="136"/>
                    </a:lnTo>
                    <a:lnTo>
                      <a:pt x="336" y="134"/>
                    </a:lnTo>
                    <a:lnTo>
                      <a:pt x="336" y="134"/>
                    </a:lnTo>
                    <a:lnTo>
                      <a:pt x="336" y="134"/>
                    </a:lnTo>
                    <a:lnTo>
                      <a:pt x="334" y="134"/>
                    </a:lnTo>
                    <a:lnTo>
                      <a:pt x="334" y="132"/>
                    </a:lnTo>
                    <a:lnTo>
                      <a:pt x="332" y="132"/>
                    </a:lnTo>
                    <a:lnTo>
                      <a:pt x="332" y="130"/>
                    </a:lnTo>
                    <a:lnTo>
                      <a:pt x="334" y="130"/>
                    </a:lnTo>
                    <a:lnTo>
                      <a:pt x="334" y="128"/>
                    </a:lnTo>
                    <a:lnTo>
                      <a:pt x="334" y="128"/>
                    </a:lnTo>
                    <a:lnTo>
                      <a:pt x="334" y="126"/>
                    </a:lnTo>
                    <a:lnTo>
                      <a:pt x="334" y="126"/>
                    </a:lnTo>
                    <a:lnTo>
                      <a:pt x="336" y="126"/>
                    </a:lnTo>
                    <a:lnTo>
                      <a:pt x="334" y="124"/>
                    </a:lnTo>
                    <a:lnTo>
                      <a:pt x="334" y="124"/>
                    </a:lnTo>
                    <a:lnTo>
                      <a:pt x="334" y="122"/>
                    </a:lnTo>
                    <a:lnTo>
                      <a:pt x="334" y="122"/>
                    </a:lnTo>
                    <a:lnTo>
                      <a:pt x="332" y="120"/>
                    </a:lnTo>
                    <a:lnTo>
                      <a:pt x="330" y="120"/>
                    </a:lnTo>
                    <a:lnTo>
                      <a:pt x="328" y="118"/>
                    </a:lnTo>
                    <a:lnTo>
                      <a:pt x="326" y="114"/>
                    </a:lnTo>
                    <a:lnTo>
                      <a:pt x="324" y="112"/>
                    </a:lnTo>
                    <a:lnTo>
                      <a:pt x="322" y="110"/>
                    </a:lnTo>
                    <a:lnTo>
                      <a:pt x="322" y="110"/>
                    </a:lnTo>
                    <a:lnTo>
                      <a:pt x="324" y="110"/>
                    </a:lnTo>
                    <a:lnTo>
                      <a:pt x="324" y="110"/>
                    </a:lnTo>
                    <a:lnTo>
                      <a:pt x="326" y="110"/>
                    </a:lnTo>
                    <a:lnTo>
                      <a:pt x="328" y="110"/>
                    </a:lnTo>
                    <a:lnTo>
                      <a:pt x="328" y="108"/>
                    </a:lnTo>
                    <a:lnTo>
                      <a:pt x="334" y="106"/>
                    </a:lnTo>
                    <a:lnTo>
                      <a:pt x="338" y="104"/>
                    </a:lnTo>
                    <a:lnTo>
                      <a:pt x="340" y="100"/>
                    </a:lnTo>
                    <a:lnTo>
                      <a:pt x="342" y="98"/>
                    </a:lnTo>
                    <a:lnTo>
                      <a:pt x="342" y="98"/>
                    </a:lnTo>
                    <a:lnTo>
                      <a:pt x="344" y="96"/>
                    </a:lnTo>
                    <a:lnTo>
                      <a:pt x="346" y="98"/>
                    </a:lnTo>
                    <a:lnTo>
                      <a:pt x="348" y="98"/>
                    </a:lnTo>
                    <a:lnTo>
                      <a:pt x="350" y="96"/>
                    </a:lnTo>
                    <a:lnTo>
                      <a:pt x="350" y="94"/>
                    </a:lnTo>
                    <a:lnTo>
                      <a:pt x="348" y="92"/>
                    </a:lnTo>
                    <a:lnTo>
                      <a:pt x="342" y="92"/>
                    </a:lnTo>
                    <a:lnTo>
                      <a:pt x="340" y="94"/>
                    </a:lnTo>
                    <a:lnTo>
                      <a:pt x="336" y="94"/>
                    </a:lnTo>
                    <a:lnTo>
                      <a:pt x="334" y="96"/>
                    </a:lnTo>
                    <a:lnTo>
                      <a:pt x="332" y="96"/>
                    </a:lnTo>
                    <a:lnTo>
                      <a:pt x="330" y="96"/>
                    </a:lnTo>
                    <a:lnTo>
                      <a:pt x="328" y="98"/>
                    </a:lnTo>
                    <a:lnTo>
                      <a:pt x="326" y="96"/>
                    </a:lnTo>
                    <a:lnTo>
                      <a:pt x="324" y="96"/>
                    </a:lnTo>
                    <a:lnTo>
                      <a:pt x="320" y="98"/>
                    </a:lnTo>
                    <a:lnTo>
                      <a:pt x="320" y="102"/>
                    </a:lnTo>
                    <a:lnTo>
                      <a:pt x="318" y="104"/>
                    </a:lnTo>
                    <a:lnTo>
                      <a:pt x="314" y="104"/>
                    </a:lnTo>
                    <a:lnTo>
                      <a:pt x="314" y="102"/>
                    </a:lnTo>
                    <a:lnTo>
                      <a:pt x="310" y="98"/>
                    </a:lnTo>
                    <a:lnTo>
                      <a:pt x="308" y="96"/>
                    </a:lnTo>
                    <a:lnTo>
                      <a:pt x="306" y="92"/>
                    </a:lnTo>
                    <a:lnTo>
                      <a:pt x="306" y="86"/>
                    </a:lnTo>
                    <a:lnTo>
                      <a:pt x="308" y="82"/>
                    </a:lnTo>
                    <a:lnTo>
                      <a:pt x="310" y="80"/>
                    </a:lnTo>
                    <a:close/>
                    <a:moveTo>
                      <a:pt x="312" y="0"/>
                    </a:moveTo>
                    <a:lnTo>
                      <a:pt x="312" y="2"/>
                    </a:lnTo>
                    <a:lnTo>
                      <a:pt x="312" y="2"/>
                    </a:lnTo>
                    <a:lnTo>
                      <a:pt x="314" y="2"/>
                    </a:lnTo>
                    <a:lnTo>
                      <a:pt x="312" y="0"/>
                    </a:lnTo>
                    <a:close/>
                    <a:moveTo>
                      <a:pt x="316" y="8"/>
                    </a:moveTo>
                    <a:lnTo>
                      <a:pt x="318" y="8"/>
                    </a:lnTo>
                    <a:lnTo>
                      <a:pt x="320" y="8"/>
                    </a:lnTo>
                    <a:lnTo>
                      <a:pt x="320" y="8"/>
                    </a:lnTo>
                    <a:lnTo>
                      <a:pt x="322" y="8"/>
                    </a:lnTo>
                    <a:lnTo>
                      <a:pt x="322" y="6"/>
                    </a:lnTo>
                    <a:lnTo>
                      <a:pt x="320" y="6"/>
                    </a:lnTo>
                    <a:lnTo>
                      <a:pt x="316" y="6"/>
                    </a:lnTo>
                    <a:lnTo>
                      <a:pt x="314" y="8"/>
                    </a:lnTo>
                    <a:lnTo>
                      <a:pt x="316" y="8"/>
                    </a:lnTo>
                    <a:close/>
                    <a:moveTo>
                      <a:pt x="298" y="22"/>
                    </a:moveTo>
                    <a:lnTo>
                      <a:pt x="296" y="22"/>
                    </a:lnTo>
                    <a:lnTo>
                      <a:pt x="298" y="26"/>
                    </a:lnTo>
                    <a:lnTo>
                      <a:pt x="298" y="24"/>
                    </a:lnTo>
                    <a:lnTo>
                      <a:pt x="298" y="22"/>
                    </a:lnTo>
                    <a:close/>
                    <a:moveTo>
                      <a:pt x="302" y="20"/>
                    </a:moveTo>
                    <a:lnTo>
                      <a:pt x="306" y="16"/>
                    </a:lnTo>
                    <a:lnTo>
                      <a:pt x="308" y="14"/>
                    </a:lnTo>
                    <a:lnTo>
                      <a:pt x="308" y="18"/>
                    </a:lnTo>
                    <a:lnTo>
                      <a:pt x="304" y="20"/>
                    </a:lnTo>
                    <a:lnTo>
                      <a:pt x="302" y="20"/>
                    </a:lnTo>
                    <a:lnTo>
                      <a:pt x="302" y="20"/>
                    </a:lnTo>
                    <a:close/>
                    <a:moveTo>
                      <a:pt x="276" y="32"/>
                    </a:moveTo>
                    <a:lnTo>
                      <a:pt x="276" y="34"/>
                    </a:lnTo>
                    <a:lnTo>
                      <a:pt x="276" y="34"/>
                    </a:lnTo>
                    <a:lnTo>
                      <a:pt x="276" y="32"/>
                    </a:lnTo>
                    <a:close/>
                    <a:moveTo>
                      <a:pt x="276" y="30"/>
                    </a:moveTo>
                    <a:lnTo>
                      <a:pt x="276" y="32"/>
                    </a:lnTo>
                    <a:lnTo>
                      <a:pt x="276" y="32"/>
                    </a:lnTo>
                    <a:lnTo>
                      <a:pt x="278" y="32"/>
                    </a:lnTo>
                    <a:lnTo>
                      <a:pt x="278" y="32"/>
                    </a:lnTo>
                    <a:lnTo>
                      <a:pt x="276" y="30"/>
                    </a:lnTo>
                    <a:close/>
                    <a:moveTo>
                      <a:pt x="278" y="38"/>
                    </a:moveTo>
                    <a:lnTo>
                      <a:pt x="276" y="38"/>
                    </a:lnTo>
                    <a:lnTo>
                      <a:pt x="278" y="38"/>
                    </a:lnTo>
                    <a:lnTo>
                      <a:pt x="278" y="38"/>
                    </a:lnTo>
                    <a:close/>
                    <a:moveTo>
                      <a:pt x="274" y="40"/>
                    </a:moveTo>
                    <a:lnTo>
                      <a:pt x="276" y="42"/>
                    </a:lnTo>
                    <a:lnTo>
                      <a:pt x="276" y="42"/>
                    </a:lnTo>
                    <a:lnTo>
                      <a:pt x="276" y="42"/>
                    </a:lnTo>
                    <a:lnTo>
                      <a:pt x="274" y="40"/>
                    </a:lnTo>
                    <a:close/>
                    <a:moveTo>
                      <a:pt x="260" y="130"/>
                    </a:moveTo>
                    <a:lnTo>
                      <a:pt x="260" y="130"/>
                    </a:lnTo>
                    <a:lnTo>
                      <a:pt x="260" y="132"/>
                    </a:lnTo>
                    <a:lnTo>
                      <a:pt x="260" y="132"/>
                    </a:lnTo>
                    <a:lnTo>
                      <a:pt x="258" y="130"/>
                    </a:lnTo>
                    <a:lnTo>
                      <a:pt x="260" y="130"/>
                    </a:lnTo>
                    <a:close/>
                    <a:moveTo>
                      <a:pt x="258" y="130"/>
                    </a:moveTo>
                    <a:lnTo>
                      <a:pt x="258" y="134"/>
                    </a:lnTo>
                    <a:lnTo>
                      <a:pt x="258" y="136"/>
                    </a:lnTo>
                    <a:lnTo>
                      <a:pt x="256" y="138"/>
                    </a:lnTo>
                    <a:lnTo>
                      <a:pt x="256" y="136"/>
                    </a:lnTo>
                    <a:lnTo>
                      <a:pt x="256" y="132"/>
                    </a:lnTo>
                    <a:lnTo>
                      <a:pt x="258" y="128"/>
                    </a:lnTo>
                    <a:lnTo>
                      <a:pt x="258" y="128"/>
                    </a:lnTo>
                    <a:lnTo>
                      <a:pt x="258" y="130"/>
                    </a:lnTo>
                    <a:close/>
                    <a:moveTo>
                      <a:pt x="174" y="90"/>
                    </a:moveTo>
                    <a:lnTo>
                      <a:pt x="176" y="90"/>
                    </a:lnTo>
                    <a:lnTo>
                      <a:pt x="176" y="92"/>
                    </a:lnTo>
                    <a:lnTo>
                      <a:pt x="176" y="92"/>
                    </a:lnTo>
                    <a:lnTo>
                      <a:pt x="174" y="92"/>
                    </a:lnTo>
                    <a:lnTo>
                      <a:pt x="174" y="90"/>
                    </a:lnTo>
                    <a:lnTo>
                      <a:pt x="174" y="90"/>
                    </a:lnTo>
                    <a:close/>
                    <a:moveTo>
                      <a:pt x="174" y="96"/>
                    </a:moveTo>
                    <a:lnTo>
                      <a:pt x="178" y="96"/>
                    </a:lnTo>
                    <a:lnTo>
                      <a:pt x="180" y="98"/>
                    </a:lnTo>
                    <a:lnTo>
                      <a:pt x="180" y="98"/>
                    </a:lnTo>
                    <a:lnTo>
                      <a:pt x="180" y="98"/>
                    </a:lnTo>
                    <a:lnTo>
                      <a:pt x="178" y="98"/>
                    </a:lnTo>
                    <a:lnTo>
                      <a:pt x="176" y="98"/>
                    </a:lnTo>
                    <a:lnTo>
                      <a:pt x="174" y="96"/>
                    </a:lnTo>
                    <a:lnTo>
                      <a:pt x="174" y="96"/>
                    </a:lnTo>
                    <a:close/>
                    <a:moveTo>
                      <a:pt x="178" y="100"/>
                    </a:moveTo>
                    <a:lnTo>
                      <a:pt x="180" y="100"/>
                    </a:lnTo>
                    <a:lnTo>
                      <a:pt x="182" y="100"/>
                    </a:lnTo>
                    <a:lnTo>
                      <a:pt x="180" y="104"/>
                    </a:lnTo>
                    <a:lnTo>
                      <a:pt x="178" y="104"/>
                    </a:lnTo>
                    <a:lnTo>
                      <a:pt x="176" y="102"/>
                    </a:lnTo>
                    <a:lnTo>
                      <a:pt x="178" y="100"/>
                    </a:lnTo>
                    <a:lnTo>
                      <a:pt x="178" y="100"/>
                    </a:lnTo>
                    <a:lnTo>
                      <a:pt x="178" y="100"/>
                    </a:lnTo>
                    <a:close/>
                    <a:moveTo>
                      <a:pt x="172" y="70"/>
                    </a:moveTo>
                    <a:lnTo>
                      <a:pt x="174" y="66"/>
                    </a:lnTo>
                    <a:lnTo>
                      <a:pt x="176" y="62"/>
                    </a:lnTo>
                    <a:lnTo>
                      <a:pt x="178" y="62"/>
                    </a:lnTo>
                    <a:lnTo>
                      <a:pt x="180" y="60"/>
                    </a:lnTo>
                    <a:lnTo>
                      <a:pt x="182" y="64"/>
                    </a:lnTo>
                    <a:lnTo>
                      <a:pt x="186" y="68"/>
                    </a:lnTo>
                    <a:lnTo>
                      <a:pt x="186" y="68"/>
                    </a:lnTo>
                    <a:lnTo>
                      <a:pt x="188" y="72"/>
                    </a:lnTo>
                    <a:lnTo>
                      <a:pt x="190" y="74"/>
                    </a:lnTo>
                    <a:lnTo>
                      <a:pt x="192" y="74"/>
                    </a:lnTo>
                    <a:lnTo>
                      <a:pt x="196" y="72"/>
                    </a:lnTo>
                    <a:lnTo>
                      <a:pt x="196" y="72"/>
                    </a:lnTo>
                    <a:lnTo>
                      <a:pt x="198" y="72"/>
                    </a:lnTo>
                    <a:lnTo>
                      <a:pt x="200" y="70"/>
                    </a:lnTo>
                    <a:lnTo>
                      <a:pt x="208" y="70"/>
                    </a:lnTo>
                    <a:lnTo>
                      <a:pt x="214" y="68"/>
                    </a:lnTo>
                    <a:lnTo>
                      <a:pt x="216" y="66"/>
                    </a:lnTo>
                    <a:lnTo>
                      <a:pt x="222" y="66"/>
                    </a:lnTo>
                    <a:lnTo>
                      <a:pt x="224" y="68"/>
                    </a:lnTo>
                    <a:lnTo>
                      <a:pt x="226" y="70"/>
                    </a:lnTo>
                    <a:lnTo>
                      <a:pt x="230" y="68"/>
                    </a:lnTo>
                    <a:lnTo>
                      <a:pt x="234" y="66"/>
                    </a:lnTo>
                    <a:lnTo>
                      <a:pt x="240" y="66"/>
                    </a:lnTo>
                    <a:lnTo>
                      <a:pt x="240" y="64"/>
                    </a:lnTo>
                    <a:lnTo>
                      <a:pt x="244" y="56"/>
                    </a:lnTo>
                    <a:lnTo>
                      <a:pt x="246" y="52"/>
                    </a:lnTo>
                    <a:lnTo>
                      <a:pt x="250" y="46"/>
                    </a:lnTo>
                    <a:lnTo>
                      <a:pt x="252" y="36"/>
                    </a:lnTo>
                    <a:lnTo>
                      <a:pt x="252" y="34"/>
                    </a:lnTo>
                    <a:lnTo>
                      <a:pt x="254" y="32"/>
                    </a:lnTo>
                    <a:lnTo>
                      <a:pt x="254" y="30"/>
                    </a:lnTo>
                    <a:lnTo>
                      <a:pt x="256" y="28"/>
                    </a:lnTo>
                    <a:lnTo>
                      <a:pt x="258" y="28"/>
                    </a:lnTo>
                    <a:lnTo>
                      <a:pt x="262" y="28"/>
                    </a:lnTo>
                    <a:lnTo>
                      <a:pt x="268" y="28"/>
                    </a:lnTo>
                    <a:lnTo>
                      <a:pt x="268" y="28"/>
                    </a:lnTo>
                    <a:lnTo>
                      <a:pt x="272" y="28"/>
                    </a:lnTo>
                    <a:lnTo>
                      <a:pt x="274" y="30"/>
                    </a:lnTo>
                    <a:lnTo>
                      <a:pt x="274" y="30"/>
                    </a:lnTo>
                    <a:lnTo>
                      <a:pt x="274" y="30"/>
                    </a:lnTo>
                    <a:lnTo>
                      <a:pt x="274" y="32"/>
                    </a:lnTo>
                    <a:lnTo>
                      <a:pt x="272" y="34"/>
                    </a:lnTo>
                    <a:lnTo>
                      <a:pt x="276" y="34"/>
                    </a:lnTo>
                    <a:lnTo>
                      <a:pt x="278" y="36"/>
                    </a:lnTo>
                    <a:lnTo>
                      <a:pt x="276" y="38"/>
                    </a:lnTo>
                    <a:lnTo>
                      <a:pt x="272" y="38"/>
                    </a:lnTo>
                    <a:lnTo>
                      <a:pt x="272" y="38"/>
                    </a:lnTo>
                    <a:lnTo>
                      <a:pt x="274" y="40"/>
                    </a:lnTo>
                    <a:lnTo>
                      <a:pt x="274" y="40"/>
                    </a:lnTo>
                    <a:lnTo>
                      <a:pt x="274" y="42"/>
                    </a:lnTo>
                    <a:lnTo>
                      <a:pt x="274" y="42"/>
                    </a:lnTo>
                    <a:lnTo>
                      <a:pt x="272" y="44"/>
                    </a:lnTo>
                    <a:lnTo>
                      <a:pt x="274" y="46"/>
                    </a:lnTo>
                    <a:lnTo>
                      <a:pt x="276" y="48"/>
                    </a:lnTo>
                    <a:lnTo>
                      <a:pt x="280" y="52"/>
                    </a:lnTo>
                    <a:lnTo>
                      <a:pt x="282" y="54"/>
                    </a:lnTo>
                    <a:lnTo>
                      <a:pt x="280" y="56"/>
                    </a:lnTo>
                    <a:lnTo>
                      <a:pt x="278" y="58"/>
                    </a:lnTo>
                    <a:lnTo>
                      <a:pt x="276" y="60"/>
                    </a:lnTo>
                    <a:lnTo>
                      <a:pt x="278" y="60"/>
                    </a:lnTo>
                    <a:lnTo>
                      <a:pt x="278" y="62"/>
                    </a:lnTo>
                    <a:lnTo>
                      <a:pt x="280" y="62"/>
                    </a:lnTo>
                    <a:lnTo>
                      <a:pt x="286" y="68"/>
                    </a:lnTo>
                    <a:lnTo>
                      <a:pt x="286" y="68"/>
                    </a:lnTo>
                    <a:lnTo>
                      <a:pt x="290" y="70"/>
                    </a:lnTo>
                    <a:lnTo>
                      <a:pt x="290" y="72"/>
                    </a:lnTo>
                    <a:lnTo>
                      <a:pt x="292" y="72"/>
                    </a:lnTo>
                    <a:lnTo>
                      <a:pt x="292" y="74"/>
                    </a:lnTo>
                    <a:lnTo>
                      <a:pt x="290" y="76"/>
                    </a:lnTo>
                    <a:lnTo>
                      <a:pt x="288" y="74"/>
                    </a:lnTo>
                    <a:lnTo>
                      <a:pt x="286" y="76"/>
                    </a:lnTo>
                    <a:lnTo>
                      <a:pt x="284" y="76"/>
                    </a:lnTo>
                    <a:lnTo>
                      <a:pt x="280" y="72"/>
                    </a:lnTo>
                    <a:lnTo>
                      <a:pt x="280" y="74"/>
                    </a:lnTo>
                    <a:lnTo>
                      <a:pt x="280" y="76"/>
                    </a:lnTo>
                    <a:lnTo>
                      <a:pt x="278" y="74"/>
                    </a:lnTo>
                    <a:lnTo>
                      <a:pt x="276" y="76"/>
                    </a:lnTo>
                    <a:lnTo>
                      <a:pt x="276" y="78"/>
                    </a:lnTo>
                    <a:lnTo>
                      <a:pt x="274" y="80"/>
                    </a:lnTo>
                    <a:lnTo>
                      <a:pt x="274" y="84"/>
                    </a:lnTo>
                    <a:lnTo>
                      <a:pt x="272" y="86"/>
                    </a:lnTo>
                    <a:lnTo>
                      <a:pt x="272" y="90"/>
                    </a:lnTo>
                    <a:lnTo>
                      <a:pt x="268" y="94"/>
                    </a:lnTo>
                    <a:lnTo>
                      <a:pt x="270" y="96"/>
                    </a:lnTo>
                    <a:lnTo>
                      <a:pt x="268" y="98"/>
                    </a:lnTo>
                    <a:lnTo>
                      <a:pt x="266" y="102"/>
                    </a:lnTo>
                    <a:lnTo>
                      <a:pt x="266" y="98"/>
                    </a:lnTo>
                    <a:lnTo>
                      <a:pt x="264" y="98"/>
                    </a:lnTo>
                    <a:lnTo>
                      <a:pt x="264" y="100"/>
                    </a:lnTo>
                    <a:lnTo>
                      <a:pt x="264" y="102"/>
                    </a:lnTo>
                    <a:lnTo>
                      <a:pt x="262" y="104"/>
                    </a:lnTo>
                    <a:lnTo>
                      <a:pt x="262" y="106"/>
                    </a:lnTo>
                    <a:lnTo>
                      <a:pt x="260" y="108"/>
                    </a:lnTo>
                    <a:lnTo>
                      <a:pt x="258" y="108"/>
                    </a:lnTo>
                    <a:lnTo>
                      <a:pt x="258" y="108"/>
                    </a:lnTo>
                    <a:lnTo>
                      <a:pt x="258" y="110"/>
                    </a:lnTo>
                    <a:lnTo>
                      <a:pt x="260" y="110"/>
                    </a:lnTo>
                    <a:lnTo>
                      <a:pt x="262" y="110"/>
                    </a:lnTo>
                    <a:lnTo>
                      <a:pt x="260" y="112"/>
                    </a:lnTo>
                    <a:lnTo>
                      <a:pt x="260" y="114"/>
                    </a:lnTo>
                    <a:lnTo>
                      <a:pt x="260" y="114"/>
                    </a:lnTo>
                    <a:lnTo>
                      <a:pt x="262" y="114"/>
                    </a:lnTo>
                    <a:lnTo>
                      <a:pt x="262" y="116"/>
                    </a:lnTo>
                    <a:lnTo>
                      <a:pt x="262" y="118"/>
                    </a:lnTo>
                    <a:lnTo>
                      <a:pt x="260" y="118"/>
                    </a:lnTo>
                    <a:lnTo>
                      <a:pt x="258" y="116"/>
                    </a:lnTo>
                    <a:lnTo>
                      <a:pt x="258" y="118"/>
                    </a:lnTo>
                    <a:lnTo>
                      <a:pt x="260" y="118"/>
                    </a:lnTo>
                    <a:lnTo>
                      <a:pt x="260" y="120"/>
                    </a:lnTo>
                    <a:lnTo>
                      <a:pt x="258" y="124"/>
                    </a:lnTo>
                    <a:lnTo>
                      <a:pt x="258" y="124"/>
                    </a:lnTo>
                    <a:lnTo>
                      <a:pt x="258" y="122"/>
                    </a:lnTo>
                    <a:lnTo>
                      <a:pt x="256" y="126"/>
                    </a:lnTo>
                    <a:lnTo>
                      <a:pt x="256" y="126"/>
                    </a:lnTo>
                    <a:lnTo>
                      <a:pt x="254" y="132"/>
                    </a:lnTo>
                    <a:lnTo>
                      <a:pt x="250" y="134"/>
                    </a:lnTo>
                    <a:lnTo>
                      <a:pt x="246" y="136"/>
                    </a:lnTo>
                    <a:lnTo>
                      <a:pt x="240" y="138"/>
                    </a:lnTo>
                    <a:lnTo>
                      <a:pt x="238" y="138"/>
                    </a:lnTo>
                    <a:lnTo>
                      <a:pt x="238" y="134"/>
                    </a:lnTo>
                    <a:lnTo>
                      <a:pt x="238" y="132"/>
                    </a:lnTo>
                    <a:lnTo>
                      <a:pt x="238" y="132"/>
                    </a:lnTo>
                    <a:lnTo>
                      <a:pt x="236" y="130"/>
                    </a:lnTo>
                    <a:lnTo>
                      <a:pt x="236" y="130"/>
                    </a:lnTo>
                    <a:lnTo>
                      <a:pt x="234" y="128"/>
                    </a:lnTo>
                    <a:lnTo>
                      <a:pt x="232" y="130"/>
                    </a:lnTo>
                    <a:lnTo>
                      <a:pt x="230" y="128"/>
                    </a:lnTo>
                    <a:lnTo>
                      <a:pt x="230" y="126"/>
                    </a:lnTo>
                    <a:lnTo>
                      <a:pt x="230" y="128"/>
                    </a:lnTo>
                    <a:lnTo>
                      <a:pt x="230" y="130"/>
                    </a:lnTo>
                    <a:lnTo>
                      <a:pt x="228" y="130"/>
                    </a:lnTo>
                    <a:lnTo>
                      <a:pt x="226" y="128"/>
                    </a:lnTo>
                    <a:lnTo>
                      <a:pt x="226" y="126"/>
                    </a:lnTo>
                    <a:lnTo>
                      <a:pt x="226" y="126"/>
                    </a:lnTo>
                    <a:lnTo>
                      <a:pt x="224" y="126"/>
                    </a:lnTo>
                    <a:lnTo>
                      <a:pt x="222" y="124"/>
                    </a:lnTo>
                    <a:lnTo>
                      <a:pt x="220" y="124"/>
                    </a:lnTo>
                    <a:lnTo>
                      <a:pt x="218" y="128"/>
                    </a:lnTo>
                    <a:lnTo>
                      <a:pt x="216" y="128"/>
                    </a:lnTo>
                    <a:lnTo>
                      <a:pt x="216" y="128"/>
                    </a:lnTo>
                    <a:lnTo>
                      <a:pt x="214" y="130"/>
                    </a:lnTo>
                    <a:lnTo>
                      <a:pt x="212" y="128"/>
                    </a:lnTo>
                    <a:lnTo>
                      <a:pt x="210" y="128"/>
                    </a:lnTo>
                    <a:lnTo>
                      <a:pt x="208" y="132"/>
                    </a:lnTo>
                    <a:lnTo>
                      <a:pt x="206" y="132"/>
                    </a:lnTo>
                    <a:lnTo>
                      <a:pt x="206" y="130"/>
                    </a:lnTo>
                    <a:lnTo>
                      <a:pt x="206" y="126"/>
                    </a:lnTo>
                    <a:lnTo>
                      <a:pt x="204" y="122"/>
                    </a:lnTo>
                    <a:lnTo>
                      <a:pt x="206" y="120"/>
                    </a:lnTo>
                    <a:lnTo>
                      <a:pt x="204" y="118"/>
                    </a:lnTo>
                    <a:lnTo>
                      <a:pt x="204" y="120"/>
                    </a:lnTo>
                    <a:lnTo>
                      <a:pt x="204" y="122"/>
                    </a:lnTo>
                    <a:lnTo>
                      <a:pt x="202" y="124"/>
                    </a:lnTo>
                    <a:lnTo>
                      <a:pt x="200" y="122"/>
                    </a:lnTo>
                    <a:lnTo>
                      <a:pt x="198" y="124"/>
                    </a:lnTo>
                    <a:lnTo>
                      <a:pt x="196" y="124"/>
                    </a:lnTo>
                    <a:lnTo>
                      <a:pt x="194" y="124"/>
                    </a:lnTo>
                    <a:lnTo>
                      <a:pt x="190" y="124"/>
                    </a:lnTo>
                    <a:lnTo>
                      <a:pt x="190" y="122"/>
                    </a:lnTo>
                    <a:lnTo>
                      <a:pt x="188" y="124"/>
                    </a:lnTo>
                    <a:lnTo>
                      <a:pt x="188" y="124"/>
                    </a:lnTo>
                    <a:lnTo>
                      <a:pt x="186" y="120"/>
                    </a:lnTo>
                    <a:lnTo>
                      <a:pt x="186" y="118"/>
                    </a:lnTo>
                    <a:lnTo>
                      <a:pt x="184" y="112"/>
                    </a:lnTo>
                    <a:lnTo>
                      <a:pt x="182" y="110"/>
                    </a:lnTo>
                    <a:lnTo>
                      <a:pt x="182" y="108"/>
                    </a:lnTo>
                    <a:lnTo>
                      <a:pt x="184" y="108"/>
                    </a:lnTo>
                    <a:lnTo>
                      <a:pt x="186" y="104"/>
                    </a:lnTo>
                    <a:lnTo>
                      <a:pt x="184" y="102"/>
                    </a:lnTo>
                    <a:lnTo>
                      <a:pt x="184" y="100"/>
                    </a:lnTo>
                    <a:lnTo>
                      <a:pt x="180" y="96"/>
                    </a:lnTo>
                    <a:lnTo>
                      <a:pt x="176" y="96"/>
                    </a:lnTo>
                    <a:lnTo>
                      <a:pt x="174" y="94"/>
                    </a:lnTo>
                    <a:lnTo>
                      <a:pt x="174" y="94"/>
                    </a:lnTo>
                    <a:lnTo>
                      <a:pt x="176" y="94"/>
                    </a:lnTo>
                    <a:lnTo>
                      <a:pt x="178" y="92"/>
                    </a:lnTo>
                    <a:lnTo>
                      <a:pt x="182" y="90"/>
                    </a:lnTo>
                    <a:lnTo>
                      <a:pt x="186" y="88"/>
                    </a:lnTo>
                    <a:lnTo>
                      <a:pt x="188" y="88"/>
                    </a:lnTo>
                    <a:lnTo>
                      <a:pt x="186" y="88"/>
                    </a:lnTo>
                    <a:lnTo>
                      <a:pt x="182" y="90"/>
                    </a:lnTo>
                    <a:lnTo>
                      <a:pt x="178" y="90"/>
                    </a:lnTo>
                    <a:lnTo>
                      <a:pt x="176" y="90"/>
                    </a:lnTo>
                    <a:lnTo>
                      <a:pt x="174" y="90"/>
                    </a:lnTo>
                    <a:lnTo>
                      <a:pt x="172" y="88"/>
                    </a:lnTo>
                    <a:lnTo>
                      <a:pt x="174" y="86"/>
                    </a:lnTo>
                    <a:lnTo>
                      <a:pt x="174" y="88"/>
                    </a:lnTo>
                    <a:lnTo>
                      <a:pt x="174" y="86"/>
                    </a:lnTo>
                    <a:lnTo>
                      <a:pt x="170" y="80"/>
                    </a:lnTo>
                    <a:lnTo>
                      <a:pt x="170" y="76"/>
                    </a:lnTo>
                    <a:lnTo>
                      <a:pt x="172" y="76"/>
                    </a:lnTo>
                    <a:lnTo>
                      <a:pt x="172" y="74"/>
                    </a:lnTo>
                    <a:lnTo>
                      <a:pt x="172" y="72"/>
                    </a:lnTo>
                    <a:lnTo>
                      <a:pt x="172" y="70"/>
                    </a:lnTo>
                    <a:close/>
                    <a:moveTo>
                      <a:pt x="490" y="96"/>
                    </a:moveTo>
                    <a:lnTo>
                      <a:pt x="488" y="96"/>
                    </a:lnTo>
                    <a:lnTo>
                      <a:pt x="490" y="98"/>
                    </a:lnTo>
                    <a:lnTo>
                      <a:pt x="492" y="98"/>
                    </a:lnTo>
                    <a:lnTo>
                      <a:pt x="490" y="96"/>
                    </a:lnTo>
                    <a:close/>
                    <a:moveTo>
                      <a:pt x="494" y="104"/>
                    </a:moveTo>
                    <a:lnTo>
                      <a:pt x="492" y="104"/>
                    </a:lnTo>
                    <a:lnTo>
                      <a:pt x="494" y="104"/>
                    </a:lnTo>
                    <a:lnTo>
                      <a:pt x="494" y="104"/>
                    </a:lnTo>
                    <a:close/>
                    <a:moveTo>
                      <a:pt x="496" y="104"/>
                    </a:moveTo>
                    <a:lnTo>
                      <a:pt x="498" y="106"/>
                    </a:lnTo>
                    <a:lnTo>
                      <a:pt x="502" y="108"/>
                    </a:lnTo>
                    <a:lnTo>
                      <a:pt x="508" y="108"/>
                    </a:lnTo>
                    <a:lnTo>
                      <a:pt x="512" y="108"/>
                    </a:lnTo>
                    <a:lnTo>
                      <a:pt x="514" y="106"/>
                    </a:lnTo>
                    <a:lnTo>
                      <a:pt x="510" y="106"/>
                    </a:lnTo>
                    <a:lnTo>
                      <a:pt x="508" y="106"/>
                    </a:lnTo>
                    <a:lnTo>
                      <a:pt x="504" y="106"/>
                    </a:lnTo>
                    <a:lnTo>
                      <a:pt x="502" y="106"/>
                    </a:lnTo>
                    <a:lnTo>
                      <a:pt x="496" y="104"/>
                    </a:lnTo>
                    <a:close/>
                    <a:moveTo>
                      <a:pt x="496" y="94"/>
                    </a:moveTo>
                    <a:lnTo>
                      <a:pt x="500" y="96"/>
                    </a:lnTo>
                    <a:lnTo>
                      <a:pt x="500" y="94"/>
                    </a:lnTo>
                    <a:lnTo>
                      <a:pt x="500" y="94"/>
                    </a:lnTo>
                    <a:lnTo>
                      <a:pt x="502" y="96"/>
                    </a:lnTo>
                    <a:lnTo>
                      <a:pt x="502" y="98"/>
                    </a:lnTo>
                    <a:lnTo>
                      <a:pt x="504" y="98"/>
                    </a:lnTo>
                    <a:lnTo>
                      <a:pt x="504" y="98"/>
                    </a:lnTo>
                    <a:lnTo>
                      <a:pt x="506" y="100"/>
                    </a:lnTo>
                    <a:lnTo>
                      <a:pt x="508" y="98"/>
                    </a:lnTo>
                    <a:lnTo>
                      <a:pt x="508" y="98"/>
                    </a:lnTo>
                    <a:lnTo>
                      <a:pt x="506" y="96"/>
                    </a:lnTo>
                    <a:lnTo>
                      <a:pt x="504" y="94"/>
                    </a:lnTo>
                    <a:lnTo>
                      <a:pt x="502" y="92"/>
                    </a:lnTo>
                    <a:lnTo>
                      <a:pt x="500" y="92"/>
                    </a:lnTo>
                    <a:lnTo>
                      <a:pt x="496" y="92"/>
                    </a:lnTo>
                    <a:lnTo>
                      <a:pt x="496" y="94"/>
                    </a:lnTo>
                    <a:close/>
                    <a:moveTo>
                      <a:pt x="462" y="154"/>
                    </a:moveTo>
                    <a:lnTo>
                      <a:pt x="462" y="158"/>
                    </a:lnTo>
                    <a:lnTo>
                      <a:pt x="462" y="160"/>
                    </a:lnTo>
                    <a:lnTo>
                      <a:pt x="462" y="160"/>
                    </a:lnTo>
                    <a:lnTo>
                      <a:pt x="464" y="158"/>
                    </a:lnTo>
                    <a:lnTo>
                      <a:pt x="462" y="154"/>
                    </a:lnTo>
                    <a:close/>
                    <a:moveTo>
                      <a:pt x="468" y="152"/>
                    </a:moveTo>
                    <a:lnTo>
                      <a:pt x="466" y="154"/>
                    </a:lnTo>
                    <a:lnTo>
                      <a:pt x="464" y="160"/>
                    </a:lnTo>
                    <a:lnTo>
                      <a:pt x="464" y="160"/>
                    </a:lnTo>
                    <a:lnTo>
                      <a:pt x="466" y="160"/>
                    </a:lnTo>
                    <a:lnTo>
                      <a:pt x="466" y="154"/>
                    </a:lnTo>
                    <a:lnTo>
                      <a:pt x="468" y="152"/>
                    </a:lnTo>
                    <a:close/>
                    <a:moveTo>
                      <a:pt x="488" y="168"/>
                    </a:moveTo>
                    <a:lnTo>
                      <a:pt x="486" y="170"/>
                    </a:lnTo>
                    <a:lnTo>
                      <a:pt x="488" y="170"/>
                    </a:lnTo>
                    <a:lnTo>
                      <a:pt x="488" y="170"/>
                    </a:lnTo>
                    <a:lnTo>
                      <a:pt x="488" y="168"/>
                    </a:lnTo>
                    <a:close/>
                    <a:moveTo>
                      <a:pt x="480" y="164"/>
                    </a:moveTo>
                    <a:lnTo>
                      <a:pt x="480" y="164"/>
                    </a:lnTo>
                    <a:lnTo>
                      <a:pt x="480" y="166"/>
                    </a:lnTo>
                    <a:lnTo>
                      <a:pt x="480" y="168"/>
                    </a:lnTo>
                    <a:lnTo>
                      <a:pt x="480" y="168"/>
                    </a:lnTo>
                    <a:lnTo>
                      <a:pt x="480" y="170"/>
                    </a:lnTo>
                    <a:lnTo>
                      <a:pt x="480" y="168"/>
                    </a:lnTo>
                    <a:lnTo>
                      <a:pt x="480" y="168"/>
                    </a:lnTo>
                    <a:lnTo>
                      <a:pt x="480" y="172"/>
                    </a:lnTo>
                    <a:lnTo>
                      <a:pt x="480" y="172"/>
                    </a:lnTo>
                    <a:lnTo>
                      <a:pt x="482" y="172"/>
                    </a:lnTo>
                    <a:lnTo>
                      <a:pt x="484" y="170"/>
                    </a:lnTo>
                    <a:lnTo>
                      <a:pt x="484" y="168"/>
                    </a:lnTo>
                    <a:lnTo>
                      <a:pt x="482" y="168"/>
                    </a:lnTo>
                    <a:lnTo>
                      <a:pt x="482" y="166"/>
                    </a:lnTo>
                    <a:lnTo>
                      <a:pt x="480" y="164"/>
                    </a:lnTo>
                    <a:close/>
                    <a:moveTo>
                      <a:pt x="484" y="166"/>
                    </a:moveTo>
                    <a:lnTo>
                      <a:pt x="484" y="166"/>
                    </a:lnTo>
                    <a:lnTo>
                      <a:pt x="484" y="166"/>
                    </a:lnTo>
                    <a:lnTo>
                      <a:pt x="484" y="168"/>
                    </a:lnTo>
                    <a:lnTo>
                      <a:pt x="486" y="168"/>
                    </a:lnTo>
                    <a:lnTo>
                      <a:pt x="486" y="166"/>
                    </a:lnTo>
                    <a:lnTo>
                      <a:pt x="484" y="166"/>
                    </a:lnTo>
                    <a:close/>
                    <a:moveTo>
                      <a:pt x="480" y="162"/>
                    </a:moveTo>
                    <a:lnTo>
                      <a:pt x="480" y="162"/>
                    </a:lnTo>
                    <a:lnTo>
                      <a:pt x="480" y="162"/>
                    </a:lnTo>
                    <a:lnTo>
                      <a:pt x="482" y="164"/>
                    </a:lnTo>
                    <a:lnTo>
                      <a:pt x="482" y="166"/>
                    </a:lnTo>
                    <a:lnTo>
                      <a:pt x="484" y="166"/>
                    </a:lnTo>
                    <a:lnTo>
                      <a:pt x="482" y="164"/>
                    </a:lnTo>
                    <a:lnTo>
                      <a:pt x="480" y="162"/>
                    </a:lnTo>
                    <a:close/>
                    <a:moveTo>
                      <a:pt x="486" y="160"/>
                    </a:moveTo>
                    <a:lnTo>
                      <a:pt x="484" y="160"/>
                    </a:lnTo>
                    <a:lnTo>
                      <a:pt x="482" y="162"/>
                    </a:lnTo>
                    <a:lnTo>
                      <a:pt x="482" y="162"/>
                    </a:lnTo>
                    <a:lnTo>
                      <a:pt x="484" y="164"/>
                    </a:lnTo>
                    <a:lnTo>
                      <a:pt x="486" y="166"/>
                    </a:lnTo>
                    <a:lnTo>
                      <a:pt x="488" y="164"/>
                    </a:lnTo>
                    <a:lnTo>
                      <a:pt x="488" y="162"/>
                    </a:lnTo>
                    <a:lnTo>
                      <a:pt x="488" y="162"/>
                    </a:lnTo>
                    <a:lnTo>
                      <a:pt x="488" y="162"/>
                    </a:lnTo>
                    <a:lnTo>
                      <a:pt x="486" y="160"/>
                    </a:lnTo>
                    <a:lnTo>
                      <a:pt x="486" y="160"/>
                    </a:lnTo>
                    <a:close/>
                    <a:moveTo>
                      <a:pt x="480" y="158"/>
                    </a:moveTo>
                    <a:lnTo>
                      <a:pt x="480" y="158"/>
                    </a:lnTo>
                    <a:lnTo>
                      <a:pt x="480" y="158"/>
                    </a:lnTo>
                    <a:lnTo>
                      <a:pt x="480" y="158"/>
                    </a:lnTo>
                    <a:lnTo>
                      <a:pt x="480" y="158"/>
                    </a:lnTo>
                    <a:close/>
                    <a:moveTo>
                      <a:pt x="484" y="154"/>
                    </a:moveTo>
                    <a:lnTo>
                      <a:pt x="486" y="154"/>
                    </a:lnTo>
                    <a:lnTo>
                      <a:pt x="488" y="156"/>
                    </a:lnTo>
                    <a:lnTo>
                      <a:pt x="486" y="154"/>
                    </a:lnTo>
                    <a:lnTo>
                      <a:pt x="484" y="154"/>
                    </a:lnTo>
                    <a:close/>
                    <a:moveTo>
                      <a:pt x="484" y="154"/>
                    </a:moveTo>
                    <a:lnTo>
                      <a:pt x="484" y="154"/>
                    </a:lnTo>
                    <a:lnTo>
                      <a:pt x="482" y="156"/>
                    </a:lnTo>
                    <a:lnTo>
                      <a:pt x="480" y="156"/>
                    </a:lnTo>
                    <a:lnTo>
                      <a:pt x="482" y="156"/>
                    </a:lnTo>
                    <a:lnTo>
                      <a:pt x="482" y="158"/>
                    </a:lnTo>
                    <a:lnTo>
                      <a:pt x="484" y="158"/>
                    </a:lnTo>
                    <a:lnTo>
                      <a:pt x="482" y="160"/>
                    </a:lnTo>
                    <a:lnTo>
                      <a:pt x="482" y="160"/>
                    </a:lnTo>
                    <a:lnTo>
                      <a:pt x="484" y="160"/>
                    </a:lnTo>
                    <a:lnTo>
                      <a:pt x="484" y="160"/>
                    </a:lnTo>
                    <a:lnTo>
                      <a:pt x="486" y="160"/>
                    </a:lnTo>
                    <a:lnTo>
                      <a:pt x="488" y="158"/>
                    </a:lnTo>
                    <a:lnTo>
                      <a:pt x="488" y="156"/>
                    </a:lnTo>
                    <a:lnTo>
                      <a:pt x="486" y="156"/>
                    </a:lnTo>
                    <a:lnTo>
                      <a:pt x="484" y="154"/>
                    </a:lnTo>
                    <a:close/>
                    <a:moveTo>
                      <a:pt x="452" y="174"/>
                    </a:moveTo>
                    <a:lnTo>
                      <a:pt x="454" y="174"/>
                    </a:lnTo>
                    <a:lnTo>
                      <a:pt x="454" y="172"/>
                    </a:lnTo>
                    <a:lnTo>
                      <a:pt x="452" y="174"/>
                    </a:lnTo>
                    <a:close/>
                    <a:moveTo>
                      <a:pt x="450" y="174"/>
                    </a:moveTo>
                    <a:lnTo>
                      <a:pt x="452" y="176"/>
                    </a:lnTo>
                    <a:lnTo>
                      <a:pt x="452" y="176"/>
                    </a:lnTo>
                    <a:lnTo>
                      <a:pt x="450" y="174"/>
                    </a:lnTo>
                    <a:close/>
                    <a:moveTo>
                      <a:pt x="440" y="180"/>
                    </a:moveTo>
                    <a:lnTo>
                      <a:pt x="438" y="180"/>
                    </a:lnTo>
                    <a:lnTo>
                      <a:pt x="438" y="180"/>
                    </a:lnTo>
                    <a:lnTo>
                      <a:pt x="438" y="180"/>
                    </a:lnTo>
                    <a:lnTo>
                      <a:pt x="440" y="180"/>
                    </a:lnTo>
                    <a:lnTo>
                      <a:pt x="440" y="180"/>
                    </a:lnTo>
                    <a:close/>
                    <a:moveTo>
                      <a:pt x="442" y="178"/>
                    </a:moveTo>
                    <a:lnTo>
                      <a:pt x="438" y="180"/>
                    </a:lnTo>
                    <a:lnTo>
                      <a:pt x="440" y="180"/>
                    </a:lnTo>
                    <a:lnTo>
                      <a:pt x="442" y="180"/>
                    </a:lnTo>
                    <a:lnTo>
                      <a:pt x="442" y="178"/>
                    </a:lnTo>
                    <a:close/>
                    <a:moveTo>
                      <a:pt x="442" y="188"/>
                    </a:moveTo>
                    <a:lnTo>
                      <a:pt x="442" y="188"/>
                    </a:lnTo>
                    <a:lnTo>
                      <a:pt x="438" y="188"/>
                    </a:lnTo>
                    <a:lnTo>
                      <a:pt x="438" y="190"/>
                    </a:lnTo>
                    <a:lnTo>
                      <a:pt x="440" y="190"/>
                    </a:lnTo>
                    <a:lnTo>
                      <a:pt x="442" y="188"/>
                    </a:lnTo>
                    <a:lnTo>
                      <a:pt x="442" y="188"/>
                    </a:lnTo>
                    <a:close/>
                    <a:moveTo>
                      <a:pt x="446" y="178"/>
                    </a:moveTo>
                    <a:lnTo>
                      <a:pt x="444" y="180"/>
                    </a:lnTo>
                    <a:lnTo>
                      <a:pt x="444" y="182"/>
                    </a:lnTo>
                    <a:lnTo>
                      <a:pt x="444" y="182"/>
                    </a:lnTo>
                    <a:lnTo>
                      <a:pt x="442" y="184"/>
                    </a:lnTo>
                    <a:lnTo>
                      <a:pt x="442" y="186"/>
                    </a:lnTo>
                    <a:lnTo>
                      <a:pt x="444" y="186"/>
                    </a:lnTo>
                    <a:lnTo>
                      <a:pt x="446" y="186"/>
                    </a:lnTo>
                    <a:lnTo>
                      <a:pt x="448" y="182"/>
                    </a:lnTo>
                    <a:lnTo>
                      <a:pt x="450" y="180"/>
                    </a:lnTo>
                    <a:lnTo>
                      <a:pt x="448" y="178"/>
                    </a:lnTo>
                    <a:lnTo>
                      <a:pt x="450" y="176"/>
                    </a:lnTo>
                    <a:lnTo>
                      <a:pt x="450" y="176"/>
                    </a:lnTo>
                    <a:lnTo>
                      <a:pt x="448" y="176"/>
                    </a:lnTo>
                    <a:lnTo>
                      <a:pt x="446" y="176"/>
                    </a:lnTo>
                    <a:lnTo>
                      <a:pt x="446" y="178"/>
                    </a:lnTo>
                    <a:close/>
                    <a:moveTo>
                      <a:pt x="428" y="166"/>
                    </a:moveTo>
                    <a:lnTo>
                      <a:pt x="430" y="164"/>
                    </a:lnTo>
                    <a:lnTo>
                      <a:pt x="428" y="164"/>
                    </a:lnTo>
                    <a:lnTo>
                      <a:pt x="428" y="166"/>
                    </a:lnTo>
                    <a:close/>
                    <a:moveTo>
                      <a:pt x="422" y="170"/>
                    </a:moveTo>
                    <a:lnTo>
                      <a:pt x="422" y="170"/>
                    </a:lnTo>
                    <a:lnTo>
                      <a:pt x="422" y="170"/>
                    </a:lnTo>
                    <a:lnTo>
                      <a:pt x="422" y="170"/>
                    </a:lnTo>
                    <a:close/>
                    <a:moveTo>
                      <a:pt x="426" y="188"/>
                    </a:moveTo>
                    <a:lnTo>
                      <a:pt x="424" y="188"/>
                    </a:lnTo>
                    <a:lnTo>
                      <a:pt x="426" y="188"/>
                    </a:lnTo>
                    <a:lnTo>
                      <a:pt x="426" y="188"/>
                    </a:lnTo>
                    <a:close/>
                    <a:moveTo>
                      <a:pt x="422" y="184"/>
                    </a:moveTo>
                    <a:lnTo>
                      <a:pt x="424" y="184"/>
                    </a:lnTo>
                    <a:lnTo>
                      <a:pt x="426" y="184"/>
                    </a:lnTo>
                    <a:lnTo>
                      <a:pt x="426" y="186"/>
                    </a:lnTo>
                    <a:lnTo>
                      <a:pt x="424" y="186"/>
                    </a:lnTo>
                    <a:lnTo>
                      <a:pt x="424" y="186"/>
                    </a:lnTo>
                    <a:lnTo>
                      <a:pt x="422" y="184"/>
                    </a:lnTo>
                    <a:close/>
                    <a:moveTo>
                      <a:pt x="410" y="176"/>
                    </a:moveTo>
                    <a:lnTo>
                      <a:pt x="410" y="174"/>
                    </a:lnTo>
                    <a:lnTo>
                      <a:pt x="412" y="176"/>
                    </a:lnTo>
                    <a:lnTo>
                      <a:pt x="410" y="176"/>
                    </a:lnTo>
                    <a:lnTo>
                      <a:pt x="410" y="176"/>
                    </a:lnTo>
                    <a:lnTo>
                      <a:pt x="410" y="176"/>
                    </a:lnTo>
                    <a:close/>
                    <a:moveTo>
                      <a:pt x="412" y="190"/>
                    </a:moveTo>
                    <a:lnTo>
                      <a:pt x="414" y="190"/>
                    </a:lnTo>
                    <a:lnTo>
                      <a:pt x="416" y="190"/>
                    </a:lnTo>
                    <a:lnTo>
                      <a:pt x="414" y="190"/>
                    </a:lnTo>
                    <a:lnTo>
                      <a:pt x="412" y="190"/>
                    </a:lnTo>
                    <a:close/>
                    <a:moveTo>
                      <a:pt x="394" y="182"/>
                    </a:moveTo>
                    <a:lnTo>
                      <a:pt x="396" y="180"/>
                    </a:lnTo>
                    <a:lnTo>
                      <a:pt x="394" y="180"/>
                    </a:lnTo>
                    <a:lnTo>
                      <a:pt x="394" y="180"/>
                    </a:lnTo>
                    <a:lnTo>
                      <a:pt x="394" y="182"/>
                    </a:lnTo>
                    <a:close/>
                    <a:moveTo>
                      <a:pt x="400" y="188"/>
                    </a:moveTo>
                    <a:lnTo>
                      <a:pt x="404" y="188"/>
                    </a:lnTo>
                    <a:lnTo>
                      <a:pt x="406" y="188"/>
                    </a:lnTo>
                    <a:lnTo>
                      <a:pt x="406" y="190"/>
                    </a:lnTo>
                    <a:lnTo>
                      <a:pt x="402" y="190"/>
                    </a:lnTo>
                    <a:lnTo>
                      <a:pt x="400" y="190"/>
                    </a:lnTo>
                    <a:lnTo>
                      <a:pt x="400" y="188"/>
                    </a:lnTo>
                    <a:close/>
                    <a:moveTo>
                      <a:pt x="396" y="190"/>
                    </a:moveTo>
                    <a:lnTo>
                      <a:pt x="398" y="188"/>
                    </a:lnTo>
                    <a:lnTo>
                      <a:pt x="398" y="190"/>
                    </a:lnTo>
                    <a:lnTo>
                      <a:pt x="396" y="190"/>
                    </a:lnTo>
                    <a:close/>
                    <a:moveTo>
                      <a:pt x="390" y="188"/>
                    </a:moveTo>
                    <a:lnTo>
                      <a:pt x="392" y="188"/>
                    </a:lnTo>
                    <a:lnTo>
                      <a:pt x="394" y="188"/>
                    </a:lnTo>
                    <a:lnTo>
                      <a:pt x="392" y="190"/>
                    </a:lnTo>
                    <a:lnTo>
                      <a:pt x="390" y="188"/>
                    </a:lnTo>
                    <a:close/>
                    <a:moveTo>
                      <a:pt x="344" y="214"/>
                    </a:moveTo>
                    <a:lnTo>
                      <a:pt x="344" y="218"/>
                    </a:lnTo>
                    <a:lnTo>
                      <a:pt x="346" y="218"/>
                    </a:lnTo>
                    <a:lnTo>
                      <a:pt x="350" y="218"/>
                    </a:lnTo>
                    <a:lnTo>
                      <a:pt x="354" y="216"/>
                    </a:lnTo>
                    <a:lnTo>
                      <a:pt x="356" y="214"/>
                    </a:lnTo>
                    <a:lnTo>
                      <a:pt x="356" y="214"/>
                    </a:lnTo>
                    <a:lnTo>
                      <a:pt x="360" y="214"/>
                    </a:lnTo>
                    <a:lnTo>
                      <a:pt x="362" y="212"/>
                    </a:lnTo>
                    <a:lnTo>
                      <a:pt x="366" y="208"/>
                    </a:lnTo>
                    <a:lnTo>
                      <a:pt x="366" y="206"/>
                    </a:lnTo>
                    <a:lnTo>
                      <a:pt x="368" y="206"/>
                    </a:lnTo>
                    <a:lnTo>
                      <a:pt x="364" y="202"/>
                    </a:lnTo>
                    <a:lnTo>
                      <a:pt x="362" y="200"/>
                    </a:lnTo>
                    <a:lnTo>
                      <a:pt x="362" y="200"/>
                    </a:lnTo>
                    <a:lnTo>
                      <a:pt x="360" y="200"/>
                    </a:lnTo>
                    <a:lnTo>
                      <a:pt x="360" y="204"/>
                    </a:lnTo>
                    <a:lnTo>
                      <a:pt x="356" y="204"/>
                    </a:lnTo>
                    <a:lnTo>
                      <a:pt x="354" y="206"/>
                    </a:lnTo>
                    <a:lnTo>
                      <a:pt x="352" y="204"/>
                    </a:lnTo>
                    <a:lnTo>
                      <a:pt x="352" y="204"/>
                    </a:lnTo>
                    <a:lnTo>
                      <a:pt x="350" y="206"/>
                    </a:lnTo>
                    <a:lnTo>
                      <a:pt x="348" y="208"/>
                    </a:lnTo>
                    <a:lnTo>
                      <a:pt x="346" y="212"/>
                    </a:lnTo>
                    <a:lnTo>
                      <a:pt x="346" y="214"/>
                    </a:lnTo>
                    <a:lnTo>
                      <a:pt x="348" y="214"/>
                    </a:lnTo>
                    <a:lnTo>
                      <a:pt x="348" y="216"/>
                    </a:lnTo>
                    <a:lnTo>
                      <a:pt x="346" y="216"/>
                    </a:lnTo>
                    <a:lnTo>
                      <a:pt x="344" y="214"/>
                    </a:lnTo>
                    <a:close/>
                    <a:moveTo>
                      <a:pt x="342" y="218"/>
                    </a:moveTo>
                    <a:lnTo>
                      <a:pt x="344" y="214"/>
                    </a:lnTo>
                    <a:lnTo>
                      <a:pt x="342" y="214"/>
                    </a:lnTo>
                    <a:lnTo>
                      <a:pt x="342" y="216"/>
                    </a:lnTo>
                    <a:lnTo>
                      <a:pt x="342" y="218"/>
                    </a:lnTo>
                    <a:close/>
                    <a:moveTo>
                      <a:pt x="342" y="220"/>
                    </a:moveTo>
                    <a:lnTo>
                      <a:pt x="340" y="220"/>
                    </a:lnTo>
                    <a:lnTo>
                      <a:pt x="342" y="220"/>
                    </a:lnTo>
                    <a:lnTo>
                      <a:pt x="338" y="222"/>
                    </a:lnTo>
                    <a:lnTo>
                      <a:pt x="334" y="224"/>
                    </a:lnTo>
                    <a:lnTo>
                      <a:pt x="336" y="224"/>
                    </a:lnTo>
                    <a:lnTo>
                      <a:pt x="342" y="222"/>
                    </a:lnTo>
                    <a:lnTo>
                      <a:pt x="344" y="220"/>
                    </a:lnTo>
                    <a:lnTo>
                      <a:pt x="342" y="220"/>
                    </a:lnTo>
                    <a:close/>
                    <a:moveTo>
                      <a:pt x="324" y="218"/>
                    </a:moveTo>
                    <a:lnTo>
                      <a:pt x="326" y="220"/>
                    </a:lnTo>
                    <a:lnTo>
                      <a:pt x="326" y="220"/>
                    </a:lnTo>
                    <a:lnTo>
                      <a:pt x="324" y="222"/>
                    </a:lnTo>
                    <a:lnTo>
                      <a:pt x="322" y="222"/>
                    </a:lnTo>
                    <a:lnTo>
                      <a:pt x="324" y="220"/>
                    </a:lnTo>
                    <a:lnTo>
                      <a:pt x="324" y="218"/>
                    </a:lnTo>
                    <a:close/>
                    <a:moveTo>
                      <a:pt x="288" y="206"/>
                    </a:moveTo>
                    <a:lnTo>
                      <a:pt x="294" y="202"/>
                    </a:lnTo>
                    <a:lnTo>
                      <a:pt x="298" y="206"/>
                    </a:lnTo>
                    <a:lnTo>
                      <a:pt x="300" y="206"/>
                    </a:lnTo>
                    <a:lnTo>
                      <a:pt x="302" y="204"/>
                    </a:lnTo>
                    <a:lnTo>
                      <a:pt x="306" y="206"/>
                    </a:lnTo>
                    <a:lnTo>
                      <a:pt x="306" y="208"/>
                    </a:lnTo>
                    <a:lnTo>
                      <a:pt x="308" y="208"/>
                    </a:lnTo>
                    <a:lnTo>
                      <a:pt x="310" y="210"/>
                    </a:lnTo>
                    <a:lnTo>
                      <a:pt x="312" y="212"/>
                    </a:lnTo>
                    <a:lnTo>
                      <a:pt x="312" y="214"/>
                    </a:lnTo>
                    <a:lnTo>
                      <a:pt x="308" y="216"/>
                    </a:lnTo>
                    <a:lnTo>
                      <a:pt x="306" y="216"/>
                    </a:lnTo>
                    <a:lnTo>
                      <a:pt x="302" y="214"/>
                    </a:lnTo>
                    <a:lnTo>
                      <a:pt x="300" y="212"/>
                    </a:lnTo>
                    <a:lnTo>
                      <a:pt x="298" y="212"/>
                    </a:lnTo>
                    <a:lnTo>
                      <a:pt x="296" y="210"/>
                    </a:lnTo>
                    <a:lnTo>
                      <a:pt x="294" y="210"/>
                    </a:lnTo>
                    <a:lnTo>
                      <a:pt x="290" y="208"/>
                    </a:lnTo>
                    <a:lnTo>
                      <a:pt x="288" y="208"/>
                    </a:lnTo>
                    <a:lnTo>
                      <a:pt x="288" y="206"/>
                    </a:lnTo>
                    <a:close/>
                    <a:moveTo>
                      <a:pt x="250" y="178"/>
                    </a:moveTo>
                    <a:lnTo>
                      <a:pt x="252" y="178"/>
                    </a:lnTo>
                    <a:lnTo>
                      <a:pt x="254" y="178"/>
                    </a:lnTo>
                    <a:lnTo>
                      <a:pt x="252" y="178"/>
                    </a:lnTo>
                    <a:lnTo>
                      <a:pt x="250" y="178"/>
                    </a:lnTo>
                    <a:lnTo>
                      <a:pt x="250" y="178"/>
                    </a:lnTo>
                    <a:close/>
                    <a:moveTo>
                      <a:pt x="244" y="174"/>
                    </a:moveTo>
                    <a:lnTo>
                      <a:pt x="246" y="176"/>
                    </a:lnTo>
                    <a:lnTo>
                      <a:pt x="246" y="174"/>
                    </a:lnTo>
                    <a:lnTo>
                      <a:pt x="248" y="174"/>
                    </a:lnTo>
                    <a:lnTo>
                      <a:pt x="250" y="174"/>
                    </a:lnTo>
                    <a:lnTo>
                      <a:pt x="248" y="174"/>
                    </a:lnTo>
                    <a:lnTo>
                      <a:pt x="246" y="172"/>
                    </a:lnTo>
                    <a:lnTo>
                      <a:pt x="244" y="172"/>
                    </a:lnTo>
                    <a:lnTo>
                      <a:pt x="244" y="174"/>
                    </a:lnTo>
                    <a:lnTo>
                      <a:pt x="244" y="174"/>
                    </a:lnTo>
                    <a:close/>
                    <a:moveTo>
                      <a:pt x="376" y="186"/>
                    </a:moveTo>
                    <a:lnTo>
                      <a:pt x="378" y="184"/>
                    </a:lnTo>
                    <a:lnTo>
                      <a:pt x="382" y="186"/>
                    </a:lnTo>
                    <a:lnTo>
                      <a:pt x="384" y="186"/>
                    </a:lnTo>
                    <a:lnTo>
                      <a:pt x="384" y="186"/>
                    </a:lnTo>
                    <a:lnTo>
                      <a:pt x="386" y="184"/>
                    </a:lnTo>
                    <a:lnTo>
                      <a:pt x="388" y="182"/>
                    </a:lnTo>
                    <a:lnTo>
                      <a:pt x="388" y="182"/>
                    </a:lnTo>
                    <a:lnTo>
                      <a:pt x="386" y="180"/>
                    </a:lnTo>
                    <a:lnTo>
                      <a:pt x="384" y="182"/>
                    </a:lnTo>
                    <a:lnTo>
                      <a:pt x="380" y="182"/>
                    </a:lnTo>
                    <a:lnTo>
                      <a:pt x="378" y="182"/>
                    </a:lnTo>
                    <a:lnTo>
                      <a:pt x="376" y="182"/>
                    </a:lnTo>
                    <a:lnTo>
                      <a:pt x="376" y="186"/>
                    </a:lnTo>
                    <a:lnTo>
                      <a:pt x="376" y="186"/>
                    </a:lnTo>
                    <a:close/>
                    <a:moveTo>
                      <a:pt x="372" y="190"/>
                    </a:moveTo>
                    <a:lnTo>
                      <a:pt x="372" y="190"/>
                    </a:lnTo>
                    <a:lnTo>
                      <a:pt x="372" y="190"/>
                    </a:lnTo>
                    <a:lnTo>
                      <a:pt x="372" y="190"/>
                    </a:lnTo>
                    <a:lnTo>
                      <a:pt x="372" y="190"/>
                    </a:lnTo>
                    <a:close/>
                    <a:moveTo>
                      <a:pt x="360" y="188"/>
                    </a:moveTo>
                    <a:lnTo>
                      <a:pt x="358" y="190"/>
                    </a:lnTo>
                    <a:lnTo>
                      <a:pt x="360" y="190"/>
                    </a:lnTo>
                    <a:lnTo>
                      <a:pt x="358" y="192"/>
                    </a:lnTo>
                    <a:lnTo>
                      <a:pt x="358" y="192"/>
                    </a:lnTo>
                    <a:lnTo>
                      <a:pt x="362" y="194"/>
                    </a:lnTo>
                    <a:lnTo>
                      <a:pt x="366" y="192"/>
                    </a:lnTo>
                    <a:lnTo>
                      <a:pt x="366" y="190"/>
                    </a:lnTo>
                    <a:lnTo>
                      <a:pt x="366" y="190"/>
                    </a:lnTo>
                    <a:lnTo>
                      <a:pt x="362" y="190"/>
                    </a:lnTo>
                    <a:lnTo>
                      <a:pt x="360" y="188"/>
                    </a:lnTo>
                    <a:close/>
                    <a:moveTo>
                      <a:pt x="352" y="194"/>
                    </a:moveTo>
                    <a:lnTo>
                      <a:pt x="354" y="194"/>
                    </a:lnTo>
                    <a:lnTo>
                      <a:pt x="354" y="194"/>
                    </a:lnTo>
                    <a:lnTo>
                      <a:pt x="356" y="192"/>
                    </a:lnTo>
                    <a:lnTo>
                      <a:pt x="356" y="192"/>
                    </a:lnTo>
                    <a:lnTo>
                      <a:pt x="356" y="192"/>
                    </a:lnTo>
                    <a:lnTo>
                      <a:pt x="354" y="192"/>
                    </a:lnTo>
                    <a:lnTo>
                      <a:pt x="352" y="194"/>
                    </a:lnTo>
                    <a:close/>
                    <a:moveTo>
                      <a:pt x="344" y="194"/>
                    </a:moveTo>
                    <a:lnTo>
                      <a:pt x="346" y="192"/>
                    </a:lnTo>
                    <a:lnTo>
                      <a:pt x="346" y="192"/>
                    </a:lnTo>
                    <a:lnTo>
                      <a:pt x="348" y="192"/>
                    </a:lnTo>
                    <a:lnTo>
                      <a:pt x="348" y="192"/>
                    </a:lnTo>
                    <a:lnTo>
                      <a:pt x="350" y="190"/>
                    </a:lnTo>
                    <a:lnTo>
                      <a:pt x="352" y="192"/>
                    </a:lnTo>
                    <a:lnTo>
                      <a:pt x="348" y="194"/>
                    </a:lnTo>
                    <a:lnTo>
                      <a:pt x="348" y="194"/>
                    </a:lnTo>
                    <a:lnTo>
                      <a:pt x="346" y="196"/>
                    </a:lnTo>
                    <a:lnTo>
                      <a:pt x="344" y="194"/>
                    </a:lnTo>
                    <a:close/>
                    <a:moveTo>
                      <a:pt x="342" y="194"/>
                    </a:moveTo>
                    <a:lnTo>
                      <a:pt x="340" y="194"/>
                    </a:lnTo>
                    <a:lnTo>
                      <a:pt x="338" y="196"/>
                    </a:lnTo>
                    <a:lnTo>
                      <a:pt x="340" y="194"/>
                    </a:lnTo>
                    <a:lnTo>
                      <a:pt x="342" y="194"/>
                    </a:lnTo>
                    <a:close/>
                    <a:moveTo>
                      <a:pt x="344" y="190"/>
                    </a:moveTo>
                    <a:lnTo>
                      <a:pt x="342" y="192"/>
                    </a:lnTo>
                    <a:lnTo>
                      <a:pt x="342" y="192"/>
                    </a:lnTo>
                    <a:lnTo>
                      <a:pt x="344" y="192"/>
                    </a:lnTo>
                    <a:lnTo>
                      <a:pt x="344" y="190"/>
                    </a:lnTo>
                    <a:close/>
                    <a:moveTo>
                      <a:pt x="300" y="194"/>
                    </a:moveTo>
                    <a:lnTo>
                      <a:pt x="300" y="194"/>
                    </a:lnTo>
                    <a:lnTo>
                      <a:pt x="304" y="190"/>
                    </a:lnTo>
                    <a:lnTo>
                      <a:pt x="310" y="190"/>
                    </a:lnTo>
                    <a:lnTo>
                      <a:pt x="314" y="192"/>
                    </a:lnTo>
                    <a:lnTo>
                      <a:pt x="314" y="190"/>
                    </a:lnTo>
                    <a:lnTo>
                      <a:pt x="318" y="192"/>
                    </a:lnTo>
                    <a:lnTo>
                      <a:pt x="322" y="194"/>
                    </a:lnTo>
                    <a:lnTo>
                      <a:pt x="324" y="192"/>
                    </a:lnTo>
                    <a:lnTo>
                      <a:pt x="328" y="192"/>
                    </a:lnTo>
                    <a:lnTo>
                      <a:pt x="328" y="194"/>
                    </a:lnTo>
                    <a:lnTo>
                      <a:pt x="332" y="194"/>
                    </a:lnTo>
                    <a:lnTo>
                      <a:pt x="334" y="192"/>
                    </a:lnTo>
                    <a:lnTo>
                      <a:pt x="336" y="192"/>
                    </a:lnTo>
                    <a:lnTo>
                      <a:pt x="336" y="190"/>
                    </a:lnTo>
                    <a:lnTo>
                      <a:pt x="336" y="188"/>
                    </a:lnTo>
                    <a:lnTo>
                      <a:pt x="338" y="186"/>
                    </a:lnTo>
                    <a:lnTo>
                      <a:pt x="340" y="188"/>
                    </a:lnTo>
                    <a:lnTo>
                      <a:pt x="342" y="190"/>
                    </a:lnTo>
                    <a:lnTo>
                      <a:pt x="340" y="192"/>
                    </a:lnTo>
                    <a:lnTo>
                      <a:pt x="338" y="194"/>
                    </a:lnTo>
                    <a:lnTo>
                      <a:pt x="336" y="196"/>
                    </a:lnTo>
                    <a:lnTo>
                      <a:pt x="334" y="196"/>
                    </a:lnTo>
                    <a:lnTo>
                      <a:pt x="332" y="198"/>
                    </a:lnTo>
                    <a:lnTo>
                      <a:pt x="330" y="196"/>
                    </a:lnTo>
                    <a:lnTo>
                      <a:pt x="328" y="196"/>
                    </a:lnTo>
                    <a:lnTo>
                      <a:pt x="324" y="198"/>
                    </a:lnTo>
                    <a:lnTo>
                      <a:pt x="320" y="198"/>
                    </a:lnTo>
                    <a:lnTo>
                      <a:pt x="318" y="198"/>
                    </a:lnTo>
                    <a:lnTo>
                      <a:pt x="316" y="200"/>
                    </a:lnTo>
                    <a:lnTo>
                      <a:pt x="314" y="200"/>
                    </a:lnTo>
                    <a:lnTo>
                      <a:pt x="314" y="198"/>
                    </a:lnTo>
                    <a:lnTo>
                      <a:pt x="312" y="200"/>
                    </a:lnTo>
                    <a:lnTo>
                      <a:pt x="310" y="198"/>
                    </a:lnTo>
                    <a:lnTo>
                      <a:pt x="308" y="198"/>
                    </a:lnTo>
                    <a:lnTo>
                      <a:pt x="306" y="198"/>
                    </a:lnTo>
                    <a:lnTo>
                      <a:pt x="304" y="198"/>
                    </a:lnTo>
                    <a:lnTo>
                      <a:pt x="302" y="198"/>
                    </a:lnTo>
                    <a:lnTo>
                      <a:pt x="300" y="198"/>
                    </a:lnTo>
                    <a:lnTo>
                      <a:pt x="300" y="194"/>
                    </a:lnTo>
                    <a:close/>
                    <a:moveTo>
                      <a:pt x="298" y="194"/>
                    </a:moveTo>
                    <a:lnTo>
                      <a:pt x="298" y="198"/>
                    </a:lnTo>
                    <a:lnTo>
                      <a:pt x="300" y="198"/>
                    </a:lnTo>
                    <a:lnTo>
                      <a:pt x="300" y="196"/>
                    </a:lnTo>
                    <a:lnTo>
                      <a:pt x="298" y="194"/>
                    </a:lnTo>
                    <a:close/>
                    <a:moveTo>
                      <a:pt x="298" y="194"/>
                    </a:moveTo>
                    <a:lnTo>
                      <a:pt x="294" y="194"/>
                    </a:lnTo>
                    <a:lnTo>
                      <a:pt x="294" y="196"/>
                    </a:lnTo>
                    <a:lnTo>
                      <a:pt x="296" y="198"/>
                    </a:lnTo>
                    <a:lnTo>
                      <a:pt x="296" y="194"/>
                    </a:lnTo>
                    <a:lnTo>
                      <a:pt x="298" y="194"/>
                    </a:lnTo>
                    <a:close/>
                    <a:moveTo>
                      <a:pt x="262" y="196"/>
                    </a:moveTo>
                    <a:lnTo>
                      <a:pt x="262" y="196"/>
                    </a:lnTo>
                    <a:lnTo>
                      <a:pt x="262" y="198"/>
                    </a:lnTo>
                    <a:lnTo>
                      <a:pt x="262" y="198"/>
                    </a:lnTo>
                    <a:lnTo>
                      <a:pt x="262" y="200"/>
                    </a:lnTo>
                    <a:lnTo>
                      <a:pt x="264" y="200"/>
                    </a:lnTo>
                    <a:lnTo>
                      <a:pt x="268" y="200"/>
                    </a:lnTo>
                    <a:lnTo>
                      <a:pt x="270" y="200"/>
                    </a:lnTo>
                    <a:lnTo>
                      <a:pt x="272" y="200"/>
                    </a:lnTo>
                    <a:lnTo>
                      <a:pt x="274" y="198"/>
                    </a:lnTo>
                    <a:lnTo>
                      <a:pt x="276" y="200"/>
                    </a:lnTo>
                    <a:lnTo>
                      <a:pt x="278" y="198"/>
                    </a:lnTo>
                    <a:lnTo>
                      <a:pt x="280" y="200"/>
                    </a:lnTo>
                    <a:lnTo>
                      <a:pt x="284" y="196"/>
                    </a:lnTo>
                    <a:lnTo>
                      <a:pt x="284" y="198"/>
                    </a:lnTo>
                    <a:lnTo>
                      <a:pt x="286" y="198"/>
                    </a:lnTo>
                    <a:lnTo>
                      <a:pt x="290" y="198"/>
                    </a:lnTo>
                    <a:lnTo>
                      <a:pt x="288" y="196"/>
                    </a:lnTo>
                    <a:lnTo>
                      <a:pt x="292" y="196"/>
                    </a:lnTo>
                    <a:lnTo>
                      <a:pt x="292" y="194"/>
                    </a:lnTo>
                    <a:lnTo>
                      <a:pt x="292" y="196"/>
                    </a:lnTo>
                    <a:lnTo>
                      <a:pt x="290" y="194"/>
                    </a:lnTo>
                    <a:lnTo>
                      <a:pt x="290" y="192"/>
                    </a:lnTo>
                    <a:lnTo>
                      <a:pt x="288" y="190"/>
                    </a:lnTo>
                    <a:lnTo>
                      <a:pt x="288" y="192"/>
                    </a:lnTo>
                    <a:lnTo>
                      <a:pt x="288" y="194"/>
                    </a:lnTo>
                    <a:lnTo>
                      <a:pt x="286" y="192"/>
                    </a:lnTo>
                    <a:lnTo>
                      <a:pt x="284" y="190"/>
                    </a:lnTo>
                    <a:lnTo>
                      <a:pt x="282" y="190"/>
                    </a:lnTo>
                    <a:lnTo>
                      <a:pt x="280" y="188"/>
                    </a:lnTo>
                    <a:lnTo>
                      <a:pt x="278" y="188"/>
                    </a:lnTo>
                    <a:lnTo>
                      <a:pt x="274" y="190"/>
                    </a:lnTo>
                    <a:lnTo>
                      <a:pt x="274" y="192"/>
                    </a:lnTo>
                    <a:lnTo>
                      <a:pt x="280" y="194"/>
                    </a:lnTo>
                    <a:lnTo>
                      <a:pt x="282" y="194"/>
                    </a:lnTo>
                    <a:lnTo>
                      <a:pt x="278" y="196"/>
                    </a:lnTo>
                    <a:lnTo>
                      <a:pt x="276" y="196"/>
                    </a:lnTo>
                    <a:lnTo>
                      <a:pt x="274" y="194"/>
                    </a:lnTo>
                    <a:lnTo>
                      <a:pt x="272" y="192"/>
                    </a:lnTo>
                    <a:lnTo>
                      <a:pt x="272" y="192"/>
                    </a:lnTo>
                    <a:lnTo>
                      <a:pt x="270" y="192"/>
                    </a:lnTo>
                    <a:lnTo>
                      <a:pt x="266" y="192"/>
                    </a:lnTo>
                    <a:lnTo>
                      <a:pt x="264" y="194"/>
                    </a:lnTo>
                    <a:lnTo>
                      <a:pt x="262" y="196"/>
                    </a:lnTo>
                    <a:lnTo>
                      <a:pt x="262" y="196"/>
                    </a:lnTo>
                    <a:close/>
                    <a:moveTo>
                      <a:pt x="254" y="192"/>
                    </a:moveTo>
                    <a:lnTo>
                      <a:pt x="258" y="190"/>
                    </a:lnTo>
                    <a:lnTo>
                      <a:pt x="262" y="192"/>
                    </a:lnTo>
                    <a:lnTo>
                      <a:pt x="260" y="194"/>
                    </a:lnTo>
                    <a:lnTo>
                      <a:pt x="260" y="196"/>
                    </a:lnTo>
                    <a:lnTo>
                      <a:pt x="260" y="198"/>
                    </a:lnTo>
                    <a:lnTo>
                      <a:pt x="258" y="198"/>
                    </a:lnTo>
                    <a:lnTo>
                      <a:pt x="256" y="198"/>
                    </a:lnTo>
                    <a:lnTo>
                      <a:pt x="252" y="198"/>
                    </a:lnTo>
                    <a:lnTo>
                      <a:pt x="250" y="196"/>
                    </a:lnTo>
                    <a:lnTo>
                      <a:pt x="252" y="196"/>
                    </a:lnTo>
                    <a:lnTo>
                      <a:pt x="254" y="196"/>
                    </a:lnTo>
                    <a:lnTo>
                      <a:pt x="254" y="192"/>
                    </a:lnTo>
                    <a:close/>
                    <a:moveTo>
                      <a:pt x="246" y="196"/>
                    </a:moveTo>
                    <a:lnTo>
                      <a:pt x="248" y="194"/>
                    </a:lnTo>
                    <a:lnTo>
                      <a:pt x="248" y="196"/>
                    </a:lnTo>
                    <a:lnTo>
                      <a:pt x="248" y="196"/>
                    </a:lnTo>
                    <a:lnTo>
                      <a:pt x="246" y="196"/>
                    </a:lnTo>
                    <a:close/>
                    <a:moveTo>
                      <a:pt x="236" y="188"/>
                    </a:moveTo>
                    <a:lnTo>
                      <a:pt x="236" y="190"/>
                    </a:lnTo>
                    <a:lnTo>
                      <a:pt x="236" y="192"/>
                    </a:lnTo>
                    <a:lnTo>
                      <a:pt x="240" y="192"/>
                    </a:lnTo>
                    <a:lnTo>
                      <a:pt x="242" y="194"/>
                    </a:lnTo>
                    <a:lnTo>
                      <a:pt x="244" y="196"/>
                    </a:lnTo>
                    <a:lnTo>
                      <a:pt x="244" y="194"/>
                    </a:lnTo>
                    <a:lnTo>
                      <a:pt x="246" y="194"/>
                    </a:lnTo>
                    <a:lnTo>
                      <a:pt x="246" y="194"/>
                    </a:lnTo>
                    <a:lnTo>
                      <a:pt x="250" y="192"/>
                    </a:lnTo>
                    <a:lnTo>
                      <a:pt x="250" y="192"/>
                    </a:lnTo>
                    <a:lnTo>
                      <a:pt x="248" y="188"/>
                    </a:lnTo>
                    <a:lnTo>
                      <a:pt x="244" y="188"/>
                    </a:lnTo>
                    <a:lnTo>
                      <a:pt x="240" y="188"/>
                    </a:lnTo>
                    <a:lnTo>
                      <a:pt x="238" y="188"/>
                    </a:lnTo>
                    <a:lnTo>
                      <a:pt x="236" y="188"/>
                    </a:lnTo>
                    <a:close/>
                    <a:moveTo>
                      <a:pt x="534" y="190"/>
                    </a:moveTo>
                    <a:lnTo>
                      <a:pt x="534" y="190"/>
                    </a:lnTo>
                    <a:lnTo>
                      <a:pt x="536" y="192"/>
                    </a:lnTo>
                    <a:lnTo>
                      <a:pt x="538" y="190"/>
                    </a:lnTo>
                    <a:lnTo>
                      <a:pt x="536" y="188"/>
                    </a:lnTo>
                    <a:lnTo>
                      <a:pt x="536" y="188"/>
                    </a:lnTo>
                    <a:lnTo>
                      <a:pt x="534" y="188"/>
                    </a:lnTo>
                    <a:lnTo>
                      <a:pt x="534" y="190"/>
                    </a:lnTo>
                    <a:close/>
                    <a:moveTo>
                      <a:pt x="522" y="190"/>
                    </a:moveTo>
                    <a:lnTo>
                      <a:pt x="526" y="190"/>
                    </a:lnTo>
                    <a:lnTo>
                      <a:pt x="528" y="190"/>
                    </a:lnTo>
                    <a:lnTo>
                      <a:pt x="530" y="190"/>
                    </a:lnTo>
                    <a:lnTo>
                      <a:pt x="532" y="190"/>
                    </a:lnTo>
                    <a:lnTo>
                      <a:pt x="534" y="188"/>
                    </a:lnTo>
                    <a:lnTo>
                      <a:pt x="536" y="186"/>
                    </a:lnTo>
                    <a:lnTo>
                      <a:pt x="538" y="186"/>
                    </a:lnTo>
                    <a:lnTo>
                      <a:pt x="538" y="184"/>
                    </a:lnTo>
                    <a:lnTo>
                      <a:pt x="538" y="184"/>
                    </a:lnTo>
                    <a:lnTo>
                      <a:pt x="538" y="182"/>
                    </a:lnTo>
                    <a:lnTo>
                      <a:pt x="538" y="180"/>
                    </a:lnTo>
                    <a:lnTo>
                      <a:pt x="536" y="180"/>
                    </a:lnTo>
                    <a:lnTo>
                      <a:pt x="536" y="178"/>
                    </a:lnTo>
                    <a:lnTo>
                      <a:pt x="532" y="178"/>
                    </a:lnTo>
                    <a:lnTo>
                      <a:pt x="530" y="180"/>
                    </a:lnTo>
                    <a:lnTo>
                      <a:pt x="528" y="184"/>
                    </a:lnTo>
                    <a:lnTo>
                      <a:pt x="526" y="186"/>
                    </a:lnTo>
                    <a:lnTo>
                      <a:pt x="522" y="190"/>
                    </a:lnTo>
                    <a:close/>
                    <a:moveTo>
                      <a:pt x="216" y="172"/>
                    </a:moveTo>
                    <a:lnTo>
                      <a:pt x="214" y="174"/>
                    </a:lnTo>
                    <a:lnTo>
                      <a:pt x="216" y="178"/>
                    </a:lnTo>
                    <a:lnTo>
                      <a:pt x="218" y="178"/>
                    </a:lnTo>
                    <a:lnTo>
                      <a:pt x="220" y="176"/>
                    </a:lnTo>
                    <a:lnTo>
                      <a:pt x="224" y="176"/>
                    </a:lnTo>
                    <a:lnTo>
                      <a:pt x="226" y="176"/>
                    </a:lnTo>
                    <a:lnTo>
                      <a:pt x="230" y="176"/>
                    </a:lnTo>
                    <a:lnTo>
                      <a:pt x="230" y="174"/>
                    </a:lnTo>
                    <a:lnTo>
                      <a:pt x="230" y="174"/>
                    </a:lnTo>
                    <a:lnTo>
                      <a:pt x="226" y="174"/>
                    </a:lnTo>
                    <a:lnTo>
                      <a:pt x="224" y="174"/>
                    </a:lnTo>
                    <a:lnTo>
                      <a:pt x="218" y="174"/>
                    </a:lnTo>
                    <a:lnTo>
                      <a:pt x="216" y="172"/>
                    </a:lnTo>
                    <a:close/>
                    <a:moveTo>
                      <a:pt x="124" y="168"/>
                    </a:moveTo>
                    <a:lnTo>
                      <a:pt x="124" y="170"/>
                    </a:lnTo>
                    <a:lnTo>
                      <a:pt x="126" y="170"/>
                    </a:lnTo>
                    <a:lnTo>
                      <a:pt x="126" y="168"/>
                    </a:lnTo>
                    <a:lnTo>
                      <a:pt x="124" y="168"/>
                    </a:lnTo>
                    <a:close/>
                    <a:moveTo>
                      <a:pt x="126" y="170"/>
                    </a:moveTo>
                    <a:lnTo>
                      <a:pt x="126" y="172"/>
                    </a:lnTo>
                    <a:lnTo>
                      <a:pt x="128" y="170"/>
                    </a:lnTo>
                    <a:lnTo>
                      <a:pt x="128" y="168"/>
                    </a:lnTo>
                    <a:lnTo>
                      <a:pt x="132" y="168"/>
                    </a:lnTo>
                    <a:lnTo>
                      <a:pt x="132" y="166"/>
                    </a:lnTo>
                    <a:lnTo>
                      <a:pt x="132" y="162"/>
                    </a:lnTo>
                    <a:lnTo>
                      <a:pt x="134" y="160"/>
                    </a:lnTo>
                    <a:lnTo>
                      <a:pt x="136" y="160"/>
                    </a:lnTo>
                    <a:lnTo>
                      <a:pt x="138" y="160"/>
                    </a:lnTo>
                    <a:lnTo>
                      <a:pt x="142" y="160"/>
                    </a:lnTo>
                    <a:lnTo>
                      <a:pt x="144" y="162"/>
                    </a:lnTo>
                    <a:lnTo>
                      <a:pt x="146" y="162"/>
                    </a:lnTo>
                    <a:lnTo>
                      <a:pt x="146" y="160"/>
                    </a:lnTo>
                    <a:lnTo>
                      <a:pt x="150" y="160"/>
                    </a:lnTo>
                    <a:lnTo>
                      <a:pt x="152" y="162"/>
                    </a:lnTo>
                    <a:lnTo>
                      <a:pt x="158" y="164"/>
                    </a:lnTo>
                    <a:lnTo>
                      <a:pt x="162" y="164"/>
                    </a:lnTo>
                    <a:lnTo>
                      <a:pt x="164" y="166"/>
                    </a:lnTo>
                    <a:lnTo>
                      <a:pt x="164" y="170"/>
                    </a:lnTo>
                    <a:lnTo>
                      <a:pt x="164" y="170"/>
                    </a:lnTo>
                    <a:lnTo>
                      <a:pt x="168" y="172"/>
                    </a:lnTo>
                    <a:lnTo>
                      <a:pt x="176" y="172"/>
                    </a:lnTo>
                    <a:lnTo>
                      <a:pt x="182" y="174"/>
                    </a:lnTo>
                    <a:lnTo>
                      <a:pt x="188" y="172"/>
                    </a:lnTo>
                    <a:lnTo>
                      <a:pt x="190" y="170"/>
                    </a:lnTo>
                    <a:lnTo>
                      <a:pt x="190" y="166"/>
                    </a:lnTo>
                    <a:lnTo>
                      <a:pt x="192" y="166"/>
                    </a:lnTo>
                    <a:lnTo>
                      <a:pt x="196" y="168"/>
                    </a:lnTo>
                    <a:lnTo>
                      <a:pt x="198" y="168"/>
                    </a:lnTo>
                    <a:lnTo>
                      <a:pt x="200" y="168"/>
                    </a:lnTo>
                    <a:lnTo>
                      <a:pt x="202" y="168"/>
                    </a:lnTo>
                    <a:lnTo>
                      <a:pt x="204" y="172"/>
                    </a:lnTo>
                    <a:lnTo>
                      <a:pt x="206" y="172"/>
                    </a:lnTo>
                    <a:lnTo>
                      <a:pt x="208" y="174"/>
                    </a:lnTo>
                    <a:lnTo>
                      <a:pt x="210" y="172"/>
                    </a:lnTo>
                    <a:lnTo>
                      <a:pt x="212" y="172"/>
                    </a:lnTo>
                    <a:lnTo>
                      <a:pt x="214" y="176"/>
                    </a:lnTo>
                    <a:lnTo>
                      <a:pt x="216" y="178"/>
                    </a:lnTo>
                    <a:lnTo>
                      <a:pt x="216" y="180"/>
                    </a:lnTo>
                    <a:lnTo>
                      <a:pt x="218" y="182"/>
                    </a:lnTo>
                    <a:lnTo>
                      <a:pt x="220" y="184"/>
                    </a:lnTo>
                    <a:lnTo>
                      <a:pt x="222" y="182"/>
                    </a:lnTo>
                    <a:lnTo>
                      <a:pt x="224" y="184"/>
                    </a:lnTo>
                    <a:lnTo>
                      <a:pt x="226" y="184"/>
                    </a:lnTo>
                    <a:lnTo>
                      <a:pt x="228" y="182"/>
                    </a:lnTo>
                    <a:lnTo>
                      <a:pt x="230" y="182"/>
                    </a:lnTo>
                    <a:lnTo>
                      <a:pt x="230" y="184"/>
                    </a:lnTo>
                    <a:lnTo>
                      <a:pt x="232" y="184"/>
                    </a:lnTo>
                    <a:lnTo>
                      <a:pt x="234" y="186"/>
                    </a:lnTo>
                    <a:lnTo>
                      <a:pt x="234" y="190"/>
                    </a:lnTo>
                    <a:lnTo>
                      <a:pt x="232" y="192"/>
                    </a:lnTo>
                    <a:lnTo>
                      <a:pt x="234" y="194"/>
                    </a:lnTo>
                    <a:lnTo>
                      <a:pt x="234" y="196"/>
                    </a:lnTo>
                    <a:lnTo>
                      <a:pt x="232" y="198"/>
                    </a:lnTo>
                    <a:lnTo>
                      <a:pt x="230" y="196"/>
                    </a:lnTo>
                    <a:lnTo>
                      <a:pt x="228" y="196"/>
                    </a:lnTo>
                    <a:lnTo>
                      <a:pt x="224" y="194"/>
                    </a:lnTo>
                    <a:lnTo>
                      <a:pt x="222" y="192"/>
                    </a:lnTo>
                    <a:lnTo>
                      <a:pt x="220" y="190"/>
                    </a:lnTo>
                    <a:lnTo>
                      <a:pt x="218" y="190"/>
                    </a:lnTo>
                    <a:lnTo>
                      <a:pt x="216" y="192"/>
                    </a:lnTo>
                    <a:lnTo>
                      <a:pt x="212" y="192"/>
                    </a:lnTo>
                    <a:lnTo>
                      <a:pt x="208" y="190"/>
                    </a:lnTo>
                    <a:lnTo>
                      <a:pt x="204" y="190"/>
                    </a:lnTo>
                    <a:lnTo>
                      <a:pt x="202" y="192"/>
                    </a:lnTo>
                    <a:lnTo>
                      <a:pt x="198" y="190"/>
                    </a:lnTo>
                    <a:lnTo>
                      <a:pt x="194" y="190"/>
                    </a:lnTo>
                    <a:lnTo>
                      <a:pt x="192" y="190"/>
                    </a:lnTo>
                    <a:lnTo>
                      <a:pt x="186" y="188"/>
                    </a:lnTo>
                    <a:lnTo>
                      <a:pt x="180" y="184"/>
                    </a:lnTo>
                    <a:lnTo>
                      <a:pt x="176" y="184"/>
                    </a:lnTo>
                    <a:lnTo>
                      <a:pt x="172" y="182"/>
                    </a:lnTo>
                    <a:lnTo>
                      <a:pt x="170" y="182"/>
                    </a:lnTo>
                    <a:lnTo>
                      <a:pt x="170" y="184"/>
                    </a:lnTo>
                    <a:lnTo>
                      <a:pt x="168" y="184"/>
                    </a:lnTo>
                    <a:lnTo>
                      <a:pt x="166" y="182"/>
                    </a:lnTo>
                    <a:lnTo>
                      <a:pt x="164" y="182"/>
                    </a:lnTo>
                    <a:lnTo>
                      <a:pt x="162" y="184"/>
                    </a:lnTo>
                    <a:lnTo>
                      <a:pt x="156" y="184"/>
                    </a:lnTo>
                    <a:lnTo>
                      <a:pt x="152" y="180"/>
                    </a:lnTo>
                    <a:lnTo>
                      <a:pt x="148" y="180"/>
                    </a:lnTo>
                    <a:lnTo>
                      <a:pt x="146" y="180"/>
                    </a:lnTo>
                    <a:lnTo>
                      <a:pt x="144" y="180"/>
                    </a:lnTo>
                    <a:lnTo>
                      <a:pt x="142" y="180"/>
                    </a:lnTo>
                    <a:lnTo>
                      <a:pt x="138" y="180"/>
                    </a:lnTo>
                    <a:lnTo>
                      <a:pt x="138" y="178"/>
                    </a:lnTo>
                    <a:lnTo>
                      <a:pt x="140" y="174"/>
                    </a:lnTo>
                    <a:lnTo>
                      <a:pt x="140" y="174"/>
                    </a:lnTo>
                    <a:lnTo>
                      <a:pt x="138" y="174"/>
                    </a:lnTo>
                    <a:lnTo>
                      <a:pt x="136" y="174"/>
                    </a:lnTo>
                    <a:lnTo>
                      <a:pt x="134" y="174"/>
                    </a:lnTo>
                    <a:lnTo>
                      <a:pt x="134" y="172"/>
                    </a:lnTo>
                    <a:lnTo>
                      <a:pt x="132" y="172"/>
                    </a:lnTo>
                    <a:lnTo>
                      <a:pt x="126" y="172"/>
                    </a:lnTo>
                    <a:lnTo>
                      <a:pt x="124" y="172"/>
                    </a:lnTo>
                    <a:lnTo>
                      <a:pt x="124" y="170"/>
                    </a:lnTo>
                    <a:lnTo>
                      <a:pt x="126" y="170"/>
                    </a:lnTo>
                    <a:close/>
                    <a:moveTo>
                      <a:pt x="158" y="32"/>
                    </a:moveTo>
                    <a:lnTo>
                      <a:pt x="160" y="34"/>
                    </a:lnTo>
                    <a:lnTo>
                      <a:pt x="160" y="34"/>
                    </a:lnTo>
                    <a:lnTo>
                      <a:pt x="160" y="36"/>
                    </a:lnTo>
                    <a:lnTo>
                      <a:pt x="162" y="36"/>
                    </a:lnTo>
                    <a:lnTo>
                      <a:pt x="164" y="32"/>
                    </a:lnTo>
                    <a:lnTo>
                      <a:pt x="160" y="28"/>
                    </a:lnTo>
                    <a:lnTo>
                      <a:pt x="158" y="30"/>
                    </a:lnTo>
                    <a:lnTo>
                      <a:pt x="158" y="32"/>
                    </a:lnTo>
                    <a:close/>
                    <a:moveTo>
                      <a:pt x="136" y="46"/>
                    </a:moveTo>
                    <a:lnTo>
                      <a:pt x="136" y="48"/>
                    </a:lnTo>
                    <a:lnTo>
                      <a:pt x="138" y="48"/>
                    </a:lnTo>
                    <a:lnTo>
                      <a:pt x="136" y="46"/>
                    </a:lnTo>
                    <a:close/>
                    <a:moveTo>
                      <a:pt x="136" y="42"/>
                    </a:moveTo>
                    <a:lnTo>
                      <a:pt x="138" y="40"/>
                    </a:lnTo>
                    <a:lnTo>
                      <a:pt x="136" y="40"/>
                    </a:lnTo>
                    <a:lnTo>
                      <a:pt x="136" y="42"/>
                    </a:lnTo>
                    <a:close/>
                    <a:moveTo>
                      <a:pt x="138" y="42"/>
                    </a:moveTo>
                    <a:lnTo>
                      <a:pt x="136" y="44"/>
                    </a:lnTo>
                    <a:lnTo>
                      <a:pt x="138" y="44"/>
                    </a:lnTo>
                    <a:lnTo>
                      <a:pt x="138" y="42"/>
                    </a:lnTo>
                    <a:close/>
                    <a:moveTo>
                      <a:pt x="130" y="44"/>
                    </a:moveTo>
                    <a:lnTo>
                      <a:pt x="130" y="48"/>
                    </a:lnTo>
                    <a:lnTo>
                      <a:pt x="130" y="48"/>
                    </a:lnTo>
                    <a:lnTo>
                      <a:pt x="132" y="46"/>
                    </a:lnTo>
                    <a:lnTo>
                      <a:pt x="132" y="44"/>
                    </a:lnTo>
                    <a:lnTo>
                      <a:pt x="130" y="44"/>
                    </a:lnTo>
                    <a:close/>
                    <a:moveTo>
                      <a:pt x="108" y="72"/>
                    </a:moveTo>
                    <a:lnTo>
                      <a:pt x="112" y="72"/>
                    </a:lnTo>
                    <a:lnTo>
                      <a:pt x="112" y="70"/>
                    </a:lnTo>
                    <a:lnTo>
                      <a:pt x="112" y="68"/>
                    </a:lnTo>
                    <a:lnTo>
                      <a:pt x="108" y="72"/>
                    </a:lnTo>
                    <a:close/>
                    <a:moveTo>
                      <a:pt x="114" y="70"/>
                    </a:moveTo>
                    <a:lnTo>
                      <a:pt x="114" y="72"/>
                    </a:lnTo>
                    <a:lnTo>
                      <a:pt x="116" y="72"/>
                    </a:lnTo>
                    <a:lnTo>
                      <a:pt x="116" y="76"/>
                    </a:lnTo>
                    <a:lnTo>
                      <a:pt x="118" y="76"/>
                    </a:lnTo>
                    <a:lnTo>
                      <a:pt x="118" y="72"/>
                    </a:lnTo>
                    <a:lnTo>
                      <a:pt x="118" y="70"/>
                    </a:lnTo>
                    <a:lnTo>
                      <a:pt x="118" y="68"/>
                    </a:lnTo>
                    <a:lnTo>
                      <a:pt x="118" y="68"/>
                    </a:lnTo>
                    <a:lnTo>
                      <a:pt x="116" y="70"/>
                    </a:lnTo>
                    <a:lnTo>
                      <a:pt x="114" y="70"/>
                    </a:lnTo>
                    <a:close/>
                    <a:moveTo>
                      <a:pt x="168" y="106"/>
                    </a:moveTo>
                    <a:lnTo>
                      <a:pt x="168" y="108"/>
                    </a:lnTo>
                    <a:lnTo>
                      <a:pt x="170" y="108"/>
                    </a:lnTo>
                    <a:lnTo>
                      <a:pt x="172" y="108"/>
                    </a:lnTo>
                    <a:lnTo>
                      <a:pt x="170" y="106"/>
                    </a:lnTo>
                    <a:lnTo>
                      <a:pt x="168" y="106"/>
                    </a:lnTo>
                    <a:close/>
                    <a:moveTo>
                      <a:pt x="154" y="118"/>
                    </a:moveTo>
                    <a:lnTo>
                      <a:pt x="154" y="120"/>
                    </a:lnTo>
                    <a:lnTo>
                      <a:pt x="154" y="122"/>
                    </a:lnTo>
                    <a:lnTo>
                      <a:pt x="152" y="122"/>
                    </a:lnTo>
                    <a:lnTo>
                      <a:pt x="150" y="124"/>
                    </a:lnTo>
                    <a:lnTo>
                      <a:pt x="152" y="124"/>
                    </a:lnTo>
                    <a:lnTo>
                      <a:pt x="152" y="122"/>
                    </a:lnTo>
                    <a:lnTo>
                      <a:pt x="154" y="122"/>
                    </a:lnTo>
                    <a:lnTo>
                      <a:pt x="154" y="124"/>
                    </a:lnTo>
                    <a:lnTo>
                      <a:pt x="156" y="126"/>
                    </a:lnTo>
                    <a:lnTo>
                      <a:pt x="158" y="124"/>
                    </a:lnTo>
                    <a:lnTo>
                      <a:pt x="160" y="126"/>
                    </a:lnTo>
                    <a:lnTo>
                      <a:pt x="160" y="126"/>
                    </a:lnTo>
                    <a:lnTo>
                      <a:pt x="162" y="124"/>
                    </a:lnTo>
                    <a:lnTo>
                      <a:pt x="164" y="124"/>
                    </a:lnTo>
                    <a:lnTo>
                      <a:pt x="162" y="120"/>
                    </a:lnTo>
                    <a:lnTo>
                      <a:pt x="158" y="118"/>
                    </a:lnTo>
                    <a:lnTo>
                      <a:pt x="154" y="118"/>
                    </a:lnTo>
                    <a:lnTo>
                      <a:pt x="154" y="118"/>
                    </a:lnTo>
                    <a:close/>
                    <a:moveTo>
                      <a:pt x="144" y="122"/>
                    </a:moveTo>
                    <a:lnTo>
                      <a:pt x="144" y="124"/>
                    </a:lnTo>
                    <a:lnTo>
                      <a:pt x="146" y="124"/>
                    </a:lnTo>
                    <a:lnTo>
                      <a:pt x="144" y="122"/>
                    </a:lnTo>
                    <a:close/>
                    <a:moveTo>
                      <a:pt x="126" y="106"/>
                    </a:moveTo>
                    <a:lnTo>
                      <a:pt x="126" y="110"/>
                    </a:lnTo>
                    <a:lnTo>
                      <a:pt x="126" y="110"/>
                    </a:lnTo>
                    <a:lnTo>
                      <a:pt x="126" y="112"/>
                    </a:lnTo>
                    <a:lnTo>
                      <a:pt x="130" y="112"/>
                    </a:lnTo>
                    <a:lnTo>
                      <a:pt x="132" y="114"/>
                    </a:lnTo>
                    <a:lnTo>
                      <a:pt x="132" y="116"/>
                    </a:lnTo>
                    <a:lnTo>
                      <a:pt x="134" y="118"/>
                    </a:lnTo>
                    <a:lnTo>
                      <a:pt x="134" y="120"/>
                    </a:lnTo>
                    <a:lnTo>
                      <a:pt x="138" y="122"/>
                    </a:lnTo>
                    <a:lnTo>
                      <a:pt x="140" y="122"/>
                    </a:lnTo>
                    <a:lnTo>
                      <a:pt x="140" y="124"/>
                    </a:lnTo>
                    <a:lnTo>
                      <a:pt x="142" y="126"/>
                    </a:lnTo>
                    <a:lnTo>
                      <a:pt x="142" y="124"/>
                    </a:lnTo>
                    <a:lnTo>
                      <a:pt x="142" y="122"/>
                    </a:lnTo>
                    <a:lnTo>
                      <a:pt x="144" y="118"/>
                    </a:lnTo>
                    <a:lnTo>
                      <a:pt x="140" y="118"/>
                    </a:lnTo>
                    <a:lnTo>
                      <a:pt x="136" y="114"/>
                    </a:lnTo>
                    <a:lnTo>
                      <a:pt x="136" y="110"/>
                    </a:lnTo>
                    <a:lnTo>
                      <a:pt x="134" y="108"/>
                    </a:lnTo>
                    <a:lnTo>
                      <a:pt x="134" y="106"/>
                    </a:lnTo>
                    <a:lnTo>
                      <a:pt x="132" y="104"/>
                    </a:lnTo>
                    <a:lnTo>
                      <a:pt x="130" y="104"/>
                    </a:lnTo>
                    <a:lnTo>
                      <a:pt x="132" y="108"/>
                    </a:lnTo>
                    <a:lnTo>
                      <a:pt x="132" y="110"/>
                    </a:lnTo>
                    <a:lnTo>
                      <a:pt x="130" y="108"/>
                    </a:lnTo>
                    <a:lnTo>
                      <a:pt x="128" y="106"/>
                    </a:lnTo>
                    <a:lnTo>
                      <a:pt x="126" y="106"/>
                    </a:lnTo>
                    <a:close/>
                    <a:moveTo>
                      <a:pt x="116" y="92"/>
                    </a:moveTo>
                    <a:lnTo>
                      <a:pt x="114" y="94"/>
                    </a:lnTo>
                    <a:lnTo>
                      <a:pt x="116" y="96"/>
                    </a:lnTo>
                    <a:lnTo>
                      <a:pt x="118" y="94"/>
                    </a:lnTo>
                    <a:lnTo>
                      <a:pt x="118" y="92"/>
                    </a:lnTo>
                    <a:lnTo>
                      <a:pt x="116" y="92"/>
                    </a:lnTo>
                    <a:close/>
                    <a:moveTo>
                      <a:pt x="118" y="86"/>
                    </a:moveTo>
                    <a:lnTo>
                      <a:pt x="116" y="90"/>
                    </a:lnTo>
                    <a:lnTo>
                      <a:pt x="118" y="90"/>
                    </a:lnTo>
                    <a:lnTo>
                      <a:pt x="118" y="90"/>
                    </a:lnTo>
                    <a:lnTo>
                      <a:pt x="122" y="90"/>
                    </a:lnTo>
                    <a:lnTo>
                      <a:pt x="124" y="90"/>
                    </a:lnTo>
                    <a:lnTo>
                      <a:pt x="118" y="86"/>
                    </a:lnTo>
                    <a:lnTo>
                      <a:pt x="118" y="86"/>
                    </a:lnTo>
                    <a:close/>
                    <a:moveTo>
                      <a:pt x="92" y="70"/>
                    </a:moveTo>
                    <a:lnTo>
                      <a:pt x="92" y="74"/>
                    </a:lnTo>
                    <a:lnTo>
                      <a:pt x="92" y="76"/>
                    </a:lnTo>
                    <a:lnTo>
                      <a:pt x="96" y="76"/>
                    </a:lnTo>
                    <a:lnTo>
                      <a:pt x="98" y="78"/>
                    </a:lnTo>
                    <a:lnTo>
                      <a:pt x="100" y="76"/>
                    </a:lnTo>
                    <a:lnTo>
                      <a:pt x="98" y="72"/>
                    </a:lnTo>
                    <a:lnTo>
                      <a:pt x="96" y="70"/>
                    </a:lnTo>
                    <a:lnTo>
                      <a:pt x="92" y="70"/>
                    </a:lnTo>
                    <a:close/>
                    <a:moveTo>
                      <a:pt x="86" y="66"/>
                    </a:moveTo>
                    <a:lnTo>
                      <a:pt x="86" y="66"/>
                    </a:lnTo>
                    <a:lnTo>
                      <a:pt x="90" y="68"/>
                    </a:lnTo>
                    <a:lnTo>
                      <a:pt x="92" y="68"/>
                    </a:lnTo>
                    <a:lnTo>
                      <a:pt x="90" y="72"/>
                    </a:lnTo>
                    <a:lnTo>
                      <a:pt x="88" y="70"/>
                    </a:lnTo>
                    <a:lnTo>
                      <a:pt x="86" y="66"/>
                    </a:lnTo>
                    <a:close/>
                    <a:moveTo>
                      <a:pt x="78" y="60"/>
                    </a:moveTo>
                    <a:lnTo>
                      <a:pt x="78" y="64"/>
                    </a:lnTo>
                    <a:lnTo>
                      <a:pt x="80" y="64"/>
                    </a:lnTo>
                    <a:lnTo>
                      <a:pt x="84" y="62"/>
                    </a:lnTo>
                    <a:lnTo>
                      <a:pt x="80" y="58"/>
                    </a:lnTo>
                    <a:lnTo>
                      <a:pt x="80" y="60"/>
                    </a:lnTo>
                    <a:lnTo>
                      <a:pt x="78" y="60"/>
                    </a:lnTo>
                    <a:close/>
                    <a:moveTo>
                      <a:pt x="86" y="152"/>
                    </a:moveTo>
                    <a:lnTo>
                      <a:pt x="90" y="154"/>
                    </a:lnTo>
                    <a:lnTo>
                      <a:pt x="88" y="152"/>
                    </a:lnTo>
                    <a:lnTo>
                      <a:pt x="88" y="152"/>
                    </a:lnTo>
                    <a:lnTo>
                      <a:pt x="86" y="152"/>
                    </a:lnTo>
                    <a:close/>
                    <a:moveTo>
                      <a:pt x="64" y="122"/>
                    </a:moveTo>
                    <a:lnTo>
                      <a:pt x="62" y="124"/>
                    </a:lnTo>
                    <a:lnTo>
                      <a:pt x="66" y="128"/>
                    </a:lnTo>
                    <a:lnTo>
                      <a:pt x="66" y="126"/>
                    </a:lnTo>
                    <a:lnTo>
                      <a:pt x="66" y="124"/>
                    </a:lnTo>
                    <a:lnTo>
                      <a:pt x="64" y="122"/>
                    </a:lnTo>
                    <a:close/>
                    <a:moveTo>
                      <a:pt x="60" y="118"/>
                    </a:moveTo>
                    <a:lnTo>
                      <a:pt x="62" y="120"/>
                    </a:lnTo>
                    <a:lnTo>
                      <a:pt x="60" y="122"/>
                    </a:lnTo>
                    <a:lnTo>
                      <a:pt x="60" y="118"/>
                    </a:lnTo>
                    <a:close/>
                    <a:moveTo>
                      <a:pt x="56" y="110"/>
                    </a:moveTo>
                    <a:lnTo>
                      <a:pt x="54" y="112"/>
                    </a:lnTo>
                    <a:lnTo>
                      <a:pt x="56" y="114"/>
                    </a:lnTo>
                    <a:lnTo>
                      <a:pt x="58" y="116"/>
                    </a:lnTo>
                    <a:lnTo>
                      <a:pt x="56" y="110"/>
                    </a:lnTo>
                    <a:close/>
                    <a:moveTo>
                      <a:pt x="42" y="100"/>
                    </a:moveTo>
                    <a:lnTo>
                      <a:pt x="42" y="102"/>
                    </a:lnTo>
                    <a:lnTo>
                      <a:pt x="44" y="104"/>
                    </a:lnTo>
                    <a:lnTo>
                      <a:pt x="48" y="108"/>
                    </a:lnTo>
                    <a:lnTo>
                      <a:pt x="50" y="108"/>
                    </a:lnTo>
                    <a:lnTo>
                      <a:pt x="50" y="104"/>
                    </a:lnTo>
                    <a:lnTo>
                      <a:pt x="46" y="98"/>
                    </a:lnTo>
                    <a:lnTo>
                      <a:pt x="44" y="98"/>
                    </a:lnTo>
                    <a:lnTo>
                      <a:pt x="42" y="100"/>
                    </a:lnTo>
                    <a:close/>
                    <a:moveTo>
                      <a:pt x="40" y="90"/>
                    </a:moveTo>
                    <a:lnTo>
                      <a:pt x="38" y="94"/>
                    </a:lnTo>
                    <a:lnTo>
                      <a:pt x="40" y="96"/>
                    </a:lnTo>
                    <a:lnTo>
                      <a:pt x="42" y="94"/>
                    </a:lnTo>
                    <a:lnTo>
                      <a:pt x="42" y="92"/>
                    </a:lnTo>
                    <a:lnTo>
                      <a:pt x="40" y="90"/>
                    </a:lnTo>
                    <a:close/>
                    <a:moveTo>
                      <a:pt x="42" y="84"/>
                    </a:moveTo>
                    <a:lnTo>
                      <a:pt x="44" y="84"/>
                    </a:lnTo>
                    <a:lnTo>
                      <a:pt x="46" y="84"/>
                    </a:lnTo>
                    <a:lnTo>
                      <a:pt x="46" y="84"/>
                    </a:lnTo>
                    <a:lnTo>
                      <a:pt x="42" y="82"/>
                    </a:lnTo>
                    <a:lnTo>
                      <a:pt x="42" y="84"/>
                    </a:lnTo>
                    <a:close/>
                    <a:moveTo>
                      <a:pt x="24" y="68"/>
                    </a:moveTo>
                    <a:lnTo>
                      <a:pt x="26" y="68"/>
                    </a:lnTo>
                    <a:lnTo>
                      <a:pt x="28" y="66"/>
                    </a:lnTo>
                    <a:lnTo>
                      <a:pt x="28" y="66"/>
                    </a:lnTo>
                    <a:lnTo>
                      <a:pt x="30" y="70"/>
                    </a:lnTo>
                    <a:lnTo>
                      <a:pt x="34" y="72"/>
                    </a:lnTo>
                    <a:lnTo>
                      <a:pt x="34" y="74"/>
                    </a:lnTo>
                    <a:lnTo>
                      <a:pt x="32" y="78"/>
                    </a:lnTo>
                    <a:lnTo>
                      <a:pt x="32" y="78"/>
                    </a:lnTo>
                    <a:lnTo>
                      <a:pt x="28" y="74"/>
                    </a:lnTo>
                    <a:lnTo>
                      <a:pt x="28" y="74"/>
                    </a:lnTo>
                    <a:lnTo>
                      <a:pt x="26" y="70"/>
                    </a:lnTo>
                    <a:lnTo>
                      <a:pt x="24" y="68"/>
                    </a:lnTo>
                    <a:close/>
                    <a:moveTo>
                      <a:pt x="24" y="58"/>
                    </a:moveTo>
                    <a:lnTo>
                      <a:pt x="26" y="60"/>
                    </a:lnTo>
                    <a:lnTo>
                      <a:pt x="26" y="58"/>
                    </a:lnTo>
                    <a:lnTo>
                      <a:pt x="24" y="58"/>
                    </a:lnTo>
                    <a:close/>
                    <a:moveTo>
                      <a:pt x="8" y="48"/>
                    </a:moveTo>
                    <a:lnTo>
                      <a:pt x="6" y="48"/>
                    </a:lnTo>
                    <a:lnTo>
                      <a:pt x="6" y="50"/>
                    </a:lnTo>
                    <a:lnTo>
                      <a:pt x="8" y="52"/>
                    </a:lnTo>
                    <a:lnTo>
                      <a:pt x="10" y="50"/>
                    </a:lnTo>
                    <a:lnTo>
                      <a:pt x="8" y="48"/>
                    </a:lnTo>
                    <a:lnTo>
                      <a:pt x="8" y="48"/>
                    </a:lnTo>
                    <a:close/>
                    <a:moveTo>
                      <a:pt x="0" y="14"/>
                    </a:moveTo>
                    <a:lnTo>
                      <a:pt x="0" y="14"/>
                    </a:lnTo>
                    <a:lnTo>
                      <a:pt x="0" y="18"/>
                    </a:lnTo>
                    <a:lnTo>
                      <a:pt x="4" y="24"/>
                    </a:lnTo>
                    <a:lnTo>
                      <a:pt x="6" y="26"/>
                    </a:lnTo>
                    <a:lnTo>
                      <a:pt x="10" y="32"/>
                    </a:lnTo>
                    <a:lnTo>
                      <a:pt x="12" y="32"/>
                    </a:lnTo>
                    <a:lnTo>
                      <a:pt x="16" y="36"/>
                    </a:lnTo>
                    <a:lnTo>
                      <a:pt x="18" y="36"/>
                    </a:lnTo>
                    <a:lnTo>
                      <a:pt x="18" y="36"/>
                    </a:lnTo>
                    <a:lnTo>
                      <a:pt x="22" y="38"/>
                    </a:lnTo>
                    <a:lnTo>
                      <a:pt x="28" y="46"/>
                    </a:lnTo>
                    <a:lnTo>
                      <a:pt x="32" y="50"/>
                    </a:lnTo>
                    <a:lnTo>
                      <a:pt x="32" y="50"/>
                    </a:lnTo>
                    <a:lnTo>
                      <a:pt x="32" y="54"/>
                    </a:lnTo>
                    <a:lnTo>
                      <a:pt x="34" y="54"/>
                    </a:lnTo>
                    <a:lnTo>
                      <a:pt x="34" y="58"/>
                    </a:lnTo>
                    <a:lnTo>
                      <a:pt x="36" y="58"/>
                    </a:lnTo>
                    <a:lnTo>
                      <a:pt x="38" y="58"/>
                    </a:lnTo>
                    <a:lnTo>
                      <a:pt x="42" y="62"/>
                    </a:lnTo>
                    <a:lnTo>
                      <a:pt x="44" y="64"/>
                    </a:lnTo>
                    <a:lnTo>
                      <a:pt x="44" y="64"/>
                    </a:lnTo>
                    <a:lnTo>
                      <a:pt x="46" y="64"/>
                    </a:lnTo>
                    <a:lnTo>
                      <a:pt x="44" y="66"/>
                    </a:lnTo>
                    <a:lnTo>
                      <a:pt x="46" y="68"/>
                    </a:lnTo>
                    <a:lnTo>
                      <a:pt x="48" y="72"/>
                    </a:lnTo>
                    <a:lnTo>
                      <a:pt x="48" y="72"/>
                    </a:lnTo>
                    <a:lnTo>
                      <a:pt x="50" y="78"/>
                    </a:lnTo>
                    <a:lnTo>
                      <a:pt x="50" y="82"/>
                    </a:lnTo>
                    <a:lnTo>
                      <a:pt x="54" y="82"/>
                    </a:lnTo>
                    <a:lnTo>
                      <a:pt x="58" y="86"/>
                    </a:lnTo>
                    <a:lnTo>
                      <a:pt x="58" y="88"/>
                    </a:lnTo>
                    <a:lnTo>
                      <a:pt x="60" y="94"/>
                    </a:lnTo>
                    <a:lnTo>
                      <a:pt x="64" y="96"/>
                    </a:lnTo>
                    <a:lnTo>
                      <a:pt x="64" y="102"/>
                    </a:lnTo>
                    <a:lnTo>
                      <a:pt x="68" y="110"/>
                    </a:lnTo>
                    <a:lnTo>
                      <a:pt x="68" y="114"/>
                    </a:lnTo>
                    <a:lnTo>
                      <a:pt x="70" y="116"/>
                    </a:lnTo>
                    <a:lnTo>
                      <a:pt x="74" y="120"/>
                    </a:lnTo>
                    <a:lnTo>
                      <a:pt x="78" y="124"/>
                    </a:lnTo>
                    <a:lnTo>
                      <a:pt x="80" y="128"/>
                    </a:lnTo>
                    <a:lnTo>
                      <a:pt x="84" y="130"/>
                    </a:lnTo>
                    <a:lnTo>
                      <a:pt x="84" y="130"/>
                    </a:lnTo>
                    <a:lnTo>
                      <a:pt x="88" y="132"/>
                    </a:lnTo>
                    <a:lnTo>
                      <a:pt x="88" y="136"/>
                    </a:lnTo>
                    <a:lnTo>
                      <a:pt x="90" y="138"/>
                    </a:lnTo>
                    <a:lnTo>
                      <a:pt x="94" y="142"/>
                    </a:lnTo>
                    <a:lnTo>
                      <a:pt x="98" y="144"/>
                    </a:lnTo>
                    <a:lnTo>
                      <a:pt x="100" y="148"/>
                    </a:lnTo>
                    <a:lnTo>
                      <a:pt x="104" y="148"/>
                    </a:lnTo>
                    <a:lnTo>
                      <a:pt x="112" y="154"/>
                    </a:lnTo>
                    <a:lnTo>
                      <a:pt x="112" y="158"/>
                    </a:lnTo>
                    <a:lnTo>
                      <a:pt x="114" y="158"/>
                    </a:lnTo>
                    <a:lnTo>
                      <a:pt x="114" y="160"/>
                    </a:lnTo>
                    <a:lnTo>
                      <a:pt x="116" y="160"/>
                    </a:lnTo>
                    <a:lnTo>
                      <a:pt x="116" y="158"/>
                    </a:lnTo>
                    <a:lnTo>
                      <a:pt x="116" y="156"/>
                    </a:lnTo>
                    <a:lnTo>
                      <a:pt x="116" y="154"/>
                    </a:lnTo>
                    <a:lnTo>
                      <a:pt x="118" y="156"/>
                    </a:lnTo>
                    <a:lnTo>
                      <a:pt x="122" y="160"/>
                    </a:lnTo>
                    <a:lnTo>
                      <a:pt x="124" y="158"/>
                    </a:lnTo>
                    <a:lnTo>
                      <a:pt x="124" y="156"/>
                    </a:lnTo>
                    <a:lnTo>
                      <a:pt x="124" y="154"/>
                    </a:lnTo>
                    <a:lnTo>
                      <a:pt x="126" y="154"/>
                    </a:lnTo>
                    <a:lnTo>
                      <a:pt x="128" y="158"/>
                    </a:lnTo>
                    <a:lnTo>
                      <a:pt x="130" y="158"/>
                    </a:lnTo>
                    <a:lnTo>
                      <a:pt x="132" y="156"/>
                    </a:lnTo>
                    <a:lnTo>
                      <a:pt x="132" y="152"/>
                    </a:lnTo>
                    <a:lnTo>
                      <a:pt x="132" y="144"/>
                    </a:lnTo>
                    <a:lnTo>
                      <a:pt x="132" y="140"/>
                    </a:lnTo>
                    <a:lnTo>
                      <a:pt x="132" y="136"/>
                    </a:lnTo>
                    <a:lnTo>
                      <a:pt x="132" y="134"/>
                    </a:lnTo>
                    <a:lnTo>
                      <a:pt x="132" y="130"/>
                    </a:lnTo>
                    <a:lnTo>
                      <a:pt x="134" y="128"/>
                    </a:lnTo>
                    <a:lnTo>
                      <a:pt x="136" y="126"/>
                    </a:lnTo>
                    <a:lnTo>
                      <a:pt x="136" y="124"/>
                    </a:lnTo>
                    <a:lnTo>
                      <a:pt x="134" y="124"/>
                    </a:lnTo>
                    <a:lnTo>
                      <a:pt x="132" y="122"/>
                    </a:lnTo>
                    <a:lnTo>
                      <a:pt x="130" y="118"/>
                    </a:lnTo>
                    <a:lnTo>
                      <a:pt x="128" y="118"/>
                    </a:lnTo>
                    <a:lnTo>
                      <a:pt x="128" y="116"/>
                    </a:lnTo>
                    <a:lnTo>
                      <a:pt x="126" y="116"/>
                    </a:lnTo>
                    <a:lnTo>
                      <a:pt x="122" y="116"/>
                    </a:lnTo>
                    <a:lnTo>
                      <a:pt x="120" y="116"/>
                    </a:lnTo>
                    <a:lnTo>
                      <a:pt x="118" y="112"/>
                    </a:lnTo>
                    <a:lnTo>
                      <a:pt x="118" y="110"/>
                    </a:lnTo>
                    <a:lnTo>
                      <a:pt x="116" y="110"/>
                    </a:lnTo>
                    <a:lnTo>
                      <a:pt x="118" y="108"/>
                    </a:lnTo>
                    <a:lnTo>
                      <a:pt x="116" y="104"/>
                    </a:lnTo>
                    <a:lnTo>
                      <a:pt x="116" y="98"/>
                    </a:lnTo>
                    <a:lnTo>
                      <a:pt x="112" y="100"/>
                    </a:lnTo>
                    <a:lnTo>
                      <a:pt x="112" y="98"/>
                    </a:lnTo>
                    <a:lnTo>
                      <a:pt x="106" y="98"/>
                    </a:lnTo>
                    <a:lnTo>
                      <a:pt x="102" y="96"/>
                    </a:lnTo>
                    <a:lnTo>
                      <a:pt x="102" y="94"/>
                    </a:lnTo>
                    <a:lnTo>
                      <a:pt x="106" y="92"/>
                    </a:lnTo>
                    <a:lnTo>
                      <a:pt x="108" y="92"/>
                    </a:lnTo>
                    <a:lnTo>
                      <a:pt x="106" y="90"/>
                    </a:lnTo>
                    <a:lnTo>
                      <a:pt x="104" y="90"/>
                    </a:lnTo>
                    <a:lnTo>
                      <a:pt x="102" y="90"/>
                    </a:lnTo>
                    <a:lnTo>
                      <a:pt x="100" y="90"/>
                    </a:lnTo>
                    <a:lnTo>
                      <a:pt x="102" y="90"/>
                    </a:lnTo>
                    <a:lnTo>
                      <a:pt x="104" y="88"/>
                    </a:lnTo>
                    <a:lnTo>
                      <a:pt x="108" y="86"/>
                    </a:lnTo>
                    <a:lnTo>
                      <a:pt x="106" y="84"/>
                    </a:lnTo>
                    <a:lnTo>
                      <a:pt x="104" y="80"/>
                    </a:lnTo>
                    <a:lnTo>
                      <a:pt x="102" y="80"/>
                    </a:lnTo>
                    <a:lnTo>
                      <a:pt x="98" y="82"/>
                    </a:lnTo>
                    <a:lnTo>
                      <a:pt x="96" y="82"/>
                    </a:lnTo>
                    <a:lnTo>
                      <a:pt x="92" y="82"/>
                    </a:lnTo>
                    <a:lnTo>
                      <a:pt x="94" y="82"/>
                    </a:lnTo>
                    <a:lnTo>
                      <a:pt x="96" y="82"/>
                    </a:lnTo>
                    <a:lnTo>
                      <a:pt x="96" y="82"/>
                    </a:lnTo>
                    <a:lnTo>
                      <a:pt x="98" y="80"/>
                    </a:lnTo>
                    <a:lnTo>
                      <a:pt x="98" y="78"/>
                    </a:lnTo>
                    <a:lnTo>
                      <a:pt x="94" y="76"/>
                    </a:lnTo>
                    <a:lnTo>
                      <a:pt x="90" y="76"/>
                    </a:lnTo>
                    <a:lnTo>
                      <a:pt x="88" y="74"/>
                    </a:lnTo>
                    <a:lnTo>
                      <a:pt x="88" y="72"/>
                    </a:lnTo>
                    <a:lnTo>
                      <a:pt x="86" y="70"/>
                    </a:lnTo>
                    <a:lnTo>
                      <a:pt x="82" y="64"/>
                    </a:lnTo>
                    <a:lnTo>
                      <a:pt x="80" y="64"/>
                    </a:lnTo>
                    <a:lnTo>
                      <a:pt x="78" y="64"/>
                    </a:lnTo>
                    <a:lnTo>
                      <a:pt x="76" y="64"/>
                    </a:lnTo>
                    <a:lnTo>
                      <a:pt x="76" y="58"/>
                    </a:lnTo>
                    <a:lnTo>
                      <a:pt x="72" y="56"/>
                    </a:lnTo>
                    <a:lnTo>
                      <a:pt x="68" y="52"/>
                    </a:lnTo>
                    <a:lnTo>
                      <a:pt x="64" y="52"/>
                    </a:lnTo>
                    <a:lnTo>
                      <a:pt x="64" y="54"/>
                    </a:lnTo>
                    <a:lnTo>
                      <a:pt x="62" y="52"/>
                    </a:lnTo>
                    <a:lnTo>
                      <a:pt x="62" y="50"/>
                    </a:lnTo>
                    <a:lnTo>
                      <a:pt x="60" y="50"/>
                    </a:lnTo>
                    <a:lnTo>
                      <a:pt x="58" y="48"/>
                    </a:lnTo>
                    <a:lnTo>
                      <a:pt x="58" y="46"/>
                    </a:lnTo>
                    <a:lnTo>
                      <a:pt x="56" y="42"/>
                    </a:lnTo>
                    <a:lnTo>
                      <a:pt x="54" y="42"/>
                    </a:lnTo>
                    <a:lnTo>
                      <a:pt x="52" y="40"/>
                    </a:lnTo>
                    <a:lnTo>
                      <a:pt x="46" y="36"/>
                    </a:lnTo>
                    <a:lnTo>
                      <a:pt x="44" y="36"/>
                    </a:lnTo>
                    <a:lnTo>
                      <a:pt x="40" y="32"/>
                    </a:lnTo>
                    <a:lnTo>
                      <a:pt x="38" y="32"/>
                    </a:lnTo>
                    <a:lnTo>
                      <a:pt x="36" y="30"/>
                    </a:lnTo>
                    <a:lnTo>
                      <a:pt x="36" y="26"/>
                    </a:lnTo>
                    <a:lnTo>
                      <a:pt x="34" y="24"/>
                    </a:lnTo>
                    <a:lnTo>
                      <a:pt x="32" y="22"/>
                    </a:lnTo>
                    <a:lnTo>
                      <a:pt x="32" y="22"/>
                    </a:lnTo>
                    <a:lnTo>
                      <a:pt x="30" y="18"/>
                    </a:lnTo>
                    <a:lnTo>
                      <a:pt x="26" y="18"/>
                    </a:lnTo>
                    <a:lnTo>
                      <a:pt x="24" y="18"/>
                    </a:lnTo>
                    <a:lnTo>
                      <a:pt x="22" y="18"/>
                    </a:lnTo>
                    <a:lnTo>
                      <a:pt x="22" y="16"/>
                    </a:lnTo>
                    <a:lnTo>
                      <a:pt x="18" y="16"/>
                    </a:lnTo>
                    <a:lnTo>
                      <a:pt x="14" y="18"/>
                    </a:lnTo>
                    <a:lnTo>
                      <a:pt x="12" y="16"/>
                    </a:lnTo>
                    <a:lnTo>
                      <a:pt x="8" y="12"/>
                    </a:lnTo>
                    <a:lnTo>
                      <a:pt x="2" y="12"/>
                    </a:lnTo>
                    <a:lnTo>
                      <a:pt x="0" y="1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4" name="India">
                <a:extLst>
                  <a:ext uri="{FF2B5EF4-FFF2-40B4-BE49-F238E27FC236}">
                    <a16:creationId xmlns:a16="http://schemas.microsoft.com/office/drawing/2014/main" id="{6F8C94B2-CBF9-40AD-B80A-E3612B504231}"/>
                  </a:ext>
                </a:extLst>
              </p:cNvPr>
              <p:cNvSpPr>
                <a:spLocks noEditPoints="1"/>
              </p:cNvSpPr>
              <p:nvPr/>
            </p:nvSpPr>
            <p:spPr bwMode="auto">
              <a:xfrm>
                <a:off x="7508429" y="3587022"/>
                <a:ext cx="662196" cy="643057"/>
              </a:xfrm>
              <a:custGeom>
                <a:avLst/>
                <a:gdLst>
                  <a:gd name="T0" fmla="*/ 118 w 346"/>
                  <a:gd name="T1" fmla="*/ 26 h 336"/>
                  <a:gd name="T2" fmla="*/ 132 w 346"/>
                  <a:gd name="T3" fmla="*/ 36 h 336"/>
                  <a:gd name="T4" fmla="*/ 134 w 346"/>
                  <a:gd name="T5" fmla="*/ 60 h 336"/>
                  <a:gd name="T6" fmla="*/ 164 w 346"/>
                  <a:gd name="T7" fmla="*/ 78 h 336"/>
                  <a:gd name="T8" fmla="*/ 198 w 346"/>
                  <a:gd name="T9" fmla="*/ 88 h 336"/>
                  <a:gd name="T10" fmla="*/ 234 w 346"/>
                  <a:gd name="T11" fmla="*/ 82 h 336"/>
                  <a:gd name="T12" fmla="*/ 244 w 346"/>
                  <a:gd name="T13" fmla="*/ 78 h 336"/>
                  <a:gd name="T14" fmla="*/ 266 w 346"/>
                  <a:gd name="T15" fmla="*/ 86 h 336"/>
                  <a:gd name="T16" fmla="*/ 278 w 346"/>
                  <a:gd name="T17" fmla="*/ 72 h 336"/>
                  <a:gd name="T18" fmla="*/ 294 w 346"/>
                  <a:gd name="T19" fmla="*/ 64 h 336"/>
                  <a:gd name="T20" fmla="*/ 316 w 346"/>
                  <a:gd name="T21" fmla="*/ 52 h 336"/>
                  <a:gd name="T22" fmla="*/ 332 w 346"/>
                  <a:gd name="T23" fmla="*/ 54 h 336"/>
                  <a:gd name="T24" fmla="*/ 338 w 346"/>
                  <a:gd name="T25" fmla="*/ 66 h 336"/>
                  <a:gd name="T26" fmla="*/ 340 w 346"/>
                  <a:gd name="T27" fmla="*/ 76 h 336"/>
                  <a:gd name="T28" fmla="*/ 320 w 346"/>
                  <a:gd name="T29" fmla="*/ 102 h 336"/>
                  <a:gd name="T30" fmla="*/ 306 w 346"/>
                  <a:gd name="T31" fmla="*/ 126 h 336"/>
                  <a:gd name="T32" fmla="*/ 302 w 346"/>
                  <a:gd name="T33" fmla="*/ 154 h 336"/>
                  <a:gd name="T34" fmla="*/ 296 w 346"/>
                  <a:gd name="T35" fmla="*/ 148 h 336"/>
                  <a:gd name="T36" fmla="*/ 288 w 346"/>
                  <a:gd name="T37" fmla="*/ 132 h 336"/>
                  <a:gd name="T38" fmla="*/ 282 w 346"/>
                  <a:gd name="T39" fmla="*/ 136 h 336"/>
                  <a:gd name="T40" fmla="*/ 284 w 346"/>
                  <a:gd name="T41" fmla="*/ 126 h 336"/>
                  <a:gd name="T42" fmla="*/ 286 w 346"/>
                  <a:gd name="T43" fmla="*/ 110 h 336"/>
                  <a:gd name="T44" fmla="*/ 260 w 346"/>
                  <a:gd name="T45" fmla="*/ 108 h 336"/>
                  <a:gd name="T46" fmla="*/ 252 w 346"/>
                  <a:gd name="T47" fmla="*/ 96 h 336"/>
                  <a:gd name="T48" fmla="*/ 242 w 346"/>
                  <a:gd name="T49" fmla="*/ 92 h 336"/>
                  <a:gd name="T50" fmla="*/ 242 w 346"/>
                  <a:gd name="T51" fmla="*/ 104 h 336"/>
                  <a:gd name="T52" fmla="*/ 240 w 346"/>
                  <a:gd name="T53" fmla="*/ 114 h 336"/>
                  <a:gd name="T54" fmla="*/ 254 w 346"/>
                  <a:gd name="T55" fmla="*/ 146 h 336"/>
                  <a:gd name="T56" fmla="*/ 252 w 346"/>
                  <a:gd name="T57" fmla="*/ 160 h 336"/>
                  <a:gd name="T58" fmla="*/ 244 w 346"/>
                  <a:gd name="T59" fmla="*/ 158 h 336"/>
                  <a:gd name="T60" fmla="*/ 242 w 346"/>
                  <a:gd name="T61" fmla="*/ 154 h 336"/>
                  <a:gd name="T62" fmla="*/ 230 w 346"/>
                  <a:gd name="T63" fmla="*/ 172 h 336"/>
                  <a:gd name="T64" fmla="*/ 214 w 346"/>
                  <a:gd name="T65" fmla="*/ 186 h 336"/>
                  <a:gd name="T66" fmla="*/ 214 w 346"/>
                  <a:gd name="T67" fmla="*/ 188 h 336"/>
                  <a:gd name="T68" fmla="*/ 180 w 346"/>
                  <a:gd name="T69" fmla="*/ 226 h 336"/>
                  <a:gd name="T70" fmla="*/ 160 w 346"/>
                  <a:gd name="T71" fmla="*/ 236 h 336"/>
                  <a:gd name="T72" fmla="*/ 158 w 346"/>
                  <a:gd name="T73" fmla="*/ 276 h 336"/>
                  <a:gd name="T74" fmla="*/ 148 w 346"/>
                  <a:gd name="T75" fmla="*/ 310 h 336"/>
                  <a:gd name="T76" fmla="*/ 146 w 346"/>
                  <a:gd name="T77" fmla="*/ 322 h 336"/>
                  <a:gd name="T78" fmla="*/ 132 w 346"/>
                  <a:gd name="T79" fmla="*/ 334 h 336"/>
                  <a:gd name="T80" fmla="*/ 106 w 346"/>
                  <a:gd name="T81" fmla="*/ 304 h 336"/>
                  <a:gd name="T82" fmla="*/ 90 w 346"/>
                  <a:gd name="T83" fmla="*/ 280 h 336"/>
                  <a:gd name="T84" fmla="*/ 80 w 346"/>
                  <a:gd name="T85" fmla="*/ 250 h 336"/>
                  <a:gd name="T86" fmla="*/ 68 w 346"/>
                  <a:gd name="T87" fmla="*/ 224 h 336"/>
                  <a:gd name="T88" fmla="*/ 62 w 346"/>
                  <a:gd name="T89" fmla="*/ 196 h 336"/>
                  <a:gd name="T90" fmla="*/ 56 w 346"/>
                  <a:gd name="T91" fmla="*/ 170 h 336"/>
                  <a:gd name="T92" fmla="*/ 52 w 346"/>
                  <a:gd name="T93" fmla="*/ 156 h 336"/>
                  <a:gd name="T94" fmla="*/ 50 w 346"/>
                  <a:gd name="T95" fmla="*/ 148 h 336"/>
                  <a:gd name="T96" fmla="*/ 38 w 346"/>
                  <a:gd name="T97" fmla="*/ 174 h 336"/>
                  <a:gd name="T98" fmla="*/ 8 w 346"/>
                  <a:gd name="T99" fmla="*/ 152 h 336"/>
                  <a:gd name="T100" fmla="*/ 18 w 346"/>
                  <a:gd name="T101" fmla="*/ 154 h 336"/>
                  <a:gd name="T102" fmla="*/ 26 w 346"/>
                  <a:gd name="T103" fmla="*/ 142 h 336"/>
                  <a:gd name="T104" fmla="*/ 4 w 346"/>
                  <a:gd name="T105" fmla="*/ 134 h 336"/>
                  <a:gd name="T106" fmla="*/ 8 w 346"/>
                  <a:gd name="T107" fmla="*/ 126 h 336"/>
                  <a:gd name="T108" fmla="*/ 30 w 346"/>
                  <a:gd name="T109" fmla="*/ 122 h 336"/>
                  <a:gd name="T110" fmla="*/ 18 w 346"/>
                  <a:gd name="T111" fmla="*/ 96 h 336"/>
                  <a:gd name="T112" fmla="*/ 14 w 346"/>
                  <a:gd name="T113" fmla="*/ 78 h 336"/>
                  <a:gd name="T114" fmla="*/ 38 w 346"/>
                  <a:gd name="T115" fmla="*/ 72 h 336"/>
                  <a:gd name="T116" fmla="*/ 54 w 346"/>
                  <a:gd name="T117" fmla="*/ 42 h 336"/>
                  <a:gd name="T118" fmla="*/ 68 w 346"/>
                  <a:gd name="T119" fmla="*/ 14 h 336"/>
                  <a:gd name="T120" fmla="*/ 98 w 346"/>
                  <a:gd name="T121" fmla="*/ 2 h 336"/>
                  <a:gd name="T122" fmla="*/ 250 w 346"/>
                  <a:gd name="T123" fmla="*/ 160 h 336"/>
                  <a:gd name="T124" fmla="*/ 248 w 346"/>
                  <a:gd name="T125" fmla="*/ 1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 h="336">
                    <a:moveTo>
                      <a:pt x="110" y="10"/>
                    </a:moveTo>
                    <a:lnTo>
                      <a:pt x="112" y="12"/>
                    </a:lnTo>
                    <a:lnTo>
                      <a:pt x="112" y="14"/>
                    </a:lnTo>
                    <a:lnTo>
                      <a:pt x="114" y="14"/>
                    </a:lnTo>
                    <a:lnTo>
                      <a:pt x="114" y="20"/>
                    </a:lnTo>
                    <a:lnTo>
                      <a:pt x="116" y="22"/>
                    </a:lnTo>
                    <a:lnTo>
                      <a:pt x="114" y="24"/>
                    </a:lnTo>
                    <a:lnTo>
                      <a:pt x="116" y="24"/>
                    </a:lnTo>
                    <a:lnTo>
                      <a:pt x="118" y="26"/>
                    </a:lnTo>
                    <a:lnTo>
                      <a:pt x="118" y="28"/>
                    </a:lnTo>
                    <a:lnTo>
                      <a:pt x="118" y="28"/>
                    </a:lnTo>
                    <a:lnTo>
                      <a:pt x="120" y="32"/>
                    </a:lnTo>
                    <a:lnTo>
                      <a:pt x="122" y="32"/>
                    </a:lnTo>
                    <a:lnTo>
                      <a:pt x="124" y="30"/>
                    </a:lnTo>
                    <a:lnTo>
                      <a:pt x="126" y="30"/>
                    </a:lnTo>
                    <a:lnTo>
                      <a:pt x="128" y="32"/>
                    </a:lnTo>
                    <a:lnTo>
                      <a:pt x="130" y="32"/>
                    </a:lnTo>
                    <a:lnTo>
                      <a:pt x="132" y="36"/>
                    </a:lnTo>
                    <a:lnTo>
                      <a:pt x="134" y="36"/>
                    </a:lnTo>
                    <a:lnTo>
                      <a:pt x="136" y="38"/>
                    </a:lnTo>
                    <a:lnTo>
                      <a:pt x="138" y="38"/>
                    </a:lnTo>
                    <a:lnTo>
                      <a:pt x="138" y="40"/>
                    </a:lnTo>
                    <a:lnTo>
                      <a:pt x="140" y="40"/>
                    </a:lnTo>
                    <a:lnTo>
                      <a:pt x="140" y="44"/>
                    </a:lnTo>
                    <a:lnTo>
                      <a:pt x="138" y="52"/>
                    </a:lnTo>
                    <a:lnTo>
                      <a:pt x="138" y="56"/>
                    </a:lnTo>
                    <a:lnTo>
                      <a:pt x="134" y="60"/>
                    </a:lnTo>
                    <a:lnTo>
                      <a:pt x="136" y="62"/>
                    </a:lnTo>
                    <a:lnTo>
                      <a:pt x="138" y="64"/>
                    </a:lnTo>
                    <a:lnTo>
                      <a:pt x="140" y="64"/>
                    </a:lnTo>
                    <a:lnTo>
                      <a:pt x="142" y="64"/>
                    </a:lnTo>
                    <a:lnTo>
                      <a:pt x="144" y="66"/>
                    </a:lnTo>
                    <a:lnTo>
                      <a:pt x="150" y="68"/>
                    </a:lnTo>
                    <a:lnTo>
                      <a:pt x="154" y="72"/>
                    </a:lnTo>
                    <a:lnTo>
                      <a:pt x="158" y="76"/>
                    </a:lnTo>
                    <a:lnTo>
                      <a:pt x="164" y="78"/>
                    </a:lnTo>
                    <a:lnTo>
                      <a:pt x="166" y="78"/>
                    </a:lnTo>
                    <a:lnTo>
                      <a:pt x="168" y="78"/>
                    </a:lnTo>
                    <a:lnTo>
                      <a:pt x="172" y="82"/>
                    </a:lnTo>
                    <a:lnTo>
                      <a:pt x="180" y="80"/>
                    </a:lnTo>
                    <a:lnTo>
                      <a:pt x="182" y="82"/>
                    </a:lnTo>
                    <a:lnTo>
                      <a:pt x="188" y="80"/>
                    </a:lnTo>
                    <a:lnTo>
                      <a:pt x="194" y="82"/>
                    </a:lnTo>
                    <a:lnTo>
                      <a:pt x="194" y="86"/>
                    </a:lnTo>
                    <a:lnTo>
                      <a:pt x="198" y="88"/>
                    </a:lnTo>
                    <a:lnTo>
                      <a:pt x="204" y="90"/>
                    </a:lnTo>
                    <a:lnTo>
                      <a:pt x="206" y="90"/>
                    </a:lnTo>
                    <a:lnTo>
                      <a:pt x="210" y="88"/>
                    </a:lnTo>
                    <a:lnTo>
                      <a:pt x="222" y="92"/>
                    </a:lnTo>
                    <a:lnTo>
                      <a:pt x="224" y="92"/>
                    </a:lnTo>
                    <a:lnTo>
                      <a:pt x="228" y="94"/>
                    </a:lnTo>
                    <a:lnTo>
                      <a:pt x="236" y="92"/>
                    </a:lnTo>
                    <a:lnTo>
                      <a:pt x="236" y="86"/>
                    </a:lnTo>
                    <a:lnTo>
                      <a:pt x="234" y="82"/>
                    </a:lnTo>
                    <a:lnTo>
                      <a:pt x="236" y="76"/>
                    </a:lnTo>
                    <a:lnTo>
                      <a:pt x="236" y="74"/>
                    </a:lnTo>
                    <a:lnTo>
                      <a:pt x="236" y="74"/>
                    </a:lnTo>
                    <a:lnTo>
                      <a:pt x="238" y="70"/>
                    </a:lnTo>
                    <a:lnTo>
                      <a:pt x="240" y="70"/>
                    </a:lnTo>
                    <a:lnTo>
                      <a:pt x="242" y="74"/>
                    </a:lnTo>
                    <a:lnTo>
                      <a:pt x="242" y="76"/>
                    </a:lnTo>
                    <a:lnTo>
                      <a:pt x="244" y="78"/>
                    </a:lnTo>
                    <a:lnTo>
                      <a:pt x="244" y="78"/>
                    </a:lnTo>
                    <a:lnTo>
                      <a:pt x="244" y="82"/>
                    </a:lnTo>
                    <a:lnTo>
                      <a:pt x="244" y="84"/>
                    </a:lnTo>
                    <a:lnTo>
                      <a:pt x="246" y="86"/>
                    </a:lnTo>
                    <a:lnTo>
                      <a:pt x="250" y="88"/>
                    </a:lnTo>
                    <a:lnTo>
                      <a:pt x="252" y="86"/>
                    </a:lnTo>
                    <a:lnTo>
                      <a:pt x="258" y="90"/>
                    </a:lnTo>
                    <a:lnTo>
                      <a:pt x="260" y="90"/>
                    </a:lnTo>
                    <a:lnTo>
                      <a:pt x="264" y="88"/>
                    </a:lnTo>
                    <a:lnTo>
                      <a:pt x="266" y="86"/>
                    </a:lnTo>
                    <a:lnTo>
                      <a:pt x="268" y="88"/>
                    </a:lnTo>
                    <a:lnTo>
                      <a:pt x="272" y="86"/>
                    </a:lnTo>
                    <a:lnTo>
                      <a:pt x="276" y="86"/>
                    </a:lnTo>
                    <a:lnTo>
                      <a:pt x="282" y="86"/>
                    </a:lnTo>
                    <a:lnTo>
                      <a:pt x="282" y="84"/>
                    </a:lnTo>
                    <a:lnTo>
                      <a:pt x="282" y="80"/>
                    </a:lnTo>
                    <a:lnTo>
                      <a:pt x="278" y="78"/>
                    </a:lnTo>
                    <a:lnTo>
                      <a:pt x="276" y="76"/>
                    </a:lnTo>
                    <a:lnTo>
                      <a:pt x="278" y="72"/>
                    </a:lnTo>
                    <a:lnTo>
                      <a:pt x="280" y="72"/>
                    </a:lnTo>
                    <a:lnTo>
                      <a:pt x="284" y="72"/>
                    </a:lnTo>
                    <a:lnTo>
                      <a:pt x="286" y="72"/>
                    </a:lnTo>
                    <a:lnTo>
                      <a:pt x="288" y="68"/>
                    </a:lnTo>
                    <a:lnTo>
                      <a:pt x="290" y="68"/>
                    </a:lnTo>
                    <a:lnTo>
                      <a:pt x="292" y="68"/>
                    </a:lnTo>
                    <a:lnTo>
                      <a:pt x="292" y="66"/>
                    </a:lnTo>
                    <a:lnTo>
                      <a:pt x="294" y="66"/>
                    </a:lnTo>
                    <a:lnTo>
                      <a:pt x="294" y="64"/>
                    </a:lnTo>
                    <a:lnTo>
                      <a:pt x="296" y="60"/>
                    </a:lnTo>
                    <a:lnTo>
                      <a:pt x="300" y="60"/>
                    </a:lnTo>
                    <a:lnTo>
                      <a:pt x="304" y="58"/>
                    </a:lnTo>
                    <a:lnTo>
                      <a:pt x="306" y="56"/>
                    </a:lnTo>
                    <a:lnTo>
                      <a:pt x="306" y="52"/>
                    </a:lnTo>
                    <a:lnTo>
                      <a:pt x="308" y="52"/>
                    </a:lnTo>
                    <a:lnTo>
                      <a:pt x="312" y="50"/>
                    </a:lnTo>
                    <a:lnTo>
                      <a:pt x="312" y="54"/>
                    </a:lnTo>
                    <a:lnTo>
                      <a:pt x="316" y="52"/>
                    </a:lnTo>
                    <a:lnTo>
                      <a:pt x="320" y="54"/>
                    </a:lnTo>
                    <a:lnTo>
                      <a:pt x="322" y="52"/>
                    </a:lnTo>
                    <a:lnTo>
                      <a:pt x="322" y="50"/>
                    </a:lnTo>
                    <a:lnTo>
                      <a:pt x="328" y="48"/>
                    </a:lnTo>
                    <a:lnTo>
                      <a:pt x="330" y="48"/>
                    </a:lnTo>
                    <a:lnTo>
                      <a:pt x="330" y="50"/>
                    </a:lnTo>
                    <a:lnTo>
                      <a:pt x="332" y="50"/>
                    </a:lnTo>
                    <a:lnTo>
                      <a:pt x="332" y="50"/>
                    </a:lnTo>
                    <a:lnTo>
                      <a:pt x="332" y="54"/>
                    </a:lnTo>
                    <a:lnTo>
                      <a:pt x="332" y="56"/>
                    </a:lnTo>
                    <a:lnTo>
                      <a:pt x="334" y="56"/>
                    </a:lnTo>
                    <a:lnTo>
                      <a:pt x="334" y="56"/>
                    </a:lnTo>
                    <a:lnTo>
                      <a:pt x="336" y="56"/>
                    </a:lnTo>
                    <a:lnTo>
                      <a:pt x="338" y="60"/>
                    </a:lnTo>
                    <a:lnTo>
                      <a:pt x="338" y="62"/>
                    </a:lnTo>
                    <a:lnTo>
                      <a:pt x="336" y="64"/>
                    </a:lnTo>
                    <a:lnTo>
                      <a:pt x="336" y="66"/>
                    </a:lnTo>
                    <a:lnTo>
                      <a:pt x="338" y="66"/>
                    </a:lnTo>
                    <a:lnTo>
                      <a:pt x="340" y="64"/>
                    </a:lnTo>
                    <a:lnTo>
                      <a:pt x="342" y="66"/>
                    </a:lnTo>
                    <a:lnTo>
                      <a:pt x="346" y="68"/>
                    </a:lnTo>
                    <a:lnTo>
                      <a:pt x="346" y="70"/>
                    </a:lnTo>
                    <a:lnTo>
                      <a:pt x="342" y="72"/>
                    </a:lnTo>
                    <a:lnTo>
                      <a:pt x="342" y="76"/>
                    </a:lnTo>
                    <a:lnTo>
                      <a:pt x="344" y="78"/>
                    </a:lnTo>
                    <a:lnTo>
                      <a:pt x="340" y="78"/>
                    </a:lnTo>
                    <a:lnTo>
                      <a:pt x="340" y="76"/>
                    </a:lnTo>
                    <a:lnTo>
                      <a:pt x="336" y="78"/>
                    </a:lnTo>
                    <a:lnTo>
                      <a:pt x="332" y="78"/>
                    </a:lnTo>
                    <a:lnTo>
                      <a:pt x="330" y="82"/>
                    </a:lnTo>
                    <a:lnTo>
                      <a:pt x="328" y="86"/>
                    </a:lnTo>
                    <a:lnTo>
                      <a:pt x="324" y="86"/>
                    </a:lnTo>
                    <a:lnTo>
                      <a:pt x="320" y="92"/>
                    </a:lnTo>
                    <a:lnTo>
                      <a:pt x="320" y="96"/>
                    </a:lnTo>
                    <a:lnTo>
                      <a:pt x="322" y="98"/>
                    </a:lnTo>
                    <a:lnTo>
                      <a:pt x="320" y="102"/>
                    </a:lnTo>
                    <a:lnTo>
                      <a:pt x="316" y="108"/>
                    </a:lnTo>
                    <a:lnTo>
                      <a:pt x="316" y="110"/>
                    </a:lnTo>
                    <a:lnTo>
                      <a:pt x="318" y="112"/>
                    </a:lnTo>
                    <a:lnTo>
                      <a:pt x="316" y="118"/>
                    </a:lnTo>
                    <a:lnTo>
                      <a:pt x="316" y="122"/>
                    </a:lnTo>
                    <a:lnTo>
                      <a:pt x="314" y="128"/>
                    </a:lnTo>
                    <a:lnTo>
                      <a:pt x="310" y="128"/>
                    </a:lnTo>
                    <a:lnTo>
                      <a:pt x="308" y="126"/>
                    </a:lnTo>
                    <a:lnTo>
                      <a:pt x="306" y="126"/>
                    </a:lnTo>
                    <a:lnTo>
                      <a:pt x="306" y="132"/>
                    </a:lnTo>
                    <a:lnTo>
                      <a:pt x="306" y="136"/>
                    </a:lnTo>
                    <a:lnTo>
                      <a:pt x="306" y="140"/>
                    </a:lnTo>
                    <a:lnTo>
                      <a:pt x="304" y="140"/>
                    </a:lnTo>
                    <a:lnTo>
                      <a:pt x="304" y="144"/>
                    </a:lnTo>
                    <a:lnTo>
                      <a:pt x="304" y="146"/>
                    </a:lnTo>
                    <a:lnTo>
                      <a:pt x="304" y="148"/>
                    </a:lnTo>
                    <a:lnTo>
                      <a:pt x="304" y="154"/>
                    </a:lnTo>
                    <a:lnTo>
                      <a:pt x="302" y="154"/>
                    </a:lnTo>
                    <a:lnTo>
                      <a:pt x="300" y="154"/>
                    </a:lnTo>
                    <a:lnTo>
                      <a:pt x="300" y="156"/>
                    </a:lnTo>
                    <a:lnTo>
                      <a:pt x="300" y="156"/>
                    </a:lnTo>
                    <a:lnTo>
                      <a:pt x="300" y="156"/>
                    </a:lnTo>
                    <a:lnTo>
                      <a:pt x="298" y="156"/>
                    </a:lnTo>
                    <a:lnTo>
                      <a:pt x="298" y="154"/>
                    </a:lnTo>
                    <a:lnTo>
                      <a:pt x="298" y="154"/>
                    </a:lnTo>
                    <a:lnTo>
                      <a:pt x="298" y="152"/>
                    </a:lnTo>
                    <a:lnTo>
                      <a:pt x="296" y="148"/>
                    </a:lnTo>
                    <a:lnTo>
                      <a:pt x="296" y="142"/>
                    </a:lnTo>
                    <a:lnTo>
                      <a:pt x="296" y="140"/>
                    </a:lnTo>
                    <a:lnTo>
                      <a:pt x="296" y="138"/>
                    </a:lnTo>
                    <a:lnTo>
                      <a:pt x="294" y="134"/>
                    </a:lnTo>
                    <a:lnTo>
                      <a:pt x="294" y="134"/>
                    </a:lnTo>
                    <a:lnTo>
                      <a:pt x="292" y="132"/>
                    </a:lnTo>
                    <a:lnTo>
                      <a:pt x="290" y="132"/>
                    </a:lnTo>
                    <a:lnTo>
                      <a:pt x="290" y="132"/>
                    </a:lnTo>
                    <a:lnTo>
                      <a:pt x="288" y="132"/>
                    </a:lnTo>
                    <a:lnTo>
                      <a:pt x="288" y="134"/>
                    </a:lnTo>
                    <a:lnTo>
                      <a:pt x="288" y="134"/>
                    </a:lnTo>
                    <a:lnTo>
                      <a:pt x="288" y="136"/>
                    </a:lnTo>
                    <a:lnTo>
                      <a:pt x="286" y="138"/>
                    </a:lnTo>
                    <a:lnTo>
                      <a:pt x="288" y="138"/>
                    </a:lnTo>
                    <a:lnTo>
                      <a:pt x="288" y="140"/>
                    </a:lnTo>
                    <a:lnTo>
                      <a:pt x="286" y="140"/>
                    </a:lnTo>
                    <a:lnTo>
                      <a:pt x="284" y="138"/>
                    </a:lnTo>
                    <a:lnTo>
                      <a:pt x="282" y="136"/>
                    </a:lnTo>
                    <a:lnTo>
                      <a:pt x="282" y="134"/>
                    </a:lnTo>
                    <a:lnTo>
                      <a:pt x="280" y="134"/>
                    </a:lnTo>
                    <a:lnTo>
                      <a:pt x="278" y="130"/>
                    </a:lnTo>
                    <a:lnTo>
                      <a:pt x="278" y="128"/>
                    </a:lnTo>
                    <a:lnTo>
                      <a:pt x="280" y="128"/>
                    </a:lnTo>
                    <a:lnTo>
                      <a:pt x="280" y="126"/>
                    </a:lnTo>
                    <a:lnTo>
                      <a:pt x="282" y="124"/>
                    </a:lnTo>
                    <a:lnTo>
                      <a:pt x="284" y="126"/>
                    </a:lnTo>
                    <a:lnTo>
                      <a:pt x="284" y="126"/>
                    </a:lnTo>
                    <a:lnTo>
                      <a:pt x="286" y="124"/>
                    </a:lnTo>
                    <a:lnTo>
                      <a:pt x="286" y="122"/>
                    </a:lnTo>
                    <a:lnTo>
                      <a:pt x="288" y="122"/>
                    </a:lnTo>
                    <a:lnTo>
                      <a:pt x="290" y="118"/>
                    </a:lnTo>
                    <a:lnTo>
                      <a:pt x="290" y="114"/>
                    </a:lnTo>
                    <a:lnTo>
                      <a:pt x="292" y="112"/>
                    </a:lnTo>
                    <a:lnTo>
                      <a:pt x="290" y="112"/>
                    </a:lnTo>
                    <a:lnTo>
                      <a:pt x="288" y="110"/>
                    </a:lnTo>
                    <a:lnTo>
                      <a:pt x="286" y="110"/>
                    </a:lnTo>
                    <a:lnTo>
                      <a:pt x="284" y="110"/>
                    </a:lnTo>
                    <a:lnTo>
                      <a:pt x="284" y="110"/>
                    </a:lnTo>
                    <a:lnTo>
                      <a:pt x="278" y="110"/>
                    </a:lnTo>
                    <a:lnTo>
                      <a:pt x="276" y="110"/>
                    </a:lnTo>
                    <a:lnTo>
                      <a:pt x="270" y="110"/>
                    </a:lnTo>
                    <a:lnTo>
                      <a:pt x="268" y="110"/>
                    </a:lnTo>
                    <a:lnTo>
                      <a:pt x="264" y="108"/>
                    </a:lnTo>
                    <a:lnTo>
                      <a:pt x="262" y="108"/>
                    </a:lnTo>
                    <a:lnTo>
                      <a:pt x="260" y="108"/>
                    </a:lnTo>
                    <a:lnTo>
                      <a:pt x="260" y="106"/>
                    </a:lnTo>
                    <a:lnTo>
                      <a:pt x="258" y="104"/>
                    </a:lnTo>
                    <a:lnTo>
                      <a:pt x="258" y="102"/>
                    </a:lnTo>
                    <a:lnTo>
                      <a:pt x="258" y="98"/>
                    </a:lnTo>
                    <a:lnTo>
                      <a:pt x="256" y="96"/>
                    </a:lnTo>
                    <a:lnTo>
                      <a:pt x="256" y="96"/>
                    </a:lnTo>
                    <a:lnTo>
                      <a:pt x="256" y="98"/>
                    </a:lnTo>
                    <a:lnTo>
                      <a:pt x="252" y="96"/>
                    </a:lnTo>
                    <a:lnTo>
                      <a:pt x="252" y="96"/>
                    </a:lnTo>
                    <a:lnTo>
                      <a:pt x="250" y="94"/>
                    </a:lnTo>
                    <a:lnTo>
                      <a:pt x="248" y="94"/>
                    </a:lnTo>
                    <a:lnTo>
                      <a:pt x="248" y="94"/>
                    </a:lnTo>
                    <a:lnTo>
                      <a:pt x="250" y="96"/>
                    </a:lnTo>
                    <a:lnTo>
                      <a:pt x="248" y="96"/>
                    </a:lnTo>
                    <a:lnTo>
                      <a:pt x="246" y="96"/>
                    </a:lnTo>
                    <a:lnTo>
                      <a:pt x="244" y="94"/>
                    </a:lnTo>
                    <a:lnTo>
                      <a:pt x="244" y="92"/>
                    </a:lnTo>
                    <a:lnTo>
                      <a:pt x="242" y="92"/>
                    </a:lnTo>
                    <a:lnTo>
                      <a:pt x="242" y="90"/>
                    </a:lnTo>
                    <a:lnTo>
                      <a:pt x="242" y="92"/>
                    </a:lnTo>
                    <a:lnTo>
                      <a:pt x="240" y="92"/>
                    </a:lnTo>
                    <a:lnTo>
                      <a:pt x="240" y="92"/>
                    </a:lnTo>
                    <a:lnTo>
                      <a:pt x="242" y="94"/>
                    </a:lnTo>
                    <a:lnTo>
                      <a:pt x="240" y="98"/>
                    </a:lnTo>
                    <a:lnTo>
                      <a:pt x="238" y="100"/>
                    </a:lnTo>
                    <a:lnTo>
                      <a:pt x="238" y="102"/>
                    </a:lnTo>
                    <a:lnTo>
                      <a:pt x="242" y="104"/>
                    </a:lnTo>
                    <a:lnTo>
                      <a:pt x="246" y="104"/>
                    </a:lnTo>
                    <a:lnTo>
                      <a:pt x="248" y="104"/>
                    </a:lnTo>
                    <a:lnTo>
                      <a:pt x="248" y="106"/>
                    </a:lnTo>
                    <a:lnTo>
                      <a:pt x="248" y="108"/>
                    </a:lnTo>
                    <a:lnTo>
                      <a:pt x="248" y="110"/>
                    </a:lnTo>
                    <a:lnTo>
                      <a:pt x="246" y="110"/>
                    </a:lnTo>
                    <a:lnTo>
                      <a:pt x="244" y="110"/>
                    </a:lnTo>
                    <a:lnTo>
                      <a:pt x="242" y="114"/>
                    </a:lnTo>
                    <a:lnTo>
                      <a:pt x="240" y="114"/>
                    </a:lnTo>
                    <a:lnTo>
                      <a:pt x="240" y="120"/>
                    </a:lnTo>
                    <a:lnTo>
                      <a:pt x="242" y="122"/>
                    </a:lnTo>
                    <a:lnTo>
                      <a:pt x="246" y="124"/>
                    </a:lnTo>
                    <a:lnTo>
                      <a:pt x="250" y="128"/>
                    </a:lnTo>
                    <a:lnTo>
                      <a:pt x="250" y="132"/>
                    </a:lnTo>
                    <a:lnTo>
                      <a:pt x="250" y="134"/>
                    </a:lnTo>
                    <a:lnTo>
                      <a:pt x="250" y="138"/>
                    </a:lnTo>
                    <a:lnTo>
                      <a:pt x="250" y="140"/>
                    </a:lnTo>
                    <a:lnTo>
                      <a:pt x="254" y="146"/>
                    </a:lnTo>
                    <a:lnTo>
                      <a:pt x="254" y="150"/>
                    </a:lnTo>
                    <a:lnTo>
                      <a:pt x="256" y="152"/>
                    </a:lnTo>
                    <a:lnTo>
                      <a:pt x="256" y="154"/>
                    </a:lnTo>
                    <a:lnTo>
                      <a:pt x="256" y="156"/>
                    </a:lnTo>
                    <a:lnTo>
                      <a:pt x="256" y="158"/>
                    </a:lnTo>
                    <a:lnTo>
                      <a:pt x="256" y="160"/>
                    </a:lnTo>
                    <a:lnTo>
                      <a:pt x="254" y="158"/>
                    </a:lnTo>
                    <a:lnTo>
                      <a:pt x="254" y="160"/>
                    </a:lnTo>
                    <a:lnTo>
                      <a:pt x="252" y="160"/>
                    </a:lnTo>
                    <a:lnTo>
                      <a:pt x="250" y="156"/>
                    </a:lnTo>
                    <a:lnTo>
                      <a:pt x="250" y="154"/>
                    </a:lnTo>
                    <a:lnTo>
                      <a:pt x="250" y="156"/>
                    </a:lnTo>
                    <a:lnTo>
                      <a:pt x="250" y="158"/>
                    </a:lnTo>
                    <a:lnTo>
                      <a:pt x="250" y="156"/>
                    </a:lnTo>
                    <a:lnTo>
                      <a:pt x="250" y="158"/>
                    </a:lnTo>
                    <a:lnTo>
                      <a:pt x="248" y="158"/>
                    </a:lnTo>
                    <a:lnTo>
                      <a:pt x="246" y="158"/>
                    </a:lnTo>
                    <a:lnTo>
                      <a:pt x="244" y="158"/>
                    </a:lnTo>
                    <a:lnTo>
                      <a:pt x="244" y="154"/>
                    </a:lnTo>
                    <a:lnTo>
                      <a:pt x="244" y="152"/>
                    </a:lnTo>
                    <a:lnTo>
                      <a:pt x="242" y="150"/>
                    </a:lnTo>
                    <a:lnTo>
                      <a:pt x="240" y="150"/>
                    </a:lnTo>
                    <a:lnTo>
                      <a:pt x="240" y="152"/>
                    </a:lnTo>
                    <a:lnTo>
                      <a:pt x="242" y="152"/>
                    </a:lnTo>
                    <a:lnTo>
                      <a:pt x="242" y="152"/>
                    </a:lnTo>
                    <a:lnTo>
                      <a:pt x="242" y="154"/>
                    </a:lnTo>
                    <a:lnTo>
                      <a:pt x="242" y="154"/>
                    </a:lnTo>
                    <a:lnTo>
                      <a:pt x="242" y="156"/>
                    </a:lnTo>
                    <a:lnTo>
                      <a:pt x="240" y="160"/>
                    </a:lnTo>
                    <a:lnTo>
                      <a:pt x="232" y="162"/>
                    </a:lnTo>
                    <a:lnTo>
                      <a:pt x="230" y="162"/>
                    </a:lnTo>
                    <a:lnTo>
                      <a:pt x="230" y="164"/>
                    </a:lnTo>
                    <a:lnTo>
                      <a:pt x="228" y="168"/>
                    </a:lnTo>
                    <a:lnTo>
                      <a:pt x="230" y="168"/>
                    </a:lnTo>
                    <a:lnTo>
                      <a:pt x="230" y="172"/>
                    </a:lnTo>
                    <a:lnTo>
                      <a:pt x="230" y="172"/>
                    </a:lnTo>
                    <a:lnTo>
                      <a:pt x="232" y="172"/>
                    </a:lnTo>
                    <a:lnTo>
                      <a:pt x="228" y="174"/>
                    </a:lnTo>
                    <a:lnTo>
                      <a:pt x="228" y="176"/>
                    </a:lnTo>
                    <a:lnTo>
                      <a:pt x="226" y="178"/>
                    </a:lnTo>
                    <a:lnTo>
                      <a:pt x="228" y="178"/>
                    </a:lnTo>
                    <a:lnTo>
                      <a:pt x="222" y="182"/>
                    </a:lnTo>
                    <a:lnTo>
                      <a:pt x="222" y="184"/>
                    </a:lnTo>
                    <a:lnTo>
                      <a:pt x="216" y="188"/>
                    </a:lnTo>
                    <a:lnTo>
                      <a:pt x="214" y="186"/>
                    </a:lnTo>
                    <a:lnTo>
                      <a:pt x="214" y="184"/>
                    </a:lnTo>
                    <a:lnTo>
                      <a:pt x="214" y="184"/>
                    </a:lnTo>
                    <a:lnTo>
                      <a:pt x="214" y="184"/>
                    </a:lnTo>
                    <a:lnTo>
                      <a:pt x="212" y="186"/>
                    </a:lnTo>
                    <a:lnTo>
                      <a:pt x="210" y="186"/>
                    </a:lnTo>
                    <a:lnTo>
                      <a:pt x="210" y="188"/>
                    </a:lnTo>
                    <a:lnTo>
                      <a:pt x="212" y="188"/>
                    </a:lnTo>
                    <a:lnTo>
                      <a:pt x="212" y="188"/>
                    </a:lnTo>
                    <a:lnTo>
                      <a:pt x="214" y="188"/>
                    </a:lnTo>
                    <a:lnTo>
                      <a:pt x="206" y="196"/>
                    </a:lnTo>
                    <a:lnTo>
                      <a:pt x="202" y="202"/>
                    </a:lnTo>
                    <a:lnTo>
                      <a:pt x="192" y="210"/>
                    </a:lnTo>
                    <a:lnTo>
                      <a:pt x="190" y="214"/>
                    </a:lnTo>
                    <a:lnTo>
                      <a:pt x="188" y="216"/>
                    </a:lnTo>
                    <a:lnTo>
                      <a:pt x="184" y="218"/>
                    </a:lnTo>
                    <a:lnTo>
                      <a:pt x="180" y="220"/>
                    </a:lnTo>
                    <a:lnTo>
                      <a:pt x="180" y="222"/>
                    </a:lnTo>
                    <a:lnTo>
                      <a:pt x="180" y="226"/>
                    </a:lnTo>
                    <a:lnTo>
                      <a:pt x="178" y="230"/>
                    </a:lnTo>
                    <a:lnTo>
                      <a:pt x="174" y="230"/>
                    </a:lnTo>
                    <a:lnTo>
                      <a:pt x="170" y="230"/>
                    </a:lnTo>
                    <a:lnTo>
                      <a:pt x="166" y="232"/>
                    </a:lnTo>
                    <a:lnTo>
                      <a:pt x="166" y="234"/>
                    </a:lnTo>
                    <a:lnTo>
                      <a:pt x="164" y="238"/>
                    </a:lnTo>
                    <a:lnTo>
                      <a:pt x="162" y="238"/>
                    </a:lnTo>
                    <a:lnTo>
                      <a:pt x="160" y="236"/>
                    </a:lnTo>
                    <a:lnTo>
                      <a:pt x="160" y="236"/>
                    </a:lnTo>
                    <a:lnTo>
                      <a:pt x="156" y="240"/>
                    </a:lnTo>
                    <a:lnTo>
                      <a:pt x="154" y="244"/>
                    </a:lnTo>
                    <a:lnTo>
                      <a:pt x="154" y="248"/>
                    </a:lnTo>
                    <a:lnTo>
                      <a:pt x="156" y="254"/>
                    </a:lnTo>
                    <a:lnTo>
                      <a:pt x="154" y="256"/>
                    </a:lnTo>
                    <a:lnTo>
                      <a:pt x="154" y="258"/>
                    </a:lnTo>
                    <a:lnTo>
                      <a:pt x="154" y="268"/>
                    </a:lnTo>
                    <a:lnTo>
                      <a:pt x="158" y="270"/>
                    </a:lnTo>
                    <a:lnTo>
                      <a:pt x="158" y="276"/>
                    </a:lnTo>
                    <a:lnTo>
                      <a:pt x="156" y="284"/>
                    </a:lnTo>
                    <a:lnTo>
                      <a:pt x="152" y="290"/>
                    </a:lnTo>
                    <a:lnTo>
                      <a:pt x="152" y="294"/>
                    </a:lnTo>
                    <a:lnTo>
                      <a:pt x="154" y="296"/>
                    </a:lnTo>
                    <a:lnTo>
                      <a:pt x="154" y="306"/>
                    </a:lnTo>
                    <a:lnTo>
                      <a:pt x="154" y="308"/>
                    </a:lnTo>
                    <a:lnTo>
                      <a:pt x="152" y="310"/>
                    </a:lnTo>
                    <a:lnTo>
                      <a:pt x="150" y="310"/>
                    </a:lnTo>
                    <a:lnTo>
                      <a:pt x="148" y="310"/>
                    </a:lnTo>
                    <a:lnTo>
                      <a:pt x="146" y="312"/>
                    </a:lnTo>
                    <a:lnTo>
                      <a:pt x="146" y="314"/>
                    </a:lnTo>
                    <a:lnTo>
                      <a:pt x="144" y="318"/>
                    </a:lnTo>
                    <a:lnTo>
                      <a:pt x="142" y="320"/>
                    </a:lnTo>
                    <a:lnTo>
                      <a:pt x="142" y="320"/>
                    </a:lnTo>
                    <a:lnTo>
                      <a:pt x="146" y="322"/>
                    </a:lnTo>
                    <a:lnTo>
                      <a:pt x="148" y="324"/>
                    </a:lnTo>
                    <a:lnTo>
                      <a:pt x="148" y="324"/>
                    </a:lnTo>
                    <a:lnTo>
                      <a:pt x="146" y="322"/>
                    </a:lnTo>
                    <a:lnTo>
                      <a:pt x="144" y="322"/>
                    </a:lnTo>
                    <a:lnTo>
                      <a:pt x="140" y="324"/>
                    </a:lnTo>
                    <a:lnTo>
                      <a:pt x="138" y="324"/>
                    </a:lnTo>
                    <a:lnTo>
                      <a:pt x="134" y="326"/>
                    </a:lnTo>
                    <a:lnTo>
                      <a:pt x="132" y="328"/>
                    </a:lnTo>
                    <a:lnTo>
                      <a:pt x="132" y="330"/>
                    </a:lnTo>
                    <a:lnTo>
                      <a:pt x="132" y="330"/>
                    </a:lnTo>
                    <a:lnTo>
                      <a:pt x="132" y="330"/>
                    </a:lnTo>
                    <a:lnTo>
                      <a:pt x="132" y="334"/>
                    </a:lnTo>
                    <a:lnTo>
                      <a:pt x="126" y="336"/>
                    </a:lnTo>
                    <a:lnTo>
                      <a:pt x="124" y="336"/>
                    </a:lnTo>
                    <a:lnTo>
                      <a:pt x="120" y="334"/>
                    </a:lnTo>
                    <a:lnTo>
                      <a:pt x="116" y="330"/>
                    </a:lnTo>
                    <a:lnTo>
                      <a:pt x="112" y="320"/>
                    </a:lnTo>
                    <a:lnTo>
                      <a:pt x="110" y="316"/>
                    </a:lnTo>
                    <a:lnTo>
                      <a:pt x="110" y="312"/>
                    </a:lnTo>
                    <a:lnTo>
                      <a:pt x="106" y="306"/>
                    </a:lnTo>
                    <a:lnTo>
                      <a:pt x="106" y="304"/>
                    </a:lnTo>
                    <a:lnTo>
                      <a:pt x="106" y="304"/>
                    </a:lnTo>
                    <a:lnTo>
                      <a:pt x="104" y="300"/>
                    </a:lnTo>
                    <a:lnTo>
                      <a:pt x="104" y="296"/>
                    </a:lnTo>
                    <a:lnTo>
                      <a:pt x="100" y="292"/>
                    </a:lnTo>
                    <a:lnTo>
                      <a:pt x="98" y="288"/>
                    </a:lnTo>
                    <a:lnTo>
                      <a:pt x="96" y="288"/>
                    </a:lnTo>
                    <a:lnTo>
                      <a:pt x="94" y="284"/>
                    </a:lnTo>
                    <a:lnTo>
                      <a:pt x="92" y="282"/>
                    </a:lnTo>
                    <a:lnTo>
                      <a:pt x="90" y="280"/>
                    </a:lnTo>
                    <a:lnTo>
                      <a:pt x="90" y="276"/>
                    </a:lnTo>
                    <a:lnTo>
                      <a:pt x="90" y="272"/>
                    </a:lnTo>
                    <a:lnTo>
                      <a:pt x="88" y="268"/>
                    </a:lnTo>
                    <a:lnTo>
                      <a:pt x="86" y="264"/>
                    </a:lnTo>
                    <a:lnTo>
                      <a:pt x="84" y="260"/>
                    </a:lnTo>
                    <a:lnTo>
                      <a:pt x="84" y="258"/>
                    </a:lnTo>
                    <a:lnTo>
                      <a:pt x="84" y="254"/>
                    </a:lnTo>
                    <a:lnTo>
                      <a:pt x="82" y="254"/>
                    </a:lnTo>
                    <a:lnTo>
                      <a:pt x="80" y="250"/>
                    </a:lnTo>
                    <a:lnTo>
                      <a:pt x="80" y="250"/>
                    </a:lnTo>
                    <a:lnTo>
                      <a:pt x="78" y="250"/>
                    </a:lnTo>
                    <a:lnTo>
                      <a:pt x="76" y="244"/>
                    </a:lnTo>
                    <a:lnTo>
                      <a:pt x="76" y="242"/>
                    </a:lnTo>
                    <a:lnTo>
                      <a:pt x="74" y="242"/>
                    </a:lnTo>
                    <a:lnTo>
                      <a:pt x="74" y="238"/>
                    </a:lnTo>
                    <a:lnTo>
                      <a:pt x="72" y="236"/>
                    </a:lnTo>
                    <a:lnTo>
                      <a:pt x="68" y="230"/>
                    </a:lnTo>
                    <a:lnTo>
                      <a:pt x="68" y="224"/>
                    </a:lnTo>
                    <a:lnTo>
                      <a:pt x="64" y="214"/>
                    </a:lnTo>
                    <a:lnTo>
                      <a:pt x="64" y="210"/>
                    </a:lnTo>
                    <a:lnTo>
                      <a:pt x="62" y="208"/>
                    </a:lnTo>
                    <a:lnTo>
                      <a:pt x="64" y="208"/>
                    </a:lnTo>
                    <a:lnTo>
                      <a:pt x="60" y="202"/>
                    </a:lnTo>
                    <a:lnTo>
                      <a:pt x="62" y="200"/>
                    </a:lnTo>
                    <a:lnTo>
                      <a:pt x="62" y="200"/>
                    </a:lnTo>
                    <a:lnTo>
                      <a:pt x="62" y="198"/>
                    </a:lnTo>
                    <a:lnTo>
                      <a:pt x="62" y="196"/>
                    </a:lnTo>
                    <a:lnTo>
                      <a:pt x="58" y="188"/>
                    </a:lnTo>
                    <a:lnTo>
                      <a:pt x="56" y="184"/>
                    </a:lnTo>
                    <a:lnTo>
                      <a:pt x="58" y="184"/>
                    </a:lnTo>
                    <a:lnTo>
                      <a:pt x="56" y="182"/>
                    </a:lnTo>
                    <a:lnTo>
                      <a:pt x="56" y="180"/>
                    </a:lnTo>
                    <a:lnTo>
                      <a:pt x="58" y="178"/>
                    </a:lnTo>
                    <a:lnTo>
                      <a:pt x="58" y="174"/>
                    </a:lnTo>
                    <a:lnTo>
                      <a:pt x="56" y="170"/>
                    </a:lnTo>
                    <a:lnTo>
                      <a:pt x="56" y="170"/>
                    </a:lnTo>
                    <a:lnTo>
                      <a:pt x="54" y="164"/>
                    </a:lnTo>
                    <a:lnTo>
                      <a:pt x="56" y="162"/>
                    </a:lnTo>
                    <a:lnTo>
                      <a:pt x="58" y="160"/>
                    </a:lnTo>
                    <a:lnTo>
                      <a:pt x="60" y="160"/>
                    </a:lnTo>
                    <a:lnTo>
                      <a:pt x="58" y="160"/>
                    </a:lnTo>
                    <a:lnTo>
                      <a:pt x="54" y="160"/>
                    </a:lnTo>
                    <a:lnTo>
                      <a:pt x="54" y="160"/>
                    </a:lnTo>
                    <a:lnTo>
                      <a:pt x="54" y="158"/>
                    </a:lnTo>
                    <a:lnTo>
                      <a:pt x="52" y="156"/>
                    </a:lnTo>
                    <a:lnTo>
                      <a:pt x="52" y="154"/>
                    </a:lnTo>
                    <a:lnTo>
                      <a:pt x="54" y="154"/>
                    </a:lnTo>
                    <a:lnTo>
                      <a:pt x="54" y="154"/>
                    </a:lnTo>
                    <a:lnTo>
                      <a:pt x="58" y="152"/>
                    </a:lnTo>
                    <a:lnTo>
                      <a:pt x="58" y="150"/>
                    </a:lnTo>
                    <a:lnTo>
                      <a:pt x="56" y="152"/>
                    </a:lnTo>
                    <a:lnTo>
                      <a:pt x="54" y="150"/>
                    </a:lnTo>
                    <a:lnTo>
                      <a:pt x="52" y="152"/>
                    </a:lnTo>
                    <a:lnTo>
                      <a:pt x="50" y="148"/>
                    </a:lnTo>
                    <a:lnTo>
                      <a:pt x="50" y="150"/>
                    </a:lnTo>
                    <a:lnTo>
                      <a:pt x="50" y="154"/>
                    </a:lnTo>
                    <a:lnTo>
                      <a:pt x="48" y="158"/>
                    </a:lnTo>
                    <a:lnTo>
                      <a:pt x="50" y="160"/>
                    </a:lnTo>
                    <a:lnTo>
                      <a:pt x="50" y="164"/>
                    </a:lnTo>
                    <a:lnTo>
                      <a:pt x="48" y="166"/>
                    </a:lnTo>
                    <a:lnTo>
                      <a:pt x="48" y="168"/>
                    </a:lnTo>
                    <a:lnTo>
                      <a:pt x="44" y="170"/>
                    </a:lnTo>
                    <a:lnTo>
                      <a:pt x="38" y="174"/>
                    </a:lnTo>
                    <a:lnTo>
                      <a:pt x="34" y="174"/>
                    </a:lnTo>
                    <a:lnTo>
                      <a:pt x="30" y="174"/>
                    </a:lnTo>
                    <a:lnTo>
                      <a:pt x="20" y="166"/>
                    </a:lnTo>
                    <a:lnTo>
                      <a:pt x="16" y="160"/>
                    </a:lnTo>
                    <a:lnTo>
                      <a:pt x="16" y="160"/>
                    </a:lnTo>
                    <a:lnTo>
                      <a:pt x="16" y="160"/>
                    </a:lnTo>
                    <a:lnTo>
                      <a:pt x="14" y="160"/>
                    </a:lnTo>
                    <a:lnTo>
                      <a:pt x="8" y="154"/>
                    </a:lnTo>
                    <a:lnTo>
                      <a:pt x="8" y="152"/>
                    </a:lnTo>
                    <a:lnTo>
                      <a:pt x="8" y="152"/>
                    </a:lnTo>
                    <a:lnTo>
                      <a:pt x="10" y="150"/>
                    </a:lnTo>
                    <a:lnTo>
                      <a:pt x="10" y="152"/>
                    </a:lnTo>
                    <a:lnTo>
                      <a:pt x="12" y="152"/>
                    </a:lnTo>
                    <a:lnTo>
                      <a:pt x="12" y="154"/>
                    </a:lnTo>
                    <a:lnTo>
                      <a:pt x="14" y="154"/>
                    </a:lnTo>
                    <a:lnTo>
                      <a:pt x="14" y="154"/>
                    </a:lnTo>
                    <a:lnTo>
                      <a:pt x="16" y="154"/>
                    </a:lnTo>
                    <a:lnTo>
                      <a:pt x="18" y="154"/>
                    </a:lnTo>
                    <a:lnTo>
                      <a:pt x="18" y="152"/>
                    </a:lnTo>
                    <a:lnTo>
                      <a:pt x="22" y="148"/>
                    </a:lnTo>
                    <a:lnTo>
                      <a:pt x="24" y="148"/>
                    </a:lnTo>
                    <a:lnTo>
                      <a:pt x="26" y="146"/>
                    </a:lnTo>
                    <a:lnTo>
                      <a:pt x="26" y="146"/>
                    </a:lnTo>
                    <a:lnTo>
                      <a:pt x="28" y="142"/>
                    </a:lnTo>
                    <a:lnTo>
                      <a:pt x="26" y="142"/>
                    </a:lnTo>
                    <a:lnTo>
                      <a:pt x="24" y="142"/>
                    </a:lnTo>
                    <a:lnTo>
                      <a:pt x="26" y="142"/>
                    </a:lnTo>
                    <a:lnTo>
                      <a:pt x="26" y="144"/>
                    </a:lnTo>
                    <a:lnTo>
                      <a:pt x="20" y="146"/>
                    </a:lnTo>
                    <a:lnTo>
                      <a:pt x="16" y="146"/>
                    </a:lnTo>
                    <a:lnTo>
                      <a:pt x="14" y="146"/>
                    </a:lnTo>
                    <a:lnTo>
                      <a:pt x="6" y="144"/>
                    </a:lnTo>
                    <a:lnTo>
                      <a:pt x="2" y="140"/>
                    </a:lnTo>
                    <a:lnTo>
                      <a:pt x="2" y="140"/>
                    </a:lnTo>
                    <a:lnTo>
                      <a:pt x="2" y="138"/>
                    </a:lnTo>
                    <a:lnTo>
                      <a:pt x="4" y="134"/>
                    </a:lnTo>
                    <a:lnTo>
                      <a:pt x="6" y="132"/>
                    </a:lnTo>
                    <a:lnTo>
                      <a:pt x="4" y="132"/>
                    </a:lnTo>
                    <a:lnTo>
                      <a:pt x="0" y="134"/>
                    </a:lnTo>
                    <a:lnTo>
                      <a:pt x="0" y="132"/>
                    </a:lnTo>
                    <a:lnTo>
                      <a:pt x="2" y="130"/>
                    </a:lnTo>
                    <a:lnTo>
                      <a:pt x="4" y="130"/>
                    </a:lnTo>
                    <a:lnTo>
                      <a:pt x="6" y="126"/>
                    </a:lnTo>
                    <a:lnTo>
                      <a:pt x="6" y="126"/>
                    </a:lnTo>
                    <a:lnTo>
                      <a:pt x="8" y="126"/>
                    </a:lnTo>
                    <a:lnTo>
                      <a:pt x="18" y="126"/>
                    </a:lnTo>
                    <a:lnTo>
                      <a:pt x="22" y="124"/>
                    </a:lnTo>
                    <a:lnTo>
                      <a:pt x="24" y="124"/>
                    </a:lnTo>
                    <a:lnTo>
                      <a:pt x="26" y="122"/>
                    </a:lnTo>
                    <a:lnTo>
                      <a:pt x="26" y="124"/>
                    </a:lnTo>
                    <a:lnTo>
                      <a:pt x="26" y="126"/>
                    </a:lnTo>
                    <a:lnTo>
                      <a:pt x="28" y="124"/>
                    </a:lnTo>
                    <a:lnTo>
                      <a:pt x="32" y="124"/>
                    </a:lnTo>
                    <a:lnTo>
                      <a:pt x="30" y="122"/>
                    </a:lnTo>
                    <a:lnTo>
                      <a:pt x="30" y="120"/>
                    </a:lnTo>
                    <a:lnTo>
                      <a:pt x="28" y="112"/>
                    </a:lnTo>
                    <a:lnTo>
                      <a:pt x="26" y="110"/>
                    </a:lnTo>
                    <a:lnTo>
                      <a:pt x="26" y="108"/>
                    </a:lnTo>
                    <a:lnTo>
                      <a:pt x="24" y="106"/>
                    </a:lnTo>
                    <a:lnTo>
                      <a:pt x="22" y="106"/>
                    </a:lnTo>
                    <a:lnTo>
                      <a:pt x="18" y="104"/>
                    </a:lnTo>
                    <a:lnTo>
                      <a:pt x="18" y="100"/>
                    </a:lnTo>
                    <a:lnTo>
                      <a:pt x="18" y="96"/>
                    </a:lnTo>
                    <a:lnTo>
                      <a:pt x="16" y="92"/>
                    </a:lnTo>
                    <a:lnTo>
                      <a:pt x="14" y="92"/>
                    </a:lnTo>
                    <a:lnTo>
                      <a:pt x="12" y="94"/>
                    </a:lnTo>
                    <a:lnTo>
                      <a:pt x="10" y="92"/>
                    </a:lnTo>
                    <a:lnTo>
                      <a:pt x="8" y="92"/>
                    </a:lnTo>
                    <a:lnTo>
                      <a:pt x="8" y="90"/>
                    </a:lnTo>
                    <a:lnTo>
                      <a:pt x="10" y="84"/>
                    </a:lnTo>
                    <a:lnTo>
                      <a:pt x="12" y="84"/>
                    </a:lnTo>
                    <a:lnTo>
                      <a:pt x="14" y="78"/>
                    </a:lnTo>
                    <a:lnTo>
                      <a:pt x="14" y="78"/>
                    </a:lnTo>
                    <a:lnTo>
                      <a:pt x="18" y="76"/>
                    </a:lnTo>
                    <a:lnTo>
                      <a:pt x="20" y="74"/>
                    </a:lnTo>
                    <a:lnTo>
                      <a:pt x="22" y="76"/>
                    </a:lnTo>
                    <a:lnTo>
                      <a:pt x="22" y="78"/>
                    </a:lnTo>
                    <a:lnTo>
                      <a:pt x="24" y="78"/>
                    </a:lnTo>
                    <a:lnTo>
                      <a:pt x="28" y="76"/>
                    </a:lnTo>
                    <a:lnTo>
                      <a:pt x="34" y="76"/>
                    </a:lnTo>
                    <a:lnTo>
                      <a:pt x="38" y="72"/>
                    </a:lnTo>
                    <a:lnTo>
                      <a:pt x="40" y="64"/>
                    </a:lnTo>
                    <a:lnTo>
                      <a:pt x="48" y="60"/>
                    </a:lnTo>
                    <a:lnTo>
                      <a:pt x="48" y="58"/>
                    </a:lnTo>
                    <a:lnTo>
                      <a:pt x="48" y="54"/>
                    </a:lnTo>
                    <a:lnTo>
                      <a:pt x="52" y="50"/>
                    </a:lnTo>
                    <a:lnTo>
                      <a:pt x="56" y="48"/>
                    </a:lnTo>
                    <a:lnTo>
                      <a:pt x="56" y="44"/>
                    </a:lnTo>
                    <a:lnTo>
                      <a:pt x="56" y="42"/>
                    </a:lnTo>
                    <a:lnTo>
                      <a:pt x="54" y="42"/>
                    </a:lnTo>
                    <a:lnTo>
                      <a:pt x="58" y="38"/>
                    </a:lnTo>
                    <a:lnTo>
                      <a:pt x="60" y="36"/>
                    </a:lnTo>
                    <a:lnTo>
                      <a:pt x="62" y="32"/>
                    </a:lnTo>
                    <a:lnTo>
                      <a:pt x="62" y="26"/>
                    </a:lnTo>
                    <a:lnTo>
                      <a:pt x="60" y="22"/>
                    </a:lnTo>
                    <a:lnTo>
                      <a:pt x="60" y="22"/>
                    </a:lnTo>
                    <a:lnTo>
                      <a:pt x="64" y="18"/>
                    </a:lnTo>
                    <a:lnTo>
                      <a:pt x="66" y="16"/>
                    </a:lnTo>
                    <a:lnTo>
                      <a:pt x="68" y="14"/>
                    </a:lnTo>
                    <a:lnTo>
                      <a:pt x="70" y="16"/>
                    </a:lnTo>
                    <a:lnTo>
                      <a:pt x="72" y="12"/>
                    </a:lnTo>
                    <a:lnTo>
                      <a:pt x="76" y="6"/>
                    </a:lnTo>
                    <a:lnTo>
                      <a:pt x="80" y="2"/>
                    </a:lnTo>
                    <a:lnTo>
                      <a:pt x="82" y="2"/>
                    </a:lnTo>
                    <a:lnTo>
                      <a:pt x="84" y="0"/>
                    </a:lnTo>
                    <a:lnTo>
                      <a:pt x="88" y="0"/>
                    </a:lnTo>
                    <a:lnTo>
                      <a:pt x="94" y="4"/>
                    </a:lnTo>
                    <a:lnTo>
                      <a:pt x="98" y="2"/>
                    </a:lnTo>
                    <a:lnTo>
                      <a:pt x="102" y="4"/>
                    </a:lnTo>
                    <a:lnTo>
                      <a:pt x="102" y="6"/>
                    </a:lnTo>
                    <a:lnTo>
                      <a:pt x="106" y="6"/>
                    </a:lnTo>
                    <a:lnTo>
                      <a:pt x="110" y="10"/>
                    </a:lnTo>
                    <a:lnTo>
                      <a:pt x="110" y="10"/>
                    </a:lnTo>
                    <a:close/>
                    <a:moveTo>
                      <a:pt x="250" y="160"/>
                    </a:moveTo>
                    <a:lnTo>
                      <a:pt x="250" y="160"/>
                    </a:lnTo>
                    <a:lnTo>
                      <a:pt x="250" y="160"/>
                    </a:lnTo>
                    <a:lnTo>
                      <a:pt x="250" y="160"/>
                    </a:lnTo>
                    <a:close/>
                    <a:moveTo>
                      <a:pt x="250" y="158"/>
                    </a:moveTo>
                    <a:lnTo>
                      <a:pt x="248" y="160"/>
                    </a:lnTo>
                    <a:lnTo>
                      <a:pt x="248" y="160"/>
                    </a:lnTo>
                    <a:lnTo>
                      <a:pt x="248" y="160"/>
                    </a:lnTo>
                    <a:lnTo>
                      <a:pt x="250" y="160"/>
                    </a:lnTo>
                    <a:lnTo>
                      <a:pt x="250" y="158"/>
                    </a:lnTo>
                    <a:close/>
                    <a:moveTo>
                      <a:pt x="246" y="158"/>
                    </a:moveTo>
                    <a:lnTo>
                      <a:pt x="246" y="160"/>
                    </a:lnTo>
                    <a:lnTo>
                      <a:pt x="248" y="162"/>
                    </a:lnTo>
                    <a:lnTo>
                      <a:pt x="246" y="160"/>
                    </a:lnTo>
                    <a:lnTo>
                      <a:pt x="246" y="158"/>
                    </a:lnTo>
                    <a:close/>
                    <a:moveTo>
                      <a:pt x="242" y="160"/>
                    </a:moveTo>
                    <a:lnTo>
                      <a:pt x="242" y="160"/>
                    </a:lnTo>
                    <a:lnTo>
                      <a:pt x="242" y="160"/>
                    </a:lnTo>
                    <a:lnTo>
                      <a:pt x="244" y="158"/>
                    </a:lnTo>
                    <a:lnTo>
                      <a:pt x="244" y="156"/>
                    </a:lnTo>
                    <a:lnTo>
                      <a:pt x="242" y="160"/>
                    </a:lnTo>
                    <a:close/>
                  </a:path>
                </a:pathLst>
              </a:custGeom>
              <a:grpFill/>
              <a:ln w="6350">
                <a:solidFill>
                  <a:srgbClr val="E2D8F0"/>
                </a:solidFill>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5" name="Fiki">
                <a:extLst>
                  <a:ext uri="{FF2B5EF4-FFF2-40B4-BE49-F238E27FC236}">
                    <a16:creationId xmlns:a16="http://schemas.microsoft.com/office/drawing/2014/main" id="{DC609A47-E110-4A5B-AF0A-E1E48B5BF409}"/>
                  </a:ext>
                </a:extLst>
              </p:cNvPr>
              <p:cNvSpPr>
                <a:spLocks noEditPoints="1"/>
              </p:cNvSpPr>
              <p:nvPr/>
            </p:nvSpPr>
            <p:spPr bwMode="auto">
              <a:xfrm>
                <a:off x="10084486" y="4842763"/>
                <a:ext cx="68899" cy="61244"/>
              </a:xfrm>
              <a:custGeom>
                <a:avLst/>
                <a:gdLst>
                  <a:gd name="T0" fmla="*/ 16 w 36"/>
                  <a:gd name="T1" fmla="*/ 12 h 32"/>
                  <a:gd name="T2" fmla="*/ 18 w 36"/>
                  <a:gd name="T3" fmla="*/ 6 h 32"/>
                  <a:gd name="T4" fmla="*/ 22 w 36"/>
                  <a:gd name="T5" fmla="*/ 6 h 32"/>
                  <a:gd name="T6" fmla="*/ 24 w 36"/>
                  <a:gd name="T7" fmla="*/ 6 h 32"/>
                  <a:gd name="T8" fmla="*/ 28 w 36"/>
                  <a:gd name="T9" fmla="*/ 6 h 32"/>
                  <a:gd name="T10" fmla="*/ 30 w 36"/>
                  <a:gd name="T11" fmla="*/ 4 h 32"/>
                  <a:gd name="T12" fmla="*/ 32 w 36"/>
                  <a:gd name="T13" fmla="*/ 4 h 32"/>
                  <a:gd name="T14" fmla="*/ 36 w 36"/>
                  <a:gd name="T15" fmla="*/ 0 h 32"/>
                  <a:gd name="T16" fmla="*/ 36 w 36"/>
                  <a:gd name="T17" fmla="*/ 2 h 32"/>
                  <a:gd name="T18" fmla="*/ 34 w 36"/>
                  <a:gd name="T19" fmla="*/ 4 h 32"/>
                  <a:gd name="T20" fmla="*/ 34 w 36"/>
                  <a:gd name="T21" fmla="*/ 6 h 32"/>
                  <a:gd name="T22" fmla="*/ 30 w 36"/>
                  <a:gd name="T23" fmla="*/ 10 h 32"/>
                  <a:gd name="T24" fmla="*/ 32 w 36"/>
                  <a:gd name="T25" fmla="*/ 10 h 32"/>
                  <a:gd name="T26" fmla="*/ 34 w 36"/>
                  <a:gd name="T27" fmla="*/ 8 h 32"/>
                  <a:gd name="T28" fmla="*/ 36 w 36"/>
                  <a:gd name="T29" fmla="*/ 8 h 32"/>
                  <a:gd name="T30" fmla="*/ 34 w 36"/>
                  <a:gd name="T31" fmla="*/ 12 h 32"/>
                  <a:gd name="T32" fmla="*/ 28 w 36"/>
                  <a:gd name="T33" fmla="*/ 12 h 32"/>
                  <a:gd name="T34" fmla="*/ 28 w 36"/>
                  <a:gd name="T35" fmla="*/ 10 h 32"/>
                  <a:gd name="T36" fmla="*/ 24 w 36"/>
                  <a:gd name="T37" fmla="*/ 10 h 32"/>
                  <a:gd name="T38" fmla="*/ 24 w 36"/>
                  <a:gd name="T39" fmla="*/ 12 h 32"/>
                  <a:gd name="T40" fmla="*/ 20 w 36"/>
                  <a:gd name="T41" fmla="*/ 12 h 32"/>
                  <a:gd name="T42" fmla="*/ 20 w 36"/>
                  <a:gd name="T43" fmla="*/ 14 h 32"/>
                  <a:gd name="T44" fmla="*/ 16 w 36"/>
                  <a:gd name="T45" fmla="*/ 12 h 32"/>
                  <a:gd name="T46" fmla="*/ 2 w 36"/>
                  <a:gd name="T47" fmla="*/ 22 h 32"/>
                  <a:gd name="T48" fmla="*/ 6 w 36"/>
                  <a:gd name="T49" fmla="*/ 18 h 32"/>
                  <a:gd name="T50" fmla="*/ 12 w 36"/>
                  <a:gd name="T51" fmla="*/ 18 h 32"/>
                  <a:gd name="T52" fmla="*/ 16 w 36"/>
                  <a:gd name="T53" fmla="*/ 22 h 32"/>
                  <a:gd name="T54" fmla="*/ 18 w 36"/>
                  <a:gd name="T55" fmla="*/ 28 h 32"/>
                  <a:gd name="T56" fmla="*/ 14 w 36"/>
                  <a:gd name="T57" fmla="*/ 30 h 32"/>
                  <a:gd name="T58" fmla="*/ 10 w 36"/>
                  <a:gd name="T59" fmla="*/ 30 h 32"/>
                  <a:gd name="T60" fmla="*/ 8 w 36"/>
                  <a:gd name="T61" fmla="*/ 32 h 32"/>
                  <a:gd name="T62" fmla="*/ 4 w 36"/>
                  <a:gd name="T63" fmla="*/ 32 h 32"/>
                  <a:gd name="T64" fmla="*/ 0 w 36"/>
                  <a:gd name="T65" fmla="*/ 28 h 32"/>
                  <a:gd name="T66" fmla="*/ 0 w 36"/>
                  <a:gd name="T67" fmla="*/ 26 h 32"/>
                  <a:gd name="T68" fmla="*/ 2 w 36"/>
                  <a:gd name="T69" fmla="*/ 26 h 32"/>
                  <a:gd name="T70" fmla="*/ 2 w 36"/>
                  <a:gd name="T7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32">
                    <a:moveTo>
                      <a:pt x="16" y="12"/>
                    </a:moveTo>
                    <a:lnTo>
                      <a:pt x="18" y="6"/>
                    </a:lnTo>
                    <a:lnTo>
                      <a:pt x="22" y="6"/>
                    </a:lnTo>
                    <a:lnTo>
                      <a:pt x="24" y="6"/>
                    </a:lnTo>
                    <a:lnTo>
                      <a:pt x="28" y="6"/>
                    </a:lnTo>
                    <a:lnTo>
                      <a:pt x="30" y="4"/>
                    </a:lnTo>
                    <a:lnTo>
                      <a:pt x="32" y="4"/>
                    </a:lnTo>
                    <a:lnTo>
                      <a:pt x="36" y="0"/>
                    </a:lnTo>
                    <a:lnTo>
                      <a:pt x="36" y="2"/>
                    </a:lnTo>
                    <a:lnTo>
                      <a:pt x="34" y="4"/>
                    </a:lnTo>
                    <a:lnTo>
                      <a:pt x="34" y="6"/>
                    </a:lnTo>
                    <a:lnTo>
                      <a:pt x="30" y="10"/>
                    </a:lnTo>
                    <a:lnTo>
                      <a:pt x="32" y="10"/>
                    </a:lnTo>
                    <a:lnTo>
                      <a:pt x="34" y="8"/>
                    </a:lnTo>
                    <a:lnTo>
                      <a:pt x="36" y="8"/>
                    </a:lnTo>
                    <a:lnTo>
                      <a:pt x="34" y="12"/>
                    </a:lnTo>
                    <a:lnTo>
                      <a:pt x="28" y="12"/>
                    </a:lnTo>
                    <a:lnTo>
                      <a:pt x="28" y="10"/>
                    </a:lnTo>
                    <a:lnTo>
                      <a:pt x="24" y="10"/>
                    </a:lnTo>
                    <a:lnTo>
                      <a:pt x="24" y="12"/>
                    </a:lnTo>
                    <a:lnTo>
                      <a:pt x="20" y="12"/>
                    </a:lnTo>
                    <a:lnTo>
                      <a:pt x="20" y="14"/>
                    </a:lnTo>
                    <a:lnTo>
                      <a:pt x="16" y="12"/>
                    </a:lnTo>
                    <a:close/>
                    <a:moveTo>
                      <a:pt x="2" y="22"/>
                    </a:moveTo>
                    <a:lnTo>
                      <a:pt x="6" y="18"/>
                    </a:lnTo>
                    <a:lnTo>
                      <a:pt x="12" y="18"/>
                    </a:lnTo>
                    <a:lnTo>
                      <a:pt x="16" y="22"/>
                    </a:lnTo>
                    <a:lnTo>
                      <a:pt x="18" y="28"/>
                    </a:lnTo>
                    <a:lnTo>
                      <a:pt x="14" y="30"/>
                    </a:lnTo>
                    <a:lnTo>
                      <a:pt x="10" y="30"/>
                    </a:lnTo>
                    <a:lnTo>
                      <a:pt x="8" y="32"/>
                    </a:lnTo>
                    <a:lnTo>
                      <a:pt x="4" y="32"/>
                    </a:lnTo>
                    <a:lnTo>
                      <a:pt x="0" y="28"/>
                    </a:lnTo>
                    <a:lnTo>
                      <a:pt x="0" y="26"/>
                    </a:lnTo>
                    <a:lnTo>
                      <a:pt x="2" y="26"/>
                    </a:lnTo>
                    <a:lnTo>
                      <a:pt x="2" y="22"/>
                    </a:lnTo>
                    <a:close/>
                  </a:path>
                </a:pathLst>
              </a:custGeom>
              <a:grpFill/>
              <a:ln w="6350">
                <a:solidFill>
                  <a:srgbClr val="E2D8F0"/>
                </a:solidFill>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6" name="Cambodia">
                <a:extLst>
                  <a:ext uri="{FF2B5EF4-FFF2-40B4-BE49-F238E27FC236}">
                    <a16:creationId xmlns:a16="http://schemas.microsoft.com/office/drawing/2014/main" id="{0FDCA1AB-7C20-44FA-AD1F-AF9AA37F9E40}"/>
                  </a:ext>
                </a:extLst>
              </p:cNvPr>
              <p:cNvSpPr>
                <a:spLocks/>
              </p:cNvSpPr>
              <p:nvPr/>
            </p:nvSpPr>
            <p:spPr bwMode="auto">
              <a:xfrm>
                <a:off x="8331389" y="4065487"/>
                <a:ext cx="122487" cy="107176"/>
              </a:xfrm>
              <a:custGeom>
                <a:avLst/>
                <a:gdLst>
                  <a:gd name="T0" fmla="*/ 30 w 64"/>
                  <a:gd name="T1" fmla="*/ 54 h 56"/>
                  <a:gd name="T2" fmla="*/ 34 w 64"/>
                  <a:gd name="T3" fmla="*/ 50 h 56"/>
                  <a:gd name="T4" fmla="*/ 38 w 64"/>
                  <a:gd name="T5" fmla="*/ 50 h 56"/>
                  <a:gd name="T6" fmla="*/ 46 w 64"/>
                  <a:gd name="T7" fmla="*/ 50 h 56"/>
                  <a:gd name="T8" fmla="*/ 50 w 64"/>
                  <a:gd name="T9" fmla="*/ 52 h 56"/>
                  <a:gd name="T10" fmla="*/ 50 w 64"/>
                  <a:gd name="T11" fmla="*/ 48 h 56"/>
                  <a:gd name="T12" fmla="*/ 44 w 64"/>
                  <a:gd name="T13" fmla="*/ 44 h 56"/>
                  <a:gd name="T14" fmla="*/ 46 w 64"/>
                  <a:gd name="T15" fmla="*/ 38 h 56"/>
                  <a:gd name="T16" fmla="*/ 52 w 64"/>
                  <a:gd name="T17" fmla="*/ 36 h 56"/>
                  <a:gd name="T18" fmla="*/ 60 w 64"/>
                  <a:gd name="T19" fmla="*/ 32 h 56"/>
                  <a:gd name="T20" fmla="*/ 62 w 64"/>
                  <a:gd name="T21" fmla="*/ 30 h 56"/>
                  <a:gd name="T22" fmla="*/ 62 w 64"/>
                  <a:gd name="T23" fmla="*/ 24 h 56"/>
                  <a:gd name="T24" fmla="*/ 62 w 64"/>
                  <a:gd name="T25" fmla="*/ 18 h 56"/>
                  <a:gd name="T26" fmla="*/ 62 w 64"/>
                  <a:gd name="T27" fmla="*/ 8 h 56"/>
                  <a:gd name="T28" fmla="*/ 58 w 64"/>
                  <a:gd name="T29" fmla="*/ 4 h 56"/>
                  <a:gd name="T30" fmla="*/ 54 w 64"/>
                  <a:gd name="T31" fmla="*/ 2 h 56"/>
                  <a:gd name="T32" fmla="*/ 50 w 64"/>
                  <a:gd name="T33" fmla="*/ 0 h 56"/>
                  <a:gd name="T34" fmla="*/ 44 w 64"/>
                  <a:gd name="T35" fmla="*/ 4 h 56"/>
                  <a:gd name="T36" fmla="*/ 46 w 64"/>
                  <a:gd name="T37" fmla="*/ 8 h 56"/>
                  <a:gd name="T38" fmla="*/ 48 w 64"/>
                  <a:gd name="T39" fmla="*/ 12 h 56"/>
                  <a:gd name="T40" fmla="*/ 42 w 64"/>
                  <a:gd name="T41" fmla="*/ 8 h 56"/>
                  <a:gd name="T42" fmla="*/ 36 w 64"/>
                  <a:gd name="T43" fmla="*/ 6 h 56"/>
                  <a:gd name="T44" fmla="*/ 32 w 64"/>
                  <a:gd name="T45" fmla="*/ 4 h 56"/>
                  <a:gd name="T46" fmla="*/ 26 w 64"/>
                  <a:gd name="T47" fmla="*/ 2 h 56"/>
                  <a:gd name="T48" fmla="*/ 22 w 64"/>
                  <a:gd name="T49" fmla="*/ 2 h 56"/>
                  <a:gd name="T50" fmla="*/ 16 w 64"/>
                  <a:gd name="T51" fmla="*/ 2 h 56"/>
                  <a:gd name="T52" fmla="*/ 8 w 64"/>
                  <a:gd name="T53" fmla="*/ 4 h 56"/>
                  <a:gd name="T54" fmla="*/ 2 w 64"/>
                  <a:gd name="T55" fmla="*/ 8 h 56"/>
                  <a:gd name="T56" fmla="*/ 0 w 64"/>
                  <a:gd name="T57" fmla="*/ 14 h 56"/>
                  <a:gd name="T58" fmla="*/ 0 w 64"/>
                  <a:gd name="T59" fmla="*/ 24 h 56"/>
                  <a:gd name="T60" fmla="*/ 4 w 64"/>
                  <a:gd name="T61" fmla="*/ 28 h 56"/>
                  <a:gd name="T62" fmla="*/ 2 w 64"/>
                  <a:gd name="T63" fmla="*/ 34 h 56"/>
                  <a:gd name="T64" fmla="*/ 4 w 64"/>
                  <a:gd name="T65" fmla="*/ 36 h 56"/>
                  <a:gd name="T66" fmla="*/ 6 w 64"/>
                  <a:gd name="T67" fmla="*/ 40 h 56"/>
                  <a:gd name="T68" fmla="*/ 8 w 64"/>
                  <a:gd name="T69" fmla="*/ 44 h 56"/>
                  <a:gd name="T70" fmla="*/ 10 w 64"/>
                  <a:gd name="T71" fmla="*/ 46 h 56"/>
                  <a:gd name="T72" fmla="*/ 10 w 64"/>
                  <a:gd name="T73" fmla="*/ 50 h 56"/>
                  <a:gd name="T74" fmla="*/ 14 w 64"/>
                  <a:gd name="T75" fmla="*/ 50 h 56"/>
                  <a:gd name="T76" fmla="*/ 14 w 64"/>
                  <a:gd name="T77" fmla="*/ 48 h 56"/>
                  <a:gd name="T78" fmla="*/ 16 w 64"/>
                  <a:gd name="T79" fmla="*/ 46 h 56"/>
                  <a:gd name="T80" fmla="*/ 18 w 64"/>
                  <a:gd name="T81" fmla="*/ 50 h 56"/>
                  <a:gd name="T82" fmla="*/ 16 w 64"/>
                  <a:gd name="T83" fmla="*/ 54 h 56"/>
                  <a:gd name="T84" fmla="*/ 18 w 64"/>
                  <a:gd name="T85" fmla="*/ 56 h 56"/>
                  <a:gd name="T86" fmla="*/ 20 w 64"/>
                  <a:gd name="T87" fmla="*/ 54 h 56"/>
                  <a:gd name="T88" fmla="*/ 22 w 64"/>
                  <a:gd name="T89" fmla="*/ 54 h 56"/>
                  <a:gd name="T90" fmla="*/ 26 w 64"/>
                  <a:gd name="T91" fmla="*/ 5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6">
                    <a:moveTo>
                      <a:pt x="28" y="56"/>
                    </a:moveTo>
                    <a:lnTo>
                      <a:pt x="30" y="54"/>
                    </a:lnTo>
                    <a:lnTo>
                      <a:pt x="32" y="52"/>
                    </a:lnTo>
                    <a:lnTo>
                      <a:pt x="34" y="50"/>
                    </a:lnTo>
                    <a:lnTo>
                      <a:pt x="36" y="50"/>
                    </a:lnTo>
                    <a:lnTo>
                      <a:pt x="38" y="50"/>
                    </a:lnTo>
                    <a:lnTo>
                      <a:pt x="44" y="48"/>
                    </a:lnTo>
                    <a:lnTo>
                      <a:pt x="46" y="50"/>
                    </a:lnTo>
                    <a:lnTo>
                      <a:pt x="46" y="52"/>
                    </a:lnTo>
                    <a:lnTo>
                      <a:pt x="50" y="52"/>
                    </a:lnTo>
                    <a:lnTo>
                      <a:pt x="48" y="50"/>
                    </a:lnTo>
                    <a:lnTo>
                      <a:pt x="50" y="48"/>
                    </a:lnTo>
                    <a:lnTo>
                      <a:pt x="48" y="44"/>
                    </a:lnTo>
                    <a:lnTo>
                      <a:pt x="44" y="44"/>
                    </a:lnTo>
                    <a:lnTo>
                      <a:pt x="44" y="40"/>
                    </a:lnTo>
                    <a:lnTo>
                      <a:pt x="46" y="38"/>
                    </a:lnTo>
                    <a:lnTo>
                      <a:pt x="52" y="38"/>
                    </a:lnTo>
                    <a:lnTo>
                      <a:pt x="52" y="36"/>
                    </a:lnTo>
                    <a:lnTo>
                      <a:pt x="56" y="34"/>
                    </a:lnTo>
                    <a:lnTo>
                      <a:pt x="60" y="32"/>
                    </a:lnTo>
                    <a:lnTo>
                      <a:pt x="60" y="30"/>
                    </a:lnTo>
                    <a:lnTo>
                      <a:pt x="62" y="30"/>
                    </a:lnTo>
                    <a:lnTo>
                      <a:pt x="64" y="26"/>
                    </a:lnTo>
                    <a:lnTo>
                      <a:pt x="62" y="24"/>
                    </a:lnTo>
                    <a:lnTo>
                      <a:pt x="64" y="20"/>
                    </a:lnTo>
                    <a:lnTo>
                      <a:pt x="62" y="18"/>
                    </a:lnTo>
                    <a:lnTo>
                      <a:pt x="64" y="14"/>
                    </a:lnTo>
                    <a:lnTo>
                      <a:pt x="62" y="8"/>
                    </a:lnTo>
                    <a:lnTo>
                      <a:pt x="60" y="8"/>
                    </a:lnTo>
                    <a:lnTo>
                      <a:pt x="58" y="4"/>
                    </a:lnTo>
                    <a:lnTo>
                      <a:pt x="56" y="4"/>
                    </a:lnTo>
                    <a:lnTo>
                      <a:pt x="54" y="2"/>
                    </a:lnTo>
                    <a:lnTo>
                      <a:pt x="52" y="2"/>
                    </a:lnTo>
                    <a:lnTo>
                      <a:pt x="50" y="0"/>
                    </a:lnTo>
                    <a:lnTo>
                      <a:pt x="46" y="0"/>
                    </a:lnTo>
                    <a:lnTo>
                      <a:pt x="44" y="4"/>
                    </a:lnTo>
                    <a:lnTo>
                      <a:pt x="48" y="6"/>
                    </a:lnTo>
                    <a:lnTo>
                      <a:pt x="46" y="8"/>
                    </a:lnTo>
                    <a:lnTo>
                      <a:pt x="48" y="10"/>
                    </a:lnTo>
                    <a:lnTo>
                      <a:pt x="48" y="12"/>
                    </a:lnTo>
                    <a:lnTo>
                      <a:pt x="44" y="10"/>
                    </a:lnTo>
                    <a:lnTo>
                      <a:pt x="42" y="8"/>
                    </a:lnTo>
                    <a:lnTo>
                      <a:pt x="38" y="8"/>
                    </a:lnTo>
                    <a:lnTo>
                      <a:pt x="36" y="6"/>
                    </a:lnTo>
                    <a:lnTo>
                      <a:pt x="34" y="4"/>
                    </a:lnTo>
                    <a:lnTo>
                      <a:pt x="32" y="4"/>
                    </a:lnTo>
                    <a:lnTo>
                      <a:pt x="30" y="2"/>
                    </a:lnTo>
                    <a:lnTo>
                      <a:pt x="26" y="2"/>
                    </a:lnTo>
                    <a:lnTo>
                      <a:pt x="24" y="2"/>
                    </a:lnTo>
                    <a:lnTo>
                      <a:pt x="22" y="2"/>
                    </a:lnTo>
                    <a:lnTo>
                      <a:pt x="18" y="4"/>
                    </a:lnTo>
                    <a:lnTo>
                      <a:pt x="16" y="2"/>
                    </a:lnTo>
                    <a:lnTo>
                      <a:pt x="14" y="2"/>
                    </a:lnTo>
                    <a:lnTo>
                      <a:pt x="8" y="4"/>
                    </a:lnTo>
                    <a:lnTo>
                      <a:pt x="4" y="4"/>
                    </a:lnTo>
                    <a:lnTo>
                      <a:pt x="2" y="8"/>
                    </a:lnTo>
                    <a:lnTo>
                      <a:pt x="2" y="12"/>
                    </a:lnTo>
                    <a:lnTo>
                      <a:pt x="0" y="14"/>
                    </a:lnTo>
                    <a:lnTo>
                      <a:pt x="0" y="18"/>
                    </a:lnTo>
                    <a:lnTo>
                      <a:pt x="0" y="24"/>
                    </a:lnTo>
                    <a:lnTo>
                      <a:pt x="2" y="24"/>
                    </a:lnTo>
                    <a:lnTo>
                      <a:pt x="4" y="28"/>
                    </a:lnTo>
                    <a:lnTo>
                      <a:pt x="4" y="32"/>
                    </a:lnTo>
                    <a:lnTo>
                      <a:pt x="2" y="34"/>
                    </a:lnTo>
                    <a:lnTo>
                      <a:pt x="2" y="34"/>
                    </a:lnTo>
                    <a:lnTo>
                      <a:pt x="4" y="36"/>
                    </a:lnTo>
                    <a:lnTo>
                      <a:pt x="4" y="38"/>
                    </a:lnTo>
                    <a:lnTo>
                      <a:pt x="6" y="40"/>
                    </a:lnTo>
                    <a:lnTo>
                      <a:pt x="6" y="42"/>
                    </a:lnTo>
                    <a:lnTo>
                      <a:pt x="8" y="44"/>
                    </a:lnTo>
                    <a:lnTo>
                      <a:pt x="8" y="44"/>
                    </a:lnTo>
                    <a:lnTo>
                      <a:pt x="10" y="46"/>
                    </a:lnTo>
                    <a:lnTo>
                      <a:pt x="10" y="48"/>
                    </a:lnTo>
                    <a:lnTo>
                      <a:pt x="10" y="50"/>
                    </a:lnTo>
                    <a:lnTo>
                      <a:pt x="12" y="50"/>
                    </a:lnTo>
                    <a:lnTo>
                      <a:pt x="14" y="50"/>
                    </a:lnTo>
                    <a:lnTo>
                      <a:pt x="14" y="50"/>
                    </a:lnTo>
                    <a:lnTo>
                      <a:pt x="14" y="48"/>
                    </a:lnTo>
                    <a:lnTo>
                      <a:pt x="16" y="48"/>
                    </a:lnTo>
                    <a:lnTo>
                      <a:pt x="16" y="46"/>
                    </a:lnTo>
                    <a:lnTo>
                      <a:pt x="16" y="48"/>
                    </a:lnTo>
                    <a:lnTo>
                      <a:pt x="18" y="50"/>
                    </a:lnTo>
                    <a:lnTo>
                      <a:pt x="18" y="52"/>
                    </a:lnTo>
                    <a:lnTo>
                      <a:pt x="16" y="54"/>
                    </a:lnTo>
                    <a:lnTo>
                      <a:pt x="16" y="54"/>
                    </a:lnTo>
                    <a:lnTo>
                      <a:pt x="18" y="56"/>
                    </a:lnTo>
                    <a:lnTo>
                      <a:pt x="18" y="56"/>
                    </a:lnTo>
                    <a:lnTo>
                      <a:pt x="20" y="54"/>
                    </a:lnTo>
                    <a:lnTo>
                      <a:pt x="22" y="52"/>
                    </a:lnTo>
                    <a:lnTo>
                      <a:pt x="22" y="54"/>
                    </a:lnTo>
                    <a:lnTo>
                      <a:pt x="24" y="54"/>
                    </a:lnTo>
                    <a:lnTo>
                      <a:pt x="26" y="54"/>
                    </a:lnTo>
                    <a:lnTo>
                      <a:pt x="28" y="5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nvGrpSpPr>
              <p:cNvPr id="377" name="Brunei">
                <a:extLst>
                  <a:ext uri="{FF2B5EF4-FFF2-40B4-BE49-F238E27FC236}">
                    <a16:creationId xmlns:a16="http://schemas.microsoft.com/office/drawing/2014/main" id="{EC88475B-529B-4807-B8E8-5F561C2CA395}"/>
                  </a:ext>
                </a:extLst>
              </p:cNvPr>
              <p:cNvGrpSpPr/>
              <p:nvPr/>
            </p:nvGrpSpPr>
            <p:grpSpPr>
              <a:xfrm>
                <a:off x="8614641" y="4306633"/>
                <a:ext cx="30622" cy="22966"/>
                <a:chOff x="8614641" y="4306633"/>
                <a:chExt cx="30622" cy="22966"/>
              </a:xfrm>
              <a:grpFill/>
            </p:grpSpPr>
            <p:sp>
              <p:nvSpPr>
                <p:cNvPr id="382" name="Freeform 29">
                  <a:extLst>
                    <a:ext uri="{FF2B5EF4-FFF2-40B4-BE49-F238E27FC236}">
                      <a16:creationId xmlns:a16="http://schemas.microsoft.com/office/drawing/2014/main" id="{F3724B9D-8092-45B4-ACC0-24ACA2068E43}"/>
                    </a:ext>
                  </a:extLst>
                </p:cNvPr>
                <p:cNvSpPr>
                  <a:spLocks noEditPoints="1"/>
                </p:cNvSpPr>
                <p:nvPr/>
              </p:nvSpPr>
              <p:spPr bwMode="auto">
                <a:xfrm>
                  <a:off x="8618469" y="4306633"/>
                  <a:ext cx="26794" cy="22966"/>
                </a:xfrm>
                <a:custGeom>
                  <a:avLst/>
                  <a:gdLst>
                    <a:gd name="T0" fmla="*/ 0 w 14"/>
                    <a:gd name="T1" fmla="*/ 4 h 12"/>
                    <a:gd name="T2" fmla="*/ 2 w 14"/>
                    <a:gd name="T3" fmla="*/ 6 h 12"/>
                    <a:gd name="T4" fmla="*/ 2 w 14"/>
                    <a:gd name="T5" fmla="*/ 6 h 12"/>
                    <a:gd name="T6" fmla="*/ 4 w 14"/>
                    <a:gd name="T7" fmla="*/ 10 h 12"/>
                    <a:gd name="T8" fmla="*/ 8 w 14"/>
                    <a:gd name="T9" fmla="*/ 12 h 12"/>
                    <a:gd name="T10" fmla="*/ 8 w 14"/>
                    <a:gd name="T11" fmla="*/ 10 h 12"/>
                    <a:gd name="T12" fmla="*/ 8 w 14"/>
                    <a:gd name="T13" fmla="*/ 6 h 12"/>
                    <a:gd name="T14" fmla="*/ 10 w 14"/>
                    <a:gd name="T15" fmla="*/ 4 h 12"/>
                    <a:gd name="T16" fmla="*/ 10 w 14"/>
                    <a:gd name="T17" fmla="*/ 2 h 12"/>
                    <a:gd name="T18" fmla="*/ 10 w 14"/>
                    <a:gd name="T19" fmla="*/ 2 h 12"/>
                    <a:gd name="T20" fmla="*/ 10 w 14"/>
                    <a:gd name="T21" fmla="*/ 0 h 12"/>
                    <a:gd name="T22" fmla="*/ 8 w 14"/>
                    <a:gd name="T23" fmla="*/ 0 h 12"/>
                    <a:gd name="T24" fmla="*/ 4 w 14"/>
                    <a:gd name="T25" fmla="*/ 2 h 12"/>
                    <a:gd name="T26" fmla="*/ 0 w 14"/>
                    <a:gd name="T27" fmla="*/ 4 h 12"/>
                    <a:gd name="T28" fmla="*/ 0 w 14"/>
                    <a:gd name="T29" fmla="*/ 4 h 12"/>
                    <a:gd name="T30" fmla="*/ 10 w 14"/>
                    <a:gd name="T31" fmla="*/ 4 h 12"/>
                    <a:gd name="T32" fmla="*/ 10 w 14"/>
                    <a:gd name="T33" fmla="*/ 6 h 12"/>
                    <a:gd name="T34" fmla="*/ 10 w 14"/>
                    <a:gd name="T35" fmla="*/ 8 h 12"/>
                    <a:gd name="T36" fmla="*/ 12 w 14"/>
                    <a:gd name="T37" fmla="*/ 10 h 12"/>
                    <a:gd name="T38" fmla="*/ 14 w 14"/>
                    <a:gd name="T39" fmla="*/ 8 h 12"/>
                    <a:gd name="T40" fmla="*/ 12 w 14"/>
                    <a:gd name="T41" fmla="*/ 4 h 12"/>
                    <a:gd name="T42" fmla="*/ 12 w 14"/>
                    <a:gd name="T43" fmla="*/ 2 h 12"/>
                    <a:gd name="T44" fmla="*/ 12 w 14"/>
                    <a:gd name="T45" fmla="*/ 4 h 12"/>
                    <a:gd name="T46" fmla="*/ 10 w 14"/>
                    <a:gd name="T4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2">
                      <a:moveTo>
                        <a:pt x="0" y="4"/>
                      </a:moveTo>
                      <a:lnTo>
                        <a:pt x="2" y="6"/>
                      </a:lnTo>
                      <a:lnTo>
                        <a:pt x="2" y="6"/>
                      </a:lnTo>
                      <a:lnTo>
                        <a:pt x="4" y="10"/>
                      </a:lnTo>
                      <a:lnTo>
                        <a:pt x="8" y="12"/>
                      </a:lnTo>
                      <a:lnTo>
                        <a:pt x="8" y="10"/>
                      </a:lnTo>
                      <a:lnTo>
                        <a:pt x="8" y="6"/>
                      </a:lnTo>
                      <a:lnTo>
                        <a:pt x="10" y="4"/>
                      </a:lnTo>
                      <a:lnTo>
                        <a:pt x="10" y="2"/>
                      </a:lnTo>
                      <a:lnTo>
                        <a:pt x="10" y="2"/>
                      </a:lnTo>
                      <a:lnTo>
                        <a:pt x="10" y="0"/>
                      </a:lnTo>
                      <a:lnTo>
                        <a:pt x="8" y="0"/>
                      </a:lnTo>
                      <a:lnTo>
                        <a:pt x="4" y="2"/>
                      </a:lnTo>
                      <a:lnTo>
                        <a:pt x="0" y="4"/>
                      </a:lnTo>
                      <a:lnTo>
                        <a:pt x="0" y="4"/>
                      </a:lnTo>
                      <a:close/>
                      <a:moveTo>
                        <a:pt x="10" y="4"/>
                      </a:moveTo>
                      <a:lnTo>
                        <a:pt x="10" y="6"/>
                      </a:lnTo>
                      <a:lnTo>
                        <a:pt x="10" y="8"/>
                      </a:lnTo>
                      <a:lnTo>
                        <a:pt x="12" y="10"/>
                      </a:lnTo>
                      <a:lnTo>
                        <a:pt x="14" y="8"/>
                      </a:lnTo>
                      <a:lnTo>
                        <a:pt x="12" y="4"/>
                      </a:lnTo>
                      <a:lnTo>
                        <a:pt x="12" y="2"/>
                      </a:lnTo>
                      <a:lnTo>
                        <a:pt x="12" y="4"/>
                      </a:lnTo>
                      <a:lnTo>
                        <a:pt x="10" y="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83" name="Brunei">
                  <a:extLst>
                    <a:ext uri="{FF2B5EF4-FFF2-40B4-BE49-F238E27FC236}">
                      <a16:creationId xmlns:a16="http://schemas.microsoft.com/office/drawing/2014/main" id="{DD4DFE6C-074D-4C0C-A0C5-651C34C91839}"/>
                    </a:ext>
                  </a:extLst>
                </p:cNvPr>
                <p:cNvSpPr>
                  <a:spLocks noEditPoints="1"/>
                </p:cNvSpPr>
                <p:nvPr/>
              </p:nvSpPr>
              <p:spPr bwMode="auto">
                <a:xfrm>
                  <a:off x="8614641" y="4306633"/>
                  <a:ext cx="19139" cy="3828"/>
                </a:xfrm>
                <a:custGeom>
                  <a:avLst/>
                  <a:gdLst>
                    <a:gd name="T0" fmla="*/ 2 w 10"/>
                    <a:gd name="T1" fmla="*/ 0 h 2"/>
                    <a:gd name="T2" fmla="*/ 2 w 10"/>
                    <a:gd name="T3" fmla="*/ 0 h 2"/>
                    <a:gd name="T4" fmla="*/ 2 w 10"/>
                    <a:gd name="T5" fmla="*/ 2 h 2"/>
                    <a:gd name="T6" fmla="*/ 2 w 10"/>
                    <a:gd name="T7" fmla="*/ 2 h 2"/>
                    <a:gd name="T8" fmla="*/ 2 w 10"/>
                    <a:gd name="T9" fmla="*/ 2 h 2"/>
                    <a:gd name="T10" fmla="*/ 0 w 10"/>
                    <a:gd name="T11" fmla="*/ 2 h 2"/>
                    <a:gd name="T12" fmla="*/ 2 w 10"/>
                    <a:gd name="T13" fmla="*/ 2 h 2"/>
                    <a:gd name="T14" fmla="*/ 2 w 10"/>
                    <a:gd name="T15" fmla="*/ 2 h 2"/>
                    <a:gd name="T16" fmla="*/ 2 w 10"/>
                    <a:gd name="T17" fmla="*/ 0 h 2"/>
                    <a:gd name="T18" fmla="*/ 0 w 10"/>
                    <a:gd name="T19" fmla="*/ 2 h 2"/>
                    <a:gd name="T20" fmla="*/ 2 w 10"/>
                    <a:gd name="T21" fmla="*/ 2 h 2"/>
                    <a:gd name="T22" fmla="*/ 2 w 10"/>
                    <a:gd name="T23" fmla="*/ 2 h 2"/>
                    <a:gd name="T24" fmla="*/ 2 w 10"/>
                    <a:gd name="T25" fmla="*/ 2 h 2"/>
                    <a:gd name="T26" fmla="*/ 2 w 10"/>
                    <a:gd name="T27" fmla="*/ 2 h 2"/>
                    <a:gd name="T28" fmla="*/ 4 w 10"/>
                    <a:gd name="T29" fmla="*/ 0 h 2"/>
                    <a:gd name="T30" fmla="*/ 4 w 10"/>
                    <a:gd name="T31" fmla="*/ 0 h 2"/>
                    <a:gd name="T32" fmla="*/ 4 w 10"/>
                    <a:gd name="T33" fmla="*/ 2 h 2"/>
                    <a:gd name="T34" fmla="*/ 4 w 10"/>
                    <a:gd name="T35" fmla="*/ 2 h 2"/>
                    <a:gd name="T36" fmla="*/ 4 w 10"/>
                    <a:gd name="T37" fmla="*/ 2 h 2"/>
                    <a:gd name="T38" fmla="*/ 4 w 10"/>
                    <a:gd name="T39" fmla="*/ 2 h 2"/>
                    <a:gd name="T40" fmla="*/ 2 w 10"/>
                    <a:gd name="T41" fmla="*/ 2 h 2"/>
                    <a:gd name="T42" fmla="*/ 2 w 10"/>
                    <a:gd name="T43" fmla="*/ 2 h 2"/>
                    <a:gd name="T44" fmla="*/ 4 w 10"/>
                    <a:gd name="T45" fmla="*/ 2 h 2"/>
                    <a:gd name="T46" fmla="*/ 4 w 10"/>
                    <a:gd name="T47" fmla="*/ 2 h 2"/>
                    <a:gd name="T48" fmla="*/ 2 w 10"/>
                    <a:gd name="T49" fmla="*/ 0 h 2"/>
                    <a:gd name="T50" fmla="*/ 6 w 10"/>
                    <a:gd name="T51" fmla="*/ 0 h 2"/>
                    <a:gd name="T52" fmla="*/ 6 w 10"/>
                    <a:gd name="T53" fmla="*/ 2 h 2"/>
                    <a:gd name="T54" fmla="*/ 6 w 10"/>
                    <a:gd name="T55" fmla="*/ 2 h 2"/>
                    <a:gd name="T56" fmla="*/ 4 w 10"/>
                    <a:gd name="T57" fmla="*/ 2 h 2"/>
                    <a:gd name="T58" fmla="*/ 4 w 10"/>
                    <a:gd name="T59" fmla="*/ 2 h 2"/>
                    <a:gd name="T60" fmla="*/ 4 w 10"/>
                    <a:gd name="T61" fmla="*/ 2 h 2"/>
                    <a:gd name="T62" fmla="*/ 4 w 10"/>
                    <a:gd name="T63" fmla="*/ 2 h 2"/>
                    <a:gd name="T64" fmla="*/ 6 w 10"/>
                    <a:gd name="T65" fmla="*/ 2 h 2"/>
                    <a:gd name="T66" fmla="*/ 6 w 10"/>
                    <a:gd name="T67" fmla="*/ 0 h 2"/>
                    <a:gd name="T68" fmla="*/ 6 w 10"/>
                    <a:gd name="T69" fmla="*/ 0 h 2"/>
                    <a:gd name="T70" fmla="*/ 6 w 10"/>
                    <a:gd name="T71" fmla="*/ 0 h 2"/>
                    <a:gd name="T72" fmla="*/ 6 w 10"/>
                    <a:gd name="T73" fmla="*/ 0 h 2"/>
                    <a:gd name="T74" fmla="*/ 8 w 10"/>
                    <a:gd name="T75" fmla="*/ 2 h 2"/>
                    <a:gd name="T76" fmla="*/ 8 w 10"/>
                    <a:gd name="T77" fmla="*/ 0 h 2"/>
                    <a:gd name="T78" fmla="*/ 8 w 10"/>
                    <a:gd name="T79" fmla="*/ 2 h 2"/>
                    <a:gd name="T80" fmla="*/ 8 w 10"/>
                    <a:gd name="T81" fmla="*/ 2 h 2"/>
                    <a:gd name="T82" fmla="*/ 8 w 10"/>
                    <a:gd name="T83" fmla="*/ 2 h 2"/>
                    <a:gd name="T84" fmla="*/ 10 w 10"/>
                    <a:gd name="T8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2">
                      <a:moveTo>
                        <a:pt x="0" y="2"/>
                      </a:moveTo>
                      <a:lnTo>
                        <a:pt x="0" y="0"/>
                      </a:lnTo>
                      <a:lnTo>
                        <a:pt x="2" y="0"/>
                      </a:lnTo>
                      <a:lnTo>
                        <a:pt x="2" y="0"/>
                      </a:lnTo>
                      <a:lnTo>
                        <a:pt x="2" y="0"/>
                      </a:lnTo>
                      <a:lnTo>
                        <a:pt x="2" y="0"/>
                      </a:lnTo>
                      <a:lnTo>
                        <a:pt x="2" y="2"/>
                      </a:lnTo>
                      <a:lnTo>
                        <a:pt x="2" y="2"/>
                      </a:lnTo>
                      <a:lnTo>
                        <a:pt x="2" y="2"/>
                      </a:lnTo>
                      <a:lnTo>
                        <a:pt x="2" y="2"/>
                      </a:lnTo>
                      <a:lnTo>
                        <a:pt x="2" y="2"/>
                      </a:lnTo>
                      <a:lnTo>
                        <a:pt x="2" y="2"/>
                      </a:lnTo>
                      <a:lnTo>
                        <a:pt x="2" y="2"/>
                      </a:lnTo>
                      <a:lnTo>
                        <a:pt x="2" y="2"/>
                      </a:lnTo>
                      <a:lnTo>
                        <a:pt x="2" y="2"/>
                      </a:lnTo>
                      <a:lnTo>
                        <a:pt x="2" y="2"/>
                      </a:lnTo>
                      <a:lnTo>
                        <a:pt x="2" y="2"/>
                      </a:lnTo>
                      <a:lnTo>
                        <a:pt x="0" y="2"/>
                      </a:lnTo>
                      <a:close/>
                      <a:moveTo>
                        <a:pt x="0" y="2"/>
                      </a:moveTo>
                      <a:lnTo>
                        <a:pt x="2" y="2"/>
                      </a:lnTo>
                      <a:lnTo>
                        <a:pt x="2" y="2"/>
                      </a:lnTo>
                      <a:lnTo>
                        <a:pt x="2" y="2"/>
                      </a:lnTo>
                      <a:lnTo>
                        <a:pt x="2" y="2"/>
                      </a:lnTo>
                      <a:lnTo>
                        <a:pt x="2" y="2"/>
                      </a:lnTo>
                      <a:lnTo>
                        <a:pt x="2" y="0"/>
                      </a:lnTo>
                      <a:lnTo>
                        <a:pt x="2" y="0"/>
                      </a:lnTo>
                      <a:lnTo>
                        <a:pt x="2" y="0"/>
                      </a:lnTo>
                      <a:lnTo>
                        <a:pt x="0" y="0"/>
                      </a:lnTo>
                      <a:lnTo>
                        <a:pt x="0" y="2"/>
                      </a:lnTo>
                      <a:close/>
                      <a:moveTo>
                        <a:pt x="0" y="2"/>
                      </a:moveTo>
                      <a:lnTo>
                        <a:pt x="2" y="2"/>
                      </a:lnTo>
                      <a:lnTo>
                        <a:pt x="2" y="2"/>
                      </a:lnTo>
                      <a:lnTo>
                        <a:pt x="2" y="2"/>
                      </a:lnTo>
                      <a:lnTo>
                        <a:pt x="2" y="2"/>
                      </a:lnTo>
                      <a:lnTo>
                        <a:pt x="2" y="2"/>
                      </a:lnTo>
                      <a:lnTo>
                        <a:pt x="2" y="2"/>
                      </a:lnTo>
                      <a:lnTo>
                        <a:pt x="2" y="2"/>
                      </a:lnTo>
                      <a:lnTo>
                        <a:pt x="2" y="2"/>
                      </a:lnTo>
                      <a:lnTo>
                        <a:pt x="2" y="2"/>
                      </a:lnTo>
                      <a:lnTo>
                        <a:pt x="0" y="2"/>
                      </a:lnTo>
                      <a:lnTo>
                        <a:pt x="0" y="2"/>
                      </a:lnTo>
                      <a:close/>
                      <a:moveTo>
                        <a:pt x="2" y="2"/>
                      </a:moveTo>
                      <a:lnTo>
                        <a:pt x="2" y="0"/>
                      </a:lnTo>
                      <a:lnTo>
                        <a:pt x="4" y="0"/>
                      </a:lnTo>
                      <a:lnTo>
                        <a:pt x="4" y="0"/>
                      </a:lnTo>
                      <a:lnTo>
                        <a:pt x="4" y="0"/>
                      </a:lnTo>
                      <a:lnTo>
                        <a:pt x="4" y="0"/>
                      </a:lnTo>
                      <a:lnTo>
                        <a:pt x="4" y="0"/>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close/>
                      <a:moveTo>
                        <a:pt x="2" y="2"/>
                      </a:moveTo>
                      <a:lnTo>
                        <a:pt x="4" y="2"/>
                      </a:lnTo>
                      <a:lnTo>
                        <a:pt x="4" y="2"/>
                      </a:lnTo>
                      <a:lnTo>
                        <a:pt x="4" y="2"/>
                      </a:lnTo>
                      <a:lnTo>
                        <a:pt x="4" y="2"/>
                      </a:lnTo>
                      <a:lnTo>
                        <a:pt x="4" y="2"/>
                      </a:lnTo>
                      <a:lnTo>
                        <a:pt x="4" y="0"/>
                      </a:lnTo>
                      <a:lnTo>
                        <a:pt x="4" y="0"/>
                      </a:lnTo>
                      <a:lnTo>
                        <a:pt x="2" y="0"/>
                      </a:lnTo>
                      <a:lnTo>
                        <a:pt x="2" y="2"/>
                      </a:lnTo>
                      <a:close/>
                      <a:moveTo>
                        <a:pt x="6" y="0"/>
                      </a:moveTo>
                      <a:lnTo>
                        <a:pt x="6" y="0"/>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0"/>
                      </a:lnTo>
                      <a:lnTo>
                        <a:pt x="4" y="0"/>
                      </a:lnTo>
                      <a:lnTo>
                        <a:pt x="4" y="2"/>
                      </a:lnTo>
                      <a:lnTo>
                        <a:pt x="4" y="2"/>
                      </a:lnTo>
                      <a:lnTo>
                        <a:pt x="4" y="2"/>
                      </a:lnTo>
                      <a:lnTo>
                        <a:pt x="4" y="2"/>
                      </a:lnTo>
                      <a:lnTo>
                        <a:pt x="4" y="2"/>
                      </a:lnTo>
                      <a:lnTo>
                        <a:pt x="4" y="2"/>
                      </a:lnTo>
                      <a:lnTo>
                        <a:pt x="6" y="2"/>
                      </a:lnTo>
                      <a:lnTo>
                        <a:pt x="6" y="2"/>
                      </a:lnTo>
                      <a:lnTo>
                        <a:pt x="6" y="2"/>
                      </a:lnTo>
                      <a:lnTo>
                        <a:pt x="6" y="0"/>
                      </a:lnTo>
                      <a:close/>
                      <a:moveTo>
                        <a:pt x="6" y="2"/>
                      </a:moveTo>
                      <a:lnTo>
                        <a:pt x="6" y="0"/>
                      </a:lnTo>
                      <a:lnTo>
                        <a:pt x="6" y="0"/>
                      </a:lnTo>
                      <a:lnTo>
                        <a:pt x="6" y="2"/>
                      </a:lnTo>
                      <a:lnTo>
                        <a:pt x="6" y="0"/>
                      </a:lnTo>
                      <a:lnTo>
                        <a:pt x="6" y="0"/>
                      </a:lnTo>
                      <a:lnTo>
                        <a:pt x="6" y="2"/>
                      </a:lnTo>
                      <a:lnTo>
                        <a:pt x="6" y="2"/>
                      </a:lnTo>
                      <a:lnTo>
                        <a:pt x="6" y="0"/>
                      </a:lnTo>
                      <a:lnTo>
                        <a:pt x="6" y="2"/>
                      </a:lnTo>
                      <a:lnTo>
                        <a:pt x="6" y="2"/>
                      </a:lnTo>
                      <a:close/>
                      <a:moveTo>
                        <a:pt x="8" y="2"/>
                      </a:moveTo>
                      <a:lnTo>
                        <a:pt x="8" y="0"/>
                      </a:lnTo>
                      <a:lnTo>
                        <a:pt x="8" y="0"/>
                      </a:lnTo>
                      <a:lnTo>
                        <a:pt x="8" y="0"/>
                      </a:lnTo>
                      <a:lnTo>
                        <a:pt x="8" y="0"/>
                      </a:lnTo>
                      <a:lnTo>
                        <a:pt x="8" y="2"/>
                      </a:lnTo>
                      <a:lnTo>
                        <a:pt x="8" y="2"/>
                      </a:lnTo>
                      <a:lnTo>
                        <a:pt x="8" y="2"/>
                      </a:lnTo>
                      <a:lnTo>
                        <a:pt x="8" y="2"/>
                      </a:lnTo>
                      <a:lnTo>
                        <a:pt x="8" y="2"/>
                      </a:lnTo>
                      <a:lnTo>
                        <a:pt x="8" y="2"/>
                      </a:lnTo>
                      <a:lnTo>
                        <a:pt x="8" y="2"/>
                      </a:lnTo>
                      <a:lnTo>
                        <a:pt x="8" y="2"/>
                      </a:lnTo>
                      <a:close/>
                      <a:moveTo>
                        <a:pt x="10" y="2"/>
                      </a:moveTo>
                      <a:lnTo>
                        <a:pt x="10" y="0"/>
                      </a:lnTo>
                      <a:lnTo>
                        <a:pt x="10" y="0"/>
                      </a:lnTo>
                      <a:lnTo>
                        <a:pt x="10" y="2"/>
                      </a:lnTo>
                      <a:lnTo>
                        <a:pt x="10" y="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sp>
            <p:nvSpPr>
              <p:cNvPr id="378" name="Bhutan">
                <a:extLst>
                  <a:ext uri="{FF2B5EF4-FFF2-40B4-BE49-F238E27FC236}">
                    <a16:creationId xmlns:a16="http://schemas.microsoft.com/office/drawing/2014/main" id="{5952F175-F903-4E3B-BEAF-454538E4B59A}"/>
                  </a:ext>
                </a:extLst>
              </p:cNvPr>
              <p:cNvSpPr>
                <a:spLocks/>
              </p:cNvSpPr>
              <p:nvPr/>
            </p:nvSpPr>
            <p:spPr bwMode="auto">
              <a:xfrm>
                <a:off x="7975411" y="3717164"/>
                <a:ext cx="72727" cy="42105"/>
              </a:xfrm>
              <a:custGeom>
                <a:avLst/>
                <a:gdLst>
                  <a:gd name="T0" fmla="*/ 0 w 38"/>
                  <a:gd name="T1" fmla="*/ 10 h 22"/>
                  <a:gd name="T2" fmla="*/ 4 w 38"/>
                  <a:gd name="T3" fmla="*/ 10 h 22"/>
                  <a:gd name="T4" fmla="*/ 6 w 38"/>
                  <a:gd name="T5" fmla="*/ 4 h 22"/>
                  <a:gd name="T6" fmla="*/ 12 w 38"/>
                  <a:gd name="T7" fmla="*/ 0 h 22"/>
                  <a:gd name="T8" fmla="*/ 16 w 38"/>
                  <a:gd name="T9" fmla="*/ 0 h 22"/>
                  <a:gd name="T10" fmla="*/ 16 w 38"/>
                  <a:gd name="T11" fmla="*/ 2 h 22"/>
                  <a:gd name="T12" fmla="*/ 22 w 38"/>
                  <a:gd name="T13" fmla="*/ 2 h 22"/>
                  <a:gd name="T14" fmla="*/ 26 w 38"/>
                  <a:gd name="T15" fmla="*/ 4 h 22"/>
                  <a:gd name="T16" fmla="*/ 28 w 38"/>
                  <a:gd name="T17" fmla="*/ 2 h 22"/>
                  <a:gd name="T18" fmla="*/ 32 w 38"/>
                  <a:gd name="T19" fmla="*/ 2 h 22"/>
                  <a:gd name="T20" fmla="*/ 34 w 38"/>
                  <a:gd name="T21" fmla="*/ 4 h 22"/>
                  <a:gd name="T22" fmla="*/ 34 w 38"/>
                  <a:gd name="T23" fmla="*/ 4 h 22"/>
                  <a:gd name="T24" fmla="*/ 32 w 38"/>
                  <a:gd name="T25" fmla="*/ 8 h 22"/>
                  <a:gd name="T26" fmla="*/ 34 w 38"/>
                  <a:gd name="T27" fmla="*/ 10 h 22"/>
                  <a:gd name="T28" fmla="*/ 38 w 38"/>
                  <a:gd name="T29" fmla="*/ 12 h 22"/>
                  <a:gd name="T30" fmla="*/ 38 w 38"/>
                  <a:gd name="T31" fmla="*/ 16 h 22"/>
                  <a:gd name="T32" fmla="*/ 38 w 38"/>
                  <a:gd name="T33" fmla="*/ 18 h 22"/>
                  <a:gd name="T34" fmla="*/ 32 w 38"/>
                  <a:gd name="T35" fmla="*/ 18 h 22"/>
                  <a:gd name="T36" fmla="*/ 28 w 38"/>
                  <a:gd name="T37" fmla="*/ 18 h 22"/>
                  <a:gd name="T38" fmla="*/ 24 w 38"/>
                  <a:gd name="T39" fmla="*/ 20 h 22"/>
                  <a:gd name="T40" fmla="*/ 22 w 38"/>
                  <a:gd name="T41" fmla="*/ 18 h 22"/>
                  <a:gd name="T42" fmla="*/ 20 w 38"/>
                  <a:gd name="T43" fmla="*/ 20 h 22"/>
                  <a:gd name="T44" fmla="*/ 16 w 38"/>
                  <a:gd name="T45" fmla="*/ 22 h 22"/>
                  <a:gd name="T46" fmla="*/ 14 w 38"/>
                  <a:gd name="T47" fmla="*/ 22 h 22"/>
                  <a:gd name="T48" fmla="*/ 8 w 38"/>
                  <a:gd name="T49" fmla="*/ 18 h 22"/>
                  <a:gd name="T50" fmla="*/ 6 w 38"/>
                  <a:gd name="T51" fmla="*/ 20 h 22"/>
                  <a:gd name="T52" fmla="*/ 2 w 38"/>
                  <a:gd name="T53" fmla="*/ 18 h 22"/>
                  <a:gd name="T54" fmla="*/ 0 w 38"/>
                  <a:gd name="T55" fmla="*/ 16 h 22"/>
                  <a:gd name="T56" fmla="*/ 0 w 38"/>
                  <a:gd name="T57" fmla="*/ 14 h 22"/>
                  <a:gd name="T58" fmla="*/ 0 w 38"/>
                  <a:gd name="T59"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22">
                    <a:moveTo>
                      <a:pt x="0" y="10"/>
                    </a:moveTo>
                    <a:lnTo>
                      <a:pt x="4" y="10"/>
                    </a:lnTo>
                    <a:lnTo>
                      <a:pt x="6" y="4"/>
                    </a:lnTo>
                    <a:lnTo>
                      <a:pt x="12" y="0"/>
                    </a:lnTo>
                    <a:lnTo>
                      <a:pt x="16" y="0"/>
                    </a:lnTo>
                    <a:lnTo>
                      <a:pt x="16" y="2"/>
                    </a:lnTo>
                    <a:lnTo>
                      <a:pt x="22" y="2"/>
                    </a:lnTo>
                    <a:lnTo>
                      <a:pt x="26" y="4"/>
                    </a:lnTo>
                    <a:lnTo>
                      <a:pt x="28" y="2"/>
                    </a:lnTo>
                    <a:lnTo>
                      <a:pt x="32" y="2"/>
                    </a:lnTo>
                    <a:lnTo>
                      <a:pt x="34" y="4"/>
                    </a:lnTo>
                    <a:lnTo>
                      <a:pt x="34" y="4"/>
                    </a:lnTo>
                    <a:lnTo>
                      <a:pt x="32" y="8"/>
                    </a:lnTo>
                    <a:lnTo>
                      <a:pt x="34" y="10"/>
                    </a:lnTo>
                    <a:lnTo>
                      <a:pt x="38" y="12"/>
                    </a:lnTo>
                    <a:lnTo>
                      <a:pt x="38" y="16"/>
                    </a:lnTo>
                    <a:lnTo>
                      <a:pt x="38" y="18"/>
                    </a:lnTo>
                    <a:lnTo>
                      <a:pt x="32" y="18"/>
                    </a:lnTo>
                    <a:lnTo>
                      <a:pt x="28" y="18"/>
                    </a:lnTo>
                    <a:lnTo>
                      <a:pt x="24" y="20"/>
                    </a:lnTo>
                    <a:lnTo>
                      <a:pt x="22" y="18"/>
                    </a:lnTo>
                    <a:lnTo>
                      <a:pt x="20" y="20"/>
                    </a:lnTo>
                    <a:lnTo>
                      <a:pt x="16" y="22"/>
                    </a:lnTo>
                    <a:lnTo>
                      <a:pt x="14" y="22"/>
                    </a:lnTo>
                    <a:lnTo>
                      <a:pt x="8" y="18"/>
                    </a:lnTo>
                    <a:lnTo>
                      <a:pt x="6" y="20"/>
                    </a:lnTo>
                    <a:lnTo>
                      <a:pt x="2" y="18"/>
                    </a:lnTo>
                    <a:lnTo>
                      <a:pt x="0" y="16"/>
                    </a:lnTo>
                    <a:lnTo>
                      <a:pt x="0" y="14"/>
                    </a:lnTo>
                    <a:lnTo>
                      <a:pt x="0" y="1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79" name="Bangladesh">
                <a:extLst>
                  <a:ext uri="{FF2B5EF4-FFF2-40B4-BE49-F238E27FC236}">
                    <a16:creationId xmlns:a16="http://schemas.microsoft.com/office/drawing/2014/main" id="{1B8A4102-EEAC-4865-B532-4036B5C800E4}"/>
                  </a:ext>
                </a:extLst>
              </p:cNvPr>
              <p:cNvSpPr>
                <a:spLocks noEditPoints="1"/>
              </p:cNvSpPr>
              <p:nvPr/>
            </p:nvSpPr>
            <p:spPr bwMode="auto">
              <a:xfrm>
                <a:off x="7963928" y="3759269"/>
                <a:ext cx="118659" cy="156937"/>
              </a:xfrm>
              <a:custGeom>
                <a:avLst/>
                <a:gdLst>
                  <a:gd name="T0" fmla="*/ 60 w 62"/>
                  <a:gd name="T1" fmla="*/ 72 h 82"/>
                  <a:gd name="T2" fmla="*/ 58 w 62"/>
                  <a:gd name="T3" fmla="*/ 78 h 82"/>
                  <a:gd name="T4" fmla="*/ 58 w 62"/>
                  <a:gd name="T5" fmla="*/ 82 h 82"/>
                  <a:gd name="T6" fmla="*/ 54 w 62"/>
                  <a:gd name="T7" fmla="*/ 74 h 82"/>
                  <a:gd name="T8" fmla="*/ 54 w 62"/>
                  <a:gd name="T9" fmla="*/ 70 h 82"/>
                  <a:gd name="T10" fmla="*/ 50 w 62"/>
                  <a:gd name="T11" fmla="*/ 70 h 82"/>
                  <a:gd name="T12" fmla="*/ 52 w 62"/>
                  <a:gd name="T13" fmla="*/ 64 h 82"/>
                  <a:gd name="T14" fmla="*/ 46 w 62"/>
                  <a:gd name="T15" fmla="*/ 52 h 82"/>
                  <a:gd name="T16" fmla="*/ 44 w 62"/>
                  <a:gd name="T17" fmla="*/ 54 h 82"/>
                  <a:gd name="T18" fmla="*/ 36 w 62"/>
                  <a:gd name="T19" fmla="*/ 52 h 82"/>
                  <a:gd name="T20" fmla="*/ 32 w 62"/>
                  <a:gd name="T21" fmla="*/ 46 h 82"/>
                  <a:gd name="T22" fmla="*/ 34 w 62"/>
                  <a:gd name="T23" fmla="*/ 54 h 82"/>
                  <a:gd name="T24" fmla="*/ 34 w 62"/>
                  <a:gd name="T25" fmla="*/ 58 h 82"/>
                  <a:gd name="T26" fmla="*/ 30 w 62"/>
                  <a:gd name="T27" fmla="*/ 66 h 82"/>
                  <a:gd name="T28" fmla="*/ 30 w 62"/>
                  <a:gd name="T29" fmla="*/ 62 h 82"/>
                  <a:gd name="T30" fmla="*/ 28 w 62"/>
                  <a:gd name="T31" fmla="*/ 64 h 82"/>
                  <a:gd name="T32" fmla="*/ 28 w 62"/>
                  <a:gd name="T33" fmla="*/ 58 h 82"/>
                  <a:gd name="T34" fmla="*/ 26 w 62"/>
                  <a:gd name="T35" fmla="*/ 58 h 82"/>
                  <a:gd name="T36" fmla="*/ 26 w 62"/>
                  <a:gd name="T37" fmla="*/ 64 h 82"/>
                  <a:gd name="T38" fmla="*/ 26 w 62"/>
                  <a:gd name="T39" fmla="*/ 68 h 82"/>
                  <a:gd name="T40" fmla="*/ 22 w 62"/>
                  <a:gd name="T41" fmla="*/ 68 h 82"/>
                  <a:gd name="T42" fmla="*/ 18 w 62"/>
                  <a:gd name="T43" fmla="*/ 64 h 82"/>
                  <a:gd name="T44" fmla="*/ 16 w 62"/>
                  <a:gd name="T45" fmla="*/ 60 h 82"/>
                  <a:gd name="T46" fmla="*/ 12 w 62"/>
                  <a:gd name="T47" fmla="*/ 48 h 82"/>
                  <a:gd name="T48" fmla="*/ 12 w 62"/>
                  <a:gd name="T49" fmla="*/ 38 h 82"/>
                  <a:gd name="T50" fmla="*/ 2 w 62"/>
                  <a:gd name="T51" fmla="*/ 30 h 82"/>
                  <a:gd name="T52" fmla="*/ 6 w 62"/>
                  <a:gd name="T53" fmla="*/ 20 h 82"/>
                  <a:gd name="T54" fmla="*/ 10 w 62"/>
                  <a:gd name="T55" fmla="*/ 18 h 82"/>
                  <a:gd name="T56" fmla="*/ 8 w 62"/>
                  <a:gd name="T57" fmla="*/ 14 h 82"/>
                  <a:gd name="T58" fmla="*/ 0 w 62"/>
                  <a:gd name="T59" fmla="*/ 10 h 82"/>
                  <a:gd name="T60" fmla="*/ 2 w 62"/>
                  <a:gd name="T61" fmla="*/ 2 h 82"/>
                  <a:gd name="T62" fmla="*/ 4 w 62"/>
                  <a:gd name="T63" fmla="*/ 0 h 82"/>
                  <a:gd name="T64" fmla="*/ 6 w 62"/>
                  <a:gd name="T65" fmla="*/ 4 h 82"/>
                  <a:gd name="T66" fmla="*/ 12 w 62"/>
                  <a:gd name="T67" fmla="*/ 6 h 82"/>
                  <a:gd name="T68" fmla="*/ 12 w 62"/>
                  <a:gd name="T69" fmla="*/ 4 h 82"/>
                  <a:gd name="T70" fmla="*/ 18 w 62"/>
                  <a:gd name="T71" fmla="*/ 8 h 82"/>
                  <a:gd name="T72" fmla="*/ 20 w 62"/>
                  <a:gd name="T73" fmla="*/ 8 h 82"/>
                  <a:gd name="T74" fmla="*/ 22 w 62"/>
                  <a:gd name="T75" fmla="*/ 16 h 82"/>
                  <a:gd name="T76" fmla="*/ 26 w 62"/>
                  <a:gd name="T77" fmla="*/ 18 h 82"/>
                  <a:gd name="T78" fmla="*/ 38 w 62"/>
                  <a:gd name="T79" fmla="*/ 20 h 82"/>
                  <a:gd name="T80" fmla="*/ 46 w 62"/>
                  <a:gd name="T81" fmla="*/ 20 h 82"/>
                  <a:gd name="T82" fmla="*/ 52 w 62"/>
                  <a:gd name="T83" fmla="*/ 22 h 82"/>
                  <a:gd name="T84" fmla="*/ 52 w 62"/>
                  <a:gd name="T85" fmla="*/ 28 h 82"/>
                  <a:gd name="T86" fmla="*/ 48 w 62"/>
                  <a:gd name="T87" fmla="*/ 34 h 82"/>
                  <a:gd name="T88" fmla="*/ 44 w 62"/>
                  <a:gd name="T89" fmla="*/ 34 h 82"/>
                  <a:gd name="T90" fmla="*/ 40 w 62"/>
                  <a:gd name="T91" fmla="*/ 38 h 82"/>
                  <a:gd name="T92" fmla="*/ 44 w 62"/>
                  <a:gd name="T93" fmla="*/ 44 h 82"/>
                  <a:gd name="T94" fmla="*/ 48 w 62"/>
                  <a:gd name="T95" fmla="*/ 50 h 82"/>
                  <a:gd name="T96" fmla="*/ 48 w 62"/>
                  <a:gd name="T97" fmla="*/ 48 h 82"/>
                  <a:gd name="T98" fmla="*/ 50 w 62"/>
                  <a:gd name="T99" fmla="*/ 44 h 82"/>
                  <a:gd name="T100" fmla="*/ 52 w 62"/>
                  <a:gd name="T101" fmla="*/ 42 h 82"/>
                  <a:gd name="T102" fmla="*/ 56 w 62"/>
                  <a:gd name="T103" fmla="*/ 44 h 82"/>
                  <a:gd name="T104" fmla="*/ 58 w 62"/>
                  <a:gd name="T105" fmla="*/ 52 h 82"/>
                  <a:gd name="T106" fmla="*/ 60 w 62"/>
                  <a:gd name="T107" fmla="*/ 64 h 82"/>
                  <a:gd name="T108" fmla="*/ 62 w 62"/>
                  <a:gd name="T109" fmla="*/ 66 h 82"/>
                  <a:gd name="T110" fmla="*/ 46 w 62"/>
                  <a:gd name="T111" fmla="*/ 56 h 82"/>
                  <a:gd name="T112" fmla="*/ 46 w 62"/>
                  <a:gd name="T113" fmla="*/ 58 h 82"/>
                  <a:gd name="T114" fmla="*/ 40 w 62"/>
                  <a:gd name="T115" fmla="*/ 58 h 82"/>
                  <a:gd name="T116" fmla="*/ 42 w 62"/>
                  <a:gd name="T117" fmla="*/ 60 h 82"/>
                  <a:gd name="T118" fmla="*/ 38 w 62"/>
                  <a:gd name="T119" fmla="*/ 56 h 82"/>
                  <a:gd name="T120" fmla="*/ 36 w 62"/>
                  <a:gd name="T121" fmla="*/ 54 h 82"/>
                  <a:gd name="T122" fmla="*/ 36 w 62"/>
                  <a:gd name="T123" fmla="*/ 60 h 82"/>
                  <a:gd name="T124" fmla="*/ 36 w 62"/>
                  <a:gd name="T125"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82">
                    <a:moveTo>
                      <a:pt x="62" y="66"/>
                    </a:moveTo>
                    <a:lnTo>
                      <a:pt x="62" y="70"/>
                    </a:lnTo>
                    <a:lnTo>
                      <a:pt x="60" y="72"/>
                    </a:lnTo>
                    <a:lnTo>
                      <a:pt x="60" y="72"/>
                    </a:lnTo>
                    <a:lnTo>
                      <a:pt x="58" y="74"/>
                    </a:lnTo>
                    <a:lnTo>
                      <a:pt x="58" y="78"/>
                    </a:lnTo>
                    <a:lnTo>
                      <a:pt x="58" y="78"/>
                    </a:lnTo>
                    <a:lnTo>
                      <a:pt x="58" y="78"/>
                    </a:lnTo>
                    <a:lnTo>
                      <a:pt x="58" y="82"/>
                    </a:lnTo>
                    <a:lnTo>
                      <a:pt x="58" y="82"/>
                    </a:lnTo>
                    <a:lnTo>
                      <a:pt x="56" y="78"/>
                    </a:lnTo>
                    <a:lnTo>
                      <a:pt x="54" y="74"/>
                    </a:lnTo>
                    <a:lnTo>
                      <a:pt x="52" y="72"/>
                    </a:lnTo>
                    <a:lnTo>
                      <a:pt x="54" y="70"/>
                    </a:lnTo>
                    <a:lnTo>
                      <a:pt x="54" y="70"/>
                    </a:lnTo>
                    <a:lnTo>
                      <a:pt x="52" y="70"/>
                    </a:lnTo>
                    <a:lnTo>
                      <a:pt x="52" y="72"/>
                    </a:lnTo>
                    <a:lnTo>
                      <a:pt x="50" y="70"/>
                    </a:lnTo>
                    <a:lnTo>
                      <a:pt x="52" y="68"/>
                    </a:lnTo>
                    <a:lnTo>
                      <a:pt x="50" y="66"/>
                    </a:lnTo>
                    <a:lnTo>
                      <a:pt x="52" y="64"/>
                    </a:lnTo>
                    <a:lnTo>
                      <a:pt x="52" y="62"/>
                    </a:lnTo>
                    <a:lnTo>
                      <a:pt x="50" y="62"/>
                    </a:lnTo>
                    <a:lnTo>
                      <a:pt x="46" y="52"/>
                    </a:lnTo>
                    <a:lnTo>
                      <a:pt x="44" y="52"/>
                    </a:lnTo>
                    <a:lnTo>
                      <a:pt x="46" y="54"/>
                    </a:lnTo>
                    <a:lnTo>
                      <a:pt x="44" y="54"/>
                    </a:lnTo>
                    <a:lnTo>
                      <a:pt x="42" y="54"/>
                    </a:lnTo>
                    <a:lnTo>
                      <a:pt x="38" y="52"/>
                    </a:lnTo>
                    <a:lnTo>
                      <a:pt x="36" y="52"/>
                    </a:lnTo>
                    <a:lnTo>
                      <a:pt x="36" y="52"/>
                    </a:lnTo>
                    <a:lnTo>
                      <a:pt x="32" y="50"/>
                    </a:lnTo>
                    <a:lnTo>
                      <a:pt x="32" y="46"/>
                    </a:lnTo>
                    <a:lnTo>
                      <a:pt x="32" y="50"/>
                    </a:lnTo>
                    <a:lnTo>
                      <a:pt x="34" y="52"/>
                    </a:lnTo>
                    <a:lnTo>
                      <a:pt x="34" y="54"/>
                    </a:lnTo>
                    <a:lnTo>
                      <a:pt x="32" y="56"/>
                    </a:lnTo>
                    <a:lnTo>
                      <a:pt x="32" y="56"/>
                    </a:lnTo>
                    <a:lnTo>
                      <a:pt x="34" y="58"/>
                    </a:lnTo>
                    <a:lnTo>
                      <a:pt x="34" y="62"/>
                    </a:lnTo>
                    <a:lnTo>
                      <a:pt x="32" y="62"/>
                    </a:lnTo>
                    <a:lnTo>
                      <a:pt x="30" y="66"/>
                    </a:lnTo>
                    <a:lnTo>
                      <a:pt x="28" y="64"/>
                    </a:lnTo>
                    <a:lnTo>
                      <a:pt x="30" y="64"/>
                    </a:lnTo>
                    <a:lnTo>
                      <a:pt x="30" y="62"/>
                    </a:lnTo>
                    <a:lnTo>
                      <a:pt x="32" y="62"/>
                    </a:lnTo>
                    <a:lnTo>
                      <a:pt x="30" y="62"/>
                    </a:lnTo>
                    <a:lnTo>
                      <a:pt x="28" y="64"/>
                    </a:lnTo>
                    <a:lnTo>
                      <a:pt x="26" y="62"/>
                    </a:lnTo>
                    <a:lnTo>
                      <a:pt x="28" y="58"/>
                    </a:lnTo>
                    <a:lnTo>
                      <a:pt x="28" y="58"/>
                    </a:lnTo>
                    <a:lnTo>
                      <a:pt x="26" y="56"/>
                    </a:lnTo>
                    <a:lnTo>
                      <a:pt x="26" y="58"/>
                    </a:lnTo>
                    <a:lnTo>
                      <a:pt x="26" y="58"/>
                    </a:lnTo>
                    <a:lnTo>
                      <a:pt x="26" y="62"/>
                    </a:lnTo>
                    <a:lnTo>
                      <a:pt x="26" y="62"/>
                    </a:lnTo>
                    <a:lnTo>
                      <a:pt x="26" y="64"/>
                    </a:lnTo>
                    <a:lnTo>
                      <a:pt x="26" y="66"/>
                    </a:lnTo>
                    <a:lnTo>
                      <a:pt x="26" y="68"/>
                    </a:lnTo>
                    <a:lnTo>
                      <a:pt x="26" y="68"/>
                    </a:lnTo>
                    <a:lnTo>
                      <a:pt x="24" y="66"/>
                    </a:lnTo>
                    <a:lnTo>
                      <a:pt x="22" y="66"/>
                    </a:lnTo>
                    <a:lnTo>
                      <a:pt x="22" y="68"/>
                    </a:lnTo>
                    <a:lnTo>
                      <a:pt x="20" y="68"/>
                    </a:lnTo>
                    <a:lnTo>
                      <a:pt x="20" y="68"/>
                    </a:lnTo>
                    <a:lnTo>
                      <a:pt x="18" y="64"/>
                    </a:lnTo>
                    <a:lnTo>
                      <a:pt x="18" y="64"/>
                    </a:lnTo>
                    <a:lnTo>
                      <a:pt x="18" y="62"/>
                    </a:lnTo>
                    <a:lnTo>
                      <a:pt x="16" y="60"/>
                    </a:lnTo>
                    <a:lnTo>
                      <a:pt x="16" y="56"/>
                    </a:lnTo>
                    <a:lnTo>
                      <a:pt x="12" y="50"/>
                    </a:lnTo>
                    <a:lnTo>
                      <a:pt x="12" y="48"/>
                    </a:lnTo>
                    <a:lnTo>
                      <a:pt x="12" y="44"/>
                    </a:lnTo>
                    <a:lnTo>
                      <a:pt x="12" y="42"/>
                    </a:lnTo>
                    <a:lnTo>
                      <a:pt x="12" y="38"/>
                    </a:lnTo>
                    <a:lnTo>
                      <a:pt x="8" y="34"/>
                    </a:lnTo>
                    <a:lnTo>
                      <a:pt x="4" y="32"/>
                    </a:lnTo>
                    <a:lnTo>
                      <a:pt x="2" y="30"/>
                    </a:lnTo>
                    <a:lnTo>
                      <a:pt x="2" y="24"/>
                    </a:lnTo>
                    <a:lnTo>
                      <a:pt x="4" y="24"/>
                    </a:lnTo>
                    <a:lnTo>
                      <a:pt x="6" y="20"/>
                    </a:lnTo>
                    <a:lnTo>
                      <a:pt x="8" y="20"/>
                    </a:lnTo>
                    <a:lnTo>
                      <a:pt x="10" y="20"/>
                    </a:lnTo>
                    <a:lnTo>
                      <a:pt x="10" y="18"/>
                    </a:lnTo>
                    <a:lnTo>
                      <a:pt x="10" y="16"/>
                    </a:lnTo>
                    <a:lnTo>
                      <a:pt x="10" y="14"/>
                    </a:lnTo>
                    <a:lnTo>
                      <a:pt x="8" y="14"/>
                    </a:lnTo>
                    <a:lnTo>
                      <a:pt x="4" y="14"/>
                    </a:lnTo>
                    <a:lnTo>
                      <a:pt x="0" y="12"/>
                    </a:lnTo>
                    <a:lnTo>
                      <a:pt x="0" y="10"/>
                    </a:lnTo>
                    <a:lnTo>
                      <a:pt x="2" y="8"/>
                    </a:lnTo>
                    <a:lnTo>
                      <a:pt x="4" y="4"/>
                    </a:lnTo>
                    <a:lnTo>
                      <a:pt x="2" y="2"/>
                    </a:lnTo>
                    <a:lnTo>
                      <a:pt x="2" y="2"/>
                    </a:lnTo>
                    <a:lnTo>
                      <a:pt x="4" y="2"/>
                    </a:lnTo>
                    <a:lnTo>
                      <a:pt x="4" y="0"/>
                    </a:lnTo>
                    <a:lnTo>
                      <a:pt x="4" y="2"/>
                    </a:lnTo>
                    <a:lnTo>
                      <a:pt x="6" y="2"/>
                    </a:lnTo>
                    <a:lnTo>
                      <a:pt x="6" y="4"/>
                    </a:lnTo>
                    <a:lnTo>
                      <a:pt x="8" y="6"/>
                    </a:lnTo>
                    <a:lnTo>
                      <a:pt x="10" y="6"/>
                    </a:lnTo>
                    <a:lnTo>
                      <a:pt x="12" y="6"/>
                    </a:lnTo>
                    <a:lnTo>
                      <a:pt x="10" y="4"/>
                    </a:lnTo>
                    <a:lnTo>
                      <a:pt x="10" y="4"/>
                    </a:lnTo>
                    <a:lnTo>
                      <a:pt x="12" y="4"/>
                    </a:lnTo>
                    <a:lnTo>
                      <a:pt x="14" y="6"/>
                    </a:lnTo>
                    <a:lnTo>
                      <a:pt x="14" y="6"/>
                    </a:lnTo>
                    <a:lnTo>
                      <a:pt x="18" y="8"/>
                    </a:lnTo>
                    <a:lnTo>
                      <a:pt x="18" y="6"/>
                    </a:lnTo>
                    <a:lnTo>
                      <a:pt x="18" y="6"/>
                    </a:lnTo>
                    <a:lnTo>
                      <a:pt x="20" y="8"/>
                    </a:lnTo>
                    <a:lnTo>
                      <a:pt x="20" y="12"/>
                    </a:lnTo>
                    <a:lnTo>
                      <a:pt x="20" y="14"/>
                    </a:lnTo>
                    <a:lnTo>
                      <a:pt x="22" y="16"/>
                    </a:lnTo>
                    <a:lnTo>
                      <a:pt x="22" y="18"/>
                    </a:lnTo>
                    <a:lnTo>
                      <a:pt x="24" y="18"/>
                    </a:lnTo>
                    <a:lnTo>
                      <a:pt x="26" y="18"/>
                    </a:lnTo>
                    <a:lnTo>
                      <a:pt x="30" y="20"/>
                    </a:lnTo>
                    <a:lnTo>
                      <a:pt x="32" y="20"/>
                    </a:lnTo>
                    <a:lnTo>
                      <a:pt x="38" y="20"/>
                    </a:lnTo>
                    <a:lnTo>
                      <a:pt x="40" y="20"/>
                    </a:lnTo>
                    <a:lnTo>
                      <a:pt x="46" y="20"/>
                    </a:lnTo>
                    <a:lnTo>
                      <a:pt x="46" y="20"/>
                    </a:lnTo>
                    <a:lnTo>
                      <a:pt x="48" y="20"/>
                    </a:lnTo>
                    <a:lnTo>
                      <a:pt x="50" y="20"/>
                    </a:lnTo>
                    <a:lnTo>
                      <a:pt x="52" y="22"/>
                    </a:lnTo>
                    <a:lnTo>
                      <a:pt x="54" y="22"/>
                    </a:lnTo>
                    <a:lnTo>
                      <a:pt x="52" y="24"/>
                    </a:lnTo>
                    <a:lnTo>
                      <a:pt x="52" y="28"/>
                    </a:lnTo>
                    <a:lnTo>
                      <a:pt x="50" y="32"/>
                    </a:lnTo>
                    <a:lnTo>
                      <a:pt x="48" y="32"/>
                    </a:lnTo>
                    <a:lnTo>
                      <a:pt x="48" y="34"/>
                    </a:lnTo>
                    <a:lnTo>
                      <a:pt x="46" y="36"/>
                    </a:lnTo>
                    <a:lnTo>
                      <a:pt x="46" y="36"/>
                    </a:lnTo>
                    <a:lnTo>
                      <a:pt x="44" y="34"/>
                    </a:lnTo>
                    <a:lnTo>
                      <a:pt x="42" y="36"/>
                    </a:lnTo>
                    <a:lnTo>
                      <a:pt x="42" y="38"/>
                    </a:lnTo>
                    <a:lnTo>
                      <a:pt x="40" y="38"/>
                    </a:lnTo>
                    <a:lnTo>
                      <a:pt x="40" y="40"/>
                    </a:lnTo>
                    <a:lnTo>
                      <a:pt x="42" y="44"/>
                    </a:lnTo>
                    <a:lnTo>
                      <a:pt x="44" y="44"/>
                    </a:lnTo>
                    <a:lnTo>
                      <a:pt x="44" y="46"/>
                    </a:lnTo>
                    <a:lnTo>
                      <a:pt x="46" y="48"/>
                    </a:lnTo>
                    <a:lnTo>
                      <a:pt x="48" y="50"/>
                    </a:lnTo>
                    <a:lnTo>
                      <a:pt x="50" y="50"/>
                    </a:lnTo>
                    <a:lnTo>
                      <a:pt x="50" y="48"/>
                    </a:lnTo>
                    <a:lnTo>
                      <a:pt x="48" y="48"/>
                    </a:lnTo>
                    <a:lnTo>
                      <a:pt x="50" y="46"/>
                    </a:lnTo>
                    <a:lnTo>
                      <a:pt x="50" y="44"/>
                    </a:lnTo>
                    <a:lnTo>
                      <a:pt x="50" y="44"/>
                    </a:lnTo>
                    <a:lnTo>
                      <a:pt x="50" y="42"/>
                    </a:lnTo>
                    <a:lnTo>
                      <a:pt x="52" y="42"/>
                    </a:lnTo>
                    <a:lnTo>
                      <a:pt x="52" y="42"/>
                    </a:lnTo>
                    <a:lnTo>
                      <a:pt x="54" y="42"/>
                    </a:lnTo>
                    <a:lnTo>
                      <a:pt x="56" y="44"/>
                    </a:lnTo>
                    <a:lnTo>
                      <a:pt x="56" y="44"/>
                    </a:lnTo>
                    <a:lnTo>
                      <a:pt x="58" y="48"/>
                    </a:lnTo>
                    <a:lnTo>
                      <a:pt x="58" y="50"/>
                    </a:lnTo>
                    <a:lnTo>
                      <a:pt x="58" y="52"/>
                    </a:lnTo>
                    <a:lnTo>
                      <a:pt x="58" y="58"/>
                    </a:lnTo>
                    <a:lnTo>
                      <a:pt x="60" y="62"/>
                    </a:lnTo>
                    <a:lnTo>
                      <a:pt x="60" y="64"/>
                    </a:lnTo>
                    <a:lnTo>
                      <a:pt x="60" y="64"/>
                    </a:lnTo>
                    <a:lnTo>
                      <a:pt x="60" y="66"/>
                    </a:lnTo>
                    <a:lnTo>
                      <a:pt x="62" y="66"/>
                    </a:lnTo>
                    <a:lnTo>
                      <a:pt x="62" y="66"/>
                    </a:lnTo>
                    <a:close/>
                    <a:moveTo>
                      <a:pt x="46" y="56"/>
                    </a:moveTo>
                    <a:lnTo>
                      <a:pt x="46" y="56"/>
                    </a:lnTo>
                    <a:lnTo>
                      <a:pt x="44" y="56"/>
                    </a:lnTo>
                    <a:lnTo>
                      <a:pt x="44" y="58"/>
                    </a:lnTo>
                    <a:lnTo>
                      <a:pt x="46" y="58"/>
                    </a:lnTo>
                    <a:lnTo>
                      <a:pt x="46" y="56"/>
                    </a:lnTo>
                    <a:close/>
                    <a:moveTo>
                      <a:pt x="38" y="56"/>
                    </a:moveTo>
                    <a:lnTo>
                      <a:pt x="40" y="58"/>
                    </a:lnTo>
                    <a:lnTo>
                      <a:pt x="40" y="60"/>
                    </a:lnTo>
                    <a:lnTo>
                      <a:pt x="42" y="62"/>
                    </a:lnTo>
                    <a:lnTo>
                      <a:pt x="42" y="60"/>
                    </a:lnTo>
                    <a:lnTo>
                      <a:pt x="42" y="56"/>
                    </a:lnTo>
                    <a:lnTo>
                      <a:pt x="38" y="56"/>
                    </a:lnTo>
                    <a:lnTo>
                      <a:pt x="38" y="56"/>
                    </a:lnTo>
                    <a:lnTo>
                      <a:pt x="38" y="56"/>
                    </a:lnTo>
                    <a:lnTo>
                      <a:pt x="38" y="56"/>
                    </a:lnTo>
                    <a:close/>
                    <a:moveTo>
                      <a:pt x="36" y="54"/>
                    </a:moveTo>
                    <a:lnTo>
                      <a:pt x="34" y="56"/>
                    </a:lnTo>
                    <a:lnTo>
                      <a:pt x="34" y="56"/>
                    </a:lnTo>
                    <a:lnTo>
                      <a:pt x="36" y="60"/>
                    </a:lnTo>
                    <a:lnTo>
                      <a:pt x="38" y="60"/>
                    </a:lnTo>
                    <a:lnTo>
                      <a:pt x="38" y="56"/>
                    </a:lnTo>
                    <a:lnTo>
                      <a:pt x="36" y="5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80" name="Australia">
                <a:extLst>
                  <a:ext uri="{FF2B5EF4-FFF2-40B4-BE49-F238E27FC236}">
                    <a16:creationId xmlns:a16="http://schemas.microsoft.com/office/drawing/2014/main" id="{0E2DBB91-3626-45DD-B581-9510F33BA27C}"/>
                  </a:ext>
                </a:extLst>
              </p:cNvPr>
              <p:cNvSpPr>
                <a:spLocks noEditPoints="1"/>
              </p:cNvSpPr>
              <p:nvPr/>
            </p:nvSpPr>
            <p:spPr bwMode="auto">
              <a:xfrm>
                <a:off x="8541914" y="4677922"/>
                <a:ext cx="953103" cy="1025829"/>
              </a:xfrm>
              <a:custGeom>
                <a:avLst/>
                <a:gdLst>
                  <a:gd name="T0" fmla="*/ 474 w 498"/>
                  <a:gd name="T1" fmla="*/ 188 h 536"/>
                  <a:gd name="T2" fmla="*/ 424 w 498"/>
                  <a:gd name="T3" fmla="*/ 118 h 536"/>
                  <a:gd name="T4" fmla="*/ 346 w 498"/>
                  <a:gd name="T5" fmla="*/ 88 h 536"/>
                  <a:gd name="T6" fmla="*/ 308 w 498"/>
                  <a:gd name="T7" fmla="*/ 56 h 536"/>
                  <a:gd name="T8" fmla="*/ 314 w 498"/>
                  <a:gd name="T9" fmla="*/ 16 h 536"/>
                  <a:gd name="T10" fmla="*/ 302 w 498"/>
                  <a:gd name="T11" fmla="*/ 22 h 536"/>
                  <a:gd name="T12" fmla="*/ 248 w 498"/>
                  <a:gd name="T13" fmla="*/ 20 h 536"/>
                  <a:gd name="T14" fmla="*/ 236 w 498"/>
                  <a:gd name="T15" fmla="*/ 22 h 536"/>
                  <a:gd name="T16" fmla="*/ 156 w 498"/>
                  <a:gd name="T17" fmla="*/ 76 h 536"/>
                  <a:gd name="T18" fmla="*/ 2 w 498"/>
                  <a:gd name="T19" fmla="*/ 214 h 536"/>
                  <a:gd name="T20" fmla="*/ 262 w 498"/>
                  <a:gd name="T21" fmla="*/ 384 h 536"/>
                  <a:gd name="T22" fmla="*/ 338 w 498"/>
                  <a:gd name="T23" fmla="*/ 476 h 536"/>
                  <a:gd name="T24" fmla="*/ 334 w 498"/>
                  <a:gd name="T25" fmla="*/ 456 h 536"/>
                  <a:gd name="T26" fmla="*/ 380 w 498"/>
                  <a:gd name="T27" fmla="*/ 476 h 536"/>
                  <a:gd name="T28" fmla="*/ 334 w 498"/>
                  <a:gd name="T29" fmla="*/ 534 h 536"/>
                  <a:gd name="T30" fmla="*/ 332 w 498"/>
                  <a:gd name="T31" fmla="*/ 488 h 536"/>
                  <a:gd name="T32" fmla="*/ 366 w 498"/>
                  <a:gd name="T33" fmla="*/ 486 h 536"/>
                  <a:gd name="T34" fmla="*/ 364 w 498"/>
                  <a:gd name="T35" fmla="*/ 510 h 536"/>
                  <a:gd name="T36" fmla="*/ 348 w 498"/>
                  <a:gd name="T37" fmla="*/ 528 h 536"/>
                  <a:gd name="T38" fmla="*/ 14 w 498"/>
                  <a:gd name="T39" fmla="*/ 350 h 536"/>
                  <a:gd name="T40" fmla="*/ 54 w 498"/>
                  <a:gd name="T41" fmla="*/ 348 h 536"/>
                  <a:gd name="T42" fmla="*/ 100 w 498"/>
                  <a:gd name="T43" fmla="*/ 338 h 536"/>
                  <a:gd name="T44" fmla="*/ 152 w 498"/>
                  <a:gd name="T45" fmla="*/ 314 h 536"/>
                  <a:gd name="T46" fmla="*/ 226 w 498"/>
                  <a:gd name="T47" fmla="*/ 314 h 536"/>
                  <a:gd name="T48" fmla="*/ 250 w 498"/>
                  <a:gd name="T49" fmla="*/ 356 h 536"/>
                  <a:gd name="T50" fmla="*/ 272 w 498"/>
                  <a:gd name="T51" fmla="*/ 344 h 536"/>
                  <a:gd name="T52" fmla="*/ 268 w 498"/>
                  <a:gd name="T53" fmla="*/ 364 h 536"/>
                  <a:gd name="T54" fmla="*/ 288 w 498"/>
                  <a:gd name="T55" fmla="*/ 376 h 536"/>
                  <a:gd name="T56" fmla="*/ 300 w 498"/>
                  <a:gd name="T57" fmla="*/ 424 h 536"/>
                  <a:gd name="T58" fmla="*/ 346 w 498"/>
                  <a:gd name="T59" fmla="*/ 432 h 536"/>
                  <a:gd name="T60" fmla="*/ 362 w 498"/>
                  <a:gd name="T61" fmla="*/ 446 h 536"/>
                  <a:gd name="T62" fmla="*/ 390 w 498"/>
                  <a:gd name="T63" fmla="*/ 428 h 536"/>
                  <a:gd name="T64" fmla="*/ 440 w 498"/>
                  <a:gd name="T65" fmla="*/ 364 h 536"/>
                  <a:gd name="T66" fmla="*/ 472 w 498"/>
                  <a:gd name="T67" fmla="*/ 322 h 536"/>
                  <a:gd name="T68" fmla="*/ 490 w 498"/>
                  <a:gd name="T69" fmla="*/ 248 h 536"/>
                  <a:gd name="T70" fmla="*/ 478 w 498"/>
                  <a:gd name="T71" fmla="*/ 200 h 536"/>
                  <a:gd name="T72" fmla="*/ 462 w 498"/>
                  <a:gd name="T73" fmla="*/ 170 h 536"/>
                  <a:gd name="T74" fmla="*/ 450 w 498"/>
                  <a:gd name="T75" fmla="*/ 140 h 536"/>
                  <a:gd name="T76" fmla="*/ 422 w 498"/>
                  <a:gd name="T77" fmla="*/ 112 h 536"/>
                  <a:gd name="T78" fmla="*/ 410 w 498"/>
                  <a:gd name="T79" fmla="*/ 58 h 536"/>
                  <a:gd name="T80" fmla="*/ 392 w 498"/>
                  <a:gd name="T81" fmla="*/ 24 h 536"/>
                  <a:gd name="T82" fmla="*/ 376 w 498"/>
                  <a:gd name="T83" fmla="*/ 36 h 536"/>
                  <a:gd name="T84" fmla="*/ 362 w 498"/>
                  <a:gd name="T85" fmla="*/ 100 h 536"/>
                  <a:gd name="T86" fmla="*/ 312 w 498"/>
                  <a:gd name="T87" fmla="*/ 78 h 536"/>
                  <a:gd name="T88" fmla="*/ 304 w 498"/>
                  <a:gd name="T89" fmla="*/ 42 h 536"/>
                  <a:gd name="T90" fmla="*/ 306 w 498"/>
                  <a:gd name="T91" fmla="*/ 32 h 536"/>
                  <a:gd name="T92" fmla="*/ 284 w 498"/>
                  <a:gd name="T93" fmla="*/ 24 h 536"/>
                  <a:gd name="T94" fmla="*/ 256 w 498"/>
                  <a:gd name="T95" fmla="*/ 18 h 536"/>
                  <a:gd name="T96" fmla="*/ 236 w 498"/>
                  <a:gd name="T97" fmla="*/ 32 h 536"/>
                  <a:gd name="T98" fmla="*/ 224 w 498"/>
                  <a:gd name="T99" fmla="*/ 60 h 536"/>
                  <a:gd name="T100" fmla="*/ 208 w 498"/>
                  <a:gd name="T101" fmla="*/ 66 h 536"/>
                  <a:gd name="T102" fmla="*/ 190 w 498"/>
                  <a:gd name="T103" fmla="*/ 48 h 536"/>
                  <a:gd name="T104" fmla="*/ 174 w 498"/>
                  <a:gd name="T105" fmla="*/ 56 h 536"/>
                  <a:gd name="T106" fmla="*/ 160 w 498"/>
                  <a:gd name="T107" fmla="*/ 76 h 536"/>
                  <a:gd name="T108" fmla="*/ 148 w 498"/>
                  <a:gd name="T109" fmla="*/ 92 h 536"/>
                  <a:gd name="T110" fmla="*/ 126 w 498"/>
                  <a:gd name="T111" fmla="*/ 104 h 536"/>
                  <a:gd name="T112" fmla="*/ 72 w 498"/>
                  <a:gd name="T113" fmla="*/ 136 h 536"/>
                  <a:gd name="T114" fmla="*/ 22 w 498"/>
                  <a:gd name="T115" fmla="*/ 162 h 536"/>
                  <a:gd name="T116" fmla="*/ 12 w 498"/>
                  <a:gd name="T117" fmla="*/ 222 h 536"/>
                  <a:gd name="T118" fmla="*/ 14 w 498"/>
                  <a:gd name="T119" fmla="*/ 258 h 536"/>
                  <a:gd name="T120" fmla="*/ 4 w 498"/>
                  <a:gd name="T121" fmla="*/ 33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8" h="536">
                    <a:moveTo>
                      <a:pt x="494" y="256"/>
                    </a:moveTo>
                    <a:lnTo>
                      <a:pt x="494" y="252"/>
                    </a:lnTo>
                    <a:lnTo>
                      <a:pt x="494" y="254"/>
                    </a:lnTo>
                    <a:lnTo>
                      <a:pt x="494" y="256"/>
                    </a:lnTo>
                    <a:close/>
                    <a:moveTo>
                      <a:pt x="494" y="226"/>
                    </a:moveTo>
                    <a:lnTo>
                      <a:pt x="494" y="222"/>
                    </a:lnTo>
                    <a:lnTo>
                      <a:pt x="494" y="220"/>
                    </a:lnTo>
                    <a:lnTo>
                      <a:pt x="494" y="216"/>
                    </a:lnTo>
                    <a:lnTo>
                      <a:pt x="496" y="214"/>
                    </a:lnTo>
                    <a:lnTo>
                      <a:pt x="498" y="212"/>
                    </a:lnTo>
                    <a:lnTo>
                      <a:pt x="496" y="210"/>
                    </a:lnTo>
                    <a:lnTo>
                      <a:pt x="498" y="208"/>
                    </a:lnTo>
                    <a:lnTo>
                      <a:pt x="498" y="208"/>
                    </a:lnTo>
                    <a:lnTo>
                      <a:pt x="498" y="212"/>
                    </a:lnTo>
                    <a:lnTo>
                      <a:pt x="498" y="214"/>
                    </a:lnTo>
                    <a:lnTo>
                      <a:pt x="496" y="218"/>
                    </a:lnTo>
                    <a:lnTo>
                      <a:pt x="496" y="224"/>
                    </a:lnTo>
                    <a:lnTo>
                      <a:pt x="496" y="226"/>
                    </a:lnTo>
                    <a:lnTo>
                      <a:pt x="494" y="226"/>
                    </a:lnTo>
                    <a:close/>
                    <a:moveTo>
                      <a:pt x="474" y="188"/>
                    </a:moveTo>
                    <a:lnTo>
                      <a:pt x="476" y="192"/>
                    </a:lnTo>
                    <a:lnTo>
                      <a:pt x="476" y="194"/>
                    </a:lnTo>
                    <a:lnTo>
                      <a:pt x="478" y="192"/>
                    </a:lnTo>
                    <a:lnTo>
                      <a:pt x="476" y="190"/>
                    </a:lnTo>
                    <a:lnTo>
                      <a:pt x="476" y="188"/>
                    </a:lnTo>
                    <a:lnTo>
                      <a:pt x="476" y="188"/>
                    </a:lnTo>
                    <a:lnTo>
                      <a:pt x="474" y="188"/>
                    </a:lnTo>
                    <a:lnTo>
                      <a:pt x="474" y="188"/>
                    </a:lnTo>
                    <a:close/>
                    <a:moveTo>
                      <a:pt x="470" y="172"/>
                    </a:moveTo>
                    <a:lnTo>
                      <a:pt x="470" y="170"/>
                    </a:lnTo>
                    <a:lnTo>
                      <a:pt x="468" y="172"/>
                    </a:lnTo>
                    <a:lnTo>
                      <a:pt x="470" y="172"/>
                    </a:lnTo>
                    <a:close/>
                    <a:moveTo>
                      <a:pt x="424" y="118"/>
                    </a:moveTo>
                    <a:lnTo>
                      <a:pt x="424" y="114"/>
                    </a:lnTo>
                    <a:lnTo>
                      <a:pt x="422" y="112"/>
                    </a:lnTo>
                    <a:lnTo>
                      <a:pt x="424" y="112"/>
                    </a:lnTo>
                    <a:lnTo>
                      <a:pt x="426" y="112"/>
                    </a:lnTo>
                    <a:lnTo>
                      <a:pt x="426" y="116"/>
                    </a:lnTo>
                    <a:lnTo>
                      <a:pt x="424" y="118"/>
                    </a:lnTo>
                    <a:lnTo>
                      <a:pt x="424" y="118"/>
                    </a:lnTo>
                    <a:close/>
                    <a:moveTo>
                      <a:pt x="384" y="0"/>
                    </a:moveTo>
                    <a:lnTo>
                      <a:pt x="384" y="2"/>
                    </a:lnTo>
                    <a:lnTo>
                      <a:pt x="384" y="0"/>
                    </a:lnTo>
                    <a:lnTo>
                      <a:pt x="384" y="0"/>
                    </a:lnTo>
                    <a:close/>
                    <a:moveTo>
                      <a:pt x="382" y="6"/>
                    </a:moveTo>
                    <a:lnTo>
                      <a:pt x="382" y="10"/>
                    </a:lnTo>
                    <a:lnTo>
                      <a:pt x="382" y="8"/>
                    </a:lnTo>
                    <a:lnTo>
                      <a:pt x="384" y="8"/>
                    </a:lnTo>
                    <a:lnTo>
                      <a:pt x="384" y="8"/>
                    </a:lnTo>
                    <a:lnTo>
                      <a:pt x="382" y="6"/>
                    </a:lnTo>
                    <a:close/>
                    <a:moveTo>
                      <a:pt x="342" y="96"/>
                    </a:moveTo>
                    <a:lnTo>
                      <a:pt x="342" y="96"/>
                    </a:lnTo>
                    <a:lnTo>
                      <a:pt x="344" y="96"/>
                    </a:lnTo>
                    <a:lnTo>
                      <a:pt x="344" y="94"/>
                    </a:lnTo>
                    <a:lnTo>
                      <a:pt x="342" y="96"/>
                    </a:lnTo>
                    <a:close/>
                    <a:moveTo>
                      <a:pt x="340" y="90"/>
                    </a:moveTo>
                    <a:lnTo>
                      <a:pt x="340" y="92"/>
                    </a:lnTo>
                    <a:lnTo>
                      <a:pt x="342" y="90"/>
                    </a:lnTo>
                    <a:lnTo>
                      <a:pt x="342" y="88"/>
                    </a:lnTo>
                    <a:lnTo>
                      <a:pt x="346" y="88"/>
                    </a:lnTo>
                    <a:lnTo>
                      <a:pt x="346" y="88"/>
                    </a:lnTo>
                    <a:lnTo>
                      <a:pt x="342" y="86"/>
                    </a:lnTo>
                    <a:lnTo>
                      <a:pt x="340" y="88"/>
                    </a:lnTo>
                    <a:lnTo>
                      <a:pt x="340" y="88"/>
                    </a:lnTo>
                    <a:lnTo>
                      <a:pt x="340" y="90"/>
                    </a:lnTo>
                    <a:lnTo>
                      <a:pt x="340" y="90"/>
                    </a:lnTo>
                    <a:close/>
                    <a:moveTo>
                      <a:pt x="314" y="78"/>
                    </a:moveTo>
                    <a:lnTo>
                      <a:pt x="314" y="76"/>
                    </a:lnTo>
                    <a:lnTo>
                      <a:pt x="314" y="74"/>
                    </a:lnTo>
                    <a:lnTo>
                      <a:pt x="314" y="76"/>
                    </a:lnTo>
                    <a:lnTo>
                      <a:pt x="314" y="78"/>
                    </a:lnTo>
                    <a:close/>
                    <a:moveTo>
                      <a:pt x="306" y="52"/>
                    </a:moveTo>
                    <a:lnTo>
                      <a:pt x="306" y="50"/>
                    </a:lnTo>
                    <a:lnTo>
                      <a:pt x="304" y="50"/>
                    </a:lnTo>
                    <a:lnTo>
                      <a:pt x="304" y="50"/>
                    </a:lnTo>
                    <a:lnTo>
                      <a:pt x="306" y="48"/>
                    </a:lnTo>
                    <a:lnTo>
                      <a:pt x="308" y="50"/>
                    </a:lnTo>
                    <a:lnTo>
                      <a:pt x="306" y="52"/>
                    </a:lnTo>
                    <a:close/>
                    <a:moveTo>
                      <a:pt x="308" y="54"/>
                    </a:moveTo>
                    <a:lnTo>
                      <a:pt x="308" y="56"/>
                    </a:lnTo>
                    <a:lnTo>
                      <a:pt x="308" y="56"/>
                    </a:lnTo>
                    <a:lnTo>
                      <a:pt x="310" y="56"/>
                    </a:lnTo>
                    <a:lnTo>
                      <a:pt x="314" y="56"/>
                    </a:lnTo>
                    <a:lnTo>
                      <a:pt x="314" y="54"/>
                    </a:lnTo>
                    <a:lnTo>
                      <a:pt x="314" y="54"/>
                    </a:lnTo>
                    <a:lnTo>
                      <a:pt x="312" y="54"/>
                    </a:lnTo>
                    <a:lnTo>
                      <a:pt x="312" y="52"/>
                    </a:lnTo>
                    <a:lnTo>
                      <a:pt x="314" y="50"/>
                    </a:lnTo>
                    <a:lnTo>
                      <a:pt x="314" y="50"/>
                    </a:lnTo>
                    <a:lnTo>
                      <a:pt x="312" y="50"/>
                    </a:lnTo>
                    <a:lnTo>
                      <a:pt x="312" y="50"/>
                    </a:lnTo>
                    <a:lnTo>
                      <a:pt x="310" y="50"/>
                    </a:lnTo>
                    <a:lnTo>
                      <a:pt x="310" y="50"/>
                    </a:lnTo>
                    <a:lnTo>
                      <a:pt x="308" y="50"/>
                    </a:lnTo>
                    <a:lnTo>
                      <a:pt x="308" y="52"/>
                    </a:lnTo>
                    <a:lnTo>
                      <a:pt x="308" y="52"/>
                    </a:lnTo>
                    <a:lnTo>
                      <a:pt x="308" y="54"/>
                    </a:lnTo>
                    <a:close/>
                    <a:moveTo>
                      <a:pt x="310" y="16"/>
                    </a:moveTo>
                    <a:lnTo>
                      <a:pt x="312" y="18"/>
                    </a:lnTo>
                    <a:lnTo>
                      <a:pt x="314" y="16"/>
                    </a:lnTo>
                    <a:lnTo>
                      <a:pt x="314" y="14"/>
                    </a:lnTo>
                    <a:lnTo>
                      <a:pt x="314" y="12"/>
                    </a:lnTo>
                    <a:lnTo>
                      <a:pt x="312" y="16"/>
                    </a:lnTo>
                    <a:lnTo>
                      <a:pt x="310" y="16"/>
                    </a:lnTo>
                    <a:close/>
                    <a:moveTo>
                      <a:pt x="308" y="18"/>
                    </a:moveTo>
                    <a:lnTo>
                      <a:pt x="310" y="20"/>
                    </a:lnTo>
                    <a:lnTo>
                      <a:pt x="310" y="18"/>
                    </a:lnTo>
                    <a:lnTo>
                      <a:pt x="308" y="18"/>
                    </a:lnTo>
                    <a:close/>
                    <a:moveTo>
                      <a:pt x="306" y="20"/>
                    </a:moveTo>
                    <a:lnTo>
                      <a:pt x="308" y="20"/>
                    </a:lnTo>
                    <a:lnTo>
                      <a:pt x="308" y="20"/>
                    </a:lnTo>
                    <a:lnTo>
                      <a:pt x="306" y="20"/>
                    </a:lnTo>
                    <a:close/>
                    <a:moveTo>
                      <a:pt x="302" y="22"/>
                    </a:moveTo>
                    <a:lnTo>
                      <a:pt x="304" y="22"/>
                    </a:lnTo>
                    <a:lnTo>
                      <a:pt x="304" y="22"/>
                    </a:lnTo>
                    <a:lnTo>
                      <a:pt x="302" y="22"/>
                    </a:lnTo>
                    <a:close/>
                    <a:moveTo>
                      <a:pt x="298" y="26"/>
                    </a:moveTo>
                    <a:lnTo>
                      <a:pt x="298" y="24"/>
                    </a:lnTo>
                    <a:lnTo>
                      <a:pt x="300" y="22"/>
                    </a:lnTo>
                    <a:lnTo>
                      <a:pt x="302" y="22"/>
                    </a:lnTo>
                    <a:lnTo>
                      <a:pt x="302" y="24"/>
                    </a:lnTo>
                    <a:lnTo>
                      <a:pt x="300" y="24"/>
                    </a:lnTo>
                    <a:lnTo>
                      <a:pt x="298" y="26"/>
                    </a:lnTo>
                    <a:close/>
                    <a:moveTo>
                      <a:pt x="294" y="26"/>
                    </a:moveTo>
                    <a:lnTo>
                      <a:pt x="296" y="28"/>
                    </a:lnTo>
                    <a:lnTo>
                      <a:pt x="298" y="26"/>
                    </a:lnTo>
                    <a:lnTo>
                      <a:pt x="298" y="26"/>
                    </a:lnTo>
                    <a:lnTo>
                      <a:pt x="294" y="26"/>
                    </a:lnTo>
                    <a:close/>
                    <a:moveTo>
                      <a:pt x="264" y="16"/>
                    </a:moveTo>
                    <a:lnTo>
                      <a:pt x="262" y="14"/>
                    </a:lnTo>
                    <a:lnTo>
                      <a:pt x="262" y="12"/>
                    </a:lnTo>
                    <a:lnTo>
                      <a:pt x="264" y="12"/>
                    </a:lnTo>
                    <a:lnTo>
                      <a:pt x="264" y="14"/>
                    </a:lnTo>
                    <a:lnTo>
                      <a:pt x="264" y="16"/>
                    </a:lnTo>
                    <a:close/>
                    <a:moveTo>
                      <a:pt x="236" y="16"/>
                    </a:moveTo>
                    <a:lnTo>
                      <a:pt x="236" y="18"/>
                    </a:lnTo>
                    <a:lnTo>
                      <a:pt x="238" y="20"/>
                    </a:lnTo>
                    <a:lnTo>
                      <a:pt x="240" y="22"/>
                    </a:lnTo>
                    <a:lnTo>
                      <a:pt x="244" y="24"/>
                    </a:lnTo>
                    <a:lnTo>
                      <a:pt x="248" y="20"/>
                    </a:lnTo>
                    <a:lnTo>
                      <a:pt x="250" y="20"/>
                    </a:lnTo>
                    <a:lnTo>
                      <a:pt x="250" y="18"/>
                    </a:lnTo>
                    <a:lnTo>
                      <a:pt x="250" y="18"/>
                    </a:lnTo>
                    <a:lnTo>
                      <a:pt x="250" y="16"/>
                    </a:lnTo>
                    <a:lnTo>
                      <a:pt x="248" y="16"/>
                    </a:lnTo>
                    <a:lnTo>
                      <a:pt x="248" y="16"/>
                    </a:lnTo>
                    <a:lnTo>
                      <a:pt x="246" y="16"/>
                    </a:lnTo>
                    <a:lnTo>
                      <a:pt x="242" y="16"/>
                    </a:lnTo>
                    <a:lnTo>
                      <a:pt x="242" y="18"/>
                    </a:lnTo>
                    <a:lnTo>
                      <a:pt x="240" y="18"/>
                    </a:lnTo>
                    <a:lnTo>
                      <a:pt x="240" y="16"/>
                    </a:lnTo>
                    <a:lnTo>
                      <a:pt x="238" y="16"/>
                    </a:lnTo>
                    <a:lnTo>
                      <a:pt x="236" y="14"/>
                    </a:lnTo>
                    <a:lnTo>
                      <a:pt x="236" y="14"/>
                    </a:lnTo>
                    <a:lnTo>
                      <a:pt x="236" y="16"/>
                    </a:lnTo>
                    <a:close/>
                    <a:moveTo>
                      <a:pt x="236" y="16"/>
                    </a:moveTo>
                    <a:lnTo>
                      <a:pt x="236" y="20"/>
                    </a:lnTo>
                    <a:lnTo>
                      <a:pt x="238" y="22"/>
                    </a:lnTo>
                    <a:lnTo>
                      <a:pt x="238" y="22"/>
                    </a:lnTo>
                    <a:lnTo>
                      <a:pt x="236" y="22"/>
                    </a:lnTo>
                    <a:lnTo>
                      <a:pt x="236" y="22"/>
                    </a:lnTo>
                    <a:lnTo>
                      <a:pt x="232" y="20"/>
                    </a:lnTo>
                    <a:lnTo>
                      <a:pt x="232" y="20"/>
                    </a:lnTo>
                    <a:lnTo>
                      <a:pt x="234" y="20"/>
                    </a:lnTo>
                    <a:lnTo>
                      <a:pt x="234" y="20"/>
                    </a:lnTo>
                    <a:lnTo>
                      <a:pt x="234" y="18"/>
                    </a:lnTo>
                    <a:lnTo>
                      <a:pt x="234" y="18"/>
                    </a:lnTo>
                    <a:lnTo>
                      <a:pt x="234" y="18"/>
                    </a:lnTo>
                    <a:lnTo>
                      <a:pt x="234" y="16"/>
                    </a:lnTo>
                    <a:lnTo>
                      <a:pt x="236" y="16"/>
                    </a:lnTo>
                    <a:close/>
                    <a:moveTo>
                      <a:pt x="156" y="70"/>
                    </a:moveTo>
                    <a:lnTo>
                      <a:pt x="158" y="70"/>
                    </a:lnTo>
                    <a:lnTo>
                      <a:pt x="160" y="70"/>
                    </a:lnTo>
                    <a:lnTo>
                      <a:pt x="158" y="68"/>
                    </a:lnTo>
                    <a:lnTo>
                      <a:pt x="156" y="70"/>
                    </a:lnTo>
                    <a:lnTo>
                      <a:pt x="156" y="70"/>
                    </a:lnTo>
                    <a:close/>
                    <a:moveTo>
                      <a:pt x="158" y="78"/>
                    </a:moveTo>
                    <a:lnTo>
                      <a:pt x="158" y="74"/>
                    </a:lnTo>
                    <a:lnTo>
                      <a:pt x="156" y="72"/>
                    </a:lnTo>
                    <a:lnTo>
                      <a:pt x="156" y="76"/>
                    </a:lnTo>
                    <a:lnTo>
                      <a:pt x="158" y="78"/>
                    </a:lnTo>
                    <a:close/>
                    <a:moveTo>
                      <a:pt x="168" y="60"/>
                    </a:moveTo>
                    <a:lnTo>
                      <a:pt x="166" y="60"/>
                    </a:lnTo>
                    <a:lnTo>
                      <a:pt x="168" y="58"/>
                    </a:lnTo>
                    <a:lnTo>
                      <a:pt x="168" y="58"/>
                    </a:lnTo>
                    <a:lnTo>
                      <a:pt x="168" y="60"/>
                    </a:lnTo>
                    <a:close/>
                    <a:moveTo>
                      <a:pt x="38" y="144"/>
                    </a:moveTo>
                    <a:lnTo>
                      <a:pt x="36" y="142"/>
                    </a:lnTo>
                    <a:lnTo>
                      <a:pt x="38" y="140"/>
                    </a:lnTo>
                    <a:lnTo>
                      <a:pt x="38" y="142"/>
                    </a:lnTo>
                    <a:lnTo>
                      <a:pt x="38" y="144"/>
                    </a:lnTo>
                    <a:close/>
                    <a:moveTo>
                      <a:pt x="0" y="208"/>
                    </a:moveTo>
                    <a:lnTo>
                      <a:pt x="2" y="202"/>
                    </a:lnTo>
                    <a:lnTo>
                      <a:pt x="2" y="206"/>
                    </a:lnTo>
                    <a:lnTo>
                      <a:pt x="0" y="208"/>
                    </a:lnTo>
                    <a:lnTo>
                      <a:pt x="0" y="208"/>
                    </a:lnTo>
                    <a:close/>
                    <a:moveTo>
                      <a:pt x="0" y="216"/>
                    </a:moveTo>
                    <a:lnTo>
                      <a:pt x="0" y="212"/>
                    </a:lnTo>
                    <a:lnTo>
                      <a:pt x="0" y="210"/>
                    </a:lnTo>
                    <a:lnTo>
                      <a:pt x="2" y="214"/>
                    </a:lnTo>
                    <a:lnTo>
                      <a:pt x="0" y="216"/>
                    </a:lnTo>
                    <a:close/>
                    <a:moveTo>
                      <a:pt x="272" y="376"/>
                    </a:moveTo>
                    <a:lnTo>
                      <a:pt x="272" y="378"/>
                    </a:lnTo>
                    <a:lnTo>
                      <a:pt x="272" y="380"/>
                    </a:lnTo>
                    <a:lnTo>
                      <a:pt x="274" y="380"/>
                    </a:lnTo>
                    <a:lnTo>
                      <a:pt x="274" y="380"/>
                    </a:lnTo>
                    <a:lnTo>
                      <a:pt x="276" y="380"/>
                    </a:lnTo>
                    <a:lnTo>
                      <a:pt x="278" y="380"/>
                    </a:lnTo>
                    <a:lnTo>
                      <a:pt x="280" y="382"/>
                    </a:lnTo>
                    <a:lnTo>
                      <a:pt x="278" y="382"/>
                    </a:lnTo>
                    <a:lnTo>
                      <a:pt x="272" y="382"/>
                    </a:lnTo>
                    <a:lnTo>
                      <a:pt x="272" y="384"/>
                    </a:lnTo>
                    <a:lnTo>
                      <a:pt x="272" y="384"/>
                    </a:lnTo>
                    <a:lnTo>
                      <a:pt x="270" y="384"/>
                    </a:lnTo>
                    <a:lnTo>
                      <a:pt x="270" y="384"/>
                    </a:lnTo>
                    <a:lnTo>
                      <a:pt x="268" y="382"/>
                    </a:lnTo>
                    <a:lnTo>
                      <a:pt x="266" y="384"/>
                    </a:lnTo>
                    <a:lnTo>
                      <a:pt x="266" y="384"/>
                    </a:lnTo>
                    <a:lnTo>
                      <a:pt x="264" y="384"/>
                    </a:lnTo>
                    <a:lnTo>
                      <a:pt x="262" y="384"/>
                    </a:lnTo>
                    <a:lnTo>
                      <a:pt x="260" y="382"/>
                    </a:lnTo>
                    <a:lnTo>
                      <a:pt x="260" y="380"/>
                    </a:lnTo>
                    <a:lnTo>
                      <a:pt x="262" y="378"/>
                    </a:lnTo>
                    <a:lnTo>
                      <a:pt x="270" y="376"/>
                    </a:lnTo>
                    <a:lnTo>
                      <a:pt x="272" y="376"/>
                    </a:lnTo>
                    <a:lnTo>
                      <a:pt x="272" y="376"/>
                    </a:lnTo>
                    <a:close/>
                    <a:moveTo>
                      <a:pt x="354" y="434"/>
                    </a:moveTo>
                    <a:lnTo>
                      <a:pt x="354" y="434"/>
                    </a:lnTo>
                    <a:lnTo>
                      <a:pt x="356" y="436"/>
                    </a:lnTo>
                    <a:lnTo>
                      <a:pt x="354" y="436"/>
                    </a:lnTo>
                    <a:lnTo>
                      <a:pt x="354" y="434"/>
                    </a:lnTo>
                    <a:close/>
                    <a:moveTo>
                      <a:pt x="366" y="444"/>
                    </a:moveTo>
                    <a:lnTo>
                      <a:pt x="368" y="444"/>
                    </a:lnTo>
                    <a:lnTo>
                      <a:pt x="368" y="444"/>
                    </a:lnTo>
                    <a:lnTo>
                      <a:pt x="366" y="444"/>
                    </a:lnTo>
                    <a:close/>
                    <a:moveTo>
                      <a:pt x="336" y="476"/>
                    </a:moveTo>
                    <a:lnTo>
                      <a:pt x="336" y="478"/>
                    </a:lnTo>
                    <a:lnTo>
                      <a:pt x="338" y="478"/>
                    </a:lnTo>
                    <a:lnTo>
                      <a:pt x="340" y="478"/>
                    </a:lnTo>
                    <a:lnTo>
                      <a:pt x="338" y="476"/>
                    </a:lnTo>
                    <a:lnTo>
                      <a:pt x="336" y="476"/>
                    </a:lnTo>
                    <a:close/>
                    <a:moveTo>
                      <a:pt x="338" y="472"/>
                    </a:moveTo>
                    <a:lnTo>
                      <a:pt x="338" y="474"/>
                    </a:lnTo>
                    <a:lnTo>
                      <a:pt x="338" y="474"/>
                    </a:lnTo>
                    <a:lnTo>
                      <a:pt x="338" y="472"/>
                    </a:lnTo>
                    <a:lnTo>
                      <a:pt x="338" y="472"/>
                    </a:lnTo>
                    <a:close/>
                    <a:moveTo>
                      <a:pt x="336" y="474"/>
                    </a:moveTo>
                    <a:lnTo>
                      <a:pt x="334" y="474"/>
                    </a:lnTo>
                    <a:lnTo>
                      <a:pt x="334" y="472"/>
                    </a:lnTo>
                    <a:lnTo>
                      <a:pt x="336" y="470"/>
                    </a:lnTo>
                    <a:lnTo>
                      <a:pt x="336" y="472"/>
                    </a:lnTo>
                    <a:lnTo>
                      <a:pt x="336" y="474"/>
                    </a:lnTo>
                    <a:close/>
                    <a:moveTo>
                      <a:pt x="328" y="466"/>
                    </a:moveTo>
                    <a:lnTo>
                      <a:pt x="328" y="464"/>
                    </a:lnTo>
                    <a:lnTo>
                      <a:pt x="328" y="462"/>
                    </a:lnTo>
                    <a:lnTo>
                      <a:pt x="328" y="460"/>
                    </a:lnTo>
                    <a:lnTo>
                      <a:pt x="328" y="458"/>
                    </a:lnTo>
                    <a:lnTo>
                      <a:pt x="330" y="456"/>
                    </a:lnTo>
                    <a:lnTo>
                      <a:pt x="332" y="454"/>
                    </a:lnTo>
                    <a:lnTo>
                      <a:pt x="334" y="456"/>
                    </a:lnTo>
                    <a:lnTo>
                      <a:pt x="332" y="460"/>
                    </a:lnTo>
                    <a:lnTo>
                      <a:pt x="334" y="460"/>
                    </a:lnTo>
                    <a:lnTo>
                      <a:pt x="332" y="464"/>
                    </a:lnTo>
                    <a:lnTo>
                      <a:pt x="332" y="464"/>
                    </a:lnTo>
                    <a:lnTo>
                      <a:pt x="330" y="466"/>
                    </a:lnTo>
                    <a:lnTo>
                      <a:pt x="328" y="466"/>
                    </a:lnTo>
                    <a:close/>
                    <a:moveTo>
                      <a:pt x="376" y="472"/>
                    </a:moveTo>
                    <a:lnTo>
                      <a:pt x="380" y="470"/>
                    </a:lnTo>
                    <a:lnTo>
                      <a:pt x="380" y="468"/>
                    </a:lnTo>
                    <a:lnTo>
                      <a:pt x="376" y="464"/>
                    </a:lnTo>
                    <a:lnTo>
                      <a:pt x="376" y="464"/>
                    </a:lnTo>
                    <a:lnTo>
                      <a:pt x="376" y="466"/>
                    </a:lnTo>
                    <a:lnTo>
                      <a:pt x="376" y="468"/>
                    </a:lnTo>
                    <a:lnTo>
                      <a:pt x="376" y="470"/>
                    </a:lnTo>
                    <a:lnTo>
                      <a:pt x="376" y="472"/>
                    </a:lnTo>
                    <a:close/>
                    <a:moveTo>
                      <a:pt x="374" y="474"/>
                    </a:moveTo>
                    <a:lnTo>
                      <a:pt x="376" y="476"/>
                    </a:lnTo>
                    <a:lnTo>
                      <a:pt x="378" y="476"/>
                    </a:lnTo>
                    <a:lnTo>
                      <a:pt x="380" y="476"/>
                    </a:lnTo>
                    <a:lnTo>
                      <a:pt x="380" y="476"/>
                    </a:lnTo>
                    <a:lnTo>
                      <a:pt x="378" y="474"/>
                    </a:lnTo>
                    <a:lnTo>
                      <a:pt x="376" y="474"/>
                    </a:lnTo>
                    <a:lnTo>
                      <a:pt x="374" y="474"/>
                    </a:lnTo>
                    <a:close/>
                    <a:moveTo>
                      <a:pt x="376" y="480"/>
                    </a:moveTo>
                    <a:lnTo>
                      <a:pt x="376" y="478"/>
                    </a:lnTo>
                    <a:lnTo>
                      <a:pt x="376" y="478"/>
                    </a:lnTo>
                    <a:lnTo>
                      <a:pt x="376" y="480"/>
                    </a:lnTo>
                    <a:close/>
                    <a:moveTo>
                      <a:pt x="362" y="520"/>
                    </a:moveTo>
                    <a:lnTo>
                      <a:pt x="362" y="518"/>
                    </a:lnTo>
                    <a:lnTo>
                      <a:pt x="364" y="520"/>
                    </a:lnTo>
                    <a:lnTo>
                      <a:pt x="362" y="520"/>
                    </a:lnTo>
                    <a:close/>
                    <a:moveTo>
                      <a:pt x="348" y="534"/>
                    </a:moveTo>
                    <a:lnTo>
                      <a:pt x="348" y="534"/>
                    </a:lnTo>
                    <a:lnTo>
                      <a:pt x="348" y="530"/>
                    </a:lnTo>
                    <a:lnTo>
                      <a:pt x="348" y="528"/>
                    </a:lnTo>
                    <a:lnTo>
                      <a:pt x="350" y="528"/>
                    </a:lnTo>
                    <a:lnTo>
                      <a:pt x="350" y="530"/>
                    </a:lnTo>
                    <a:lnTo>
                      <a:pt x="350" y="530"/>
                    </a:lnTo>
                    <a:lnTo>
                      <a:pt x="348" y="534"/>
                    </a:lnTo>
                    <a:close/>
                    <a:moveTo>
                      <a:pt x="334" y="534"/>
                    </a:moveTo>
                    <a:lnTo>
                      <a:pt x="334" y="530"/>
                    </a:lnTo>
                    <a:lnTo>
                      <a:pt x="334" y="530"/>
                    </a:lnTo>
                    <a:lnTo>
                      <a:pt x="332" y="528"/>
                    </a:lnTo>
                    <a:lnTo>
                      <a:pt x="332" y="524"/>
                    </a:lnTo>
                    <a:lnTo>
                      <a:pt x="332" y="524"/>
                    </a:lnTo>
                    <a:lnTo>
                      <a:pt x="330" y="522"/>
                    </a:lnTo>
                    <a:lnTo>
                      <a:pt x="330" y="516"/>
                    </a:lnTo>
                    <a:lnTo>
                      <a:pt x="332" y="514"/>
                    </a:lnTo>
                    <a:lnTo>
                      <a:pt x="330" y="514"/>
                    </a:lnTo>
                    <a:lnTo>
                      <a:pt x="330" y="508"/>
                    </a:lnTo>
                    <a:lnTo>
                      <a:pt x="330" y="506"/>
                    </a:lnTo>
                    <a:lnTo>
                      <a:pt x="332" y="508"/>
                    </a:lnTo>
                    <a:lnTo>
                      <a:pt x="336" y="508"/>
                    </a:lnTo>
                    <a:lnTo>
                      <a:pt x="332" y="508"/>
                    </a:lnTo>
                    <a:lnTo>
                      <a:pt x="332" y="506"/>
                    </a:lnTo>
                    <a:lnTo>
                      <a:pt x="332" y="504"/>
                    </a:lnTo>
                    <a:lnTo>
                      <a:pt x="332" y="502"/>
                    </a:lnTo>
                    <a:lnTo>
                      <a:pt x="332" y="496"/>
                    </a:lnTo>
                    <a:lnTo>
                      <a:pt x="332" y="492"/>
                    </a:lnTo>
                    <a:lnTo>
                      <a:pt x="332" y="488"/>
                    </a:lnTo>
                    <a:lnTo>
                      <a:pt x="332" y="484"/>
                    </a:lnTo>
                    <a:lnTo>
                      <a:pt x="332" y="480"/>
                    </a:lnTo>
                    <a:lnTo>
                      <a:pt x="332" y="480"/>
                    </a:lnTo>
                    <a:lnTo>
                      <a:pt x="332" y="478"/>
                    </a:lnTo>
                    <a:lnTo>
                      <a:pt x="334" y="476"/>
                    </a:lnTo>
                    <a:lnTo>
                      <a:pt x="336" y="478"/>
                    </a:lnTo>
                    <a:lnTo>
                      <a:pt x="338" y="480"/>
                    </a:lnTo>
                    <a:lnTo>
                      <a:pt x="340" y="480"/>
                    </a:lnTo>
                    <a:lnTo>
                      <a:pt x="340" y="480"/>
                    </a:lnTo>
                    <a:lnTo>
                      <a:pt x="342" y="478"/>
                    </a:lnTo>
                    <a:lnTo>
                      <a:pt x="342" y="482"/>
                    </a:lnTo>
                    <a:lnTo>
                      <a:pt x="346" y="484"/>
                    </a:lnTo>
                    <a:lnTo>
                      <a:pt x="348" y="488"/>
                    </a:lnTo>
                    <a:lnTo>
                      <a:pt x="350" y="488"/>
                    </a:lnTo>
                    <a:lnTo>
                      <a:pt x="352" y="488"/>
                    </a:lnTo>
                    <a:lnTo>
                      <a:pt x="356" y="488"/>
                    </a:lnTo>
                    <a:lnTo>
                      <a:pt x="356" y="490"/>
                    </a:lnTo>
                    <a:lnTo>
                      <a:pt x="356" y="488"/>
                    </a:lnTo>
                    <a:lnTo>
                      <a:pt x="358" y="486"/>
                    </a:lnTo>
                    <a:lnTo>
                      <a:pt x="366" y="486"/>
                    </a:lnTo>
                    <a:lnTo>
                      <a:pt x="366" y="486"/>
                    </a:lnTo>
                    <a:lnTo>
                      <a:pt x="368" y="484"/>
                    </a:lnTo>
                    <a:lnTo>
                      <a:pt x="370" y="484"/>
                    </a:lnTo>
                    <a:lnTo>
                      <a:pt x="370" y="486"/>
                    </a:lnTo>
                    <a:lnTo>
                      <a:pt x="372" y="482"/>
                    </a:lnTo>
                    <a:lnTo>
                      <a:pt x="374" y="482"/>
                    </a:lnTo>
                    <a:lnTo>
                      <a:pt x="376" y="484"/>
                    </a:lnTo>
                    <a:lnTo>
                      <a:pt x="376" y="488"/>
                    </a:lnTo>
                    <a:lnTo>
                      <a:pt x="374" y="494"/>
                    </a:lnTo>
                    <a:lnTo>
                      <a:pt x="372" y="496"/>
                    </a:lnTo>
                    <a:lnTo>
                      <a:pt x="372" y="500"/>
                    </a:lnTo>
                    <a:lnTo>
                      <a:pt x="370" y="502"/>
                    </a:lnTo>
                    <a:lnTo>
                      <a:pt x="370" y="506"/>
                    </a:lnTo>
                    <a:lnTo>
                      <a:pt x="370" y="508"/>
                    </a:lnTo>
                    <a:lnTo>
                      <a:pt x="370" y="510"/>
                    </a:lnTo>
                    <a:lnTo>
                      <a:pt x="370" y="512"/>
                    </a:lnTo>
                    <a:lnTo>
                      <a:pt x="368" y="510"/>
                    </a:lnTo>
                    <a:lnTo>
                      <a:pt x="368" y="506"/>
                    </a:lnTo>
                    <a:lnTo>
                      <a:pt x="366" y="508"/>
                    </a:lnTo>
                    <a:lnTo>
                      <a:pt x="364" y="510"/>
                    </a:lnTo>
                    <a:lnTo>
                      <a:pt x="364" y="516"/>
                    </a:lnTo>
                    <a:lnTo>
                      <a:pt x="364" y="516"/>
                    </a:lnTo>
                    <a:lnTo>
                      <a:pt x="362" y="516"/>
                    </a:lnTo>
                    <a:lnTo>
                      <a:pt x="362" y="520"/>
                    </a:lnTo>
                    <a:lnTo>
                      <a:pt x="360" y="522"/>
                    </a:lnTo>
                    <a:lnTo>
                      <a:pt x="362" y="522"/>
                    </a:lnTo>
                    <a:lnTo>
                      <a:pt x="362" y="524"/>
                    </a:lnTo>
                    <a:lnTo>
                      <a:pt x="358" y="528"/>
                    </a:lnTo>
                    <a:lnTo>
                      <a:pt x="358" y="528"/>
                    </a:lnTo>
                    <a:lnTo>
                      <a:pt x="356" y="530"/>
                    </a:lnTo>
                    <a:lnTo>
                      <a:pt x="356" y="526"/>
                    </a:lnTo>
                    <a:lnTo>
                      <a:pt x="358" y="526"/>
                    </a:lnTo>
                    <a:lnTo>
                      <a:pt x="358" y="524"/>
                    </a:lnTo>
                    <a:lnTo>
                      <a:pt x="356" y="522"/>
                    </a:lnTo>
                    <a:lnTo>
                      <a:pt x="356" y="524"/>
                    </a:lnTo>
                    <a:lnTo>
                      <a:pt x="354" y="526"/>
                    </a:lnTo>
                    <a:lnTo>
                      <a:pt x="352" y="526"/>
                    </a:lnTo>
                    <a:lnTo>
                      <a:pt x="352" y="522"/>
                    </a:lnTo>
                    <a:lnTo>
                      <a:pt x="352" y="526"/>
                    </a:lnTo>
                    <a:lnTo>
                      <a:pt x="348" y="528"/>
                    </a:lnTo>
                    <a:lnTo>
                      <a:pt x="348" y="528"/>
                    </a:lnTo>
                    <a:lnTo>
                      <a:pt x="346" y="526"/>
                    </a:lnTo>
                    <a:lnTo>
                      <a:pt x="346" y="530"/>
                    </a:lnTo>
                    <a:lnTo>
                      <a:pt x="346" y="532"/>
                    </a:lnTo>
                    <a:lnTo>
                      <a:pt x="342" y="536"/>
                    </a:lnTo>
                    <a:lnTo>
                      <a:pt x="342" y="536"/>
                    </a:lnTo>
                    <a:lnTo>
                      <a:pt x="340" y="534"/>
                    </a:lnTo>
                    <a:lnTo>
                      <a:pt x="340" y="532"/>
                    </a:lnTo>
                    <a:lnTo>
                      <a:pt x="338" y="534"/>
                    </a:lnTo>
                    <a:lnTo>
                      <a:pt x="336" y="534"/>
                    </a:lnTo>
                    <a:lnTo>
                      <a:pt x="334" y="534"/>
                    </a:lnTo>
                    <a:lnTo>
                      <a:pt x="334" y="534"/>
                    </a:lnTo>
                    <a:lnTo>
                      <a:pt x="334" y="534"/>
                    </a:lnTo>
                    <a:lnTo>
                      <a:pt x="334" y="534"/>
                    </a:lnTo>
                    <a:close/>
                    <a:moveTo>
                      <a:pt x="4" y="340"/>
                    </a:moveTo>
                    <a:lnTo>
                      <a:pt x="6" y="342"/>
                    </a:lnTo>
                    <a:lnTo>
                      <a:pt x="8" y="342"/>
                    </a:lnTo>
                    <a:lnTo>
                      <a:pt x="14" y="348"/>
                    </a:lnTo>
                    <a:lnTo>
                      <a:pt x="14" y="348"/>
                    </a:lnTo>
                    <a:lnTo>
                      <a:pt x="14" y="350"/>
                    </a:lnTo>
                    <a:lnTo>
                      <a:pt x="16" y="350"/>
                    </a:lnTo>
                    <a:lnTo>
                      <a:pt x="18" y="352"/>
                    </a:lnTo>
                    <a:lnTo>
                      <a:pt x="22" y="352"/>
                    </a:lnTo>
                    <a:lnTo>
                      <a:pt x="22" y="352"/>
                    </a:lnTo>
                    <a:lnTo>
                      <a:pt x="24" y="354"/>
                    </a:lnTo>
                    <a:lnTo>
                      <a:pt x="26" y="354"/>
                    </a:lnTo>
                    <a:lnTo>
                      <a:pt x="30" y="354"/>
                    </a:lnTo>
                    <a:lnTo>
                      <a:pt x="30" y="356"/>
                    </a:lnTo>
                    <a:lnTo>
                      <a:pt x="32" y="354"/>
                    </a:lnTo>
                    <a:lnTo>
                      <a:pt x="32" y="354"/>
                    </a:lnTo>
                    <a:lnTo>
                      <a:pt x="36" y="354"/>
                    </a:lnTo>
                    <a:lnTo>
                      <a:pt x="40" y="354"/>
                    </a:lnTo>
                    <a:lnTo>
                      <a:pt x="40" y="352"/>
                    </a:lnTo>
                    <a:lnTo>
                      <a:pt x="42" y="352"/>
                    </a:lnTo>
                    <a:lnTo>
                      <a:pt x="44" y="348"/>
                    </a:lnTo>
                    <a:lnTo>
                      <a:pt x="48" y="348"/>
                    </a:lnTo>
                    <a:lnTo>
                      <a:pt x="48" y="348"/>
                    </a:lnTo>
                    <a:lnTo>
                      <a:pt x="50" y="346"/>
                    </a:lnTo>
                    <a:lnTo>
                      <a:pt x="52" y="346"/>
                    </a:lnTo>
                    <a:lnTo>
                      <a:pt x="54" y="348"/>
                    </a:lnTo>
                    <a:lnTo>
                      <a:pt x="56" y="344"/>
                    </a:lnTo>
                    <a:lnTo>
                      <a:pt x="56" y="346"/>
                    </a:lnTo>
                    <a:lnTo>
                      <a:pt x="58" y="344"/>
                    </a:lnTo>
                    <a:lnTo>
                      <a:pt x="58" y="342"/>
                    </a:lnTo>
                    <a:lnTo>
                      <a:pt x="64" y="338"/>
                    </a:lnTo>
                    <a:lnTo>
                      <a:pt x="68" y="338"/>
                    </a:lnTo>
                    <a:lnTo>
                      <a:pt x="70" y="338"/>
                    </a:lnTo>
                    <a:lnTo>
                      <a:pt x="72" y="338"/>
                    </a:lnTo>
                    <a:lnTo>
                      <a:pt x="78" y="336"/>
                    </a:lnTo>
                    <a:lnTo>
                      <a:pt x="78" y="338"/>
                    </a:lnTo>
                    <a:lnTo>
                      <a:pt x="84" y="336"/>
                    </a:lnTo>
                    <a:lnTo>
                      <a:pt x="84" y="338"/>
                    </a:lnTo>
                    <a:lnTo>
                      <a:pt x="86" y="338"/>
                    </a:lnTo>
                    <a:lnTo>
                      <a:pt x="88" y="336"/>
                    </a:lnTo>
                    <a:lnTo>
                      <a:pt x="90" y="340"/>
                    </a:lnTo>
                    <a:lnTo>
                      <a:pt x="92" y="340"/>
                    </a:lnTo>
                    <a:lnTo>
                      <a:pt x="92" y="338"/>
                    </a:lnTo>
                    <a:lnTo>
                      <a:pt x="94" y="340"/>
                    </a:lnTo>
                    <a:lnTo>
                      <a:pt x="96" y="338"/>
                    </a:lnTo>
                    <a:lnTo>
                      <a:pt x="100" y="338"/>
                    </a:lnTo>
                    <a:lnTo>
                      <a:pt x="100" y="340"/>
                    </a:lnTo>
                    <a:lnTo>
                      <a:pt x="102" y="340"/>
                    </a:lnTo>
                    <a:lnTo>
                      <a:pt x="104" y="338"/>
                    </a:lnTo>
                    <a:lnTo>
                      <a:pt x="106" y="338"/>
                    </a:lnTo>
                    <a:lnTo>
                      <a:pt x="110" y="336"/>
                    </a:lnTo>
                    <a:lnTo>
                      <a:pt x="112" y="334"/>
                    </a:lnTo>
                    <a:lnTo>
                      <a:pt x="112" y="334"/>
                    </a:lnTo>
                    <a:lnTo>
                      <a:pt x="114" y="330"/>
                    </a:lnTo>
                    <a:lnTo>
                      <a:pt x="116" y="326"/>
                    </a:lnTo>
                    <a:lnTo>
                      <a:pt x="120" y="324"/>
                    </a:lnTo>
                    <a:lnTo>
                      <a:pt x="124" y="322"/>
                    </a:lnTo>
                    <a:lnTo>
                      <a:pt x="124" y="324"/>
                    </a:lnTo>
                    <a:lnTo>
                      <a:pt x="130" y="322"/>
                    </a:lnTo>
                    <a:lnTo>
                      <a:pt x="136" y="318"/>
                    </a:lnTo>
                    <a:lnTo>
                      <a:pt x="140" y="314"/>
                    </a:lnTo>
                    <a:lnTo>
                      <a:pt x="142" y="314"/>
                    </a:lnTo>
                    <a:lnTo>
                      <a:pt x="144" y="314"/>
                    </a:lnTo>
                    <a:lnTo>
                      <a:pt x="146" y="314"/>
                    </a:lnTo>
                    <a:lnTo>
                      <a:pt x="150" y="314"/>
                    </a:lnTo>
                    <a:lnTo>
                      <a:pt x="152" y="314"/>
                    </a:lnTo>
                    <a:lnTo>
                      <a:pt x="154" y="314"/>
                    </a:lnTo>
                    <a:lnTo>
                      <a:pt x="160" y="314"/>
                    </a:lnTo>
                    <a:lnTo>
                      <a:pt x="166" y="312"/>
                    </a:lnTo>
                    <a:lnTo>
                      <a:pt x="170" y="312"/>
                    </a:lnTo>
                    <a:lnTo>
                      <a:pt x="174" y="308"/>
                    </a:lnTo>
                    <a:lnTo>
                      <a:pt x="176" y="308"/>
                    </a:lnTo>
                    <a:lnTo>
                      <a:pt x="180" y="306"/>
                    </a:lnTo>
                    <a:lnTo>
                      <a:pt x="184" y="306"/>
                    </a:lnTo>
                    <a:lnTo>
                      <a:pt x="198" y="306"/>
                    </a:lnTo>
                    <a:lnTo>
                      <a:pt x="202" y="306"/>
                    </a:lnTo>
                    <a:lnTo>
                      <a:pt x="204" y="306"/>
                    </a:lnTo>
                    <a:lnTo>
                      <a:pt x="208" y="306"/>
                    </a:lnTo>
                    <a:lnTo>
                      <a:pt x="212" y="306"/>
                    </a:lnTo>
                    <a:lnTo>
                      <a:pt x="216" y="308"/>
                    </a:lnTo>
                    <a:lnTo>
                      <a:pt x="218" y="314"/>
                    </a:lnTo>
                    <a:lnTo>
                      <a:pt x="220" y="314"/>
                    </a:lnTo>
                    <a:lnTo>
                      <a:pt x="222" y="314"/>
                    </a:lnTo>
                    <a:lnTo>
                      <a:pt x="224" y="314"/>
                    </a:lnTo>
                    <a:lnTo>
                      <a:pt x="224" y="314"/>
                    </a:lnTo>
                    <a:lnTo>
                      <a:pt x="226" y="314"/>
                    </a:lnTo>
                    <a:lnTo>
                      <a:pt x="228" y="314"/>
                    </a:lnTo>
                    <a:lnTo>
                      <a:pt x="230" y="318"/>
                    </a:lnTo>
                    <a:lnTo>
                      <a:pt x="234" y="318"/>
                    </a:lnTo>
                    <a:lnTo>
                      <a:pt x="236" y="316"/>
                    </a:lnTo>
                    <a:lnTo>
                      <a:pt x="240" y="320"/>
                    </a:lnTo>
                    <a:lnTo>
                      <a:pt x="240" y="322"/>
                    </a:lnTo>
                    <a:lnTo>
                      <a:pt x="242" y="322"/>
                    </a:lnTo>
                    <a:lnTo>
                      <a:pt x="244" y="326"/>
                    </a:lnTo>
                    <a:lnTo>
                      <a:pt x="244" y="328"/>
                    </a:lnTo>
                    <a:lnTo>
                      <a:pt x="242" y="328"/>
                    </a:lnTo>
                    <a:lnTo>
                      <a:pt x="240" y="328"/>
                    </a:lnTo>
                    <a:lnTo>
                      <a:pt x="244" y="334"/>
                    </a:lnTo>
                    <a:lnTo>
                      <a:pt x="244" y="334"/>
                    </a:lnTo>
                    <a:lnTo>
                      <a:pt x="248" y="336"/>
                    </a:lnTo>
                    <a:lnTo>
                      <a:pt x="248" y="340"/>
                    </a:lnTo>
                    <a:lnTo>
                      <a:pt x="248" y="342"/>
                    </a:lnTo>
                    <a:lnTo>
                      <a:pt x="250" y="348"/>
                    </a:lnTo>
                    <a:lnTo>
                      <a:pt x="250" y="350"/>
                    </a:lnTo>
                    <a:lnTo>
                      <a:pt x="252" y="352"/>
                    </a:lnTo>
                    <a:lnTo>
                      <a:pt x="250" y="356"/>
                    </a:lnTo>
                    <a:lnTo>
                      <a:pt x="250" y="358"/>
                    </a:lnTo>
                    <a:lnTo>
                      <a:pt x="248" y="356"/>
                    </a:lnTo>
                    <a:lnTo>
                      <a:pt x="248" y="356"/>
                    </a:lnTo>
                    <a:lnTo>
                      <a:pt x="250" y="360"/>
                    </a:lnTo>
                    <a:lnTo>
                      <a:pt x="252" y="360"/>
                    </a:lnTo>
                    <a:lnTo>
                      <a:pt x="252" y="362"/>
                    </a:lnTo>
                    <a:lnTo>
                      <a:pt x="254" y="362"/>
                    </a:lnTo>
                    <a:lnTo>
                      <a:pt x="256" y="364"/>
                    </a:lnTo>
                    <a:lnTo>
                      <a:pt x="256" y="362"/>
                    </a:lnTo>
                    <a:lnTo>
                      <a:pt x="254" y="360"/>
                    </a:lnTo>
                    <a:lnTo>
                      <a:pt x="256" y="358"/>
                    </a:lnTo>
                    <a:lnTo>
                      <a:pt x="258" y="356"/>
                    </a:lnTo>
                    <a:lnTo>
                      <a:pt x="260" y="356"/>
                    </a:lnTo>
                    <a:lnTo>
                      <a:pt x="260" y="354"/>
                    </a:lnTo>
                    <a:lnTo>
                      <a:pt x="262" y="352"/>
                    </a:lnTo>
                    <a:lnTo>
                      <a:pt x="264" y="350"/>
                    </a:lnTo>
                    <a:lnTo>
                      <a:pt x="266" y="348"/>
                    </a:lnTo>
                    <a:lnTo>
                      <a:pt x="272" y="346"/>
                    </a:lnTo>
                    <a:lnTo>
                      <a:pt x="272" y="344"/>
                    </a:lnTo>
                    <a:lnTo>
                      <a:pt x="272" y="344"/>
                    </a:lnTo>
                    <a:lnTo>
                      <a:pt x="276" y="342"/>
                    </a:lnTo>
                    <a:lnTo>
                      <a:pt x="278" y="338"/>
                    </a:lnTo>
                    <a:lnTo>
                      <a:pt x="280" y="334"/>
                    </a:lnTo>
                    <a:lnTo>
                      <a:pt x="284" y="332"/>
                    </a:lnTo>
                    <a:lnTo>
                      <a:pt x="286" y="330"/>
                    </a:lnTo>
                    <a:lnTo>
                      <a:pt x="284" y="328"/>
                    </a:lnTo>
                    <a:lnTo>
                      <a:pt x="286" y="324"/>
                    </a:lnTo>
                    <a:lnTo>
                      <a:pt x="286" y="328"/>
                    </a:lnTo>
                    <a:lnTo>
                      <a:pt x="286" y="332"/>
                    </a:lnTo>
                    <a:lnTo>
                      <a:pt x="286" y="334"/>
                    </a:lnTo>
                    <a:lnTo>
                      <a:pt x="286" y="336"/>
                    </a:lnTo>
                    <a:lnTo>
                      <a:pt x="284" y="342"/>
                    </a:lnTo>
                    <a:lnTo>
                      <a:pt x="280" y="346"/>
                    </a:lnTo>
                    <a:lnTo>
                      <a:pt x="280" y="348"/>
                    </a:lnTo>
                    <a:lnTo>
                      <a:pt x="278" y="350"/>
                    </a:lnTo>
                    <a:lnTo>
                      <a:pt x="278" y="354"/>
                    </a:lnTo>
                    <a:lnTo>
                      <a:pt x="274" y="358"/>
                    </a:lnTo>
                    <a:lnTo>
                      <a:pt x="276" y="358"/>
                    </a:lnTo>
                    <a:lnTo>
                      <a:pt x="274" y="364"/>
                    </a:lnTo>
                    <a:lnTo>
                      <a:pt x="268" y="364"/>
                    </a:lnTo>
                    <a:lnTo>
                      <a:pt x="266" y="368"/>
                    </a:lnTo>
                    <a:lnTo>
                      <a:pt x="266" y="370"/>
                    </a:lnTo>
                    <a:lnTo>
                      <a:pt x="266" y="370"/>
                    </a:lnTo>
                    <a:lnTo>
                      <a:pt x="268" y="370"/>
                    </a:lnTo>
                    <a:lnTo>
                      <a:pt x="272" y="368"/>
                    </a:lnTo>
                    <a:lnTo>
                      <a:pt x="276" y="370"/>
                    </a:lnTo>
                    <a:lnTo>
                      <a:pt x="280" y="362"/>
                    </a:lnTo>
                    <a:lnTo>
                      <a:pt x="282" y="356"/>
                    </a:lnTo>
                    <a:lnTo>
                      <a:pt x="284" y="354"/>
                    </a:lnTo>
                    <a:lnTo>
                      <a:pt x="286" y="354"/>
                    </a:lnTo>
                    <a:lnTo>
                      <a:pt x="286" y="360"/>
                    </a:lnTo>
                    <a:lnTo>
                      <a:pt x="286" y="364"/>
                    </a:lnTo>
                    <a:lnTo>
                      <a:pt x="286" y="364"/>
                    </a:lnTo>
                    <a:lnTo>
                      <a:pt x="286" y="370"/>
                    </a:lnTo>
                    <a:lnTo>
                      <a:pt x="284" y="374"/>
                    </a:lnTo>
                    <a:lnTo>
                      <a:pt x="280" y="376"/>
                    </a:lnTo>
                    <a:lnTo>
                      <a:pt x="280" y="378"/>
                    </a:lnTo>
                    <a:lnTo>
                      <a:pt x="282" y="378"/>
                    </a:lnTo>
                    <a:lnTo>
                      <a:pt x="286" y="378"/>
                    </a:lnTo>
                    <a:lnTo>
                      <a:pt x="288" y="376"/>
                    </a:lnTo>
                    <a:lnTo>
                      <a:pt x="290" y="376"/>
                    </a:lnTo>
                    <a:lnTo>
                      <a:pt x="292" y="374"/>
                    </a:lnTo>
                    <a:lnTo>
                      <a:pt x="294" y="374"/>
                    </a:lnTo>
                    <a:lnTo>
                      <a:pt x="296" y="374"/>
                    </a:lnTo>
                    <a:lnTo>
                      <a:pt x="294" y="376"/>
                    </a:lnTo>
                    <a:lnTo>
                      <a:pt x="294" y="378"/>
                    </a:lnTo>
                    <a:lnTo>
                      <a:pt x="292" y="378"/>
                    </a:lnTo>
                    <a:lnTo>
                      <a:pt x="290" y="380"/>
                    </a:lnTo>
                    <a:lnTo>
                      <a:pt x="292" y="384"/>
                    </a:lnTo>
                    <a:lnTo>
                      <a:pt x="294" y="386"/>
                    </a:lnTo>
                    <a:lnTo>
                      <a:pt x="294" y="390"/>
                    </a:lnTo>
                    <a:lnTo>
                      <a:pt x="296" y="394"/>
                    </a:lnTo>
                    <a:lnTo>
                      <a:pt x="294" y="400"/>
                    </a:lnTo>
                    <a:lnTo>
                      <a:pt x="292" y="404"/>
                    </a:lnTo>
                    <a:lnTo>
                      <a:pt x="292" y="404"/>
                    </a:lnTo>
                    <a:lnTo>
                      <a:pt x="292" y="408"/>
                    </a:lnTo>
                    <a:lnTo>
                      <a:pt x="294" y="410"/>
                    </a:lnTo>
                    <a:lnTo>
                      <a:pt x="296" y="414"/>
                    </a:lnTo>
                    <a:lnTo>
                      <a:pt x="296" y="418"/>
                    </a:lnTo>
                    <a:lnTo>
                      <a:pt x="300" y="424"/>
                    </a:lnTo>
                    <a:lnTo>
                      <a:pt x="304" y="424"/>
                    </a:lnTo>
                    <a:lnTo>
                      <a:pt x="306" y="426"/>
                    </a:lnTo>
                    <a:lnTo>
                      <a:pt x="308" y="430"/>
                    </a:lnTo>
                    <a:lnTo>
                      <a:pt x="310" y="430"/>
                    </a:lnTo>
                    <a:lnTo>
                      <a:pt x="310" y="428"/>
                    </a:lnTo>
                    <a:lnTo>
                      <a:pt x="312" y="428"/>
                    </a:lnTo>
                    <a:lnTo>
                      <a:pt x="316" y="428"/>
                    </a:lnTo>
                    <a:lnTo>
                      <a:pt x="318" y="432"/>
                    </a:lnTo>
                    <a:lnTo>
                      <a:pt x="322" y="432"/>
                    </a:lnTo>
                    <a:lnTo>
                      <a:pt x="324" y="436"/>
                    </a:lnTo>
                    <a:lnTo>
                      <a:pt x="324" y="438"/>
                    </a:lnTo>
                    <a:lnTo>
                      <a:pt x="326" y="438"/>
                    </a:lnTo>
                    <a:lnTo>
                      <a:pt x="328" y="442"/>
                    </a:lnTo>
                    <a:lnTo>
                      <a:pt x="330" y="442"/>
                    </a:lnTo>
                    <a:lnTo>
                      <a:pt x="332" y="440"/>
                    </a:lnTo>
                    <a:lnTo>
                      <a:pt x="336" y="438"/>
                    </a:lnTo>
                    <a:lnTo>
                      <a:pt x="338" y="436"/>
                    </a:lnTo>
                    <a:lnTo>
                      <a:pt x="342" y="436"/>
                    </a:lnTo>
                    <a:lnTo>
                      <a:pt x="344" y="432"/>
                    </a:lnTo>
                    <a:lnTo>
                      <a:pt x="346" y="432"/>
                    </a:lnTo>
                    <a:lnTo>
                      <a:pt x="348" y="432"/>
                    </a:lnTo>
                    <a:lnTo>
                      <a:pt x="348" y="430"/>
                    </a:lnTo>
                    <a:lnTo>
                      <a:pt x="344" y="430"/>
                    </a:lnTo>
                    <a:lnTo>
                      <a:pt x="346" y="428"/>
                    </a:lnTo>
                    <a:lnTo>
                      <a:pt x="350" y="424"/>
                    </a:lnTo>
                    <a:lnTo>
                      <a:pt x="354" y="428"/>
                    </a:lnTo>
                    <a:lnTo>
                      <a:pt x="354" y="430"/>
                    </a:lnTo>
                    <a:lnTo>
                      <a:pt x="348" y="432"/>
                    </a:lnTo>
                    <a:lnTo>
                      <a:pt x="350" y="436"/>
                    </a:lnTo>
                    <a:lnTo>
                      <a:pt x="352" y="436"/>
                    </a:lnTo>
                    <a:lnTo>
                      <a:pt x="354" y="434"/>
                    </a:lnTo>
                    <a:lnTo>
                      <a:pt x="356" y="432"/>
                    </a:lnTo>
                    <a:lnTo>
                      <a:pt x="358" y="434"/>
                    </a:lnTo>
                    <a:lnTo>
                      <a:pt x="358" y="436"/>
                    </a:lnTo>
                    <a:lnTo>
                      <a:pt x="356" y="436"/>
                    </a:lnTo>
                    <a:lnTo>
                      <a:pt x="354" y="438"/>
                    </a:lnTo>
                    <a:lnTo>
                      <a:pt x="358" y="442"/>
                    </a:lnTo>
                    <a:lnTo>
                      <a:pt x="358" y="446"/>
                    </a:lnTo>
                    <a:lnTo>
                      <a:pt x="360" y="446"/>
                    </a:lnTo>
                    <a:lnTo>
                      <a:pt x="362" y="446"/>
                    </a:lnTo>
                    <a:lnTo>
                      <a:pt x="362" y="448"/>
                    </a:lnTo>
                    <a:lnTo>
                      <a:pt x="362" y="450"/>
                    </a:lnTo>
                    <a:lnTo>
                      <a:pt x="364" y="446"/>
                    </a:lnTo>
                    <a:lnTo>
                      <a:pt x="364" y="444"/>
                    </a:lnTo>
                    <a:lnTo>
                      <a:pt x="362" y="446"/>
                    </a:lnTo>
                    <a:lnTo>
                      <a:pt x="362" y="444"/>
                    </a:lnTo>
                    <a:lnTo>
                      <a:pt x="364" y="442"/>
                    </a:lnTo>
                    <a:lnTo>
                      <a:pt x="370" y="442"/>
                    </a:lnTo>
                    <a:lnTo>
                      <a:pt x="370" y="444"/>
                    </a:lnTo>
                    <a:lnTo>
                      <a:pt x="372" y="442"/>
                    </a:lnTo>
                    <a:lnTo>
                      <a:pt x="374" y="438"/>
                    </a:lnTo>
                    <a:lnTo>
                      <a:pt x="380" y="434"/>
                    </a:lnTo>
                    <a:lnTo>
                      <a:pt x="384" y="432"/>
                    </a:lnTo>
                    <a:lnTo>
                      <a:pt x="382" y="432"/>
                    </a:lnTo>
                    <a:lnTo>
                      <a:pt x="380" y="432"/>
                    </a:lnTo>
                    <a:lnTo>
                      <a:pt x="382" y="432"/>
                    </a:lnTo>
                    <a:lnTo>
                      <a:pt x="380" y="430"/>
                    </a:lnTo>
                    <a:lnTo>
                      <a:pt x="382" y="430"/>
                    </a:lnTo>
                    <a:lnTo>
                      <a:pt x="384" y="430"/>
                    </a:lnTo>
                    <a:lnTo>
                      <a:pt x="390" y="428"/>
                    </a:lnTo>
                    <a:lnTo>
                      <a:pt x="398" y="426"/>
                    </a:lnTo>
                    <a:lnTo>
                      <a:pt x="406" y="428"/>
                    </a:lnTo>
                    <a:lnTo>
                      <a:pt x="410" y="426"/>
                    </a:lnTo>
                    <a:lnTo>
                      <a:pt x="410" y="424"/>
                    </a:lnTo>
                    <a:lnTo>
                      <a:pt x="412" y="424"/>
                    </a:lnTo>
                    <a:lnTo>
                      <a:pt x="414" y="424"/>
                    </a:lnTo>
                    <a:lnTo>
                      <a:pt x="416" y="418"/>
                    </a:lnTo>
                    <a:lnTo>
                      <a:pt x="416" y="414"/>
                    </a:lnTo>
                    <a:lnTo>
                      <a:pt x="416" y="412"/>
                    </a:lnTo>
                    <a:lnTo>
                      <a:pt x="420" y="406"/>
                    </a:lnTo>
                    <a:lnTo>
                      <a:pt x="420" y="400"/>
                    </a:lnTo>
                    <a:lnTo>
                      <a:pt x="422" y="398"/>
                    </a:lnTo>
                    <a:lnTo>
                      <a:pt x="422" y="392"/>
                    </a:lnTo>
                    <a:lnTo>
                      <a:pt x="426" y="390"/>
                    </a:lnTo>
                    <a:lnTo>
                      <a:pt x="424" y="388"/>
                    </a:lnTo>
                    <a:lnTo>
                      <a:pt x="432" y="380"/>
                    </a:lnTo>
                    <a:lnTo>
                      <a:pt x="434" y="378"/>
                    </a:lnTo>
                    <a:lnTo>
                      <a:pt x="436" y="374"/>
                    </a:lnTo>
                    <a:lnTo>
                      <a:pt x="438" y="370"/>
                    </a:lnTo>
                    <a:lnTo>
                      <a:pt x="440" y="364"/>
                    </a:lnTo>
                    <a:lnTo>
                      <a:pt x="444" y="362"/>
                    </a:lnTo>
                    <a:lnTo>
                      <a:pt x="442" y="360"/>
                    </a:lnTo>
                    <a:lnTo>
                      <a:pt x="446" y="358"/>
                    </a:lnTo>
                    <a:lnTo>
                      <a:pt x="446" y="354"/>
                    </a:lnTo>
                    <a:lnTo>
                      <a:pt x="446" y="352"/>
                    </a:lnTo>
                    <a:lnTo>
                      <a:pt x="450" y="350"/>
                    </a:lnTo>
                    <a:lnTo>
                      <a:pt x="452" y="346"/>
                    </a:lnTo>
                    <a:lnTo>
                      <a:pt x="454" y="344"/>
                    </a:lnTo>
                    <a:lnTo>
                      <a:pt x="456" y="340"/>
                    </a:lnTo>
                    <a:lnTo>
                      <a:pt x="460" y="340"/>
                    </a:lnTo>
                    <a:lnTo>
                      <a:pt x="460" y="338"/>
                    </a:lnTo>
                    <a:lnTo>
                      <a:pt x="458" y="338"/>
                    </a:lnTo>
                    <a:lnTo>
                      <a:pt x="458" y="336"/>
                    </a:lnTo>
                    <a:lnTo>
                      <a:pt x="462" y="336"/>
                    </a:lnTo>
                    <a:lnTo>
                      <a:pt x="466" y="334"/>
                    </a:lnTo>
                    <a:lnTo>
                      <a:pt x="468" y="330"/>
                    </a:lnTo>
                    <a:lnTo>
                      <a:pt x="468" y="330"/>
                    </a:lnTo>
                    <a:lnTo>
                      <a:pt x="468" y="328"/>
                    </a:lnTo>
                    <a:lnTo>
                      <a:pt x="472" y="324"/>
                    </a:lnTo>
                    <a:lnTo>
                      <a:pt x="472" y="322"/>
                    </a:lnTo>
                    <a:lnTo>
                      <a:pt x="474" y="320"/>
                    </a:lnTo>
                    <a:lnTo>
                      <a:pt x="478" y="316"/>
                    </a:lnTo>
                    <a:lnTo>
                      <a:pt x="476" y="314"/>
                    </a:lnTo>
                    <a:lnTo>
                      <a:pt x="478" y="310"/>
                    </a:lnTo>
                    <a:lnTo>
                      <a:pt x="478" y="308"/>
                    </a:lnTo>
                    <a:lnTo>
                      <a:pt x="478" y="306"/>
                    </a:lnTo>
                    <a:lnTo>
                      <a:pt x="482" y="298"/>
                    </a:lnTo>
                    <a:lnTo>
                      <a:pt x="482" y="294"/>
                    </a:lnTo>
                    <a:lnTo>
                      <a:pt x="486" y="286"/>
                    </a:lnTo>
                    <a:lnTo>
                      <a:pt x="486" y="284"/>
                    </a:lnTo>
                    <a:lnTo>
                      <a:pt x="488" y="278"/>
                    </a:lnTo>
                    <a:lnTo>
                      <a:pt x="492" y="274"/>
                    </a:lnTo>
                    <a:lnTo>
                      <a:pt x="494" y="272"/>
                    </a:lnTo>
                    <a:lnTo>
                      <a:pt x="492" y="268"/>
                    </a:lnTo>
                    <a:lnTo>
                      <a:pt x="494" y="264"/>
                    </a:lnTo>
                    <a:lnTo>
                      <a:pt x="492" y="260"/>
                    </a:lnTo>
                    <a:lnTo>
                      <a:pt x="492" y="256"/>
                    </a:lnTo>
                    <a:lnTo>
                      <a:pt x="490" y="252"/>
                    </a:lnTo>
                    <a:lnTo>
                      <a:pt x="490" y="250"/>
                    </a:lnTo>
                    <a:lnTo>
                      <a:pt x="490" y="248"/>
                    </a:lnTo>
                    <a:lnTo>
                      <a:pt x="490" y="246"/>
                    </a:lnTo>
                    <a:lnTo>
                      <a:pt x="490" y="244"/>
                    </a:lnTo>
                    <a:lnTo>
                      <a:pt x="494" y="240"/>
                    </a:lnTo>
                    <a:lnTo>
                      <a:pt x="492" y="238"/>
                    </a:lnTo>
                    <a:lnTo>
                      <a:pt x="492" y="232"/>
                    </a:lnTo>
                    <a:lnTo>
                      <a:pt x="494" y="230"/>
                    </a:lnTo>
                    <a:lnTo>
                      <a:pt x="494" y="228"/>
                    </a:lnTo>
                    <a:lnTo>
                      <a:pt x="492" y="226"/>
                    </a:lnTo>
                    <a:lnTo>
                      <a:pt x="492" y="220"/>
                    </a:lnTo>
                    <a:lnTo>
                      <a:pt x="492" y="220"/>
                    </a:lnTo>
                    <a:lnTo>
                      <a:pt x="492" y="218"/>
                    </a:lnTo>
                    <a:lnTo>
                      <a:pt x="490" y="216"/>
                    </a:lnTo>
                    <a:lnTo>
                      <a:pt x="488" y="214"/>
                    </a:lnTo>
                    <a:lnTo>
                      <a:pt x="488" y="212"/>
                    </a:lnTo>
                    <a:lnTo>
                      <a:pt x="486" y="210"/>
                    </a:lnTo>
                    <a:lnTo>
                      <a:pt x="484" y="206"/>
                    </a:lnTo>
                    <a:lnTo>
                      <a:pt x="484" y="202"/>
                    </a:lnTo>
                    <a:lnTo>
                      <a:pt x="482" y="200"/>
                    </a:lnTo>
                    <a:lnTo>
                      <a:pt x="480" y="200"/>
                    </a:lnTo>
                    <a:lnTo>
                      <a:pt x="478" y="200"/>
                    </a:lnTo>
                    <a:lnTo>
                      <a:pt x="478" y="198"/>
                    </a:lnTo>
                    <a:lnTo>
                      <a:pt x="476" y="196"/>
                    </a:lnTo>
                    <a:lnTo>
                      <a:pt x="476" y="194"/>
                    </a:lnTo>
                    <a:lnTo>
                      <a:pt x="474" y="192"/>
                    </a:lnTo>
                    <a:lnTo>
                      <a:pt x="472" y="190"/>
                    </a:lnTo>
                    <a:lnTo>
                      <a:pt x="470" y="188"/>
                    </a:lnTo>
                    <a:lnTo>
                      <a:pt x="472" y="188"/>
                    </a:lnTo>
                    <a:lnTo>
                      <a:pt x="470" y="184"/>
                    </a:lnTo>
                    <a:lnTo>
                      <a:pt x="472" y="182"/>
                    </a:lnTo>
                    <a:lnTo>
                      <a:pt x="472" y="178"/>
                    </a:lnTo>
                    <a:lnTo>
                      <a:pt x="472" y="176"/>
                    </a:lnTo>
                    <a:lnTo>
                      <a:pt x="472" y="174"/>
                    </a:lnTo>
                    <a:lnTo>
                      <a:pt x="470" y="172"/>
                    </a:lnTo>
                    <a:lnTo>
                      <a:pt x="470" y="174"/>
                    </a:lnTo>
                    <a:lnTo>
                      <a:pt x="470" y="174"/>
                    </a:lnTo>
                    <a:lnTo>
                      <a:pt x="470" y="176"/>
                    </a:lnTo>
                    <a:lnTo>
                      <a:pt x="464" y="170"/>
                    </a:lnTo>
                    <a:lnTo>
                      <a:pt x="464" y="168"/>
                    </a:lnTo>
                    <a:lnTo>
                      <a:pt x="462" y="168"/>
                    </a:lnTo>
                    <a:lnTo>
                      <a:pt x="462" y="170"/>
                    </a:lnTo>
                    <a:lnTo>
                      <a:pt x="462" y="172"/>
                    </a:lnTo>
                    <a:lnTo>
                      <a:pt x="462" y="176"/>
                    </a:lnTo>
                    <a:lnTo>
                      <a:pt x="460" y="172"/>
                    </a:lnTo>
                    <a:lnTo>
                      <a:pt x="460" y="174"/>
                    </a:lnTo>
                    <a:lnTo>
                      <a:pt x="460" y="172"/>
                    </a:lnTo>
                    <a:lnTo>
                      <a:pt x="458" y="170"/>
                    </a:lnTo>
                    <a:lnTo>
                      <a:pt x="458" y="162"/>
                    </a:lnTo>
                    <a:lnTo>
                      <a:pt x="458" y="162"/>
                    </a:lnTo>
                    <a:lnTo>
                      <a:pt x="458" y="160"/>
                    </a:lnTo>
                    <a:lnTo>
                      <a:pt x="456" y="160"/>
                    </a:lnTo>
                    <a:lnTo>
                      <a:pt x="456" y="158"/>
                    </a:lnTo>
                    <a:lnTo>
                      <a:pt x="454" y="156"/>
                    </a:lnTo>
                    <a:lnTo>
                      <a:pt x="456" y="154"/>
                    </a:lnTo>
                    <a:lnTo>
                      <a:pt x="452" y="150"/>
                    </a:lnTo>
                    <a:lnTo>
                      <a:pt x="450" y="148"/>
                    </a:lnTo>
                    <a:lnTo>
                      <a:pt x="450" y="144"/>
                    </a:lnTo>
                    <a:lnTo>
                      <a:pt x="452" y="146"/>
                    </a:lnTo>
                    <a:lnTo>
                      <a:pt x="452" y="142"/>
                    </a:lnTo>
                    <a:lnTo>
                      <a:pt x="450" y="140"/>
                    </a:lnTo>
                    <a:lnTo>
                      <a:pt x="450" y="140"/>
                    </a:lnTo>
                    <a:lnTo>
                      <a:pt x="448" y="140"/>
                    </a:lnTo>
                    <a:lnTo>
                      <a:pt x="446" y="136"/>
                    </a:lnTo>
                    <a:lnTo>
                      <a:pt x="444" y="136"/>
                    </a:lnTo>
                    <a:lnTo>
                      <a:pt x="440" y="134"/>
                    </a:lnTo>
                    <a:lnTo>
                      <a:pt x="440" y="136"/>
                    </a:lnTo>
                    <a:lnTo>
                      <a:pt x="438" y="134"/>
                    </a:lnTo>
                    <a:lnTo>
                      <a:pt x="436" y="132"/>
                    </a:lnTo>
                    <a:lnTo>
                      <a:pt x="434" y="134"/>
                    </a:lnTo>
                    <a:lnTo>
                      <a:pt x="436" y="132"/>
                    </a:lnTo>
                    <a:lnTo>
                      <a:pt x="438" y="132"/>
                    </a:lnTo>
                    <a:lnTo>
                      <a:pt x="438" y="130"/>
                    </a:lnTo>
                    <a:lnTo>
                      <a:pt x="438" y="128"/>
                    </a:lnTo>
                    <a:lnTo>
                      <a:pt x="434" y="130"/>
                    </a:lnTo>
                    <a:lnTo>
                      <a:pt x="432" y="128"/>
                    </a:lnTo>
                    <a:lnTo>
                      <a:pt x="432" y="128"/>
                    </a:lnTo>
                    <a:lnTo>
                      <a:pt x="430" y="128"/>
                    </a:lnTo>
                    <a:lnTo>
                      <a:pt x="426" y="124"/>
                    </a:lnTo>
                    <a:lnTo>
                      <a:pt x="424" y="120"/>
                    </a:lnTo>
                    <a:lnTo>
                      <a:pt x="422" y="116"/>
                    </a:lnTo>
                    <a:lnTo>
                      <a:pt x="422" y="112"/>
                    </a:lnTo>
                    <a:lnTo>
                      <a:pt x="422" y="110"/>
                    </a:lnTo>
                    <a:lnTo>
                      <a:pt x="422" y="110"/>
                    </a:lnTo>
                    <a:lnTo>
                      <a:pt x="424" y="104"/>
                    </a:lnTo>
                    <a:lnTo>
                      <a:pt x="422" y="98"/>
                    </a:lnTo>
                    <a:lnTo>
                      <a:pt x="420" y="96"/>
                    </a:lnTo>
                    <a:lnTo>
                      <a:pt x="422" y="94"/>
                    </a:lnTo>
                    <a:lnTo>
                      <a:pt x="420" y="94"/>
                    </a:lnTo>
                    <a:lnTo>
                      <a:pt x="418" y="94"/>
                    </a:lnTo>
                    <a:lnTo>
                      <a:pt x="416" y="88"/>
                    </a:lnTo>
                    <a:lnTo>
                      <a:pt x="416" y="82"/>
                    </a:lnTo>
                    <a:lnTo>
                      <a:pt x="418" y="82"/>
                    </a:lnTo>
                    <a:lnTo>
                      <a:pt x="418" y="80"/>
                    </a:lnTo>
                    <a:lnTo>
                      <a:pt x="416" y="78"/>
                    </a:lnTo>
                    <a:lnTo>
                      <a:pt x="416" y="72"/>
                    </a:lnTo>
                    <a:lnTo>
                      <a:pt x="416" y="70"/>
                    </a:lnTo>
                    <a:lnTo>
                      <a:pt x="416" y="66"/>
                    </a:lnTo>
                    <a:lnTo>
                      <a:pt x="416" y="66"/>
                    </a:lnTo>
                    <a:lnTo>
                      <a:pt x="416" y="64"/>
                    </a:lnTo>
                    <a:lnTo>
                      <a:pt x="412" y="60"/>
                    </a:lnTo>
                    <a:lnTo>
                      <a:pt x="410" y="58"/>
                    </a:lnTo>
                    <a:lnTo>
                      <a:pt x="410" y="58"/>
                    </a:lnTo>
                    <a:lnTo>
                      <a:pt x="408" y="56"/>
                    </a:lnTo>
                    <a:lnTo>
                      <a:pt x="404" y="56"/>
                    </a:lnTo>
                    <a:lnTo>
                      <a:pt x="404" y="56"/>
                    </a:lnTo>
                    <a:lnTo>
                      <a:pt x="402" y="58"/>
                    </a:lnTo>
                    <a:lnTo>
                      <a:pt x="400" y="58"/>
                    </a:lnTo>
                    <a:lnTo>
                      <a:pt x="398" y="54"/>
                    </a:lnTo>
                    <a:lnTo>
                      <a:pt x="398" y="52"/>
                    </a:lnTo>
                    <a:lnTo>
                      <a:pt x="398" y="50"/>
                    </a:lnTo>
                    <a:lnTo>
                      <a:pt x="398" y="44"/>
                    </a:lnTo>
                    <a:lnTo>
                      <a:pt x="398" y="40"/>
                    </a:lnTo>
                    <a:lnTo>
                      <a:pt x="396" y="40"/>
                    </a:lnTo>
                    <a:lnTo>
                      <a:pt x="396" y="38"/>
                    </a:lnTo>
                    <a:lnTo>
                      <a:pt x="396" y="36"/>
                    </a:lnTo>
                    <a:lnTo>
                      <a:pt x="394" y="32"/>
                    </a:lnTo>
                    <a:lnTo>
                      <a:pt x="394" y="30"/>
                    </a:lnTo>
                    <a:lnTo>
                      <a:pt x="392" y="30"/>
                    </a:lnTo>
                    <a:lnTo>
                      <a:pt x="394" y="26"/>
                    </a:lnTo>
                    <a:lnTo>
                      <a:pt x="394" y="26"/>
                    </a:lnTo>
                    <a:lnTo>
                      <a:pt x="392" y="24"/>
                    </a:lnTo>
                    <a:lnTo>
                      <a:pt x="390" y="24"/>
                    </a:lnTo>
                    <a:lnTo>
                      <a:pt x="390" y="24"/>
                    </a:lnTo>
                    <a:lnTo>
                      <a:pt x="390" y="18"/>
                    </a:lnTo>
                    <a:lnTo>
                      <a:pt x="390" y="16"/>
                    </a:lnTo>
                    <a:lnTo>
                      <a:pt x="388" y="12"/>
                    </a:lnTo>
                    <a:lnTo>
                      <a:pt x="386" y="12"/>
                    </a:lnTo>
                    <a:lnTo>
                      <a:pt x="386" y="10"/>
                    </a:lnTo>
                    <a:lnTo>
                      <a:pt x="384" y="12"/>
                    </a:lnTo>
                    <a:lnTo>
                      <a:pt x="382" y="14"/>
                    </a:lnTo>
                    <a:lnTo>
                      <a:pt x="382" y="18"/>
                    </a:lnTo>
                    <a:lnTo>
                      <a:pt x="380" y="22"/>
                    </a:lnTo>
                    <a:lnTo>
                      <a:pt x="380" y="22"/>
                    </a:lnTo>
                    <a:lnTo>
                      <a:pt x="380" y="26"/>
                    </a:lnTo>
                    <a:lnTo>
                      <a:pt x="378" y="24"/>
                    </a:lnTo>
                    <a:lnTo>
                      <a:pt x="376" y="28"/>
                    </a:lnTo>
                    <a:lnTo>
                      <a:pt x="376" y="32"/>
                    </a:lnTo>
                    <a:lnTo>
                      <a:pt x="376" y="34"/>
                    </a:lnTo>
                    <a:lnTo>
                      <a:pt x="380" y="36"/>
                    </a:lnTo>
                    <a:lnTo>
                      <a:pt x="378" y="36"/>
                    </a:lnTo>
                    <a:lnTo>
                      <a:pt x="376" y="36"/>
                    </a:lnTo>
                    <a:lnTo>
                      <a:pt x="376" y="38"/>
                    </a:lnTo>
                    <a:lnTo>
                      <a:pt x="374" y="42"/>
                    </a:lnTo>
                    <a:lnTo>
                      <a:pt x="376" y="44"/>
                    </a:lnTo>
                    <a:lnTo>
                      <a:pt x="376" y="46"/>
                    </a:lnTo>
                    <a:lnTo>
                      <a:pt x="374" y="46"/>
                    </a:lnTo>
                    <a:lnTo>
                      <a:pt x="372" y="46"/>
                    </a:lnTo>
                    <a:lnTo>
                      <a:pt x="372" y="52"/>
                    </a:lnTo>
                    <a:lnTo>
                      <a:pt x="372" y="56"/>
                    </a:lnTo>
                    <a:lnTo>
                      <a:pt x="372" y="62"/>
                    </a:lnTo>
                    <a:lnTo>
                      <a:pt x="372" y="64"/>
                    </a:lnTo>
                    <a:lnTo>
                      <a:pt x="372" y="68"/>
                    </a:lnTo>
                    <a:lnTo>
                      <a:pt x="370" y="70"/>
                    </a:lnTo>
                    <a:lnTo>
                      <a:pt x="370" y="72"/>
                    </a:lnTo>
                    <a:lnTo>
                      <a:pt x="368" y="76"/>
                    </a:lnTo>
                    <a:lnTo>
                      <a:pt x="368" y="84"/>
                    </a:lnTo>
                    <a:lnTo>
                      <a:pt x="366" y="86"/>
                    </a:lnTo>
                    <a:lnTo>
                      <a:pt x="366" y="88"/>
                    </a:lnTo>
                    <a:lnTo>
                      <a:pt x="364" y="92"/>
                    </a:lnTo>
                    <a:lnTo>
                      <a:pt x="362" y="94"/>
                    </a:lnTo>
                    <a:lnTo>
                      <a:pt x="362" y="100"/>
                    </a:lnTo>
                    <a:lnTo>
                      <a:pt x="358" y="102"/>
                    </a:lnTo>
                    <a:lnTo>
                      <a:pt x="350" y="104"/>
                    </a:lnTo>
                    <a:lnTo>
                      <a:pt x="348" y="104"/>
                    </a:lnTo>
                    <a:lnTo>
                      <a:pt x="344" y="102"/>
                    </a:lnTo>
                    <a:lnTo>
                      <a:pt x="342" y="100"/>
                    </a:lnTo>
                    <a:lnTo>
                      <a:pt x="340" y="98"/>
                    </a:lnTo>
                    <a:lnTo>
                      <a:pt x="340" y="96"/>
                    </a:lnTo>
                    <a:lnTo>
                      <a:pt x="338" y="96"/>
                    </a:lnTo>
                    <a:lnTo>
                      <a:pt x="338" y="92"/>
                    </a:lnTo>
                    <a:lnTo>
                      <a:pt x="336" y="92"/>
                    </a:lnTo>
                    <a:lnTo>
                      <a:pt x="332" y="92"/>
                    </a:lnTo>
                    <a:lnTo>
                      <a:pt x="328" y="92"/>
                    </a:lnTo>
                    <a:lnTo>
                      <a:pt x="326" y="90"/>
                    </a:lnTo>
                    <a:lnTo>
                      <a:pt x="324" y="86"/>
                    </a:lnTo>
                    <a:lnTo>
                      <a:pt x="322" y="84"/>
                    </a:lnTo>
                    <a:lnTo>
                      <a:pt x="318" y="84"/>
                    </a:lnTo>
                    <a:lnTo>
                      <a:pt x="316" y="82"/>
                    </a:lnTo>
                    <a:lnTo>
                      <a:pt x="316" y="80"/>
                    </a:lnTo>
                    <a:lnTo>
                      <a:pt x="314" y="80"/>
                    </a:lnTo>
                    <a:lnTo>
                      <a:pt x="312" y="78"/>
                    </a:lnTo>
                    <a:lnTo>
                      <a:pt x="310" y="78"/>
                    </a:lnTo>
                    <a:lnTo>
                      <a:pt x="308" y="78"/>
                    </a:lnTo>
                    <a:lnTo>
                      <a:pt x="308" y="78"/>
                    </a:lnTo>
                    <a:lnTo>
                      <a:pt x="306" y="74"/>
                    </a:lnTo>
                    <a:lnTo>
                      <a:pt x="304" y="72"/>
                    </a:lnTo>
                    <a:lnTo>
                      <a:pt x="302" y="68"/>
                    </a:lnTo>
                    <a:lnTo>
                      <a:pt x="300" y="68"/>
                    </a:lnTo>
                    <a:lnTo>
                      <a:pt x="296" y="66"/>
                    </a:lnTo>
                    <a:lnTo>
                      <a:pt x="296" y="62"/>
                    </a:lnTo>
                    <a:lnTo>
                      <a:pt x="300" y="58"/>
                    </a:lnTo>
                    <a:lnTo>
                      <a:pt x="300" y="56"/>
                    </a:lnTo>
                    <a:lnTo>
                      <a:pt x="302" y="54"/>
                    </a:lnTo>
                    <a:lnTo>
                      <a:pt x="302" y="50"/>
                    </a:lnTo>
                    <a:lnTo>
                      <a:pt x="304" y="48"/>
                    </a:lnTo>
                    <a:lnTo>
                      <a:pt x="302" y="50"/>
                    </a:lnTo>
                    <a:lnTo>
                      <a:pt x="300" y="46"/>
                    </a:lnTo>
                    <a:lnTo>
                      <a:pt x="302" y="44"/>
                    </a:lnTo>
                    <a:lnTo>
                      <a:pt x="302" y="42"/>
                    </a:lnTo>
                    <a:lnTo>
                      <a:pt x="302" y="42"/>
                    </a:lnTo>
                    <a:lnTo>
                      <a:pt x="304" y="42"/>
                    </a:lnTo>
                    <a:lnTo>
                      <a:pt x="306" y="42"/>
                    </a:lnTo>
                    <a:lnTo>
                      <a:pt x="308" y="42"/>
                    </a:lnTo>
                    <a:lnTo>
                      <a:pt x="310" y="42"/>
                    </a:lnTo>
                    <a:lnTo>
                      <a:pt x="312" y="38"/>
                    </a:lnTo>
                    <a:lnTo>
                      <a:pt x="310" y="36"/>
                    </a:lnTo>
                    <a:lnTo>
                      <a:pt x="312" y="36"/>
                    </a:lnTo>
                    <a:lnTo>
                      <a:pt x="314" y="36"/>
                    </a:lnTo>
                    <a:lnTo>
                      <a:pt x="314" y="32"/>
                    </a:lnTo>
                    <a:lnTo>
                      <a:pt x="316" y="32"/>
                    </a:lnTo>
                    <a:lnTo>
                      <a:pt x="318" y="28"/>
                    </a:lnTo>
                    <a:lnTo>
                      <a:pt x="318" y="28"/>
                    </a:lnTo>
                    <a:lnTo>
                      <a:pt x="314" y="26"/>
                    </a:lnTo>
                    <a:lnTo>
                      <a:pt x="314" y="28"/>
                    </a:lnTo>
                    <a:lnTo>
                      <a:pt x="312" y="28"/>
                    </a:lnTo>
                    <a:lnTo>
                      <a:pt x="312" y="24"/>
                    </a:lnTo>
                    <a:lnTo>
                      <a:pt x="310" y="24"/>
                    </a:lnTo>
                    <a:lnTo>
                      <a:pt x="306" y="28"/>
                    </a:lnTo>
                    <a:lnTo>
                      <a:pt x="308" y="28"/>
                    </a:lnTo>
                    <a:lnTo>
                      <a:pt x="308" y="30"/>
                    </a:lnTo>
                    <a:lnTo>
                      <a:pt x="306" y="32"/>
                    </a:lnTo>
                    <a:lnTo>
                      <a:pt x="304" y="30"/>
                    </a:lnTo>
                    <a:lnTo>
                      <a:pt x="304" y="28"/>
                    </a:lnTo>
                    <a:lnTo>
                      <a:pt x="302" y="28"/>
                    </a:lnTo>
                    <a:lnTo>
                      <a:pt x="302" y="28"/>
                    </a:lnTo>
                    <a:lnTo>
                      <a:pt x="300" y="28"/>
                    </a:lnTo>
                    <a:lnTo>
                      <a:pt x="300" y="28"/>
                    </a:lnTo>
                    <a:lnTo>
                      <a:pt x="302" y="26"/>
                    </a:lnTo>
                    <a:lnTo>
                      <a:pt x="302" y="24"/>
                    </a:lnTo>
                    <a:lnTo>
                      <a:pt x="300" y="26"/>
                    </a:lnTo>
                    <a:lnTo>
                      <a:pt x="300" y="28"/>
                    </a:lnTo>
                    <a:lnTo>
                      <a:pt x="296" y="28"/>
                    </a:lnTo>
                    <a:lnTo>
                      <a:pt x="296" y="28"/>
                    </a:lnTo>
                    <a:lnTo>
                      <a:pt x="294" y="30"/>
                    </a:lnTo>
                    <a:lnTo>
                      <a:pt x="294" y="28"/>
                    </a:lnTo>
                    <a:lnTo>
                      <a:pt x="292" y="28"/>
                    </a:lnTo>
                    <a:lnTo>
                      <a:pt x="292" y="28"/>
                    </a:lnTo>
                    <a:lnTo>
                      <a:pt x="290" y="24"/>
                    </a:lnTo>
                    <a:lnTo>
                      <a:pt x="288" y="24"/>
                    </a:lnTo>
                    <a:lnTo>
                      <a:pt x="286" y="26"/>
                    </a:lnTo>
                    <a:lnTo>
                      <a:pt x="284" y="24"/>
                    </a:lnTo>
                    <a:lnTo>
                      <a:pt x="282" y="26"/>
                    </a:lnTo>
                    <a:lnTo>
                      <a:pt x="280" y="24"/>
                    </a:lnTo>
                    <a:lnTo>
                      <a:pt x="280" y="24"/>
                    </a:lnTo>
                    <a:lnTo>
                      <a:pt x="278" y="22"/>
                    </a:lnTo>
                    <a:lnTo>
                      <a:pt x="276" y="22"/>
                    </a:lnTo>
                    <a:lnTo>
                      <a:pt x="272" y="22"/>
                    </a:lnTo>
                    <a:lnTo>
                      <a:pt x="270" y="20"/>
                    </a:lnTo>
                    <a:lnTo>
                      <a:pt x="270" y="18"/>
                    </a:lnTo>
                    <a:lnTo>
                      <a:pt x="268" y="16"/>
                    </a:lnTo>
                    <a:lnTo>
                      <a:pt x="268" y="16"/>
                    </a:lnTo>
                    <a:lnTo>
                      <a:pt x="268" y="18"/>
                    </a:lnTo>
                    <a:lnTo>
                      <a:pt x="264" y="20"/>
                    </a:lnTo>
                    <a:lnTo>
                      <a:pt x="264" y="16"/>
                    </a:lnTo>
                    <a:lnTo>
                      <a:pt x="260" y="16"/>
                    </a:lnTo>
                    <a:lnTo>
                      <a:pt x="258" y="14"/>
                    </a:lnTo>
                    <a:lnTo>
                      <a:pt x="258" y="14"/>
                    </a:lnTo>
                    <a:lnTo>
                      <a:pt x="256" y="14"/>
                    </a:lnTo>
                    <a:lnTo>
                      <a:pt x="254" y="16"/>
                    </a:lnTo>
                    <a:lnTo>
                      <a:pt x="256" y="18"/>
                    </a:lnTo>
                    <a:lnTo>
                      <a:pt x="256" y="18"/>
                    </a:lnTo>
                    <a:lnTo>
                      <a:pt x="258" y="18"/>
                    </a:lnTo>
                    <a:lnTo>
                      <a:pt x="260" y="18"/>
                    </a:lnTo>
                    <a:lnTo>
                      <a:pt x="264" y="20"/>
                    </a:lnTo>
                    <a:lnTo>
                      <a:pt x="262" y="22"/>
                    </a:lnTo>
                    <a:lnTo>
                      <a:pt x="264" y="26"/>
                    </a:lnTo>
                    <a:lnTo>
                      <a:pt x="260" y="26"/>
                    </a:lnTo>
                    <a:lnTo>
                      <a:pt x="260" y="28"/>
                    </a:lnTo>
                    <a:lnTo>
                      <a:pt x="258" y="28"/>
                    </a:lnTo>
                    <a:lnTo>
                      <a:pt x="258" y="28"/>
                    </a:lnTo>
                    <a:lnTo>
                      <a:pt x="256" y="28"/>
                    </a:lnTo>
                    <a:lnTo>
                      <a:pt x="248" y="28"/>
                    </a:lnTo>
                    <a:lnTo>
                      <a:pt x="246" y="26"/>
                    </a:lnTo>
                    <a:lnTo>
                      <a:pt x="246" y="28"/>
                    </a:lnTo>
                    <a:lnTo>
                      <a:pt x="242" y="28"/>
                    </a:lnTo>
                    <a:lnTo>
                      <a:pt x="242" y="30"/>
                    </a:lnTo>
                    <a:lnTo>
                      <a:pt x="240" y="30"/>
                    </a:lnTo>
                    <a:lnTo>
                      <a:pt x="242" y="34"/>
                    </a:lnTo>
                    <a:lnTo>
                      <a:pt x="240" y="32"/>
                    </a:lnTo>
                    <a:lnTo>
                      <a:pt x="238" y="32"/>
                    </a:lnTo>
                    <a:lnTo>
                      <a:pt x="236" y="32"/>
                    </a:lnTo>
                    <a:lnTo>
                      <a:pt x="238" y="34"/>
                    </a:lnTo>
                    <a:lnTo>
                      <a:pt x="238" y="36"/>
                    </a:lnTo>
                    <a:lnTo>
                      <a:pt x="234" y="34"/>
                    </a:lnTo>
                    <a:lnTo>
                      <a:pt x="232" y="36"/>
                    </a:lnTo>
                    <a:lnTo>
                      <a:pt x="234" y="38"/>
                    </a:lnTo>
                    <a:lnTo>
                      <a:pt x="232" y="38"/>
                    </a:lnTo>
                    <a:lnTo>
                      <a:pt x="230" y="40"/>
                    </a:lnTo>
                    <a:lnTo>
                      <a:pt x="230" y="40"/>
                    </a:lnTo>
                    <a:lnTo>
                      <a:pt x="232" y="42"/>
                    </a:lnTo>
                    <a:lnTo>
                      <a:pt x="232" y="44"/>
                    </a:lnTo>
                    <a:lnTo>
                      <a:pt x="230" y="42"/>
                    </a:lnTo>
                    <a:lnTo>
                      <a:pt x="230" y="44"/>
                    </a:lnTo>
                    <a:lnTo>
                      <a:pt x="226" y="44"/>
                    </a:lnTo>
                    <a:lnTo>
                      <a:pt x="224" y="48"/>
                    </a:lnTo>
                    <a:lnTo>
                      <a:pt x="224" y="52"/>
                    </a:lnTo>
                    <a:lnTo>
                      <a:pt x="222" y="52"/>
                    </a:lnTo>
                    <a:lnTo>
                      <a:pt x="220" y="56"/>
                    </a:lnTo>
                    <a:lnTo>
                      <a:pt x="218" y="56"/>
                    </a:lnTo>
                    <a:lnTo>
                      <a:pt x="220" y="58"/>
                    </a:lnTo>
                    <a:lnTo>
                      <a:pt x="224" y="60"/>
                    </a:lnTo>
                    <a:lnTo>
                      <a:pt x="224" y="60"/>
                    </a:lnTo>
                    <a:lnTo>
                      <a:pt x="222" y="62"/>
                    </a:lnTo>
                    <a:lnTo>
                      <a:pt x="226" y="64"/>
                    </a:lnTo>
                    <a:lnTo>
                      <a:pt x="224" y="64"/>
                    </a:lnTo>
                    <a:lnTo>
                      <a:pt x="222" y="64"/>
                    </a:lnTo>
                    <a:lnTo>
                      <a:pt x="220" y="62"/>
                    </a:lnTo>
                    <a:lnTo>
                      <a:pt x="220" y="64"/>
                    </a:lnTo>
                    <a:lnTo>
                      <a:pt x="224" y="64"/>
                    </a:lnTo>
                    <a:lnTo>
                      <a:pt x="224" y="68"/>
                    </a:lnTo>
                    <a:lnTo>
                      <a:pt x="224" y="70"/>
                    </a:lnTo>
                    <a:lnTo>
                      <a:pt x="222" y="68"/>
                    </a:lnTo>
                    <a:lnTo>
                      <a:pt x="220" y="64"/>
                    </a:lnTo>
                    <a:lnTo>
                      <a:pt x="218" y="64"/>
                    </a:lnTo>
                    <a:lnTo>
                      <a:pt x="218" y="66"/>
                    </a:lnTo>
                    <a:lnTo>
                      <a:pt x="216" y="68"/>
                    </a:lnTo>
                    <a:lnTo>
                      <a:pt x="216" y="66"/>
                    </a:lnTo>
                    <a:lnTo>
                      <a:pt x="210" y="62"/>
                    </a:lnTo>
                    <a:lnTo>
                      <a:pt x="208" y="64"/>
                    </a:lnTo>
                    <a:lnTo>
                      <a:pt x="208" y="64"/>
                    </a:lnTo>
                    <a:lnTo>
                      <a:pt x="208" y="66"/>
                    </a:lnTo>
                    <a:lnTo>
                      <a:pt x="206" y="64"/>
                    </a:lnTo>
                    <a:lnTo>
                      <a:pt x="204" y="64"/>
                    </a:lnTo>
                    <a:lnTo>
                      <a:pt x="204" y="66"/>
                    </a:lnTo>
                    <a:lnTo>
                      <a:pt x="206" y="68"/>
                    </a:lnTo>
                    <a:lnTo>
                      <a:pt x="204" y="70"/>
                    </a:lnTo>
                    <a:lnTo>
                      <a:pt x="204" y="68"/>
                    </a:lnTo>
                    <a:lnTo>
                      <a:pt x="204" y="70"/>
                    </a:lnTo>
                    <a:lnTo>
                      <a:pt x="204" y="70"/>
                    </a:lnTo>
                    <a:lnTo>
                      <a:pt x="202" y="72"/>
                    </a:lnTo>
                    <a:lnTo>
                      <a:pt x="198" y="72"/>
                    </a:lnTo>
                    <a:lnTo>
                      <a:pt x="200" y="70"/>
                    </a:lnTo>
                    <a:lnTo>
                      <a:pt x="202" y="68"/>
                    </a:lnTo>
                    <a:lnTo>
                      <a:pt x="202" y="64"/>
                    </a:lnTo>
                    <a:lnTo>
                      <a:pt x="204" y="62"/>
                    </a:lnTo>
                    <a:lnTo>
                      <a:pt x="202" y="60"/>
                    </a:lnTo>
                    <a:lnTo>
                      <a:pt x="200" y="60"/>
                    </a:lnTo>
                    <a:lnTo>
                      <a:pt x="196" y="54"/>
                    </a:lnTo>
                    <a:lnTo>
                      <a:pt x="196" y="50"/>
                    </a:lnTo>
                    <a:lnTo>
                      <a:pt x="192" y="50"/>
                    </a:lnTo>
                    <a:lnTo>
                      <a:pt x="190" y="48"/>
                    </a:lnTo>
                    <a:lnTo>
                      <a:pt x="188" y="50"/>
                    </a:lnTo>
                    <a:lnTo>
                      <a:pt x="190" y="50"/>
                    </a:lnTo>
                    <a:lnTo>
                      <a:pt x="188" y="52"/>
                    </a:lnTo>
                    <a:lnTo>
                      <a:pt x="186" y="54"/>
                    </a:lnTo>
                    <a:lnTo>
                      <a:pt x="184" y="54"/>
                    </a:lnTo>
                    <a:lnTo>
                      <a:pt x="184" y="52"/>
                    </a:lnTo>
                    <a:lnTo>
                      <a:pt x="182" y="52"/>
                    </a:lnTo>
                    <a:lnTo>
                      <a:pt x="182" y="54"/>
                    </a:lnTo>
                    <a:lnTo>
                      <a:pt x="180" y="50"/>
                    </a:lnTo>
                    <a:lnTo>
                      <a:pt x="180" y="50"/>
                    </a:lnTo>
                    <a:lnTo>
                      <a:pt x="178" y="52"/>
                    </a:lnTo>
                    <a:lnTo>
                      <a:pt x="180" y="54"/>
                    </a:lnTo>
                    <a:lnTo>
                      <a:pt x="178" y="56"/>
                    </a:lnTo>
                    <a:lnTo>
                      <a:pt x="178" y="58"/>
                    </a:lnTo>
                    <a:lnTo>
                      <a:pt x="178" y="60"/>
                    </a:lnTo>
                    <a:lnTo>
                      <a:pt x="176" y="60"/>
                    </a:lnTo>
                    <a:lnTo>
                      <a:pt x="174" y="58"/>
                    </a:lnTo>
                    <a:lnTo>
                      <a:pt x="174" y="58"/>
                    </a:lnTo>
                    <a:lnTo>
                      <a:pt x="172" y="58"/>
                    </a:lnTo>
                    <a:lnTo>
                      <a:pt x="174" y="56"/>
                    </a:lnTo>
                    <a:lnTo>
                      <a:pt x="172" y="56"/>
                    </a:lnTo>
                    <a:lnTo>
                      <a:pt x="172" y="58"/>
                    </a:lnTo>
                    <a:lnTo>
                      <a:pt x="168" y="58"/>
                    </a:lnTo>
                    <a:lnTo>
                      <a:pt x="168" y="60"/>
                    </a:lnTo>
                    <a:lnTo>
                      <a:pt x="168" y="64"/>
                    </a:lnTo>
                    <a:lnTo>
                      <a:pt x="172" y="64"/>
                    </a:lnTo>
                    <a:lnTo>
                      <a:pt x="168" y="66"/>
                    </a:lnTo>
                    <a:lnTo>
                      <a:pt x="166" y="66"/>
                    </a:lnTo>
                    <a:lnTo>
                      <a:pt x="162" y="68"/>
                    </a:lnTo>
                    <a:lnTo>
                      <a:pt x="164" y="70"/>
                    </a:lnTo>
                    <a:lnTo>
                      <a:pt x="166" y="70"/>
                    </a:lnTo>
                    <a:lnTo>
                      <a:pt x="166" y="72"/>
                    </a:lnTo>
                    <a:lnTo>
                      <a:pt x="164" y="72"/>
                    </a:lnTo>
                    <a:lnTo>
                      <a:pt x="162" y="70"/>
                    </a:lnTo>
                    <a:lnTo>
                      <a:pt x="160" y="72"/>
                    </a:lnTo>
                    <a:lnTo>
                      <a:pt x="156" y="72"/>
                    </a:lnTo>
                    <a:lnTo>
                      <a:pt x="158" y="74"/>
                    </a:lnTo>
                    <a:lnTo>
                      <a:pt x="158" y="76"/>
                    </a:lnTo>
                    <a:lnTo>
                      <a:pt x="158" y="78"/>
                    </a:lnTo>
                    <a:lnTo>
                      <a:pt x="160" y="76"/>
                    </a:lnTo>
                    <a:lnTo>
                      <a:pt x="158" y="78"/>
                    </a:lnTo>
                    <a:lnTo>
                      <a:pt x="160" y="80"/>
                    </a:lnTo>
                    <a:lnTo>
                      <a:pt x="156" y="82"/>
                    </a:lnTo>
                    <a:lnTo>
                      <a:pt x="156" y="84"/>
                    </a:lnTo>
                    <a:lnTo>
                      <a:pt x="160" y="84"/>
                    </a:lnTo>
                    <a:lnTo>
                      <a:pt x="158" y="86"/>
                    </a:lnTo>
                    <a:lnTo>
                      <a:pt x="156" y="86"/>
                    </a:lnTo>
                    <a:lnTo>
                      <a:pt x="154" y="86"/>
                    </a:lnTo>
                    <a:lnTo>
                      <a:pt x="154" y="84"/>
                    </a:lnTo>
                    <a:lnTo>
                      <a:pt x="152" y="84"/>
                    </a:lnTo>
                    <a:lnTo>
                      <a:pt x="150" y="84"/>
                    </a:lnTo>
                    <a:lnTo>
                      <a:pt x="148" y="82"/>
                    </a:lnTo>
                    <a:lnTo>
                      <a:pt x="146" y="82"/>
                    </a:lnTo>
                    <a:lnTo>
                      <a:pt x="144" y="82"/>
                    </a:lnTo>
                    <a:lnTo>
                      <a:pt x="148" y="84"/>
                    </a:lnTo>
                    <a:lnTo>
                      <a:pt x="146" y="86"/>
                    </a:lnTo>
                    <a:lnTo>
                      <a:pt x="146" y="88"/>
                    </a:lnTo>
                    <a:lnTo>
                      <a:pt x="148" y="90"/>
                    </a:lnTo>
                    <a:lnTo>
                      <a:pt x="150" y="90"/>
                    </a:lnTo>
                    <a:lnTo>
                      <a:pt x="148" y="92"/>
                    </a:lnTo>
                    <a:lnTo>
                      <a:pt x="148" y="94"/>
                    </a:lnTo>
                    <a:lnTo>
                      <a:pt x="148" y="94"/>
                    </a:lnTo>
                    <a:lnTo>
                      <a:pt x="146" y="94"/>
                    </a:lnTo>
                    <a:lnTo>
                      <a:pt x="148" y="96"/>
                    </a:lnTo>
                    <a:lnTo>
                      <a:pt x="146" y="98"/>
                    </a:lnTo>
                    <a:lnTo>
                      <a:pt x="146" y="102"/>
                    </a:lnTo>
                    <a:lnTo>
                      <a:pt x="142" y="94"/>
                    </a:lnTo>
                    <a:lnTo>
                      <a:pt x="140" y="88"/>
                    </a:lnTo>
                    <a:lnTo>
                      <a:pt x="138" y="86"/>
                    </a:lnTo>
                    <a:lnTo>
                      <a:pt x="138" y="84"/>
                    </a:lnTo>
                    <a:lnTo>
                      <a:pt x="138" y="84"/>
                    </a:lnTo>
                    <a:lnTo>
                      <a:pt x="134" y="86"/>
                    </a:lnTo>
                    <a:lnTo>
                      <a:pt x="134" y="90"/>
                    </a:lnTo>
                    <a:lnTo>
                      <a:pt x="132" y="90"/>
                    </a:lnTo>
                    <a:lnTo>
                      <a:pt x="132" y="92"/>
                    </a:lnTo>
                    <a:lnTo>
                      <a:pt x="130" y="92"/>
                    </a:lnTo>
                    <a:lnTo>
                      <a:pt x="128" y="94"/>
                    </a:lnTo>
                    <a:lnTo>
                      <a:pt x="126" y="96"/>
                    </a:lnTo>
                    <a:lnTo>
                      <a:pt x="126" y="98"/>
                    </a:lnTo>
                    <a:lnTo>
                      <a:pt x="126" y="104"/>
                    </a:lnTo>
                    <a:lnTo>
                      <a:pt x="128" y="106"/>
                    </a:lnTo>
                    <a:lnTo>
                      <a:pt x="128" y="108"/>
                    </a:lnTo>
                    <a:lnTo>
                      <a:pt x="126" y="108"/>
                    </a:lnTo>
                    <a:lnTo>
                      <a:pt x="124" y="112"/>
                    </a:lnTo>
                    <a:lnTo>
                      <a:pt x="120" y="112"/>
                    </a:lnTo>
                    <a:lnTo>
                      <a:pt x="122" y="114"/>
                    </a:lnTo>
                    <a:lnTo>
                      <a:pt x="118" y="116"/>
                    </a:lnTo>
                    <a:lnTo>
                      <a:pt x="118" y="118"/>
                    </a:lnTo>
                    <a:lnTo>
                      <a:pt x="116" y="120"/>
                    </a:lnTo>
                    <a:lnTo>
                      <a:pt x="112" y="126"/>
                    </a:lnTo>
                    <a:lnTo>
                      <a:pt x="106" y="130"/>
                    </a:lnTo>
                    <a:lnTo>
                      <a:pt x="98" y="130"/>
                    </a:lnTo>
                    <a:lnTo>
                      <a:pt x="96" y="132"/>
                    </a:lnTo>
                    <a:lnTo>
                      <a:pt x="92" y="132"/>
                    </a:lnTo>
                    <a:lnTo>
                      <a:pt x="90" y="132"/>
                    </a:lnTo>
                    <a:lnTo>
                      <a:pt x="86" y="132"/>
                    </a:lnTo>
                    <a:lnTo>
                      <a:pt x="84" y="132"/>
                    </a:lnTo>
                    <a:lnTo>
                      <a:pt x="82" y="136"/>
                    </a:lnTo>
                    <a:lnTo>
                      <a:pt x="80" y="136"/>
                    </a:lnTo>
                    <a:lnTo>
                      <a:pt x="72" y="136"/>
                    </a:lnTo>
                    <a:lnTo>
                      <a:pt x="70" y="138"/>
                    </a:lnTo>
                    <a:lnTo>
                      <a:pt x="70" y="140"/>
                    </a:lnTo>
                    <a:lnTo>
                      <a:pt x="64" y="142"/>
                    </a:lnTo>
                    <a:lnTo>
                      <a:pt x="60" y="142"/>
                    </a:lnTo>
                    <a:lnTo>
                      <a:pt x="58" y="140"/>
                    </a:lnTo>
                    <a:lnTo>
                      <a:pt x="56" y="140"/>
                    </a:lnTo>
                    <a:lnTo>
                      <a:pt x="56" y="140"/>
                    </a:lnTo>
                    <a:lnTo>
                      <a:pt x="54" y="140"/>
                    </a:lnTo>
                    <a:lnTo>
                      <a:pt x="52" y="144"/>
                    </a:lnTo>
                    <a:lnTo>
                      <a:pt x="46" y="144"/>
                    </a:lnTo>
                    <a:lnTo>
                      <a:pt x="46" y="146"/>
                    </a:lnTo>
                    <a:lnTo>
                      <a:pt x="44" y="146"/>
                    </a:lnTo>
                    <a:lnTo>
                      <a:pt x="40" y="150"/>
                    </a:lnTo>
                    <a:lnTo>
                      <a:pt x="36" y="152"/>
                    </a:lnTo>
                    <a:lnTo>
                      <a:pt x="28" y="154"/>
                    </a:lnTo>
                    <a:lnTo>
                      <a:pt x="26" y="158"/>
                    </a:lnTo>
                    <a:lnTo>
                      <a:pt x="26" y="162"/>
                    </a:lnTo>
                    <a:lnTo>
                      <a:pt x="22" y="164"/>
                    </a:lnTo>
                    <a:lnTo>
                      <a:pt x="20" y="164"/>
                    </a:lnTo>
                    <a:lnTo>
                      <a:pt x="22" y="162"/>
                    </a:lnTo>
                    <a:lnTo>
                      <a:pt x="22" y="160"/>
                    </a:lnTo>
                    <a:lnTo>
                      <a:pt x="22" y="156"/>
                    </a:lnTo>
                    <a:lnTo>
                      <a:pt x="22" y="154"/>
                    </a:lnTo>
                    <a:lnTo>
                      <a:pt x="18" y="158"/>
                    </a:lnTo>
                    <a:lnTo>
                      <a:pt x="18" y="160"/>
                    </a:lnTo>
                    <a:lnTo>
                      <a:pt x="16" y="166"/>
                    </a:lnTo>
                    <a:lnTo>
                      <a:pt x="16" y="170"/>
                    </a:lnTo>
                    <a:lnTo>
                      <a:pt x="16" y="174"/>
                    </a:lnTo>
                    <a:lnTo>
                      <a:pt x="16" y="178"/>
                    </a:lnTo>
                    <a:lnTo>
                      <a:pt x="10" y="184"/>
                    </a:lnTo>
                    <a:lnTo>
                      <a:pt x="8" y="192"/>
                    </a:lnTo>
                    <a:lnTo>
                      <a:pt x="10" y="196"/>
                    </a:lnTo>
                    <a:lnTo>
                      <a:pt x="10" y="202"/>
                    </a:lnTo>
                    <a:lnTo>
                      <a:pt x="14" y="210"/>
                    </a:lnTo>
                    <a:lnTo>
                      <a:pt x="14" y="212"/>
                    </a:lnTo>
                    <a:lnTo>
                      <a:pt x="16" y="216"/>
                    </a:lnTo>
                    <a:lnTo>
                      <a:pt x="14" y="218"/>
                    </a:lnTo>
                    <a:lnTo>
                      <a:pt x="16" y="222"/>
                    </a:lnTo>
                    <a:lnTo>
                      <a:pt x="12" y="224"/>
                    </a:lnTo>
                    <a:lnTo>
                      <a:pt x="12" y="222"/>
                    </a:lnTo>
                    <a:lnTo>
                      <a:pt x="12" y="216"/>
                    </a:lnTo>
                    <a:lnTo>
                      <a:pt x="10" y="218"/>
                    </a:lnTo>
                    <a:lnTo>
                      <a:pt x="8" y="218"/>
                    </a:lnTo>
                    <a:lnTo>
                      <a:pt x="8" y="214"/>
                    </a:lnTo>
                    <a:lnTo>
                      <a:pt x="6" y="210"/>
                    </a:lnTo>
                    <a:lnTo>
                      <a:pt x="6" y="212"/>
                    </a:lnTo>
                    <a:lnTo>
                      <a:pt x="6" y="216"/>
                    </a:lnTo>
                    <a:lnTo>
                      <a:pt x="8" y="220"/>
                    </a:lnTo>
                    <a:lnTo>
                      <a:pt x="12" y="224"/>
                    </a:lnTo>
                    <a:lnTo>
                      <a:pt x="8" y="226"/>
                    </a:lnTo>
                    <a:lnTo>
                      <a:pt x="6" y="222"/>
                    </a:lnTo>
                    <a:lnTo>
                      <a:pt x="4" y="218"/>
                    </a:lnTo>
                    <a:lnTo>
                      <a:pt x="4" y="220"/>
                    </a:lnTo>
                    <a:lnTo>
                      <a:pt x="2" y="220"/>
                    </a:lnTo>
                    <a:lnTo>
                      <a:pt x="4" y="224"/>
                    </a:lnTo>
                    <a:lnTo>
                      <a:pt x="8" y="230"/>
                    </a:lnTo>
                    <a:lnTo>
                      <a:pt x="10" y="236"/>
                    </a:lnTo>
                    <a:lnTo>
                      <a:pt x="10" y="248"/>
                    </a:lnTo>
                    <a:lnTo>
                      <a:pt x="12" y="252"/>
                    </a:lnTo>
                    <a:lnTo>
                      <a:pt x="14" y="258"/>
                    </a:lnTo>
                    <a:lnTo>
                      <a:pt x="16" y="268"/>
                    </a:lnTo>
                    <a:lnTo>
                      <a:pt x="16" y="270"/>
                    </a:lnTo>
                    <a:lnTo>
                      <a:pt x="16" y="284"/>
                    </a:lnTo>
                    <a:lnTo>
                      <a:pt x="16" y="286"/>
                    </a:lnTo>
                    <a:lnTo>
                      <a:pt x="16" y="290"/>
                    </a:lnTo>
                    <a:lnTo>
                      <a:pt x="16" y="294"/>
                    </a:lnTo>
                    <a:lnTo>
                      <a:pt x="20" y="300"/>
                    </a:lnTo>
                    <a:lnTo>
                      <a:pt x="20" y="304"/>
                    </a:lnTo>
                    <a:lnTo>
                      <a:pt x="18" y="306"/>
                    </a:lnTo>
                    <a:lnTo>
                      <a:pt x="18" y="306"/>
                    </a:lnTo>
                    <a:lnTo>
                      <a:pt x="18" y="310"/>
                    </a:lnTo>
                    <a:lnTo>
                      <a:pt x="16" y="314"/>
                    </a:lnTo>
                    <a:lnTo>
                      <a:pt x="16" y="316"/>
                    </a:lnTo>
                    <a:lnTo>
                      <a:pt x="16" y="318"/>
                    </a:lnTo>
                    <a:lnTo>
                      <a:pt x="16" y="322"/>
                    </a:lnTo>
                    <a:lnTo>
                      <a:pt x="12" y="324"/>
                    </a:lnTo>
                    <a:lnTo>
                      <a:pt x="14" y="326"/>
                    </a:lnTo>
                    <a:lnTo>
                      <a:pt x="10" y="330"/>
                    </a:lnTo>
                    <a:lnTo>
                      <a:pt x="8" y="328"/>
                    </a:lnTo>
                    <a:lnTo>
                      <a:pt x="4" y="332"/>
                    </a:lnTo>
                    <a:lnTo>
                      <a:pt x="4" y="340"/>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81" name="Andaman &amp; Nicobar Islands">
                <a:extLst>
                  <a:ext uri="{FF2B5EF4-FFF2-40B4-BE49-F238E27FC236}">
                    <a16:creationId xmlns:a16="http://schemas.microsoft.com/office/drawing/2014/main" id="{A94F3BB7-02E5-4CA8-815F-3A3B5942C3A4}"/>
                  </a:ext>
                </a:extLst>
              </p:cNvPr>
              <p:cNvSpPr>
                <a:spLocks noEditPoints="1"/>
              </p:cNvSpPr>
              <p:nvPr/>
            </p:nvSpPr>
            <p:spPr bwMode="auto">
              <a:xfrm>
                <a:off x="8090243" y="4092281"/>
                <a:ext cx="49760" cy="172247"/>
              </a:xfrm>
              <a:custGeom>
                <a:avLst/>
                <a:gdLst>
                  <a:gd name="T0" fmla="*/ 10 w 26"/>
                  <a:gd name="T1" fmla="*/ 14 h 90"/>
                  <a:gd name="T2" fmla="*/ 8 w 26"/>
                  <a:gd name="T3" fmla="*/ 10 h 90"/>
                  <a:gd name="T4" fmla="*/ 10 w 26"/>
                  <a:gd name="T5" fmla="*/ 6 h 90"/>
                  <a:gd name="T6" fmla="*/ 10 w 26"/>
                  <a:gd name="T7" fmla="*/ 2 h 90"/>
                  <a:gd name="T8" fmla="*/ 8 w 26"/>
                  <a:gd name="T9" fmla="*/ 4 h 90"/>
                  <a:gd name="T10" fmla="*/ 8 w 26"/>
                  <a:gd name="T11" fmla="*/ 8 h 90"/>
                  <a:gd name="T12" fmla="*/ 6 w 26"/>
                  <a:gd name="T13" fmla="*/ 16 h 90"/>
                  <a:gd name="T14" fmla="*/ 6 w 26"/>
                  <a:gd name="T15" fmla="*/ 32 h 90"/>
                  <a:gd name="T16" fmla="*/ 8 w 26"/>
                  <a:gd name="T17" fmla="*/ 26 h 90"/>
                  <a:gd name="T18" fmla="*/ 8 w 26"/>
                  <a:gd name="T19" fmla="*/ 22 h 90"/>
                  <a:gd name="T20" fmla="*/ 8 w 26"/>
                  <a:gd name="T21" fmla="*/ 18 h 90"/>
                  <a:gd name="T22" fmla="*/ 6 w 26"/>
                  <a:gd name="T23" fmla="*/ 24 h 90"/>
                  <a:gd name="T24" fmla="*/ 6 w 26"/>
                  <a:gd name="T25" fmla="*/ 28 h 90"/>
                  <a:gd name="T26" fmla="*/ 6 w 26"/>
                  <a:gd name="T27" fmla="*/ 32 h 90"/>
                  <a:gd name="T28" fmla="*/ 2 w 26"/>
                  <a:gd name="T29" fmla="*/ 30 h 90"/>
                  <a:gd name="T30" fmla="*/ 0 w 26"/>
                  <a:gd name="T31" fmla="*/ 28 h 90"/>
                  <a:gd name="T32" fmla="*/ 6 w 26"/>
                  <a:gd name="T33" fmla="*/ 42 h 90"/>
                  <a:gd name="T34" fmla="*/ 6 w 26"/>
                  <a:gd name="T35" fmla="*/ 36 h 90"/>
                  <a:gd name="T36" fmla="*/ 4 w 26"/>
                  <a:gd name="T37" fmla="*/ 40 h 90"/>
                  <a:gd name="T38" fmla="*/ 4 w 26"/>
                  <a:gd name="T39" fmla="*/ 42 h 90"/>
                  <a:gd name="T40" fmla="*/ 8 w 26"/>
                  <a:gd name="T41" fmla="*/ 58 h 90"/>
                  <a:gd name="T42" fmla="*/ 10 w 26"/>
                  <a:gd name="T43" fmla="*/ 58 h 90"/>
                  <a:gd name="T44" fmla="*/ 16 w 26"/>
                  <a:gd name="T45" fmla="*/ 68 h 90"/>
                  <a:gd name="T46" fmla="*/ 14 w 26"/>
                  <a:gd name="T47" fmla="*/ 70 h 90"/>
                  <a:gd name="T48" fmla="*/ 14 w 26"/>
                  <a:gd name="T49" fmla="*/ 68 h 90"/>
                  <a:gd name="T50" fmla="*/ 20 w 26"/>
                  <a:gd name="T51" fmla="*/ 72 h 90"/>
                  <a:gd name="T52" fmla="*/ 22 w 26"/>
                  <a:gd name="T53" fmla="*/ 72 h 90"/>
                  <a:gd name="T54" fmla="*/ 20 w 26"/>
                  <a:gd name="T55" fmla="*/ 70 h 90"/>
                  <a:gd name="T56" fmla="*/ 18 w 26"/>
                  <a:gd name="T57" fmla="*/ 78 h 90"/>
                  <a:gd name="T58" fmla="*/ 18 w 26"/>
                  <a:gd name="T59" fmla="*/ 74 h 90"/>
                  <a:gd name="T60" fmla="*/ 18 w 26"/>
                  <a:gd name="T61" fmla="*/ 76 h 90"/>
                  <a:gd name="T62" fmla="*/ 24 w 26"/>
                  <a:gd name="T63" fmla="*/ 80 h 90"/>
                  <a:gd name="T64" fmla="*/ 20 w 26"/>
                  <a:gd name="T65" fmla="*/ 82 h 90"/>
                  <a:gd name="T66" fmla="*/ 24 w 26"/>
                  <a:gd name="T67" fmla="*/ 82 h 90"/>
                  <a:gd name="T68" fmla="*/ 22 w 26"/>
                  <a:gd name="T69" fmla="*/ 86 h 90"/>
                  <a:gd name="T70" fmla="*/ 22 w 26"/>
                  <a:gd name="T71" fmla="*/ 88 h 90"/>
                  <a:gd name="T72" fmla="*/ 26 w 26"/>
                  <a:gd name="T73" fmla="*/ 88 h 90"/>
                  <a:gd name="T74" fmla="*/ 24 w 26"/>
                  <a:gd name="T75" fmla="*/ 8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90">
                    <a:moveTo>
                      <a:pt x="8" y="18"/>
                    </a:moveTo>
                    <a:lnTo>
                      <a:pt x="10" y="14"/>
                    </a:lnTo>
                    <a:lnTo>
                      <a:pt x="10" y="12"/>
                    </a:lnTo>
                    <a:lnTo>
                      <a:pt x="8" y="10"/>
                    </a:lnTo>
                    <a:lnTo>
                      <a:pt x="10" y="8"/>
                    </a:lnTo>
                    <a:lnTo>
                      <a:pt x="10" y="6"/>
                    </a:lnTo>
                    <a:lnTo>
                      <a:pt x="10" y="4"/>
                    </a:lnTo>
                    <a:lnTo>
                      <a:pt x="10" y="2"/>
                    </a:lnTo>
                    <a:lnTo>
                      <a:pt x="10" y="0"/>
                    </a:lnTo>
                    <a:lnTo>
                      <a:pt x="8" y="4"/>
                    </a:lnTo>
                    <a:lnTo>
                      <a:pt x="8" y="8"/>
                    </a:lnTo>
                    <a:lnTo>
                      <a:pt x="8" y="8"/>
                    </a:lnTo>
                    <a:lnTo>
                      <a:pt x="8" y="10"/>
                    </a:lnTo>
                    <a:lnTo>
                      <a:pt x="6" y="16"/>
                    </a:lnTo>
                    <a:lnTo>
                      <a:pt x="8" y="18"/>
                    </a:lnTo>
                    <a:close/>
                    <a:moveTo>
                      <a:pt x="6" y="32"/>
                    </a:moveTo>
                    <a:lnTo>
                      <a:pt x="8" y="28"/>
                    </a:lnTo>
                    <a:lnTo>
                      <a:pt x="8" y="26"/>
                    </a:lnTo>
                    <a:lnTo>
                      <a:pt x="6" y="24"/>
                    </a:lnTo>
                    <a:lnTo>
                      <a:pt x="8" y="22"/>
                    </a:lnTo>
                    <a:lnTo>
                      <a:pt x="8" y="20"/>
                    </a:lnTo>
                    <a:lnTo>
                      <a:pt x="8" y="18"/>
                    </a:lnTo>
                    <a:lnTo>
                      <a:pt x="6" y="20"/>
                    </a:lnTo>
                    <a:lnTo>
                      <a:pt x="6" y="24"/>
                    </a:lnTo>
                    <a:lnTo>
                      <a:pt x="4" y="26"/>
                    </a:lnTo>
                    <a:lnTo>
                      <a:pt x="6" y="28"/>
                    </a:lnTo>
                    <a:lnTo>
                      <a:pt x="6" y="30"/>
                    </a:lnTo>
                    <a:lnTo>
                      <a:pt x="6" y="32"/>
                    </a:lnTo>
                    <a:close/>
                    <a:moveTo>
                      <a:pt x="0" y="28"/>
                    </a:moveTo>
                    <a:lnTo>
                      <a:pt x="2" y="30"/>
                    </a:lnTo>
                    <a:lnTo>
                      <a:pt x="0" y="28"/>
                    </a:lnTo>
                    <a:lnTo>
                      <a:pt x="0" y="28"/>
                    </a:lnTo>
                    <a:close/>
                    <a:moveTo>
                      <a:pt x="4" y="42"/>
                    </a:moveTo>
                    <a:lnTo>
                      <a:pt x="6" y="42"/>
                    </a:lnTo>
                    <a:lnTo>
                      <a:pt x="8" y="40"/>
                    </a:lnTo>
                    <a:lnTo>
                      <a:pt x="6" y="36"/>
                    </a:lnTo>
                    <a:lnTo>
                      <a:pt x="4" y="38"/>
                    </a:lnTo>
                    <a:lnTo>
                      <a:pt x="4" y="40"/>
                    </a:lnTo>
                    <a:lnTo>
                      <a:pt x="4" y="42"/>
                    </a:lnTo>
                    <a:lnTo>
                      <a:pt x="4" y="42"/>
                    </a:lnTo>
                    <a:close/>
                    <a:moveTo>
                      <a:pt x="10" y="58"/>
                    </a:moveTo>
                    <a:lnTo>
                      <a:pt x="8" y="58"/>
                    </a:lnTo>
                    <a:lnTo>
                      <a:pt x="10" y="60"/>
                    </a:lnTo>
                    <a:lnTo>
                      <a:pt x="10" y="58"/>
                    </a:lnTo>
                    <a:close/>
                    <a:moveTo>
                      <a:pt x="14" y="68"/>
                    </a:moveTo>
                    <a:lnTo>
                      <a:pt x="16" y="68"/>
                    </a:lnTo>
                    <a:lnTo>
                      <a:pt x="16" y="72"/>
                    </a:lnTo>
                    <a:lnTo>
                      <a:pt x="14" y="70"/>
                    </a:lnTo>
                    <a:lnTo>
                      <a:pt x="14" y="68"/>
                    </a:lnTo>
                    <a:lnTo>
                      <a:pt x="14" y="68"/>
                    </a:lnTo>
                    <a:close/>
                    <a:moveTo>
                      <a:pt x="20" y="70"/>
                    </a:moveTo>
                    <a:lnTo>
                      <a:pt x="20" y="72"/>
                    </a:lnTo>
                    <a:lnTo>
                      <a:pt x="20" y="74"/>
                    </a:lnTo>
                    <a:lnTo>
                      <a:pt x="22" y="72"/>
                    </a:lnTo>
                    <a:lnTo>
                      <a:pt x="22" y="70"/>
                    </a:lnTo>
                    <a:lnTo>
                      <a:pt x="20" y="70"/>
                    </a:lnTo>
                    <a:close/>
                    <a:moveTo>
                      <a:pt x="18" y="76"/>
                    </a:moveTo>
                    <a:lnTo>
                      <a:pt x="18" y="78"/>
                    </a:lnTo>
                    <a:lnTo>
                      <a:pt x="20" y="76"/>
                    </a:lnTo>
                    <a:lnTo>
                      <a:pt x="18" y="74"/>
                    </a:lnTo>
                    <a:lnTo>
                      <a:pt x="16" y="74"/>
                    </a:lnTo>
                    <a:lnTo>
                      <a:pt x="18" y="76"/>
                    </a:lnTo>
                    <a:close/>
                    <a:moveTo>
                      <a:pt x="22" y="82"/>
                    </a:moveTo>
                    <a:lnTo>
                      <a:pt x="24" y="80"/>
                    </a:lnTo>
                    <a:lnTo>
                      <a:pt x="22" y="80"/>
                    </a:lnTo>
                    <a:lnTo>
                      <a:pt x="20" y="82"/>
                    </a:lnTo>
                    <a:lnTo>
                      <a:pt x="22" y="82"/>
                    </a:lnTo>
                    <a:close/>
                    <a:moveTo>
                      <a:pt x="24" y="82"/>
                    </a:moveTo>
                    <a:lnTo>
                      <a:pt x="22" y="84"/>
                    </a:lnTo>
                    <a:lnTo>
                      <a:pt x="22" y="86"/>
                    </a:lnTo>
                    <a:lnTo>
                      <a:pt x="22" y="88"/>
                    </a:lnTo>
                    <a:lnTo>
                      <a:pt x="22" y="88"/>
                    </a:lnTo>
                    <a:lnTo>
                      <a:pt x="24" y="90"/>
                    </a:lnTo>
                    <a:lnTo>
                      <a:pt x="26" y="88"/>
                    </a:lnTo>
                    <a:lnTo>
                      <a:pt x="24" y="86"/>
                    </a:lnTo>
                    <a:lnTo>
                      <a:pt x="24" y="84"/>
                    </a:lnTo>
                    <a:lnTo>
                      <a:pt x="24" y="8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sp>
          <p:nvSpPr>
            <p:cNvPr id="346" name="Kazakhstan">
              <a:extLst>
                <a:ext uri="{FF2B5EF4-FFF2-40B4-BE49-F238E27FC236}">
                  <a16:creationId xmlns:a16="http://schemas.microsoft.com/office/drawing/2014/main" id="{422FBD68-3468-4598-B0EC-BFFE48CC87A1}"/>
                </a:ext>
              </a:extLst>
            </p:cNvPr>
            <p:cNvSpPr>
              <a:spLocks/>
            </p:cNvSpPr>
            <p:nvPr/>
          </p:nvSpPr>
          <p:spPr bwMode="auto">
            <a:xfrm>
              <a:off x="6918960" y="2898032"/>
              <a:ext cx="891859" cy="470810"/>
            </a:xfrm>
            <a:custGeom>
              <a:avLst/>
              <a:gdLst>
                <a:gd name="T0" fmla="*/ 10 w 466"/>
                <a:gd name="T1" fmla="*/ 144 h 246"/>
                <a:gd name="T2" fmla="*/ 0 w 466"/>
                <a:gd name="T3" fmla="*/ 114 h 246"/>
                <a:gd name="T4" fmla="*/ 22 w 466"/>
                <a:gd name="T5" fmla="*/ 110 h 246"/>
                <a:gd name="T6" fmla="*/ 32 w 466"/>
                <a:gd name="T7" fmla="*/ 88 h 246"/>
                <a:gd name="T8" fmla="*/ 44 w 466"/>
                <a:gd name="T9" fmla="*/ 82 h 246"/>
                <a:gd name="T10" fmla="*/ 54 w 466"/>
                <a:gd name="T11" fmla="*/ 82 h 246"/>
                <a:gd name="T12" fmla="*/ 74 w 466"/>
                <a:gd name="T13" fmla="*/ 88 h 246"/>
                <a:gd name="T14" fmla="*/ 88 w 466"/>
                <a:gd name="T15" fmla="*/ 92 h 246"/>
                <a:gd name="T16" fmla="*/ 106 w 466"/>
                <a:gd name="T17" fmla="*/ 88 h 246"/>
                <a:gd name="T18" fmla="*/ 122 w 466"/>
                <a:gd name="T19" fmla="*/ 88 h 246"/>
                <a:gd name="T20" fmla="*/ 134 w 466"/>
                <a:gd name="T21" fmla="*/ 94 h 246"/>
                <a:gd name="T22" fmla="*/ 156 w 466"/>
                <a:gd name="T23" fmla="*/ 94 h 246"/>
                <a:gd name="T24" fmla="*/ 150 w 466"/>
                <a:gd name="T25" fmla="*/ 74 h 246"/>
                <a:gd name="T26" fmla="*/ 148 w 466"/>
                <a:gd name="T27" fmla="*/ 62 h 246"/>
                <a:gd name="T28" fmla="*/ 158 w 466"/>
                <a:gd name="T29" fmla="*/ 46 h 246"/>
                <a:gd name="T30" fmla="*/ 148 w 466"/>
                <a:gd name="T31" fmla="*/ 40 h 246"/>
                <a:gd name="T32" fmla="*/ 156 w 466"/>
                <a:gd name="T33" fmla="*/ 34 h 246"/>
                <a:gd name="T34" fmla="*/ 170 w 466"/>
                <a:gd name="T35" fmla="*/ 30 h 246"/>
                <a:gd name="T36" fmla="*/ 192 w 466"/>
                <a:gd name="T37" fmla="*/ 24 h 246"/>
                <a:gd name="T38" fmla="*/ 204 w 466"/>
                <a:gd name="T39" fmla="*/ 16 h 246"/>
                <a:gd name="T40" fmla="*/ 224 w 466"/>
                <a:gd name="T41" fmla="*/ 6 h 246"/>
                <a:gd name="T42" fmla="*/ 240 w 466"/>
                <a:gd name="T43" fmla="*/ 0 h 246"/>
                <a:gd name="T44" fmla="*/ 258 w 466"/>
                <a:gd name="T45" fmla="*/ 12 h 246"/>
                <a:gd name="T46" fmla="*/ 264 w 466"/>
                <a:gd name="T47" fmla="*/ 22 h 246"/>
                <a:gd name="T48" fmla="*/ 272 w 466"/>
                <a:gd name="T49" fmla="*/ 20 h 246"/>
                <a:gd name="T50" fmla="*/ 286 w 466"/>
                <a:gd name="T51" fmla="*/ 24 h 246"/>
                <a:gd name="T52" fmla="*/ 294 w 466"/>
                <a:gd name="T53" fmla="*/ 30 h 246"/>
                <a:gd name="T54" fmla="*/ 312 w 466"/>
                <a:gd name="T55" fmla="*/ 20 h 246"/>
                <a:gd name="T56" fmla="*/ 324 w 466"/>
                <a:gd name="T57" fmla="*/ 18 h 246"/>
                <a:gd name="T58" fmla="*/ 380 w 466"/>
                <a:gd name="T59" fmla="*/ 68 h 246"/>
                <a:gd name="T60" fmla="*/ 396 w 466"/>
                <a:gd name="T61" fmla="*/ 72 h 246"/>
                <a:gd name="T62" fmla="*/ 414 w 466"/>
                <a:gd name="T63" fmla="*/ 68 h 246"/>
                <a:gd name="T64" fmla="*/ 434 w 466"/>
                <a:gd name="T65" fmla="*/ 82 h 246"/>
                <a:gd name="T66" fmla="*/ 442 w 466"/>
                <a:gd name="T67" fmla="*/ 92 h 246"/>
                <a:gd name="T68" fmla="*/ 458 w 466"/>
                <a:gd name="T69" fmla="*/ 90 h 246"/>
                <a:gd name="T70" fmla="*/ 460 w 466"/>
                <a:gd name="T71" fmla="*/ 106 h 246"/>
                <a:gd name="T72" fmla="*/ 454 w 466"/>
                <a:gd name="T73" fmla="*/ 132 h 246"/>
                <a:gd name="T74" fmla="*/ 430 w 466"/>
                <a:gd name="T75" fmla="*/ 134 h 246"/>
                <a:gd name="T76" fmla="*/ 424 w 466"/>
                <a:gd name="T77" fmla="*/ 162 h 246"/>
                <a:gd name="T78" fmla="*/ 414 w 466"/>
                <a:gd name="T79" fmla="*/ 168 h 246"/>
                <a:gd name="T80" fmla="*/ 402 w 466"/>
                <a:gd name="T81" fmla="*/ 176 h 246"/>
                <a:gd name="T82" fmla="*/ 410 w 466"/>
                <a:gd name="T83" fmla="*/ 194 h 246"/>
                <a:gd name="T84" fmla="*/ 410 w 466"/>
                <a:gd name="T85" fmla="*/ 214 h 246"/>
                <a:gd name="T86" fmla="*/ 366 w 466"/>
                <a:gd name="T87" fmla="*/ 208 h 246"/>
                <a:gd name="T88" fmla="*/ 336 w 466"/>
                <a:gd name="T89" fmla="*/ 208 h 246"/>
                <a:gd name="T90" fmla="*/ 310 w 466"/>
                <a:gd name="T91" fmla="*/ 216 h 246"/>
                <a:gd name="T92" fmla="*/ 294 w 466"/>
                <a:gd name="T93" fmla="*/ 224 h 246"/>
                <a:gd name="T94" fmla="*/ 264 w 466"/>
                <a:gd name="T95" fmla="*/ 242 h 246"/>
                <a:gd name="T96" fmla="*/ 208 w 466"/>
                <a:gd name="T97" fmla="*/ 200 h 246"/>
                <a:gd name="T98" fmla="*/ 114 w 466"/>
                <a:gd name="T99" fmla="*/ 236 h 246"/>
                <a:gd name="T100" fmla="*/ 84 w 466"/>
                <a:gd name="T101" fmla="*/ 224 h 246"/>
                <a:gd name="T102" fmla="*/ 72 w 466"/>
                <a:gd name="T103" fmla="*/ 220 h 246"/>
                <a:gd name="T104" fmla="*/ 62 w 466"/>
                <a:gd name="T105" fmla="*/ 208 h 246"/>
                <a:gd name="T106" fmla="*/ 54 w 466"/>
                <a:gd name="T107" fmla="*/ 196 h 246"/>
                <a:gd name="T108" fmla="*/ 68 w 466"/>
                <a:gd name="T109" fmla="*/ 196 h 246"/>
                <a:gd name="T110" fmla="*/ 62 w 466"/>
                <a:gd name="T111" fmla="*/ 184 h 246"/>
                <a:gd name="T112" fmla="*/ 78 w 466"/>
                <a:gd name="T113" fmla="*/ 182 h 246"/>
                <a:gd name="T114" fmla="*/ 82 w 466"/>
                <a:gd name="T115" fmla="*/ 174 h 246"/>
                <a:gd name="T116" fmla="*/ 80 w 466"/>
                <a:gd name="T117" fmla="*/ 160 h 246"/>
                <a:gd name="T118" fmla="*/ 68 w 466"/>
                <a:gd name="T119" fmla="*/ 158 h 246"/>
                <a:gd name="T120" fmla="*/ 62 w 466"/>
                <a:gd name="T121" fmla="*/ 156 h 246"/>
                <a:gd name="T122" fmla="*/ 50 w 466"/>
                <a:gd name="T123" fmla="*/ 158 h 246"/>
                <a:gd name="T124" fmla="*/ 40 w 466"/>
                <a:gd name="T125" fmla="*/ 16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6" h="246">
                  <a:moveTo>
                    <a:pt x="36" y="164"/>
                  </a:moveTo>
                  <a:lnTo>
                    <a:pt x="32" y="162"/>
                  </a:lnTo>
                  <a:lnTo>
                    <a:pt x="28" y="164"/>
                  </a:lnTo>
                  <a:lnTo>
                    <a:pt x="24" y="160"/>
                  </a:lnTo>
                  <a:lnTo>
                    <a:pt x="24" y="158"/>
                  </a:lnTo>
                  <a:lnTo>
                    <a:pt x="30" y="158"/>
                  </a:lnTo>
                  <a:lnTo>
                    <a:pt x="24" y="150"/>
                  </a:lnTo>
                  <a:lnTo>
                    <a:pt x="18" y="146"/>
                  </a:lnTo>
                  <a:lnTo>
                    <a:pt x="10" y="144"/>
                  </a:lnTo>
                  <a:lnTo>
                    <a:pt x="10" y="146"/>
                  </a:lnTo>
                  <a:lnTo>
                    <a:pt x="6" y="142"/>
                  </a:lnTo>
                  <a:lnTo>
                    <a:pt x="6" y="140"/>
                  </a:lnTo>
                  <a:lnTo>
                    <a:pt x="4" y="136"/>
                  </a:lnTo>
                  <a:lnTo>
                    <a:pt x="0" y="134"/>
                  </a:lnTo>
                  <a:lnTo>
                    <a:pt x="0" y="130"/>
                  </a:lnTo>
                  <a:lnTo>
                    <a:pt x="2" y="122"/>
                  </a:lnTo>
                  <a:lnTo>
                    <a:pt x="0" y="120"/>
                  </a:lnTo>
                  <a:lnTo>
                    <a:pt x="0" y="114"/>
                  </a:lnTo>
                  <a:lnTo>
                    <a:pt x="2" y="114"/>
                  </a:lnTo>
                  <a:lnTo>
                    <a:pt x="6" y="110"/>
                  </a:lnTo>
                  <a:lnTo>
                    <a:pt x="6" y="106"/>
                  </a:lnTo>
                  <a:lnTo>
                    <a:pt x="8" y="104"/>
                  </a:lnTo>
                  <a:lnTo>
                    <a:pt x="14" y="110"/>
                  </a:lnTo>
                  <a:lnTo>
                    <a:pt x="14" y="112"/>
                  </a:lnTo>
                  <a:lnTo>
                    <a:pt x="18" y="114"/>
                  </a:lnTo>
                  <a:lnTo>
                    <a:pt x="22" y="114"/>
                  </a:lnTo>
                  <a:lnTo>
                    <a:pt x="22" y="110"/>
                  </a:lnTo>
                  <a:lnTo>
                    <a:pt x="24" y="110"/>
                  </a:lnTo>
                  <a:lnTo>
                    <a:pt x="20" y="98"/>
                  </a:lnTo>
                  <a:lnTo>
                    <a:pt x="24" y="98"/>
                  </a:lnTo>
                  <a:lnTo>
                    <a:pt x="28" y="98"/>
                  </a:lnTo>
                  <a:lnTo>
                    <a:pt x="28" y="96"/>
                  </a:lnTo>
                  <a:lnTo>
                    <a:pt x="26" y="94"/>
                  </a:lnTo>
                  <a:lnTo>
                    <a:pt x="28" y="90"/>
                  </a:lnTo>
                  <a:lnTo>
                    <a:pt x="30" y="88"/>
                  </a:lnTo>
                  <a:lnTo>
                    <a:pt x="32" y="88"/>
                  </a:lnTo>
                  <a:lnTo>
                    <a:pt x="34" y="84"/>
                  </a:lnTo>
                  <a:lnTo>
                    <a:pt x="36" y="84"/>
                  </a:lnTo>
                  <a:lnTo>
                    <a:pt x="38" y="84"/>
                  </a:lnTo>
                  <a:lnTo>
                    <a:pt x="38" y="82"/>
                  </a:lnTo>
                  <a:lnTo>
                    <a:pt x="38" y="80"/>
                  </a:lnTo>
                  <a:lnTo>
                    <a:pt x="38" y="78"/>
                  </a:lnTo>
                  <a:lnTo>
                    <a:pt x="42" y="80"/>
                  </a:lnTo>
                  <a:lnTo>
                    <a:pt x="44" y="82"/>
                  </a:lnTo>
                  <a:lnTo>
                    <a:pt x="44" y="82"/>
                  </a:lnTo>
                  <a:lnTo>
                    <a:pt x="42" y="86"/>
                  </a:lnTo>
                  <a:lnTo>
                    <a:pt x="44" y="86"/>
                  </a:lnTo>
                  <a:lnTo>
                    <a:pt x="46" y="86"/>
                  </a:lnTo>
                  <a:lnTo>
                    <a:pt x="48" y="82"/>
                  </a:lnTo>
                  <a:lnTo>
                    <a:pt x="50" y="82"/>
                  </a:lnTo>
                  <a:lnTo>
                    <a:pt x="50" y="84"/>
                  </a:lnTo>
                  <a:lnTo>
                    <a:pt x="50" y="82"/>
                  </a:lnTo>
                  <a:lnTo>
                    <a:pt x="50" y="82"/>
                  </a:lnTo>
                  <a:lnTo>
                    <a:pt x="54" y="82"/>
                  </a:lnTo>
                  <a:lnTo>
                    <a:pt x="56" y="80"/>
                  </a:lnTo>
                  <a:lnTo>
                    <a:pt x="58" y="78"/>
                  </a:lnTo>
                  <a:lnTo>
                    <a:pt x="60" y="82"/>
                  </a:lnTo>
                  <a:lnTo>
                    <a:pt x="62" y="84"/>
                  </a:lnTo>
                  <a:lnTo>
                    <a:pt x="66" y="82"/>
                  </a:lnTo>
                  <a:lnTo>
                    <a:pt x="68" y="82"/>
                  </a:lnTo>
                  <a:lnTo>
                    <a:pt x="70" y="84"/>
                  </a:lnTo>
                  <a:lnTo>
                    <a:pt x="72" y="84"/>
                  </a:lnTo>
                  <a:lnTo>
                    <a:pt x="74" y="88"/>
                  </a:lnTo>
                  <a:lnTo>
                    <a:pt x="76" y="88"/>
                  </a:lnTo>
                  <a:lnTo>
                    <a:pt x="78" y="90"/>
                  </a:lnTo>
                  <a:lnTo>
                    <a:pt x="82" y="94"/>
                  </a:lnTo>
                  <a:lnTo>
                    <a:pt x="84" y="94"/>
                  </a:lnTo>
                  <a:lnTo>
                    <a:pt x="84" y="96"/>
                  </a:lnTo>
                  <a:lnTo>
                    <a:pt x="84" y="98"/>
                  </a:lnTo>
                  <a:lnTo>
                    <a:pt x="86" y="98"/>
                  </a:lnTo>
                  <a:lnTo>
                    <a:pt x="88" y="96"/>
                  </a:lnTo>
                  <a:lnTo>
                    <a:pt x="88" y="92"/>
                  </a:lnTo>
                  <a:lnTo>
                    <a:pt x="90" y="92"/>
                  </a:lnTo>
                  <a:lnTo>
                    <a:pt x="92" y="94"/>
                  </a:lnTo>
                  <a:lnTo>
                    <a:pt x="96" y="94"/>
                  </a:lnTo>
                  <a:lnTo>
                    <a:pt x="98" y="96"/>
                  </a:lnTo>
                  <a:lnTo>
                    <a:pt x="100" y="98"/>
                  </a:lnTo>
                  <a:lnTo>
                    <a:pt x="102" y="96"/>
                  </a:lnTo>
                  <a:lnTo>
                    <a:pt x="104" y="90"/>
                  </a:lnTo>
                  <a:lnTo>
                    <a:pt x="106" y="90"/>
                  </a:lnTo>
                  <a:lnTo>
                    <a:pt x="106" y="88"/>
                  </a:lnTo>
                  <a:lnTo>
                    <a:pt x="108" y="88"/>
                  </a:lnTo>
                  <a:lnTo>
                    <a:pt x="110" y="90"/>
                  </a:lnTo>
                  <a:lnTo>
                    <a:pt x="110" y="88"/>
                  </a:lnTo>
                  <a:lnTo>
                    <a:pt x="112" y="86"/>
                  </a:lnTo>
                  <a:lnTo>
                    <a:pt x="116" y="90"/>
                  </a:lnTo>
                  <a:lnTo>
                    <a:pt x="118" y="92"/>
                  </a:lnTo>
                  <a:lnTo>
                    <a:pt x="120" y="90"/>
                  </a:lnTo>
                  <a:lnTo>
                    <a:pt x="120" y="88"/>
                  </a:lnTo>
                  <a:lnTo>
                    <a:pt x="122" y="88"/>
                  </a:lnTo>
                  <a:lnTo>
                    <a:pt x="126" y="88"/>
                  </a:lnTo>
                  <a:lnTo>
                    <a:pt x="126" y="86"/>
                  </a:lnTo>
                  <a:lnTo>
                    <a:pt x="130" y="88"/>
                  </a:lnTo>
                  <a:lnTo>
                    <a:pt x="132" y="88"/>
                  </a:lnTo>
                  <a:lnTo>
                    <a:pt x="130" y="90"/>
                  </a:lnTo>
                  <a:lnTo>
                    <a:pt x="128" y="90"/>
                  </a:lnTo>
                  <a:lnTo>
                    <a:pt x="130" y="94"/>
                  </a:lnTo>
                  <a:lnTo>
                    <a:pt x="134" y="94"/>
                  </a:lnTo>
                  <a:lnTo>
                    <a:pt x="134" y="94"/>
                  </a:lnTo>
                  <a:lnTo>
                    <a:pt x="136" y="96"/>
                  </a:lnTo>
                  <a:lnTo>
                    <a:pt x="140" y="94"/>
                  </a:lnTo>
                  <a:lnTo>
                    <a:pt x="144" y="96"/>
                  </a:lnTo>
                  <a:lnTo>
                    <a:pt x="146" y="96"/>
                  </a:lnTo>
                  <a:lnTo>
                    <a:pt x="148" y="94"/>
                  </a:lnTo>
                  <a:lnTo>
                    <a:pt x="148" y="92"/>
                  </a:lnTo>
                  <a:lnTo>
                    <a:pt x="150" y="90"/>
                  </a:lnTo>
                  <a:lnTo>
                    <a:pt x="154" y="92"/>
                  </a:lnTo>
                  <a:lnTo>
                    <a:pt x="156" y="94"/>
                  </a:lnTo>
                  <a:lnTo>
                    <a:pt x="160" y="92"/>
                  </a:lnTo>
                  <a:lnTo>
                    <a:pt x="162" y="90"/>
                  </a:lnTo>
                  <a:lnTo>
                    <a:pt x="162" y="80"/>
                  </a:lnTo>
                  <a:lnTo>
                    <a:pt x="160" y="80"/>
                  </a:lnTo>
                  <a:lnTo>
                    <a:pt x="156" y="80"/>
                  </a:lnTo>
                  <a:lnTo>
                    <a:pt x="154" y="78"/>
                  </a:lnTo>
                  <a:lnTo>
                    <a:pt x="154" y="76"/>
                  </a:lnTo>
                  <a:lnTo>
                    <a:pt x="150" y="76"/>
                  </a:lnTo>
                  <a:lnTo>
                    <a:pt x="150" y="74"/>
                  </a:lnTo>
                  <a:lnTo>
                    <a:pt x="146" y="74"/>
                  </a:lnTo>
                  <a:lnTo>
                    <a:pt x="146" y="72"/>
                  </a:lnTo>
                  <a:lnTo>
                    <a:pt x="146" y="70"/>
                  </a:lnTo>
                  <a:lnTo>
                    <a:pt x="146" y="70"/>
                  </a:lnTo>
                  <a:lnTo>
                    <a:pt x="148" y="68"/>
                  </a:lnTo>
                  <a:lnTo>
                    <a:pt x="148" y="66"/>
                  </a:lnTo>
                  <a:lnTo>
                    <a:pt x="150" y="64"/>
                  </a:lnTo>
                  <a:lnTo>
                    <a:pt x="150" y="62"/>
                  </a:lnTo>
                  <a:lnTo>
                    <a:pt x="148" y="62"/>
                  </a:lnTo>
                  <a:lnTo>
                    <a:pt x="148" y="58"/>
                  </a:lnTo>
                  <a:lnTo>
                    <a:pt x="150" y="54"/>
                  </a:lnTo>
                  <a:lnTo>
                    <a:pt x="154" y="52"/>
                  </a:lnTo>
                  <a:lnTo>
                    <a:pt x="158" y="52"/>
                  </a:lnTo>
                  <a:lnTo>
                    <a:pt x="160" y="52"/>
                  </a:lnTo>
                  <a:lnTo>
                    <a:pt x="162" y="52"/>
                  </a:lnTo>
                  <a:lnTo>
                    <a:pt x="162" y="48"/>
                  </a:lnTo>
                  <a:lnTo>
                    <a:pt x="160" y="48"/>
                  </a:lnTo>
                  <a:lnTo>
                    <a:pt x="158" y="46"/>
                  </a:lnTo>
                  <a:lnTo>
                    <a:pt x="156" y="46"/>
                  </a:lnTo>
                  <a:lnTo>
                    <a:pt x="154" y="48"/>
                  </a:lnTo>
                  <a:lnTo>
                    <a:pt x="152" y="46"/>
                  </a:lnTo>
                  <a:lnTo>
                    <a:pt x="148" y="46"/>
                  </a:lnTo>
                  <a:lnTo>
                    <a:pt x="148" y="44"/>
                  </a:lnTo>
                  <a:lnTo>
                    <a:pt x="150" y="44"/>
                  </a:lnTo>
                  <a:lnTo>
                    <a:pt x="152" y="44"/>
                  </a:lnTo>
                  <a:lnTo>
                    <a:pt x="152" y="40"/>
                  </a:lnTo>
                  <a:lnTo>
                    <a:pt x="148" y="40"/>
                  </a:lnTo>
                  <a:lnTo>
                    <a:pt x="146" y="40"/>
                  </a:lnTo>
                  <a:lnTo>
                    <a:pt x="148" y="40"/>
                  </a:lnTo>
                  <a:lnTo>
                    <a:pt x="146" y="36"/>
                  </a:lnTo>
                  <a:lnTo>
                    <a:pt x="148" y="36"/>
                  </a:lnTo>
                  <a:lnTo>
                    <a:pt x="150" y="36"/>
                  </a:lnTo>
                  <a:lnTo>
                    <a:pt x="150" y="34"/>
                  </a:lnTo>
                  <a:lnTo>
                    <a:pt x="152" y="34"/>
                  </a:lnTo>
                  <a:lnTo>
                    <a:pt x="154" y="36"/>
                  </a:lnTo>
                  <a:lnTo>
                    <a:pt x="156" y="34"/>
                  </a:lnTo>
                  <a:lnTo>
                    <a:pt x="158" y="36"/>
                  </a:lnTo>
                  <a:lnTo>
                    <a:pt x="160" y="36"/>
                  </a:lnTo>
                  <a:lnTo>
                    <a:pt x="160" y="34"/>
                  </a:lnTo>
                  <a:lnTo>
                    <a:pt x="162" y="32"/>
                  </a:lnTo>
                  <a:lnTo>
                    <a:pt x="164" y="32"/>
                  </a:lnTo>
                  <a:lnTo>
                    <a:pt x="166" y="34"/>
                  </a:lnTo>
                  <a:lnTo>
                    <a:pt x="166" y="34"/>
                  </a:lnTo>
                  <a:lnTo>
                    <a:pt x="166" y="32"/>
                  </a:lnTo>
                  <a:lnTo>
                    <a:pt x="170" y="30"/>
                  </a:lnTo>
                  <a:lnTo>
                    <a:pt x="174" y="30"/>
                  </a:lnTo>
                  <a:lnTo>
                    <a:pt x="176" y="28"/>
                  </a:lnTo>
                  <a:lnTo>
                    <a:pt x="180" y="28"/>
                  </a:lnTo>
                  <a:lnTo>
                    <a:pt x="180" y="26"/>
                  </a:lnTo>
                  <a:lnTo>
                    <a:pt x="184" y="26"/>
                  </a:lnTo>
                  <a:lnTo>
                    <a:pt x="188" y="26"/>
                  </a:lnTo>
                  <a:lnTo>
                    <a:pt x="188" y="24"/>
                  </a:lnTo>
                  <a:lnTo>
                    <a:pt x="190" y="24"/>
                  </a:lnTo>
                  <a:lnTo>
                    <a:pt x="192" y="24"/>
                  </a:lnTo>
                  <a:lnTo>
                    <a:pt x="194" y="24"/>
                  </a:lnTo>
                  <a:lnTo>
                    <a:pt x="194" y="20"/>
                  </a:lnTo>
                  <a:lnTo>
                    <a:pt x="194" y="20"/>
                  </a:lnTo>
                  <a:lnTo>
                    <a:pt x="198" y="20"/>
                  </a:lnTo>
                  <a:lnTo>
                    <a:pt x="198" y="18"/>
                  </a:lnTo>
                  <a:lnTo>
                    <a:pt x="200" y="16"/>
                  </a:lnTo>
                  <a:lnTo>
                    <a:pt x="200" y="18"/>
                  </a:lnTo>
                  <a:lnTo>
                    <a:pt x="202" y="18"/>
                  </a:lnTo>
                  <a:lnTo>
                    <a:pt x="204" y="16"/>
                  </a:lnTo>
                  <a:lnTo>
                    <a:pt x="208" y="16"/>
                  </a:lnTo>
                  <a:lnTo>
                    <a:pt x="212" y="12"/>
                  </a:lnTo>
                  <a:lnTo>
                    <a:pt x="214" y="12"/>
                  </a:lnTo>
                  <a:lnTo>
                    <a:pt x="216" y="12"/>
                  </a:lnTo>
                  <a:lnTo>
                    <a:pt x="218" y="12"/>
                  </a:lnTo>
                  <a:lnTo>
                    <a:pt x="220" y="8"/>
                  </a:lnTo>
                  <a:lnTo>
                    <a:pt x="222" y="10"/>
                  </a:lnTo>
                  <a:lnTo>
                    <a:pt x="224" y="8"/>
                  </a:lnTo>
                  <a:lnTo>
                    <a:pt x="224" y="6"/>
                  </a:lnTo>
                  <a:lnTo>
                    <a:pt x="224" y="6"/>
                  </a:lnTo>
                  <a:lnTo>
                    <a:pt x="224" y="4"/>
                  </a:lnTo>
                  <a:lnTo>
                    <a:pt x="228" y="4"/>
                  </a:lnTo>
                  <a:lnTo>
                    <a:pt x="228" y="2"/>
                  </a:lnTo>
                  <a:lnTo>
                    <a:pt x="230" y="0"/>
                  </a:lnTo>
                  <a:lnTo>
                    <a:pt x="232" y="0"/>
                  </a:lnTo>
                  <a:lnTo>
                    <a:pt x="234" y="0"/>
                  </a:lnTo>
                  <a:lnTo>
                    <a:pt x="238" y="2"/>
                  </a:lnTo>
                  <a:lnTo>
                    <a:pt x="240" y="0"/>
                  </a:lnTo>
                  <a:lnTo>
                    <a:pt x="244" y="2"/>
                  </a:lnTo>
                  <a:lnTo>
                    <a:pt x="246" y="2"/>
                  </a:lnTo>
                  <a:lnTo>
                    <a:pt x="250" y="2"/>
                  </a:lnTo>
                  <a:lnTo>
                    <a:pt x="252" y="2"/>
                  </a:lnTo>
                  <a:lnTo>
                    <a:pt x="252" y="6"/>
                  </a:lnTo>
                  <a:lnTo>
                    <a:pt x="254" y="6"/>
                  </a:lnTo>
                  <a:lnTo>
                    <a:pt x="254" y="8"/>
                  </a:lnTo>
                  <a:lnTo>
                    <a:pt x="256" y="10"/>
                  </a:lnTo>
                  <a:lnTo>
                    <a:pt x="258" y="12"/>
                  </a:lnTo>
                  <a:lnTo>
                    <a:pt x="258" y="12"/>
                  </a:lnTo>
                  <a:lnTo>
                    <a:pt x="258" y="14"/>
                  </a:lnTo>
                  <a:lnTo>
                    <a:pt x="258" y="18"/>
                  </a:lnTo>
                  <a:lnTo>
                    <a:pt x="258" y="18"/>
                  </a:lnTo>
                  <a:lnTo>
                    <a:pt x="256" y="18"/>
                  </a:lnTo>
                  <a:lnTo>
                    <a:pt x="258" y="20"/>
                  </a:lnTo>
                  <a:lnTo>
                    <a:pt x="258" y="22"/>
                  </a:lnTo>
                  <a:lnTo>
                    <a:pt x="262" y="20"/>
                  </a:lnTo>
                  <a:lnTo>
                    <a:pt x="264" y="22"/>
                  </a:lnTo>
                  <a:lnTo>
                    <a:pt x="264" y="22"/>
                  </a:lnTo>
                  <a:lnTo>
                    <a:pt x="266" y="20"/>
                  </a:lnTo>
                  <a:lnTo>
                    <a:pt x="266" y="18"/>
                  </a:lnTo>
                  <a:lnTo>
                    <a:pt x="268" y="20"/>
                  </a:lnTo>
                  <a:lnTo>
                    <a:pt x="268" y="20"/>
                  </a:lnTo>
                  <a:lnTo>
                    <a:pt x="270" y="20"/>
                  </a:lnTo>
                  <a:lnTo>
                    <a:pt x="268" y="16"/>
                  </a:lnTo>
                  <a:lnTo>
                    <a:pt x="270" y="16"/>
                  </a:lnTo>
                  <a:lnTo>
                    <a:pt x="272" y="20"/>
                  </a:lnTo>
                  <a:lnTo>
                    <a:pt x="274" y="22"/>
                  </a:lnTo>
                  <a:lnTo>
                    <a:pt x="276" y="26"/>
                  </a:lnTo>
                  <a:lnTo>
                    <a:pt x="276" y="26"/>
                  </a:lnTo>
                  <a:lnTo>
                    <a:pt x="278" y="24"/>
                  </a:lnTo>
                  <a:lnTo>
                    <a:pt x="278" y="24"/>
                  </a:lnTo>
                  <a:lnTo>
                    <a:pt x="276" y="22"/>
                  </a:lnTo>
                  <a:lnTo>
                    <a:pt x="280" y="22"/>
                  </a:lnTo>
                  <a:lnTo>
                    <a:pt x="284" y="24"/>
                  </a:lnTo>
                  <a:lnTo>
                    <a:pt x="286" y="24"/>
                  </a:lnTo>
                  <a:lnTo>
                    <a:pt x="288" y="22"/>
                  </a:lnTo>
                  <a:lnTo>
                    <a:pt x="288" y="22"/>
                  </a:lnTo>
                  <a:lnTo>
                    <a:pt x="288" y="26"/>
                  </a:lnTo>
                  <a:lnTo>
                    <a:pt x="286" y="26"/>
                  </a:lnTo>
                  <a:lnTo>
                    <a:pt x="286" y="30"/>
                  </a:lnTo>
                  <a:lnTo>
                    <a:pt x="288" y="32"/>
                  </a:lnTo>
                  <a:lnTo>
                    <a:pt x="290" y="32"/>
                  </a:lnTo>
                  <a:lnTo>
                    <a:pt x="290" y="30"/>
                  </a:lnTo>
                  <a:lnTo>
                    <a:pt x="294" y="30"/>
                  </a:lnTo>
                  <a:lnTo>
                    <a:pt x="298" y="30"/>
                  </a:lnTo>
                  <a:lnTo>
                    <a:pt x="300" y="32"/>
                  </a:lnTo>
                  <a:lnTo>
                    <a:pt x="302" y="30"/>
                  </a:lnTo>
                  <a:lnTo>
                    <a:pt x="300" y="28"/>
                  </a:lnTo>
                  <a:lnTo>
                    <a:pt x="304" y="26"/>
                  </a:lnTo>
                  <a:lnTo>
                    <a:pt x="306" y="26"/>
                  </a:lnTo>
                  <a:lnTo>
                    <a:pt x="308" y="24"/>
                  </a:lnTo>
                  <a:lnTo>
                    <a:pt x="310" y="22"/>
                  </a:lnTo>
                  <a:lnTo>
                    <a:pt x="312" y="20"/>
                  </a:lnTo>
                  <a:lnTo>
                    <a:pt x="312" y="20"/>
                  </a:lnTo>
                  <a:lnTo>
                    <a:pt x="314" y="16"/>
                  </a:lnTo>
                  <a:lnTo>
                    <a:pt x="316" y="16"/>
                  </a:lnTo>
                  <a:lnTo>
                    <a:pt x="318" y="14"/>
                  </a:lnTo>
                  <a:lnTo>
                    <a:pt x="322" y="12"/>
                  </a:lnTo>
                  <a:lnTo>
                    <a:pt x="324" y="12"/>
                  </a:lnTo>
                  <a:lnTo>
                    <a:pt x="326" y="12"/>
                  </a:lnTo>
                  <a:lnTo>
                    <a:pt x="326" y="14"/>
                  </a:lnTo>
                  <a:lnTo>
                    <a:pt x="324" y="18"/>
                  </a:lnTo>
                  <a:lnTo>
                    <a:pt x="322" y="18"/>
                  </a:lnTo>
                  <a:lnTo>
                    <a:pt x="322" y="20"/>
                  </a:lnTo>
                  <a:lnTo>
                    <a:pt x="344" y="36"/>
                  </a:lnTo>
                  <a:lnTo>
                    <a:pt x="376" y="74"/>
                  </a:lnTo>
                  <a:lnTo>
                    <a:pt x="378" y="74"/>
                  </a:lnTo>
                  <a:lnTo>
                    <a:pt x="380" y="72"/>
                  </a:lnTo>
                  <a:lnTo>
                    <a:pt x="380" y="70"/>
                  </a:lnTo>
                  <a:lnTo>
                    <a:pt x="380" y="70"/>
                  </a:lnTo>
                  <a:lnTo>
                    <a:pt x="380" y="68"/>
                  </a:lnTo>
                  <a:lnTo>
                    <a:pt x="382" y="66"/>
                  </a:lnTo>
                  <a:lnTo>
                    <a:pt x="386" y="68"/>
                  </a:lnTo>
                  <a:lnTo>
                    <a:pt x="384" y="70"/>
                  </a:lnTo>
                  <a:lnTo>
                    <a:pt x="386" y="72"/>
                  </a:lnTo>
                  <a:lnTo>
                    <a:pt x="388" y="72"/>
                  </a:lnTo>
                  <a:lnTo>
                    <a:pt x="390" y="74"/>
                  </a:lnTo>
                  <a:lnTo>
                    <a:pt x="392" y="74"/>
                  </a:lnTo>
                  <a:lnTo>
                    <a:pt x="394" y="74"/>
                  </a:lnTo>
                  <a:lnTo>
                    <a:pt x="396" y="72"/>
                  </a:lnTo>
                  <a:lnTo>
                    <a:pt x="398" y="74"/>
                  </a:lnTo>
                  <a:lnTo>
                    <a:pt x="402" y="74"/>
                  </a:lnTo>
                  <a:lnTo>
                    <a:pt x="404" y="74"/>
                  </a:lnTo>
                  <a:lnTo>
                    <a:pt x="406" y="72"/>
                  </a:lnTo>
                  <a:lnTo>
                    <a:pt x="406" y="72"/>
                  </a:lnTo>
                  <a:lnTo>
                    <a:pt x="406" y="70"/>
                  </a:lnTo>
                  <a:lnTo>
                    <a:pt x="406" y="68"/>
                  </a:lnTo>
                  <a:lnTo>
                    <a:pt x="410" y="68"/>
                  </a:lnTo>
                  <a:lnTo>
                    <a:pt x="414" y="68"/>
                  </a:lnTo>
                  <a:lnTo>
                    <a:pt x="418" y="70"/>
                  </a:lnTo>
                  <a:lnTo>
                    <a:pt x="422" y="72"/>
                  </a:lnTo>
                  <a:lnTo>
                    <a:pt x="424" y="76"/>
                  </a:lnTo>
                  <a:lnTo>
                    <a:pt x="426" y="78"/>
                  </a:lnTo>
                  <a:lnTo>
                    <a:pt x="426" y="78"/>
                  </a:lnTo>
                  <a:lnTo>
                    <a:pt x="430" y="80"/>
                  </a:lnTo>
                  <a:lnTo>
                    <a:pt x="432" y="82"/>
                  </a:lnTo>
                  <a:lnTo>
                    <a:pt x="432" y="82"/>
                  </a:lnTo>
                  <a:lnTo>
                    <a:pt x="434" y="82"/>
                  </a:lnTo>
                  <a:lnTo>
                    <a:pt x="434" y="84"/>
                  </a:lnTo>
                  <a:lnTo>
                    <a:pt x="434" y="84"/>
                  </a:lnTo>
                  <a:lnTo>
                    <a:pt x="434" y="86"/>
                  </a:lnTo>
                  <a:lnTo>
                    <a:pt x="434" y="88"/>
                  </a:lnTo>
                  <a:lnTo>
                    <a:pt x="436" y="90"/>
                  </a:lnTo>
                  <a:lnTo>
                    <a:pt x="436" y="90"/>
                  </a:lnTo>
                  <a:lnTo>
                    <a:pt x="438" y="90"/>
                  </a:lnTo>
                  <a:lnTo>
                    <a:pt x="440" y="90"/>
                  </a:lnTo>
                  <a:lnTo>
                    <a:pt x="442" y="92"/>
                  </a:lnTo>
                  <a:lnTo>
                    <a:pt x="442" y="90"/>
                  </a:lnTo>
                  <a:lnTo>
                    <a:pt x="446" y="90"/>
                  </a:lnTo>
                  <a:lnTo>
                    <a:pt x="450" y="90"/>
                  </a:lnTo>
                  <a:lnTo>
                    <a:pt x="452" y="88"/>
                  </a:lnTo>
                  <a:lnTo>
                    <a:pt x="454" y="86"/>
                  </a:lnTo>
                  <a:lnTo>
                    <a:pt x="456" y="86"/>
                  </a:lnTo>
                  <a:lnTo>
                    <a:pt x="458" y="86"/>
                  </a:lnTo>
                  <a:lnTo>
                    <a:pt x="458" y="90"/>
                  </a:lnTo>
                  <a:lnTo>
                    <a:pt x="458" y="90"/>
                  </a:lnTo>
                  <a:lnTo>
                    <a:pt x="460" y="92"/>
                  </a:lnTo>
                  <a:lnTo>
                    <a:pt x="462" y="94"/>
                  </a:lnTo>
                  <a:lnTo>
                    <a:pt x="466" y="96"/>
                  </a:lnTo>
                  <a:lnTo>
                    <a:pt x="466" y="96"/>
                  </a:lnTo>
                  <a:lnTo>
                    <a:pt x="464" y="98"/>
                  </a:lnTo>
                  <a:lnTo>
                    <a:pt x="462" y="100"/>
                  </a:lnTo>
                  <a:lnTo>
                    <a:pt x="460" y="104"/>
                  </a:lnTo>
                  <a:lnTo>
                    <a:pt x="460" y="104"/>
                  </a:lnTo>
                  <a:lnTo>
                    <a:pt x="460" y="106"/>
                  </a:lnTo>
                  <a:lnTo>
                    <a:pt x="458" y="110"/>
                  </a:lnTo>
                  <a:lnTo>
                    <a:pt x="454" y="110"/>
                  </a:lnTo>
                  <a:lnTo>
                    <a:pt x="452" y="112"/>
                  </a:lnTo>
                  <a:lnTo>
                    <a:pt x="452" y="114"/>
                  </a:lnTo>
                  <a:lnTo>
                    <a:pt x="452" y="120"/>
                  </a:lnTo>
                  <a:lnTo>
                    <a:pt x="454" y="124"/>
                  </a:lnTo>
                  <a:lnTo>
                    <a:pt x="458" y="128"/>
                  </a:lnTo>
                  <a:lnTo>
                    <a:pt x="456" y="130"/>
                  </a:lnTo>
                  <a:lnTo>
                    <a:pt x="454" y="132"/>
                  </a:lnTo>
                  <a:lnTo>
                    <a:pt x="452" y="134"/>
                  </a:lnTo>
                  <a:lnTo>
                    <a:pt x="448" y="136"/>
                  </a:lnTo>
                  <a:lnTo>
                    <a:pt x="446" y="138"/>
                  </a:lnTo>
                  <a:lnTo>
                    <a:pt x="446" y="136"/>
                  </a:lnTo>
                  <a:lnTo>
                    <a:pt x="446" y="136"/>
                  </a:lnTo>
                  <a:lnTo>
                    <a:pt x="444" y="136"/>
                  </a:lnTo>
                  <a:lnTo>
                    <a:pt x="438" y="136"/>
                  </a:lnTo>
                  <a:lnTo>
                    <a:pt x="436" y="136"/>
                  </a:lnTo>
                  <a:lnTo>
                    <a:pt x="430" y="134"/>
                  </a:lnTo>
                  <a:lnTo>
                    <a:pt x="428" y="134"/>
                  </a:lnTo>
                  <a:lnTo>
                    <a:pt x="426" y="134"/>
                  </a:lnTo>
                  <a:lnTo>
                    <a:pt x="426" y="140"/>
                  </a:lnTo>
                  <a:lnTo>
                    <a:pt x="424" y="144"/>
                  </a:lnTo>
                  <a:lnTo>
                    <a:pt x="424" y="146"/>
                  </a:lnTo>
                  <a:lnTo>
                    <a:pt x="422" y="152"/>
                  </a:lnTo>
                  <a:lnTo>
                    <a:pt x="422" y="158"/>
                  </a:lnTo>
                  <a:lnTo>
                    <a:pt x="422" y="160"/>
                  </a:lnTo>
                  <a:lnTo>
                    <a:pt x="424" y="162"/>
                  </a:lnTo>
                  <a:lnTo>
                    <a:pt x="426" y="162"/>
                  </a:lnTo>
                  <a:lnTo>
                    <a:pt x="426" y="166"/>
                  </a:lnTo>
                  <a:lnTo>
                    <a:pt x="426" y="166"/>
                  </a:lnTo>
                  <a:lnTo>
                    <a:pt x="424" y="166"/>
                  </a:lnTo>
                  <a:lnTo>
                    <a:pt x="422" y="168"/>
                  </a:lnTo>
                  <a:lnTo>
                    <a:pt x="420" y="168"/>
                  </a:lnTo>
                  <a:lnTo>
                    <a:pt x="418" y="166"/>
                  </a:lnTo>
                  <a:lnTo>
                    <a:pt x="418" y="168"/>
                  </a:lnTo>
                  <a:lnTo>
                    <a:pt x="414" y="168"/>
                  </a:lnTo>
                  <a:lnTo>
                    <a:pt x="408" y="170"/>
                  </a:lnTo>
                  <a:lnTo>
                    <a:pt x="404" y="170"/>
                  </a:lnTo>
                  <a:lnTo>
                    <a:pt x="404" y="170"/>
                  </a:lnTo>
                  <a:lnTo>
                    <a:pt x="402" y="170"/>
                  </a:lnTo>
                  <a:lnTo>
                    <a:pt x="400" y="170"/>
                  </a:lnTo>
                  <a:lnTo>
                    <a:pt x="398" y="172"/>
                  </a:lnTo>
                  <a:lnTo>
                    <a:pt x="398" y="174"/>
                  </a:lnTo>
                  <a:lnTo>
                    <a:pt x="400" y="176"/>
                  </a:lnTo>
                  <a:lnTo>
                    <a:pt x="402" y="176"/>
                  </a:lnTo>
                  <a:lnTo>
                    <a:pt x="406" y="176"/>
                  </a:lnTo>
                  <a:lnTo>
                    <a:pt x="406" y="178"/>
                  </a:lnTo>
                  <a:lnTo>
                    <a:pt x="404" y="180"/>
                  </a:lnTo>
                  <a:lnTo>
                    <a:pt x="404" y="182"/>
                  </a:lnTo>
                  <a:lnTo>
                    <a:pt x="406" y="184"/>
                  </a:lnTo>
                  <a:lnTo>
                    <a:pt x="406" y="186"/>
                  </a:lnTo>
                  <a:lnTo>
                    <a:pt x="406" y="188"/>
                  </a:lnTo>
                  <a:lnTo>
                    <a:pt x="410" y="192"/>
                  </a:lnTo>
                  <a:lnTo>
                    <a:pt x="410" y="194"/>
                  </a:lnTo>
                  <a:lnTo>
                    <a:pt x="412" y="196"/>
                  </a:lnTo>
                  <a:lnTo>
                    <a:pt x="412" y="202"/>
                  </a:lnTo>
                  <a:lnTo>
                    <a:pt x="412" y="202"/>
                  </a:lnTo>
                  <a:lnTo>
                    <a:pt x="412" y="206"/>
                  </a:lnTo>
                  <a:lnTo>
                    <a:pt x="412" y="208"/>
                  </a:lnTo>
                  <a:lnTo>
                    <a:pt x="412" y="208"/>
                  </a:lnTo>
                  <a:lnTo>
                    <a:pt x="412" y="210"/>
                  </a:lnTo>
                  <a:lnTo>
                    <a:pt x="410" y="212"/>
                  </a:lnTo>
                  <a:lnTo>
                    <a:pt x="410" y="214"/>
                  </a:lnTo>
                  <a:lnTo>
                    <a:pt x="406" y="216"/>
                  </a:lnTo>
                  <a:lnTo>
                    <a:pt x="402" y="214"/>
                  </a:lnTo>
                  <a:lnTo>
                    <a:pt x="396" y="208"/>
                  </a:lnTo>
                  <a:lnTo>
                    <a:pt x="394" y="208"/>
                  </a:lnTo>
                  <a:lnTo>
                    <a:pt x="390" y="208"/>
                  </a:lnTo>
                  <a:lnTo>
                    <a:pt x="382" y="206"/>
                  </a:lnTo>
                  <a:lnTo>
                    <a:pt x="378" y="208"/>
                  </a:lnTo>
                  <a:lnTo>
                    <a:pt x="372" y="206"/>
                  </a:lnTo>
                  <a:lnTo>
                    <a:pt x="366" y="208"/>
                  </a:lnTo>
                  <a:lnTo>
                    <a:pt x="362" y="208"/>
                  </a:lnTo>
                  <a:lnTo>
                    <a:pt x="360" y="208"/>
                  </a:lnTo>
                  <a:lnTo>
                    <a:pt x="358" y="208"/>
                  </a:lnTo>
                  <a:lnTo>
                    <a:pt x="356" y="210"/>
                  </a:lnTo>
                  <a:lnTo>
                    <a:pt x="348" y="208"/>
                  </a:lnTo>
                  <a:lnTo>
                    <a:pt x="344" y="208"/>
                  </a:lnTo>
                  <a:lnTo>
                    <a:pt x="342" y="206"/>
                  </a:lnTo>
                  <a:lnTo>
                    <a:pt x="336" y="206"/>
                  </a:lnTo>
                  <a:lnTo>
                    <a:pt x="336" y="208"/>
                  </a:lnTo>
                  <a:lnTo>
                    <a:pt x="332" y="208"/>
                  </a:lnTo>
                  <a:lnTo>
                    <a:pt x="330" y="206"/>
                  </a:lnTo>
                  <a:lnTo>
                    <a:pt x="328" y="208"/>
                  </a:lnTo>
                  <a:lnTo>
                    <a:pt x="330" y="210"/>
                  </a:lnTo>
                  <a:lnTo>
                    <a:pt x="330" y="212"/>
                  </a:lnTo>
                  <a:lnTo>
                    <a:pt x="330" y="216"/>
                  </a:lnTo>
                  <a:lnTo>
                    <a:pt x="326" y="216"/>
                  </a:lnTo>
                  <a:lnTo>
                    <a:pt x="318" y="216"/>
                  </a:lnTo>
                  <a:lnTo>
                    <a:pt x="310" y="216"/>
                  </a:lnTo>
                  <a:lnTo>
                    <a:pt x="308" y="214"/>
                  </a:lnTo>
                  <a:lnTo>
                    <a:pt x="304" y="214"/>
                  </a:lnTo>
                  <a:lnTo>
                    <a:pt x="300" y="216"/>
                  </a:lnTo>
                  <a:lnTo>
                    <a:pt x="302" y="218"/>
                  </a:lnTo>
                  <a:lnTo>
                    <a:pt x="300" y="220"/>
                  </a:lnTo>
                  <a:lnTo>
                    <a:pt x="300" y="220"/>
                  </a:lnTo>
                  <a:lnTo>
                    <a:pt x="298" y="220"/>
                  </a:lnTo>
                  <a:lnTo>
                    <a:pt x="296" y="224"/>
                  </a:lnTo>
                  <a:lnTo>
                    <a:pt x="294" y="224"/>
                  </a:lnTo>
                  <a:lnTo>
                    <a:pt x="288" y="230"/>
                  </a:lnTo>
                  <a:lnTo>
                    <a:pt x="286" y="234"/>
                  </a:lnTo>
                  <a:lnTo>
                    <a:pt x="286" y="236"/>
                  </a:lnTo>
                  <a:lnTo>
                    <a:pt x="284" y="240"/>
                  </a:lnTo>
                  <a:lnTo>
                    <a:pt x="278" y="244"/>
                  </a:lnTo>
                  <a:lnTo>
                    <a:pt x="276" y="244"/>
                  </a:lnTo>
                  <a:lnTo>
                    <a:pt x="272" y="242"/>
                  </a:lnTo>
                  <a:lnTo>
                    <a:pt x="266" y="240"/>
                  </a:lnTo>
                  <a:lnTo>
                    <a:pt x="264" y="242"/>
                  </a:lnTo>
                  <a:lnTo>
                    <a:pt x="258" y="244"/>
                  </a:lnTo>
                  <a:lnTo>
                    <a:pt x="256" y="244"/>
                  </a:lnTo>
                  <a:lnTo>
                    <a:pt x="250" y="230"/>
                  </a:lnTo>
                  <a:lnTo>
                    <a:pt x="242" y="228"/>
                  </a:lnTo>
                  <a:lnTo>
                    <a:pt x="242" y="212"/>
                  </a:lnTo>
                  <a:lnTo>
                    <a:pt x="238" y="212"/>
                  </a:lnTo>
                  <a:lnTo>
                    <a:pt x="234" y="206"/>
                  </a:lnTo>
                  <a:lnTo>
                    <a:pt x="228" y="200"/>
                  </a:lnTo>
                  <a:lnTo>
                    <a:pt x="208" y="200"/>
                  </a:lnTo>
                  <a:lnTo>
                    <a:pt x="188" y="202"/>
                  </a:lnTo>
                  <a:lnTo>
                    <a:pt x="178" y="196"/>
                  </a:lnTo>
                  <a:lnTo>
                    <a:pt x="172" y="194"/>
                  </a:lnTo>
                  <a:lnTo>
                    <a:pt x="152" y="180"/>
                  </a:lnTo>
                  <a:lnTo>
                    <a:pt x="120" y="186"/>
                  </a:lnTo>
                  <a:lnTo>
                    <a:pt x="128" y="244"/>
                  </a:lnTo>
                  <a:lnTo>
                    <a:pt x="128" y="244"/>
                  </a:lnTo>
                  <a:lnTo>
                    <a:pt x="122" y="246"/>
                  </a:lnTo>
                  <a:lnTo>
                    <a:pt x="114" y="236"/>
                  </a:lnTo>
                  <a:lnTo>
                    <a:pt x="106" y="232"/>
                  </a:lnTo>
                  <a:lnTo>
                    <a:pt x="98" y="230"/>
                  </a:lnTo>
                  <a:lnTo>
                    <a:pt x="92" y="232"/>
                  </a:lnTo>
                  <a:lnTo>
                    <a:pt x="84" y="240"/>
                  </a:lnTo>
                  <a:lnTo>
                    <a:pt x="84" y="236"/>
                  </a:lnTo>
                  <a:lnTo>
                    <a:pt x="84" y="234"/>
                  </a:lnTo>
                  <a:lnTo>
                    <a:pt x="84" y="230"/>
                  </a:lnTo>
                  <a:lnTo>
                    <a:pt x="84" y="226"/>
                  </a:lnTo>
                  <a:lnTo>
                    <a:pt x="84" y="224"/>
                  </a:lnTo>
                  <a:lnTo>
                    <a:pt x="84" y="224"/>
                  </a:lnTo>
                  <a:lnTo>
                    <a:pt x="84" y="224"/>
                  </a:lnTo>
                  <a:lnTo>
                    <a:pt x="82" y="224"/>
                  </a:lnTo>
                  <a:lnTo>
                    <a:pt x="80" y="222"/>
                  </a:lnTo>
                  <a:lnTo>
                    <a:pt x="78" y="222"/>
                  </a:lnTo>
                  <a:lnTo>
                    <a:pt x="76" y="222"/>
                  </a:lnTo>
                  <a:lnTo>
                    <a:pt x="74" y="222"/>
                  </a:lnTo>
                  <a:lnTo>
                    <a:pt x="74" y="220"/>
                  </a:lnTo>
                  <a:lnTo>
                    <a:pt x="72" y="220"/>
                  </a:lnTo>
                  <a:lnTo>
                    <a:pt x="72" y="218"/>
                  </a:lnTo>
                  <a:lnTo>
                    <a:pt x="70" y="216"/>
                  </a:lnTo>
                  <a:lnTo>
                    <a:pt x="70" y="218"/>
                  </a:lnTo>
                  <a:lnTo>
                    <a:pt x="68" y="218"/>
                  </a:lnTo>
                  <a:lnTo>
                    <a:pt x="66" y="218"/>
                  </a:lnTo>
                  <a:lnTo>
                    <a:pt x="66" y="214"/>
                  </a:lnTo>
                  <a:lnTo>
                    <a:pt x="66" y="212"/>
                  </a:lnTo>
                  <a:lnTo>
                    <a:pt x="64" y="208"/>
                  </a:lnTo>
                  <a:lnTo>
                    <a:pt x="62" y="208"/>
                  </a:lnTo>
                  <a:lnTo>
                    <a:pt x="62" y="206"/>
                  </a:lnTo>
                  <a:lnTo>
                    <a:pt x="60" y="204"/>
                  </a:lnTo>
                  <a:lnTo>
                    <a:pt x="58" y="204"/>
                  </a:lnTo>
                  <a:lnTo>
                    <a:pt x="58" y="200"/>
                  </a:lnTo>
                  <a:lnTo>
                    <a:pt x="56" y="200"/>
                  </a:lnTo>
                  <a:lnTo>
                    <a:pt x="54" y="200"/>
                  </a:lnTo>
                  <a:lnTo>
                    <a:pt x="52" y="198"/>
                  </a:lnTo>
                  <a:lnTo>
                    <a:pt x="52" y="198"/>
                  </a:lnTo>
                  <a:lnTo>
                    <a:pt x="54" y="196"/>
                  </a:lnTo>
                  <a:lnTo>
                    <a:pt x="56" y="196"/>
                  </a:lnTo>
                  <a:lnTo>
                    <a:pt x="58" y="196"/>
                  </a:lnTo>
                  <a:lnTo>
                    <a:pt x="60" y="196"/>
                  </a:lnTo>
                  <a:lnTo>
                    <a:pt x="62" y="196"/>
                  </a:lnTo>
                  <a:lnTo>
                    <a:pt x="62" y="198"/>
                  </a:lnTo>
                  <a:lnTo>
                    <a:pt x="64" y="196"/>
                  </a:lnTo>
                  <a:lnTo>
                    <a:pt x="64" y="196"/>
                  </a:lnTo>
                  <a:lnTo>
                    <a:pt x="66" y="196"/>
                  </a:lnTo>
                  <a:lnTo>
                    <a:pt x="68" y="196"/>
                  </a:lnTo>
                  <a:lnTo>
                    <a:pt x="66" y="194"/>
                  </a:lnTo>
                  <a:lnTo>
                    <a:pt x="64" y="194"/>
                  </a:lnTo>
                  <a:lnTo>
                    <a:pt x="64" y="194"/>
                  </a:lnTo>
                  <a:lnTo>
                    <a:pt x="64" y="192"/>
                  </a:lnTo>
                  <a:lnTo>
                    <a:pt x="62" y="190"/>
                  </a:lnTo>
                  <a:lnTo>
                    <a:pt x="60" y="188"/>
                  </a:lnTo>
                  <a:lnTo>
                    <a:pt x="62" y="188"/>
                  </a:lnTo>
                  <a:lnTo>
                    <a:pt x="62" y="186"/>
                  </a:lnTo>
                  <a:lnTo>
                    <a:pt x="62" y="184"/>
                  </a:lnTo>
                  <a:lnTo>
                    <a:pt x="64" y="184"/>
                  </a:lnTo>
                  <a:lnTo>
                    <a:pt x="66" y="182"/>
                  </a:lnTo>
                  <a:lnTo>
                    <a:pt x="68" y="182"/>
                  </a:lnTo>
                  <a:lnTo>
                    <a:pt x="70" y="182"/>
                  </a:lnTo>
                  <a:lnTo>
                    <a:pt x="72" y="182"/>
                  </a:lnTo>
                  <a:lnTo>
                    <a:pt x="74" y="182"/>
                  </a:lnTo>
                  <a:lnTo>
                    <a:pt x="76" y="182"/>
                  </a:lnTo>
                  <a:lnTo>
                    <a:pt x="76" y="182"/>
                  </a:lnTo>
                  <a:lnTo>
                    <a:pt x="78" y="182"/>
                  </a:lnTo>
                  <a:lnTo>
                    <a:pt x="80" y="184"/>
                  </a:lnTo>
                  <a:lnTo>
                    <a:pt x="82" y="184"/>
                  </a:lnTo>
                  <a:lnTo>
                    <a:pt x="84" y="182"/>
                  </a:lnTo>
                  <a:lnTo>
                    <a:pt x="84" y="182"/>
                  </a:lnTo>
                  <a:lnTo>
                    <a:pt x="84" y="180"/>
                  </a:lnTo>
                  <a:lnTo>
                    <a:pt x="80" y="180"/>
                  </a:lnTo>
                  <a:lnTo>
                    <a:pt x="80" y="178"/>
                  </a:lnTo>
                  <a:lnTo>
                    <a:pt x="80" y="174"/>
                  </a:lnTo>
                  <a:lnTo>
                    <a:pt x="82" y="174"/>
                  </a:lnTo>
                  <a:lnTo>
                    <a:pt x="82" y="172"/>
                  </a:lnTo>
                  <a:lnTo>
                    <a:pt x="82" y="172"/>
                  </a:lnTo>
                  <a:lnTo>
                    <a:pt x="80" y="170"/>
                  </a:lnTo>
                  <a:lnTo>
                    <a:pt x="80" y="170"/>
                  </a:lnTo>
                  <a:lnTo>
                    <a:pt x="82" y="166"/>
                  </a:lnTo>
                  <a:lnTo>
                    <a:pt x="82" y="166"/>
                  </a:lnTo>
                  <a:lnTo>
                    <a:pt x="80" y="164"/>
                  </a:lnTo>
                  <a:lnTo>
                    <a:pt x="80" y="162"/>
                  </a:lnTo>
                  <a:lnTo>
                    <a:pt x="80" y="160"/>
                  </a:lnTo>
                  <a:lnTo>
                    <a:pt x="80" y="160"/>
                  </a:lnTo>
                  <a:lnTo>
                    <a:pt x="78" y="158"/>
                  </a:lnTo>
                  <a:lnTo>
                    <a:pt x="78" y="158"/>
                  </a:lnTo>
                  <a:lnTo>
                    <a:pt x="78" y="156"/>
                  </a:lnTo>
                  <a:lnTo>
                    <a:pt x="72" y="156"/>
                  </a:lnTo>
                  <a:lnTo>
                    <a:pt x="72" y="156"/>
                  </a:lnTo>
                  <a:lnTo>
                    <a:pt x="70" y="156"/>
                  </a:lnTo>
                  <a:lnTo>
                    <a:pt x="70" y="158"/>
                  </a:lnTo>
                  <a:lnTo>
                    <a:pt x="68" y="158"/>
                  </a:lnTo>
                  <a:lnTo>
                    <a:pt x="68" y="158"/>
                  </a:lnTo>
                  <a:lnTo>
                    <a:pt x="66" y="160"/>
                  </a:lnTo>
                  <a:lnTo>
                    <a:pt x="66" y="158"/>
                  </a:lnTo>
                  <a:lnTo>
                    <a:pt x="64" y="158"/>
                  </a:lnTo>
                  <a:lnTo>
                    <a:pt x="64" y="158"/>
                  </a:lnTo>
                  <a:lnTo>
                    <a:pt x="64" y="158"/>
                  </a:lnTo>
                  <a:lnTo>
                    <a:pt x="62" y="158"/>
                  </a:lnTo>
                  <a:lnTo>
                    <a:pt x="62" y="156"/>
                  </a:lnTo>
                  <a:lnTo>
                    <a:pt x="62" y="156"/>
                  </a:lnTo>
                  <a:lnTo>
                    <a:pt x="60" y="156"/>
                  </a:lnTo>
                  <a:lnTo>
                    <a:pt x="58" y="156"/>
                  </a:lnTo>
                  <a:lnTo>
                    <a:pt x="58" y="156"/>
                  </a:lnTo>
                  <a:lnTo>
                    <a:pt x="54" y="156"/>
                  </a:lnTo>
                  <a:lnTo>
                    <a:pt x="52" y="158"/>
                  </a:lnTo>
                  <a:lnTo>
                    <a:pt x="52" y="158"/>
                  </a:lnTo>
                  <a:lnTo>
                    <a:pt x="52" y="158"/>
                  </a:lnTo>
                  <a:lnTo>
                    <a:pt x="50" y="158"/>
                  </a:lnTo>
                  <a:lnTo>
                    <a:pt x="50" y="158"/>
                  </a:lnTo>
                  <a:lnTo>
                    <a:pt x="48" y="160"/>
                  </a:lnTo>
                  <a:lnTo>
                    <a:pt x="46" y="160"/>
                  </a:lnTo>
                  <a:lnTo>
                    <a:pt x="46" y="162"/>
                  </a:lnTo>
                  <a:lnTo>
                    <a:pt x="44" y="164"/>
                  </a:lnTo>
                  <a:lnTo>
                    <a:pt x="42" y="164"/>
                  </a:lnTo>
                  <a:lnTo>
                    <a:pt x="42" y="164"/>
                  </a:lnTo>
                  <a:lnTo>
                    <a:pt x="42" y="166"/>
                  </a:lnTo>
                  <a:lnTo>
                    <a:pt x="40" y="164"/>
                  </a:lnTo>
                  <a:lnTo>
                    <a:pt x="40" y="164"/>
                  </a:lnTo>
                  <a:lnTo>
                    <a:pt x="38" y="166"/>
                  </a:lnTo>
                  <a:lnTo>
                    <a:pt x="36" y="166"/>
                  </a:lnTo>
                  <a:lnTo>
                    <a:pt x="36" y="164"/>
                  </a:lnTo>
                  <a:lnTo>
                    <a:pt x="36" y="16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nvGrpSpPr>
            <p:cNvPr id="347" name="Group 346">
              <a:extLst>
                <a:ext uri="{FF2B5EF4-FFF2-40B4-BE49-F238E27FC236}">
                  <a16:creationId xmlns:a16="http://schemas.microsoft.com/office/drawing/2014/main" id="{17E1E149-92EC-400F-9C41-ABB95A273015}"/>
                </a:ext>
              </a:extLst>
            </p:cNvPr>
            <p:cNvGrpSpPr/>
            <p:nvPr/>
          </p:nvGrpSpPr>
          <p:grpSpPr>
            <a:xfrm>
              <a:off x="6972548" y="3242527"/>
              <a:ext cx="673679" cy="1492810"/>
              <a:chOff x="6972548" y="3242527"/>
              <a:chExt cx="673679" cy="1492810"/>
            </a:xfrm>
            <a:grpFill/>
          </p:grpSpPr>
          <p:sp>
            <p:nvSpPr>
              <p:cNvPr id="348" name="Uzbekistan">
                <a:extLst>
                  <a:ext uri="{FF2B5EF4-FFF2-40B4-BE49-F238E27FC236}">
                    <a16:creationId xmlns:a16="http://schemas.microsoft.com/office/drawing/2014/main" id="{3F7CB085-BB3E-4708-A274-7AB27DF70B04}"/>
                  </a:ext>
                </a:extLst>
              </p:cNvPr>
              <p:cNvSpPr>
                <a:spLocks/>
              </p:cNvSpPr>
              <p:nvPr/>
            </p:nvSpPr>
            <p:spPr bwMode="auto">
              <a:xfrm>
                <a:off x="7148623" y="3242527"/>
                <a:ext cx="378944" cy="237319"/>
              </a:xfrm>
              <a:custGeom>
                <a:avLst/>
                <a:gdLst>
                  <a:gd name="T0" fmla="*/ 156 w 198"/>
                  <a:gd name="T1" fmla="*/ 114 h 124"/>
                  <a:gd name="T2" fmla="*/ 160 w 198"/>
                  <a:gd name="T3" fmla="*/ 108 h 124"/>
                  <a:gd name="T4" fmla="*/ 158 w 198"/>
                  <a:gd name="T5" fmla="*/ 104 h 124"/>
                  <a:gd name="T6" fmla="*/ 158 w 198"/>
                  <a:gd name="T7" fmla="*/ 98 h 124"/>
                  <a:gd name="T8" fmla="*/ 154 w 198"/>
                  <a:gd name="T9" fmla="*/ 94 h 124"/>
                  <a:gd name="T10" fmla="*/ 148 w 198"/>
                  <a:gd name="T11" fmla="*/ 90 h 124"/>
                  <a:gd name="T12" fmla="*/ 150 w 198"/>
                  <a:gd name="T13" fmla="*/ 86 h 124"/>
                  <a:gd name="T14" fmla="*/ 158 w 198"/>
                  <a:gd name="T15" fmla="*/ 86 h 124"/>
                  <a:gd name="T16" fmla="*/ 164 w 198"/>
                  <a:gd name="T17" fmla="*/ 82 h 124"/>
                  <a:gd name="T18" fmla="*/ 162 w 198"/>
                  <a:gd name="T19" fmla="*/ 78 h 124"/>
                  <a:gd name="T20" fmla="*/ 170 w 198"/>
                  <a:gd name="T21" fmla="*/ 76 h 124"/>
                  <a:gd name="T22" fmla="*/ 166 w 198"/>
                  <a:gd name="T23" fmla="*/ 70 h 124"/>
                  <a:gd name="T24" fmla="*/ 170 w 198"/>
                  <a:gd name="T25" fmla="*/ 66 h 124"/>
                  <a:gd name="T26" fmla="*/ 176 w 198"/>
                  <a:gd name="T27" fmla="*/ 64 h 124"/>
                  <a:gd name="T28" fmla="*/ 182 w 198"/>
                  <a:gd name="T29" fmla="*/ 62 h 124"/>
                  <a:gd name="T30" fmla="*/ 190 w 198"/>
                  <a:gd name="T31" fmla="*/ 64 h 124"/>
                  <a:gd name="T32" fmla="*/ 198 w 198"/>
                  <a:gd name="T33" fmla="*/ 60 h 124"/>
                  <a:gd name="T34" fmla="*/ 190 w 198"/>
                  <a:gd name="T35" fmla="*/ 54 h 124"/>
                  <a:gd name="T36" fmla="*/ 188 w 198"/>
                  <a:gd name="T37" fmla="*/ 56 h 124"/>
                  <a:gd name="T38" fmla="*/ 184 w 198"/>
                  <a:gd name="T39" fmla="*/ 58 h 124"/>
                  <a:gd name="T40" fmla="*/ 176 w 198"/>
                  <a:gd name="T41" fmla="*/ 54 h 124"/>
                  <a:gd name="T42" fmla="*/ 176 w 198"/>
                  <a:gd name="T43" fmla="*/ 50 h 124"/>
                  <a:gd name="T44" fmla="*/ 180 w 198"/>
                  <a:gd name="T45" fmla="*/ 42 h 124"/>
                  <a:gd name="T46" fmla="*/ 176 w 198"/>
                  <a:gd name="T47" fmla="*/ 44 h 124"/>
                  <a:gd name="T48" fmla="*/ 168 w 198"/>
                  <a:gd name="T49" fmla="*/ 50 h 124"/>
                  <a:gd name="T50" fmla="*/ 166 w 198"/>
                  <a:gd name="T51" fmla="*/ 56 h 124"/>
                  <a:gd name="T52" fmla="*/ 158 w 198"/>
                  <a:gd name="T53" fmla="*/ 64 h 124"/>
                  <a:gd name="T54" fmla="*/ 152 w 198"/>
                  <a:gd name="T55" fmla="*/ 62 h 124"/>
                  <a:gd name="T56" fmla="*/ 144 w 198"/>
                  <a:gd name="T57" fmla="*/ 62 h 124"/>
                  <a:gd name="T58" fmla="*/ 136 w 198"/>
                  <a:gd name="T59" fmla="*/ 64 h 124"/>
                  <a:gd name="T60" fmla="*/ 122 w 198"/>
                  <a:gd name="T61" fmla="*/ 48 h 124"/>
                  <a:gd name="T62" fmla="*/ 118 w 198"/>
                  <a:gd name="T63" fmla="*/ 32 h 124"/>
                  <a:gd name="T64" fmla="*/ 108 w 198"/>
                  <a:gd name="T65" fmla="*/ 20 h 124"/>
                  <a:gd name="T66" fmla="*/ 68 w 198"/>
                  <a:gd name="T67" fmla="*/ 22 h 124"/>
                  <a:gd name="T68" fmla="*/ 52 w 198"/>
                  <a:gd name="T69" fmla="*/ 14 h 124"/>
                  <a:gd name="T70" fmla="*/ 0 w 198"/>
                  <a:gd name="T71" fmla="*/ 6 h 124"/>
                  <a:gd name="T72" fmla="*/ 14 w 198"/>
                  <a:gd name="T73" fmla="*/ 64 h 124"/>
                  <a:gd name="T74" fmla="*/ 20 w 198"/>
                  <a:gd name="T75" fmla="*/ 62 h 124"/>
                  <a:gd name="T76" fmla="*/ 18 w 198"/>
                  <a:gd name="T77" fmla="*/ 56 h 124"/>
                  <a:gd name="T78" fmla="*/ 24 w 198"/>
                  <a:gd name="T79" fmla="*/ 50 h 124"/>
                  <a:gd name="T80" fmla="*/ 30 w 198"/>
                  <a:gd name="T81" fmla="*/ 44 h 124"/>
                  <a:gd name="T82" fmla="*/ 34 w 198"/>
                  <a:gd name="T83" fmla="*/ 46 h 124"/>
                  <a:gd name="T84" fmla="*/ 38 w 198"/>
                  <a:gd name="T85" fmla="*/ 42 h 124"/>
                  <a:gd name="T86" fmla="*/ 52 w 198"/>
                  <a:gd name="T87" fmla="*/ 52 h 124"/>
                  <a:gd name="T88" fmla="*/ 62 w 198"/>
                  <a:gd name="T89" fmla="*/ 60 h 124"/>
                  <a:gd name="T90" fmla="*/ 72 w 198"/>
                  <a:gd name="T91" fmla="*/ 62 h 124"/>
                  <a:gd name="T92" fmla="*/ 80 w 198"/>
                  <a:gd name="T93" fmla="*/ 66 h 124"/>
                  <a:gd name="T94" fmla="*/ 84 w 198"/>
                  <a:gd name="T95" fmla="*/ 76 h 124"/>
                  <a:gd name="T96" fmla="*/ 88 w 198"/>
                  <a:gd name="T97" fmla="*/ 84 h 124"/>
                  <a:gd name="T98" fmla="*/ 100 w 198"/>
                  <a:gd name="T99" fmla="*/ 90 h 124"/>
                  <a:gd name="T100" fmla="*/ 118 w 198"/>
                  <a:gd name="T101" fmla="*/ 100 h 124"/>
                  <a:gd name="T102" fmla="*/ 132 w 198"/>
                  <a:gd name="T103" fmla="*/ 108 h 124"/>
                  <a:gd name="T104" fmla="*/ 136 w 198"/>
                  <a:gd name="T105" fmla="*/ 108 h 124"/>
                  <a:gd name="T106" fmla="*/ 140 w 198"/>
                  <a:gd name="T107" fmla="*/ 114 h 124"/>
                  <a:gd name="T108" fmla="*/ 146 w 198"/>
                  <a:gd name="T109" fmla="*/ 120 h 124"/>
                  <a:gd name="T110" fmla="*/ 148 w 198"/>
                  <a:gd name="T111" fmla="*/ 124 h 124"/>
                  <a:gd name="T112" fmla="*/ 152 w 198"/>
                  <a:gd name="T113" fmla="*/ 122 h 124"/>
                  <a:gd name="T114" fmla="*/ 156 w 198"/>
                  <a:gd name="T115"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8" h="124">
                    <a:moveTo>
                      <a:pt x="156" y="122"/>
                    </a:moveTo>
                    <a:lnTo>
                      <a:pt x="156" y="114"/>
                    </a:lnTo>
                    <a:lnTo>
                      <a:pt x="160" y="110"/>
                    </a:lnTo>
                    <a:lnTo>
                      <a:pt x="160" y="108"/>
                    </a:lnTo>
                    <a:lnTo>
                      <a:pt x="160" y="104"/>
                    </a:lnTo>
                    <a:lnTo>
                      <a:pt x="158" y="104"/>
                    </a:lnTo>
                    <a:lnTo>
                      <a:pt x="156" y="100"/>
                    </a:lnTo>
                    <a:lnTo>
                      <a:pt x="158" y="98"/>
                    </a:lnTo>
                    <a:lnTo>
                      <a:pt x="156" y="94"/>
                    </a:lnTo>
                    <a:lnTo>
                      <a:pt x="154" y="94"/>
                    </a:lnTo>
                    <a:lnTo>
                      <a:pt x="152" y="96"/>
                    </a:lnTo>
                    <a:lnTo>
                      <a:pt x="148" y="90"/>
                    </a:lnTo>
                    <a:lnTo>
                      <a:pt x="148" y="88"/>
                    </a:lnTo>
                    <a:lnTo>
                      <a:pt x="150" y="86"/>
                    </a:lnTo>
                    <a:lnTo>
                      <a:pt x="156" y="86"/>
                    </a:lnTo>
                    <a:lnTo>
                      <a:pt x="158" y="86"/>
                    </a:lnTo>
                    <a:lnTo>
                      <a:pt x="158" y="82"/>
                    </a:lnTo>
                    <a:lnTo>
                      <a:pt x="164" y="82"/>
                    </a:lnTo>
                    <a:lnTo>
                      <a:pt x="162" y="78"/>
                    </a:lnTo>
                    <a:lnTo>
                      <a:pt x="162" y="78"/>
                    </a:lnTo>
                    <a:lnTo>
                      <a:pt x="166" y="76"/>
                    </a:lnTo>
                    <a:lnTo>
                      <a:pt x="170" y="76"/>
                    </a:lnTo>
                    <a:lnTo>
                      <a:pt x="172" y="72"/>
                    </a:lnTo>
                    <a:lnTo>
                      <a:pt x="166" y="70"/>
                    </a:lnTo>
                    <a:lnTo>
                      <a:pt x="168" y="68"/>
                    </a:lnTo>
                    <a:lnTo>
                      <a:pt x="170" y="66"/>
                    </a:lnTo>
                    <a:lnTo>
                      <a:pt x="174" y="64"/>
                    </a:lnTo>
                    <a:lnTo>
                      <a:pt x="176" y="64"/>
                    </a:lnTo>
                    <a:lnTo>
                      <a:pt x="180" y="60"/>
                    </a:lnTo>
                    <a:lnTo>
                      <a:pt x="182" y="62"/>
                    </a:lnTo>
                    <a:lnTo>
                      <a:pt x="184" y="64"/>
                    </a:lnTo>
                    <a:lnTo>
                      <a:pt x="190" y="64"/>
                    </a:lnTo>
                    <a:lnTo>
                      <a:pt x="194" y="64"/>
                    </a:lnTo>
                    <a:lnTo>
                      <a:pt x="198" y="60"/>
                    </a:lnTo>
                    <a:lnTo>
                      <a:pt x="196" y="58"/>
                    </a:lnTo>
                    <a:lnTo>
                      <a:pt x="190" y="54"/>
                    </a:lnTo>
                    <a:lnTo>
                      <a:pt x="190" y="52"/>
                    </a:lnTo>
                    <a:lnTo>
                      <a:pt x="188" y="56"/>
                    </a:lnTo>
                    <a:lnTo>
                      <a:pt x="188" y="58"/>
                    </a:lnTo>
                    <a:lnTo>
                      <a:pt x="184" y="58"/>
                    </a:lnTo>
                    <a:lnTo>
                      <a:pt x="182" y="56"/>
                    </a:lnTo>
                    <a:lnTo>
                      <a:pt x="176" y="54"/>
                    </a:lnTo>
                    <a:lnTo>
                      <a:pt x="174" y="52"/>
                    </a:lnTo>
                    <a:lnTo>
                      <a:pt x="176" y="50"/>
                    </a:lnTo>
                    <a:lnTo>
                      <a:pt x="180" y="44"/>
                    </a:lnTo>
                    <a:lnTo>
                      <a:pt x="180" y="42"/>
                    </a:lnTo>
                    <a:lnTo>
                      <a:pt x="178" y="40"/>
                    </a:lnTo>
                    <a:lnTo>
                      <a:pt x="176" y="44"/>
                    </a:lnTo>
                    <a:lnTo>
                      <a:pt x="174" y="44"/>
                    </a:lnTo>
                    <a:lnTo>
                      <a:pt x="168" y="50"/>
                    </a:lnTo>
                    <a:lnTo>
                      <a:pt x="166" y="54"/>
                    </a:lnTo>
                    <a:lnTo>
                      <a:pt x="166" y="56"/>
                    </a:lnTo>
                    <a:lnTo>
                      <a:pt x="164" y="60"/>
                    </a:lnTo>
                    <a:lnTo>
                      <a:pt x="158" y="64"/>
                    </a:lnTo>
                    <a:lnTo>
                      <a:pt x="156" y="64"/>
                    </a:lnTo>
                    <a:lnTo>
                      <a:pt x="152" y="62"/>
                    </a:lnTo>
                    <a:lnTo>
                      <a:pt x="146" y="60"/>
                    </a:lnTo>
                    <a:lnTo>
                      <a:pt x="144" y="62"/>
                    </a:lnTo>
                    <a:lnTo>
                      <a:pt x="138" y="64"/>
                    </a:lnTo>
                    <a:lnTo>
                      <a:pt x="136" y="64"/>
                    </a:lnTo>
                    <a:lnTo>
                      <a:pt x="130" y="50"/>
                    </a:lnTo>
                    <a:lnTo>
                      <a:pt x="122" y="48"/>
                    </a:lnTo>
                    <a:lnTo>
                      <a:pt x="122" y="32"/>
                    </a:lnTo>
                    <a:lnTo>
                      <a:pt x="118" y="32"/>
                    </a:lnTo>
                    <a:lnTo>
                      <a:pt x="114" y="26"/>
                    </a:lnTo>
                    <a:lnTo>
                      <a:pt x="108" y="20"/>
                    </a:lnTo>
                    <a:lnTo>
                      <a:pt x="88" y="20"/>
                    </a:lnTo>
                    <a:lnTo>
                      <a:pt x="68" y="22"/>
                    </a:lnTo>
                    <a:lnTo>
                      <a:pt x="58" y="16"/>
                    </a:lnTo>
                    <a:lnTo>
                      <a:pt x="52" y="14"/>
                    </a:lnTo>
                    <a:lnTo>
                      <a:pt x="32" y="0"/>
                    </a:lnTo>
                    <a:lnTo>
                      <a:pt x="0" y="6"/>
                    </a:lnTo>
                    <a:lnTo>
                      <a:pt x="8" y="64"/>
                    </a:lnTo>
                    <a:lnTo>
                      <a:pt x="14" y="64"/>
                    </a:lnTo>
                    <a:lnTo>
                      <a:pt x="20" y="64"/>
                    </a:lnTo>
                    <a:lnTo>
                      <a:pt x="20" y="62"/>
                    </a:lnTo>
                    <a:lnTo>
                      <a:pt x="20" y="60"/>
                    </a:lnTo>
                    <a:lnTo>
                      <a:pt x="18" y="56"/>
                    </a:lnTo>
                    <a:lnTo>
                      <a:pt x="20" y="50"/>
                    </a:lnTo>
                    <a:lnTo>
                      <a:pt x="24" y="50"/>
                    </a:lnTo>
                    <a:lnTo>
                      <a:pt x="26" y="46"/>
                    </a:lnTo>
                    <a:lnTo>
                      <a:pt x="30" y="44"/>
                    </a:lnTo>
                    <a:lnTo>
                      <a:pt x="32" y="46"/>
                    </a:lnTo>
                    <a:lnTo>
                      <a:pt x="34" y="46"/>
                    </a:lnTo>
                    <a:lnTo>
                      <a:pt x="32" y="42"/>
                    </a:lnTo>
                    <a:lnTo>
                      <a:pt x="38" y="42"/>
                    </a:lnTo>
                    <a:lnTo>
                      <a:pt x="46" y="48"/>
                    </a:lnTo>
                    <a:lnTo>
                      <a:pt x="52" y="52"/>
                    </a:lnTo>
                    <a:lnTo>
                      <a:pt x="54" y="54"/>
                    </a:lnTo>
                    <a:lnTo>
                      <a:pt x="62" y="60"/>
                    </a:lnTo>
                    <a:lnTo>
                      <a:pt x="70" y="62"/>
                    </a:lnTo>
                    <a:lnTo>
                      <a:pt x="72" y="62"/>
                    </a:lnTo>
                    <a:lnTo>
                      <a:pt x="74" y="62"/>
                    </a:lnTo>
                    <a:lnTo>
                      <a:pt x="80" y="66"/>
                    </a:lnTo>
                    <a:lnTo>
                      <a:pt x="82" y="74"/>
                    </a:lnTo>
                    <a:lnTo>
                      <a:pt x="84" y="76"/>
                    </a:lnTo>
                    <a:lnTo>
                      <a:pt x="86" y="78"/>
                    </a:lnTo>
                    <a:lnTo>
                      <a:pt x="88" y="84"/>
                    </a:lnTo>
                    <a:lnTo>
                      <a:pt x="92" y="86"/>
                    </a:lnTo>
                    <a:lnTo>
                      <a:pt x="100" y="90"/>
                    </a:lnTo>
                    <a:lnTo>
                      <a:pt x="108" y="96"/>
                    </a:lnTo>
                    <a:lnTo>
                      <a:pt x="118" y="100"/>
                    </a:lnTo>
                    <a:lnTo>
                      <a:pt x="126" y="106"/>
                    </a:lnTo>
                    <a:lnTo>
                      <a:pt x="132" y="108"/>
                    </a:lnTo>
                    <a:lnTo>
                      <a:pt x="134" y="108"/>
                    </a:lnTo>
                    <a:lnTo>
                      <a:pt x="136" y="108"/>
                    </a:lnTo>
                    <a:lnTo>
                      <a:pt x="140" y="112"/>
                    </a:lnTo>
                    <a:lnTo>
                      <a:pt x="140" y="114"/>
                    </a:lnTo>
                    <a:lnTo>
                      <a:pt x="142" y="120"/>
                    </a:lnTo>
                    <a:lnTo>
                      <a:pt x="146" y="120"/>
                    </a:lnTo>
                    <a:lnTo>
                      <a:pt x="148" y="120"/>
                    </a:lnTo>
                    <a:lnTo>
                      <a:pt x="148" y="124"/>
                    </a:lnTo>
                    <a:lnTo>
                      <a:pt x="150" y="124"/>
                    </a:lnTo>
                    <a:lnTo>
                      <a:pt x="152" y="122"/>
                    </a:lnTo>
                    <a:lnTo>
                      <a:pt x="154" y="122"/>
                    </a:lnTo>
                    <a:lnTo>
                      <a:pt x="156" y="122"/>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49" name="Turkmenistan">
                <a:extLst>
                  <a:ext uri="{FF2B5EF4-FFF2-40B4-BE49-F238E27FC236}">
                    <a16:creationId xmlns:a16="http://schemas.microsoft.com/office/drawing/2014/main" id="{F1FC95CE-2A7E-4AFE-9BF7-0288A2A7B472}"/>
                  </a:ext>
                </a:extLst>
              </p:cNvPr>
              <p:cNvSpPr>
                <a:spLocks/>
              </p:cNvSpPr>
              <p:nvPr/>
            </p:nvSpPr>
            <p:spPr bwMode="auto">
              <a:xfrm>
                <a:off x="7079724" y="3322909"/>
                <a:ext cx="340667" cy="214352"/>
              </a:xfrm>
              <a:custGeom>
                <a:avLst/>
                <a:gdLst>
                  <a:gd name="T0" fmla="*/ 176 w 178"/>
                  <a:gd name="T1" fmla="*/ 70 h 112"/>
                  <a:gd name="T2" fmla="*/ 168 w 178"/>
                  <a:gd name="T3" fmla="*/ 66 h 112"/>
                  <a:gd name="T4" fmla="*/ 144 w 178"/>
                  <a:gd name="T5" fmla="*/ 54 h 112"/>
                  <a:gd name="T6" fmla="*/ 124 w 178"/>
                  <a:gd name="T7" fmla="*/ 42 h 112"/>
                  <a:gd name="T8" fmla="*/ 118 w 178"/>
                  <a:gd name="T9" fmla="*/ 32 h 112"/>
                  <a:gd name="T10" fmla="*/ 108 w 178"/>
                  <a:gd name="T11" fmla="*/ 20 h 112"/>
                  <a:gd name="T12" fmla="*/ 90 w 178"/>
                  <a:gd name="T13" fmla="*/ 12 h 112"/>
                  <a:gd name="T14" fmla="*/ 74 w 178"/>
                  <a:gd name="T15" fmla="*/ 0 h 112"/>
                  <a:gd name="T16" fmla="*/ 68 w 178"/>
                  <a:gd name="T17" fmla="*/ 4 h 112"/>
                  <a:gd name="T18" fmla="*/ 60 w 178"/>
                  <a:gd name="T19" fmla="*/ 8 h 112"/>
                  <a:gd name="T20" fmla="*/ 56 w 178"/>
                  <a:gd name="T21" fmla="*/ 18 h 112"/>
                  <a:gd name="T22" fmla="*/ 50 w 178"/>
                  <a:gd name="T23" fmla="*/ 22 h 112"/>
                  <a:gd name="T24" fmla="*/ 30 w 178"/>
                  <a:gd name="T25" fmla="*/ 14 h 112"/>
                  <a:gd name="T26" fmla="*/ 8 w 178"/>
                  <a:gd name="T27" fmla="*/ 10 h 112"/>
                  <a:gd name="T28" fmla="*/ 2 w 178"/>
                  <a:gd name="T29" fmla="*/ 20 h 112"/>
                  <a:gd name="T30" fmla="*/ 6 w 178"/>
                  <a:gd name="T31" fmla="*/ 26 h 112"/>
                  <a:gd name="T32" fmla="*/ 6 w 178"/>
                  <a:gd name="T33" fmla="*/ 36 h 112"/>
                  <a:gd name="T34" fmla="*/ 8 w 178"/>
                  <a:gd name="T35" fmla="*/ 46 h 112"/>
                  <a:gd name="T36" fmla="*/ 12 w 178"/>
                  <a:gd name="T37" fmla="*/ 46 h 112"/>
                  <a:gd name="T38" fmla="*/ 18 w 178"/>
                  <a:gd name="T39" fmla="*/ 46 h 112"/>
                  <a:gd name="T40" fmla="*/ 18 w 178"/>
                  <a:gd name="T41" fmla="*/ 52 h 112"/>
                  <a:gd name="T42" fmla="*/ 22 w 178"/>
                  <a:gd name="T43" fmla="*/ 54 h 112"/>
                  <a:gd name="T44" fmla="*/ 16 w 178"/>
                  <a:gd name="T45" fmla="*/ 52 h 112"/>
                  <a:gd name="T46" fmla="*/ 16 w 178"/>
                  <a:gd name="T47" fmla="*/ 58 h 112"/>
                  <a:gd name="T48" fmla="*/ 18 w 178"/>
                  <a:gd name="T49" fmla="*/ 56 h 112"/>
                  <a:gd name="T50" fmla="*/ 24 w 178"/>
                  <a:gd name="T51" fmla="*/ 60 h 112"/>
                  <a:gd name="T52" fmla="*/ 26 w 178"/>
                  <a:gd name="T53" fmla="*/ 68 h 112"/>
                  <a:gd name="T54" fmla="*/ 28 w 178"/>
                  <a:gd name="T55" fmla="*/ 84 h 112"/>
                  <a:gd name="T56" fmla="*/ 38 w 178"/>
                  <a:gd name="T57" fmla="*/ 80 h 112"/>
                  <a:gd name="T58" fmla="*/ 48 w 178"/>
                  <a:gd name="T59" fmla="*/ 74 h 112"/>
                  <a:gd name="T60" fmla="*/ 58 w 178"/>
                  <a:gd name="T61" fmla="*/ 70 h 112"/>
                  <a:gd name="T62" fmla="*/ 66 w 178"/>
                  <a:gd name="T63" fmla="*/ 70 h 112"/>
                  <a:gd name="T64" fmla="*/ 80 w 178"/>
                  <a:gd name="T65" fmla="*/ 80 h 112"/>
                  <a:gd name="T66" fmla="*/ 90 w 178"/>
                  <a:gd name="T67" fmla="*/ 80 h 112"/>
                  <a:gd name="T68" fmla="*/ 94 w 178"/>
                  <a:gd name="T69" fmla="*/ 86 h 112"/>
                  <a:gd name="T70" fmla="*/ 106 w 178"/>
                  <a:gd name="T71" fmla="*/ 92 h 112"/>
                  <a:gd name="T72" fmla="*/ 116 w 178"/>
                  <a:gd name="T73" fmla="*/ 98 h 112"/>
                  <a:gd name="T74" fmla="*/ 116 w 178"/>
                  <a:gd name="T75" fmla="*/ 104 h 112"/>
                  <a:gd name="T76" fmla="*/ 122 w 178"/>
                  <a:gd name="T77" fmla="*/ 108 h 112"/>
                  <a:gd name="T78" fmla="*/ 128 w 178"/>
                  <a:gd name="T79" fmla="*/ 108 h 112"/>
                  <a:gd name="T80" fmla="*/ 132 w 178"/>
                  <a:gd name="T81" fmla="*/ 110 h 112"/>
                  <a:gd name="T82" fmla="*/ 138 w 178"/>
                  <a:gd name="T83" fmla="*/ 110 h 112"/>
                  <a:gd name="T84" fmla="*/ 142 w 178"/>
                  <a:gd name="T85" fmla="*/ 104 h 112"/>
                  <a:gd name="T86" fmla="*/ 150 w 178"/>
                  <a:gd name="T87" fmla="*/ 100 h 112"/>
                  <a:gd name="T88" fmla="*/ 154 w 178"/>
                  <a:gd name="T89" fmla="*/ 96 h 112"/>
                  <a:gd name="T90" fmla="*/ 158 w 178"/>
                  <a:gd name="T91" fmla="*/ 88 h 112"/>
                  <a:gd name="T92" fmla="*/ 158 w 178"/>
                  <a:gd name="T93" fmla="*/ 82 h 112"/>
                  <a:gd name="T94" fmla="*/ 164 w 178"/>
                  <a:gd name="T95" fmla="*/ 80 h 112"/>
                  <a:gd name="T96" fmla="*/ 170 w 178"/>
                  <a:gd name="T97" fmla="*/ 76 h 112"/>
                  <a:gd name="T98" fmla="*/ 176 w 178"/>
                  <a:gd name="T99"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 h="112">
                    <a:moveTo>
                      <a:pt x="178" y="78"/>
                    </a:moveTo>
                    <a:lnTo>
                      <a:pt x="176" y="72"/>
                    </a:lnTo>
                    <a:lnTo>
                      <a:pt x="176" y="70"/>
                    </a:lnTo>
                    <a:lnTo>
                      <a:pt x="172" y="66"/>
                    </a:lnTo>
                    <a:lnTo>
                      <a:pt x="170" y="66"/>
                    </a:lnTo>
                    <a:lnTo>
                      <a:pt x="168" y="66"/>
                    </a:lnTo>
                    <a:lnTo>
                      <a:pt x="162" y="64"/>
                    </a:lnTo>
                    <a:lnTo>
                      <a:pt x="154" y="58"/>
                    </a:lnTo>
                    <a:lnTo>
                      <a:pt x="144" y="54"/>
                    </a:lnTo>
                    <a:lnTo>
                      <a:pt x="136" y="48"/>
                    </a:lnTo>
                    <a:lnTo>
                      <a:pt x="128" y="44"/>
                    </a:lnTo>
                    <a:lnTo>
                      <a:pt x="124" y="42"/>
                    </a:lnTo>
                    <a:lnTo>
                      <a:pt x="122" y="36"/>
                    </a:lnTo>
                    <a:lnTo>
                      <a:pt x="120" y="34"/>
                    </a:lnTo>
                    <a:lnTo>
                      <a:pt x="118" y="32"/>
                    </a:lnTo>
                    <a:lnTo>
                      <a:pt x="116" y="24"/>
                    </a:lnTo>
                    <a:lnTo>
                      <a:pt x="110" y="20"/>
                    </a:lnTo>
                    <a:lnTo>
                      <a:pt x="108" y="20"/>
                    </a:lnTo>
                    <a:lnTo>
                      <a:pt x="106" y="20"/>
                    </a:lnTo>
                    <a:lnTo>
                      <a:pt x="98" y="18"/>
                    </a:lnTo>
                    <a:lnTo>
                      <a:pt x="90" y="12"/>
                    </a:lnTo>
                    <a:lnTo>
                      <a:pt x="88" y="10"/>
                    </a:lnTo>
                    <a:lnTo>
                      <a:pt x="82" y="6"/>
                    </a:lnTo>
                    <a:lnTo>
                      <a:pt x="74" y="0"/>
                    </a:lnTo>
                    <a:lnTo>
                      <a:pt x="68" y="0"/>
                    </a:lnTo>
                    <a:lnTo>
                      <a:pt x="70" y="4"/>
                    </a:lnTo>
                    <a:lnTo>
                      <a:pt x="68" y="4"/>
                    </a:lnTo>
                    <a:lnTo>
                      <a:pt x="66" y="2"/>
                    </a:lnTo>
                    <a:lnTo>
                      <a:pt x="62" y="4"/>
                    </a:lnTo>
                    <a:lnTo>
                      <a:pt x="60" y="8"/>
                    </a:lnTo>
                    <a:lnTo>
                      <a:pt x="56" y="8"/>
                    </a:lnTo>
                    <a:lnTo>
                      <a:pt x="54" y="14"/>
                    </a:lnTo>
                    <a:lnTo>
                      <a:pt x="56" y="18"/>
                    </a:lnTo>
                    <a:lnTo>
                      <a:pt x="56" y="20"/>
                    </a:lnTo>
                    <a:lnTo>
                      <a:pt x="56" y="22"/>
                    </a:lnTo>
                    <a:lnTo>
                      <a:pt x="50" y="22"/>
                    </a:lnTo>
                    <a:lnTo>
                      <a:pt x="44" y="22"/>
                    </a:lnTo>
                    <a:lnTo>
                      <a:pt x="38" y="24"/>
                    </a:lnTo>
                    <a:lnTo>
                      <a:pt x="30" y="14"/>
                    </a:lnTo>
                    <a:lnTo>
                      <a:pt x="22" y="10"/>
                    </a:lnTo>
                    <a:lnTo>
                      <a:pt x="14" y="8"/>
                    </a:lnTo>
                    <a:lnTo>
                      <a:pt x="8" y="10"/>
                    </a:lnTo>
                    <a:lnTo>
                      <a:pt x="0" y="18"/>
                    </a:lnTo>
                    <a:lnTo>
                      <a:pt x="0" y="18"/>
                    </a:lnTo>
                    <a:lnTo>
                      <a:pt x="2" y="20"/>
                    </a:lnTo>
                    <a:lnTo>
                      <a:pt x="2" y="22"/>
                    </a:lnTo>
                    <a:lnTo>
                      <a:pt x="4" y="24"/>
                    </a:lnTo>
                    <a:lnTo>
                      <a:pt x="6" y="26"/>
                    </a:lnTo>
                    <a:lnTo>
                      <a:pt x="8" y="30"/>
                    </a:lnTo>
                    <a:lnTo>
                      <a:pt x="8" y="34"/>
                    </a:lnTo>
                    <a:lnTo>
                      <a:pt x="6" y="36"/>
                    </a:lnTo>
                    <a:lnTo>
                      <a:pt x="6" y="42"/>
                    </a:lnTo>
                    <a:lnTo>
                      <a:pt x="8" y="44"/>
                    </a:lnTo>
                    <a:lnTo>
                      <a:pt x="8" y="46"/>
                    </a:lnTo>
                    <a:lnTo>
                      <a:pt x="14" y="50"/>
                    </a:lnTo>
                    <a:lnTo>
                      <a:pt x="12" y="48"/>
                    </a:lnTo>
                    <a:lnTo>
                      <a:pt x="12" y="46"/>
                    </a:lnTo>
                    <a:lnTo>
                      <a:pt x="12" y="46"/>
                    </a:lnTo>
                    <a:lnTo>
                      <a:pt x="16" y="46"/>
                    </a:lnTo>
                    <a:lnTo>
                      <a:pt x="18" y="46"/>
                    </a:lnTo>
                    <a:lnTo>
                      <a:pt x="18" y="46"/>
                    </a:lnTo>
                    <a:lnTo>
                      <a:pt x="18" y="48"/>
                    </a:lnTo>
                    <a:lnTo>
                      <a:pt x="18" y="52"/>
                    </a:lnTo>
                    <a:lnTo>
                      <a:pt x="20" y="50"/>
                    </a:lnTo>
                    <a:lnTo>
                      <a:pt x="22" y="52"/>
                    </a:lnTo>
                    <a:lnTo>
                      <a:pt x="22" y="54"/>
                    </a:lnTo>
                    <a:lnTo>
                      <a:pt x="18" y="54"/>
                    </a:lnTo>
                    <a:lnTo>
                      <a:pt x="18" y="54"/>
                    </a:lnTo>
                    <a:lnTo>
                      <a:pt x="16" y="52"/>
                    </a:lnTo>
                    <a:lnTo>
                      <a:pt x="14" y="54"/>
                    </a:lnTo>
                    <a:lnTo>
                      <a:pt x="14" y="56"/>
                    </a:lnTo>
                    <a:lnTo>
                      <a:pt x="16" y="58"/>
                    </a:lnTo>
                    <a:lnTo>
                      <a:pt x="16" y="56"/>
                    </a:lnTo>
                    <a:lnTo>
                      <a:pt x="16" y="56"/>
                    </a:lnTo>
                    <a:lnTo>
                      <a:pt x="18" y="56"/>
                    </a:lnTo>
                    <a:lnTo>
                      <a:pt x="20" y="56"/>
                    </a:lnTo>
                    <a:lnTo>
                      <a:pt x="22" y="58"/>
                    </a:lnTo>
                    <a:lnTo>
                      <a:pt x="24" y="60"/>
                    </a:lnTo>
                    <a:lnTo>
                      <a:pt x="26" y="62"/>
                    </a:lnTo>
                    <a:lnTo>
                      <a:pt x="24" y="66"/>
                    </a:lnTo>
                    <a:lnTo>
                      <a:pt x="26" y="68"/>
                    </a:lnTo>
                    <a:lnTo>
                      <a:pt x="26" y="74"/>
                    </a:lnTo>
                    <a:lnTo>
                      <a:pt x="26" y="78"/>
                    </a:lnTo>
                    <a:lnTo>
                      <a:pt x="28" y="84"/>
                    </a:lnTo>
                    <a:lnTo>
                      <a:pt x="30" y="84"/>
                    </a:lnTo>
                    <a:lnTo>
                      <a:pt x="36" y="84"/>
                    </a:lnTo>
                    <a:lnTo>
                      <a:pt x="38" y="80"/>
                    </a:lnTo>
                    <a:lnTo>
                      <a:pt x="40" y="78"/>
                    </a:lnTo>
                    <a:lnTo>
                      <a:pt x="42" y="78"/>
                    </a:lnTo>
                    <a:lnTo>
                      <a:pt x="48" y="74"/>
                    </a:lnTo>
                    <a:lnTo>
                      <a:pt x="52" y="72"/>
                    </a:lnTo>
                    <a:lnTo>
                      <a:pt x="56" y="74"/>
                    </a:lnTo>
                    <a:lnTo>
                      <a:pt x="58" y="70"/>
                    </a:lnTo>
                    <a:lnTo>
                      <a:pt x="60" y="70"/>
                    </a:lnTo>
                    <a:lnTo>
                      <a:pt x="62" y="70"/>
                    </a:lnTo>
                    <a:lnTo>
                      <a:pt x="66" y="70"/>
                    </a:lnTo>
                    <a:lnTo>
                      <a:pt x="70" y="74"/>
                    </a:lnTo>
                    <a:lnTo>
                      <a:pt x="74" y="76"/>
                    </a:lnTo>
                    <a:lnTo>
                      <a:pt x="80" y="80"/>
                    </a:lnTo>
                    <a:lnTo>
                      <a:pt x="82" y="80"/>
                    </a:lnTo>
                    <a:lnTo>
                      <a:pt x="84" y="78"/>
                    </a:lnTo>
                    <a:lnTo>
                      <a:pt x="90" y="80"/>
                    </a:lnTo>
                    <a:lnTo>
                      <a:pt x="92" y="82"/>
                    </a:lnTo>
                    <a:lnTo>
                      <a:pt x="92" y="84"/>
                    </a:lnTo>
                    <a:lnTo>
                      <a:pt x="94" y="86"/>
                    </a:lnTo>
                    <a:lnTo>
                      <a:pt x="96" y="84"/>
                    </a:lnTo>
                    <a:lnTo>
                      <a:pt x="102" y="86"/>
                    </a:lnTo>
                    <a:lnTo>
                      <a:pt x="106" y="92"/>
                    </a:lnTo>
                    <a:lnTo>
                      <a:pt x="112" y="94"/>
                    </a:lnTo>
                    <a:lnTo>
                      <a:pt x="114" y="94"/>
                    </a:lnTo>
                    <a:lnTo>
                      <a:pt x="116" y="98"/>
                    </a:lnTo>
                    <a:lnTo>
                      <a:pt x="116" y="100"/>
                    </a:lnTo>
                    <a:lnTo>
                      <a:pt x="116" y="104"/>
                    </a:lnTo>
                    <a:lnTo>
                      <a:pt x="116" y="104"/>
                    </a:lnTo>
                    <a:lnTo>
                      <a:pt x="118" y="106"/>
                    </a:lnTo>
                    <a:lnTo>
                      <a:pt x="118" y="106"/>
                    </a:lnTo>
                    <a:lnTo>
                      <a:pt x="122" y="108"/>
                    </a:lnTo>
                    <a:lnTo>
                      <a:pt x="124" y="108"/>
                    </a:lnTo>
                    <a:lnTo>
                      <a:pt x="126" y="108"/>
                    </a:lnTo>
                    <a:lnTo>
                      <a:pt x="128" y="108"/>
                    </a:lnTo>
                    <a:lnTo>
                      <a:pt x="130" y="108"/>
                    </a:lnTo>
                    <a:lnTo>
                      <a:pt x="132" y="110"/>
                    </a:lnTo>
                    <a:lnTo>
                      <a:pt x="132" y="110"/>
                    </a:lnTo>
                    <a:lnTo>
                      <a:pt x="134" y="112"/>
                    </a:lnTo>
                    <a:lnTo>
                      <a:pt x="134" y="110"/>
                    </a:lnTo>
                    <a:lnTo>
                      <a:pt x="138" y="110"/>
                    </a:lnTo>
                    <a:lnTo>
                      <a:pt x="140" y="108"/>
                    </a:lnTo>
                    <a:lnTo>
                      <a:pt x="140" y="106"/>
                    </a:lnTo>
                    <a:lnTo>
                      <a:pt x="142" y="104"/>
                    </a:lnTo>
                    <a:lnTo>
                      <a:pt x="142" y="104"/>
                    </a:lnTo>
                    <a:lnTo>
                      <a:pt x="146" y="102"/>
                    </a:lnTo>
                    <a:lnTo>
                      <a:pt x="150" y="100"/>
                    </a:lnTo>
                    <a:lnTo>
                      <a:pt x="150" y="98"/>
                    </a:lnTo>
                    <a:lnTo>
                      <a:pt x="152" y="98"/>
                    </a:lnTo>
                    <a:lnTo>
                      <a:pt x="154" y="96"/>
                    </a:lnTo>
                    <a:lnTo>
                      <a:pt x="156" y="94"/>
                    </a:lnTo>
                    <a:lnTo>
                      <a:pt x="156" y="90"/>
                    </a:lnTo>
                    <a:lnTo>
                      <a:pt x="158" y="88"/>
                    </a:lnTo>
                    <a:lnTo>
                      <a:pt x="158" y="84"/>
                    </a:lnTo>
                    <a:lnTo>
                      <a:pt x="158" y="84"/>
                    </a:lnTo>
                    <a:lnTo>
                      <a:pt x="158" y="82"/>
                    </a:lnTo>
                    <a:lnTo>
                      <a:pt x="158" y="82"/>
                    </a:lnTo>
                    <a:lnTo>
                      <a:pt x="160" y="82"/>
                    </a:lnTo>
                    <a:lnTo>
                      <a:pt x="164" y="80"/>
                    </a:lnTo>
                    <a:lnTo>
                      <a:pt x="164" y="80"/>
                    </a:lnTo>
                    <a:lnTo>
                      <a:pt x="168" y="78"/>
                    </a:lnTo>
                    <a:lnTo>
                      <a:pt x="170" y="76"/>
                    </a:lnTo>
                    <a:lnTo>
                      <a:pt x="174" y="78"/>
                    </a:lnTo>
                    <a:lnTo>
                      <a:pt x="176" y="78"/>
                    </a:lnTo>
                    <a:lnTo>
                      <a:pt x="176" y="78"/>
                    </a:lnTo>
                    <a:lnTo>
                      <a:pt x="178" y="78"/>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0" name="Pakistan">
                <a:extLst>
                  <a:ext uri="{FF2B5EF4-FFF2-40B4-BE49-F238E27FC236}">
                    <a16:creationId xmlns:a16="http://schemas.microsoft.com/office/drawing/2014/main" id="{8F055005-FAC0-4957-B817-00A691190708}"/>
                  </a:ext>
                </a:extLst>
              </p:cNvPr>
              <p:cNvSpPr>
                <a:spLocks/>
              </p:cNvSpPr>
              <p:nvPr/>
            </p:nvSpPr>
            <p:spPr bwMode="auto">
              <a:xfrm>
                <a:off x="7317043" y="3487501"/>
                <a:ext cx="329184" cy="359806"/>
              </a:xfrm>
              <a:custGeom>
                <a:avLst/>
                <a:gdLst>
                  <a:gd name="T0" fmla="*/ 104 w 172"/>
                  <a:gd name="T1" fmla="*/ 182 h 188"/>
                  <a:gd name="T2" fmla="*/ 118 w 172"/>
                  <a:gd name="T3" fmla="*/ 178 h 188"/>
                  <a:gd name="T4" fmla="*/ 126 w 172"/>
                  <a:gd name="T5" fmla="*/ 176 h 188"/>
                  <a:gd name="T6" fmla="*/ 130 w 172"/>
                  <a:gd name="T7" fmla="*/ 174 h 188"/>
                  <a:gd name="T8" fmla="*/ 126 w 172"/>
                  <a:gd name="T9" fmla="*/ 160 h 188"/>
                  <a:gd name="T10" fmla="*/ 118 w 172"/>
                  <a:gd name="T11" fmla="*/ 152 h 188"/>
                  <a:gd name="T12" fmla="*/ 112 w 172"/>
                  <a:gd name="T13" fmla="*/ 146 h 188"/>
                  <a:gd name="T14" fmla="*/ 110 w 172"/>
                  <a:gd name="T15" fmla="*/ 136 h 188"/>
                  <a:gd name="T16" fmla="*/ 118 w 172"/>
                  <a:gd name="T17" fmla="*/ 128 h 188"/>
                  <a:gd name="T18" fmla="*/ 124 w 172"/>
                  <a:gd name="T19" fmla="*/ 130 h 188"/>
                  <a:gd name="T20" fmla="*/ 140 w 172"/>
                  <a:gd name="T21" fmla="*/ 116 h 188"/>
                  <a:gd name="T22" fmla="*/ 152 w 172"/>
                  <a:gd name="T23" fmla="*/ 102 h 188"/>
                  <a:gd name="T24" fmla="*/ 154 w 172"/>
                  <a:gd name="T25" fmla="*/ 94 h 188"/>
                  <a:gd name="T26" fmla="*/ 162 w 172"/>
                  <a:gd name="T27" fmla="*/ 78 h 188"/>
                  <a:gd name="T28" fmla="*/ 166 w 172"/>
                  <a:gd name="T29" fmla="*/ 68 h 188"/>
                  <a:gd name="T30" fmla="*/ 172 w 172"/>
                  <a:gd name="T31" fmla="*/ 62 h 188"/>
                  <a:gd name="T32" fmla="*/ 160 w 172"/>
                  <a:gd name="T33" fmla="*/ 58 h 188"/>
                  <a:gd name="T34" fmla="*/ 146 w 172"/>
                  <a:gd name="T35" fmla="*/ 48 h 188"/>
                  <a:gd name="T36" fmla="*/ 144 w 172"/>
                  <a:gd name="T37" fmla="*/ 32 h 188"/>
                  <a:gd name="T38" fmla="*/ 144 w 172"/>
                  <a:gd name="T39" fmla="*/ 22 h 188"/>
                  <a:gd name="T40" fmla="*/ 134 w 172"/>
                  <a:gd name="T41" fmla="*/ 12 h 188"/>
                  <a:gd name="T42" fmla="*/ 128 w 172"/>
                  <a:gd name="T43" fmla="*/ 8 h 188"/>
                  <a:gd name="T44" fmla="*/ 126 w 172"/>
                  <a:gd name="T45" fmla="*/ 0 h 188"/>
                  <a:gd name="T46" fmla="*/ 114 w 172"/>
                  <a:gd name="T47" fmla="*/ 8 h 188"/>
                  <a:gd name="T48" fmla="*/ 112 w 172"/>
                  <a:gd name="T49" fmla="*/ 32 h 188"/>
                  <a:gd name="T50" fmla="*/ 106 w 172"/>
                  <a:gd name="T51" fmla="*/ 42 h 188"/>
                  <a:gd name="T52" fmla="*/ 104 w 172"/>
                  <a:gd name="T53" fmla="*/ 46 h 188"/>
                  <a:gd name="T54" fmla="*/ 100 w 172"/>
                  <a:gd name="T55" fmla="*/ 54 h 188"/>
                  <a:gd name="T56" fmla="*/ 96 w 172"/>
                  <a:gd name="T57" fmla="*/ 64 h 188"/>
                  <a:gd name="T58" fmla="*/ 92 w 172"/>
                  <a:gd name="T59" fmla="*/ 72 h 188"/>
                  <a:gd name="T60" fmla="*/ 86 w 172"/>
                  <a:gd name="T61" fmla="*/ 74 h 188"/>
                  <a:gd name="T62" fmla="*/ 80 w 172"/>
                  <a:gd name="T63" fmla="*/ 80 h 188"/>
                  <a:gd name="T64" fmla="*/ 70 w 172"/>
                  <a:gd name="T65" fmla="*/ 82 h 188"/>
                  <a:gd name="T66" fmla="*/ 64 w 172"/>
                  <a:gd name="T67" fmla="*/ 88 h 188"/>
                  <a:gd name="T68" fmla="*/ 66 w 172"/>
                  <a:gd name="T69" fmla="*/ 102 h 188"/>
                  <a:gd name="T70" fmla="*/ 52 w 172"/>
                  <a:gd name="T71" fmla="*/ 106 h 188"/>
                  <a:gd name="T72" fmla="*/ 36 w 172"/>
                  <a:gd name="T73" fmla="*/ 108 h 188"/>
                  <a:gd name="T74" fmla="*/ 0 w 172"/>
                  <a:gd name="T75" fmla="*/ 106 h 188"/>
                  <a:gd name="T76" fmla="*/ 14 w 172"/>
                  <a:gd name="T77" fmla="*/ 122 h 188"/>
                  <a:gd name="T78" fmla="*/ 22 w 172"/>
                  <a:gd name="T79" fmla="*/ 126 h 188"/>
                  <a:gd name="T80" fmla="*/ 28 w 172"/>
                  <a:gd name="T81" fmla="*/ 136 h 188"/>
                  <a:gd name="T82" fmla="*/ 34 w 172"/>
                  <a:gd name="T83" fmla="*/ 146 h 188"/>
                  <a:gd name="T84" fmla="*/ 22 w 172"/>
                  <a:gd name="T85" fmla="*/ 148 h 188"/>
                  <a:gd name="T86" fmla="*/ 16 w 172"/>
                  <a:gd name="T87" fmla="*/ 158 h 188"/>
                  <a:gd name="T88" fmla="*/ 18 w 172"/>
                  <a:gd name="T89" fmla="*/ 166 h 188"/>
                  <a:gd name="T90" fmla="*/ 26 w 172"/>
                  <a:gd name="T91" fmla="*/ 166 h 188"/>
                  <a:gd name="T92" fmla="*/ 30 w 172"/>
                  <a:gd name="T93" fmla="*/ 166 h 188"/>
                  <a:gd name="T94" fmla="*/ 36 w 172"/>
                  <a:gd name="T95" fmla="*/ 166 h 188"/>
                  <a:gd name="T96" fmla="*/ 42 w 172"/>
                  <a:gd name="T97" fmla="*/ 164 h 188"/>
                  <a:gd name="T98" fmla="*/ 46 w 172"/>
                  <a:gd name="T99" fmla="*/ 166 h 188"/>
                  <a:gd name="T100" fmla="*/ 56 w 172"/>
                  <a:gd name="T101" fmla="*/ 164 h 188"/>
                  <a:gd name="T102" fmla="*/ 62 w 172"/>
                  <a:gd name="T103" fmla="*/ 162 h 188"/>
                  <a:gd name="T104" fmla="*/ 74 w 172"/>
                  <a:gd name="T105" fmla="*/ 162 h 188"/>
                  <a:gd name="T106" fmla="*/ 78 w 172"/>
                  <a:gd name="T107" fmla="*/ 170 h 188"/>
                  <a:gd name="T108" fmla="*/ 82 w 172"/>
                  <a:gd name="T109" fmla="*/ 170 h 188"/>
                  <a:gd name="T110" fmla="*/ 86 w 172"/>
                  <a:gd name="T111" fmla="*/ 180 h 188"/>
                  <a:gd name="T112" fmla="*/ 86 w 172"/>
                  <a:gd name="T113" fmla="*/ 182 h 188"/>
                  <a:gd name="T114" fmla="*/ 98 w 172"/>
                  <a:gd name="T115" fmla="*/ 18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88">
                    <a:moveTo>
                      <a:pt x="100" y="186"/>
                    </a:moveTo>
                    <a:lnTo>
                      <a:pt x="100" y="184"/>
                    </a:lnTo>
                    <a:lnTo>
                      <a:pt x="102" y="182"/>
                    </a:lnTo>
                    <a:lnTo>
                      <a:pt x="104" y="182"/>
                    </a:lnTo>
                    <a:lnTo>
                      <a:pt x="106" y="178"/>
                    </a:lnTo>
                    <a:lnTo>
                      <a:pt x="106" y="178"/>
                    </a:lnTo>
                    <a:lnTo>
                      <a:pt x="108" y="178"/>
                    </a:lnTo>
                    <a:lnTo>
                      <a:pt x="118" y="178"/>
                    </a:lnTo>
                    <a:lnTo>
                      <a:pt x="122" y="176"/>
                    </a:lnTo>
                    <a:lnTo>
                      <a:pt x="124" y="176"/>
                    </a:lnTo>
                    <a:lnTo>
                      <a:pt x="126" y="174"/>
                    </a:lnTo>
                    <a:lnTo>
                      <a:pt x="126" y="176"/>
                    </a:lnTo>
                    <a:lnTo>
                      <a:pt x="126" y="178"/>
                    </a:lnTo>
                    <a:lnTo>
                      <a:pt x="128" y="176"/>
                    </a:lnTo>
                    <a:lnTo>
                      <a:pt x="132" y="176"/>
                    </a:lnTo>
                    <a:lnTo>
                      <a:pt x="130" y="174"/>
                    </a:lnTo>
                    <a:lnTo>
                      <a:pt x="130" y="172"/>
                    </a:lnTo>
                    <a:lnTo>
                      <a:pt x="128" y="164"/>
                    </a:lnTo>
                    <a:lnTo>
                      <a:pt x="126" y="162"/>
                    </a:lnTo>
                    <a:lnTo>
                      <a:pt x="126" y="160"/>
                    </a:lnTo>
                    <a:lnTo>
                      <a:pt x="124" y="158"/>
                    </a:lnTo>
                    <a:lnTo>
                      <a:pt x="122" y="158"/>
                    </a:lnTo>
                    <a:lnTo>
                      <a:pt x="118" y="156"/>
                    </a:lnTo>
                    <a:lnTo>
                      <a:pt x="118" y="152"/>
                    </a:lnTo>
                    <a:lnTo>
                      <a:pt x="118" y="148"/>
                    </a:lnTo>
                    <a:lnTo>
                      <a:pt x="116" y="144"/>
                    </a:lnTo>
                    <a:lnTo>
                      <a:pt x="114" y="144"/>
                    </a:lnTo>
                    <a:lnTo>
                      <a:pt x="112" y="146"/>
                    </a:lnTo>
                    <a:lnTo>
                      <a:pt x="110" y="144"/>
                    </a:lnTo>
                    <a:lnTo>
                      <a:pt x="108" y="144"/>
                    </a:lnTo>
                    <a:lnTo>
                      <a:pt x="108" y="142"/>
                    </a:lnTo>
                    <a:lnTo>
                      <a:pt x="110" y="136"/>
                    </a:lnTo>
                    <a:lnTo>
                      <a:pt x="112" y="136"/>
                    </a:lnTo>
                    <a:lnTo>
                      <a:pt x="114" y="130"/>
                    </a:lnTo>
                    <a:lnTo>
                      <a:pt x="114" y="130"/>
                    </a:lnTo>
                    <a:lnTo>
                      <a:pt x="118" y="128"/>
                    </a:lnTo>
                    <a:lnTo>
                      <a:pt x="120" y="126"/>
                    </a:lnTo>
                    <a:lnTo>
                      <a:pt x="122" y="128"/>
                    </a:lnTo>
                    <a:lnTo>
                      <a:pt x="122" y="130"/>
                    </a:lnTo>
                    <a:lnTo>
                      <a:pt x="124" y="130"/>
                    </a:lnTo>
                    <a:lnTo>
                      <a:pt x="128" y="128"/>
                    </a:lnTo>
                    <a:lnTo>
                      <a:pt x="134" y="128"/>
                    </a:lnTo>
                    <a:lnTo>
                      <a:pt x="138" y="124"/>
                    </a:lnTo>
                    <a:lnTo>
                      <a:pt x="140" y="116"/>
                    </a:lnTo>
                    <a:lnTo>
                      <a:pt x="148" y="112"/>
                    </a:lnTo>
                    <a:lnTo>
                      <a:pt x="148" y="110"/>
                    </a:lnTo>
                    <a:lnTo>
                      <a:pt x="148" y="106"/>
                    </a:lnTo>
                    <a:lnTo>
                      <a:pt x="152" y="102"/>
                    </a:lnTo>
                    <a:lnTo>
                      <a:pt x="156" y="100"/>
                    </a:lnTo>
                    <a:lnTo>
                      <a:pt x="156" y="96"/>
                    </a:lnTo>
                    <a:lnTo>
                      <a:pt x="156" y="94"/>
                    </a:lnTo>
                    <a:lnTo>
                      <a:pt x="154" y="94"/>
                    </a:lnTo>
                    <a:lnTo>
                      <a:pt x="158" y="90"/>
                    </a:lnTo>
                    <a:lnTo>
                      <a:pt x="160" y="88"/>
                    </a:lnTo>
                    <a:lnTo>
                      <a:pt x="162" y="84"/>
                    </a:lnTo>
                    <a:lnTo>
                      <a:pt x="162" y="78"/>
                    </a:lnTo>
                    <a:lnTo>
                      <a:pt x="160" y="74"/>
                    </a:lnTo>
                    <a:lnTo>
                      <a:pt x="160" y="74"/>
                    </a:lnTo>
                    <a:lnTo>
                      <a:pt x="164" y="70"/>
                    </a:lnTo>
                    <a:lnTo>
                      <a:pt x="166" y="68"/>
                    </a:lnTo>
                    <a:lnTo>
                      <a:pt x="168" y="66"/>
                    </a:lnTo>
                    <a:lnTo>
                      <a:pt x="170" y="68"/>
                    </a:lnTo>
                    <a:lnTo>
                      <a:pt x="172" y="64"/>
                    </a:lnTo>
                    <a:lnTo>
                      <a:pt x="172" y="62"/>
                    </a:lnTo>
                    <a:lnTo>
                      <a:pt x="168" y="62"/>
                    </a:lnTo>
                    <a:lnTo>
                      <a:pt x="166" y="62"/>
                    </a:lnTo>
                    <a:lnTo>
                      <a:pt x="162" y="62"/>
                    </a:lnTo>
                    <a:lnTo>
                      <a:pt x="160" y="58"/>
                    </a:lnTo>
                    <a:lnTo>
                      <a:pt x="156" y="56"/>
                    </a:lnTo>
                    <a:lnTo>
                      <a:pt x="152" y="56"/>
                    </a:lnTo>
                    <a:lnTo>
                      <a:pt x="148" y="52"/>
                    </a:lnTo>
                    <a:lnTo>
                      <a:pt x="146" y="48"/>
                    </a:lnTo>
                    <a:lnTo>
                      <a:pt x="144" y="40"/>
                    </a:lnTo>
                    <a:lnTo>
                      <a:pt x="142" y="36"/>
                    </a:lnTo>
                    <a:lnTo>
                      <a:pt x="142" y="32"/>
                    </a:lnTo>
                    <a:lnTo>
                      <a:pt x="144" y="32"/>
                    </a:lnTo>
                    <a:lnTo>
                      <a:pt x="144" y="28"/>
                    </a:lnTo>
                    <a:lnTo>
                      <a:pt x="148" y="26"/>
                    </a:lnTo>
                    <a:lnTo>
                      <a:pt x="148" y="24"/>
                    </a:lnTo>
                    <a:lnTo>
                      <a:pt x="144" y="22"/>
                    </a:lnTo>
                    <a:lnTo>
                      <a:pt x="144" y="20"/>
                    </a:lnTo>
                    <a:lnTo>
                      <a:pt x="140" y="18"/>
                    </a:lnTo>
                    <a:lnTo>
                      <a:pt x="138" y="16"/>
                    </a:lnTo>
                    <a:lnTo>
                      <a:pt x="134" y="12"/>
                    </a:lnTo>
                    <a:lnTo>
                      <a:pt x="132" y="12"/>
                    </a:lnTo>
                    <a:lnTo>
                      <a:pt x="130" y="14"/>
                    </a:lnTo>
                    <a:lnTo>
                      <a:pt x="128" y="12"/>
                    </a:lnTo>
                    <a:lnTo>
                      <a:pt x="128" y="8"/>
                    </a:lnTo>
                    <a:lnTo>
                      <a:pt x="134" y="4"/>
                    </a:lnTo>
                    <a:lnTo>
                      <a:pt x="134" y="2"/>
                    </a:lnTo>
                    <a:lnTo>
                      <a:pt x="130" y="2"/>
                    </a:lnTo>
                    <a:lnTo>
                      <a:pt x="126" y="0"/>
                    </a:lnTo>
                    <a:lnTo>
                      <a:pt x="122" y="2"/>
                    </a:lnTo>
                    <a:lnTo>
                      <a:pt x="120" y="4"/>
                    </a:lnTo>
                    <a:lnTo>
                      <a:pt x="116" y="4"/>
                    </a:lnTo>
                    <a:lnTo>
                      <a:pt x="114" y="8"/>
                    </a:lnTo>
                    <a:lnTo>
                      <a:pt x="112" y="10"/>
                    </a:lnTo>
                    <a:lnTo>
                      <a:pt x="118" y="18"/>
                    </a:lnTo>
                    <a:lnTo>
                      <a:pt x="118" y="24"/>
                    </a:lnTo>
                    <a:lnTo>
                      <a:pt x="112" y="32"/>
                    </a:lnTo>
                    <a:lnTo>
                      <a:pt x="114" y="34"/>
                    </a:lnTo>
                    <a:lnTo>
                      <a:pt x="114" y="38"/>
                    </a:lnTo>
                    <a:lnTo>
                      <a:pt x="112" y="42"/>
                    </a:lnTo>
                    <a:lnTo>
                      <a:pt x="106" y="42"/>
                    </a:lnTo>
                    <a:lnTo>
                      <a:pt x="102" y="40"/>
                    </a:lnTo>
                    <a:lnTo>
                      <a:pt x="100" y="42"/>
                    </a:lnTo>
                    <a:lnTo>
                      <a:pt x="100" y="46"/>
                    </a:lnTo>
                    <a:lnTo>
                      <a:pt x="104" y="46"/>
                    </a:lnTo>
                    <a:lnTo>
                      <a:pt x="106" y="50"/>
                    </a:lnTo>
                    <a:lnTo>
                      <a:pt x="104" y="52"/>
                    </a:lnTo>
                    <a:lnTo>
                      <a:pt x="102" y="54"/>
                    </a:lnTo>
                    <a:lnTo>
                      <a:pt x="100" y="54"/>
                    </a:lnTo>
                    <a:lnTo>
                      <a:pt x="98" y="56"/>
                    </a:lnTo>
                    <a:lnTo>
                      <a:pt x="98" y="60"/>
                    </a:lnTo>
                    <a:lnTo>
                      <a:pt x="96" y="64"/>
                    </a:lnTo>
                    <a:lnTo>
                      <a:pt x="96" y="64"/>
                    </a:lnTo>
                    <a:lnTo>
                      <a:pt x="96" y="66"/>
                    </a:lnTo>
                    <a:lnTo>
                      <a:pt x="96" y="72"/>
                    </a:lnTo>
                    <a:lnTo>
                      <a:pt x="94" y="76"/>
                    </a:lnTo>
                    <a:lnTo>
                      <a:pt x="92" y="72"/>
                    </a:lnTo>
                    <a:lnTo>
                      <a:pt x="90" y="72"/>
                    </a:lnTo>
                    <a:lnTo>
                      <a:pt x="90" y="74"/>
                    </a:lnTo>
                    <a:lnTo>
                      <a:pt x="86" y="74"/>
                    </a:lnTo>
                    <a:lnTo>
                      <a:pt x="86" y="74"/>
                    </a:lnTo>
                    <a:lnTo>
                      <a:pt x="82" y="74"/>
                    </a:lnTo>
                    <a:lnTo>
                      <a:pt x="82" y="74"/>
                    </a:lnTo>
                    <a:lnTo>
                      <a:pt x="78" y="78"/>
                    </a:lnTo>
                    <a:lnTo>
                      <a:pt x="80" y="80"/>
                    </a:lnTo>
                    <a:lnTo>
                      <a:pt x="78" y="80"/>
                    </a:lnTo>
                    <a:lnTo>
                      <a:pt x="74" y="82"/>
                    </a:lnTo>
                    <a:lnTo>
                      <a:pt x="72" y="82"/>
                    </a:lnTo>
                    <a:lnTo>
                      <a:pt x="70" y="82"/>
                    </a:lnTo>
                    <a:lnTo>
                      <a:pt x="68" y="84"/>
                    </a:lnTo>
                    <a:lnTo>
                      <a:pt x="68" y="86"/>
                    </a:lnTo>
                    <a:lnTo>
                      <a:pt x="66" y="88"/>
                    </a:lnTo>
                    <a:lnTo>
                      <a:pt x="64" y="88"/>
                    </a:lnTo>
                    <a:lnTo>
                      <a:pt x="64" y="92"/>
                    </a:lnTo>
                    <a:lnTo>
                      <a:pt x="64" y="96"/>
                    </a:lnTo>
                    <a:lnTo>
                      <a:pt x="64" y="98"/>
                    </a:lnTo>
                    <a:lnTo>
                      <a:pt x="66" y="102"/>
                    </a:lnTo>
                    <a:lnTo>
                      <a:pt x="64" y="104"/>
                    </a:lnTo>
                    <a:lnTo>
                      <a:pt x="60" y="106"/>
                    </a:lnTo>
                    <a:lnTo>
                      <a:pt x="56" y="106"/>
                    </a:lnTo>
                    <a:lnTo>
                      <a:pt x="52" y="106"/>
                    </a:lnTo>
                    <a:lnTo>
                      <a:pt x="46" y="106"/>
                    </a:lnTo>
                    <a:lnTo>
                      <a:pt x="42" y="108"/>
                    </a:lnTo>
                    <a:lnTo>
                      <a:pt x="40" y="108"/>
                    </a:lnTo>
                    <a:lnTo>
                      <a:pt x="36" y="108"/>
                    </a:lnTo>
                    <a:lnTo>
                      <a:pt x="32" y="110"/>
                    </a:lnTo>
                    <a:lnTo>
                      <a:pt x="18" y="110"/>
                    </a:lnTo>
                    <a:lnTo>
                      <a:pt x="0" y="106"/>
                    </a:lnTo>
                    <a:lnTo>
                      <a:pt x="0" y="106"/>
                    </a:lnTo>
                    <a:lnTo>
                      <a:pt x="8" y="114"/>
                    </a:lnTo>
                    <a:lnTo>
                      <a:pt x="8" y="116"/>
                    </a:lnTo>
                    <a:lnTo>
                      <a:pt x="12" y="120"/>
                    </a:lnTo>
                    <a:lnTo>
                      <a:pt x="14" y="122"/>
                    </a:lnTo>
                    <a:lnTo>
                      <a:pt x="16" y="122"/>
                    </a:lnTo>
                    <a:lnTo>
                      <a:pt x="20" y="124"/>
                    </a:lnTo>
                    <a:lnTo>
                      <a:pt x="22" y="124"/>
                    </a:lnTo>
                    <a:lnTo>
                      <a:pt x="22" y="126"/>
                    </a:lnTo>
                    <a:lnTo>
                      <a:pt x="26" y="126"/>
                    </a:lnTo>
                    <a:lnTo>
                      <a:pt x="26" y="130"/>
                    </a:lnTo>
                    <a:lnTo>
                      <a:pt x="26" y="132"/>
                    </a:lnTo>
                    <a:lnTo>
                      <a:pt x="28" y="136"/>
                    </a:lnTo>
                    <a:lnTo>
                      <a:pt x="28" y="138"/>
                    </a:lnTo>
                    <a:lnTo>
                      <a:pt x="30" y="138"/>
                    </a:lnTo>
                    <a:lnTo>
                      <a:pt x="34" y="140"/>
                    </a:lnTo>
                    <a:lnTo>
                      <a:pt x="34" y="146"/>
                    </a:lnTo>
                    <a:lnTo>
                      <a:pt x="32" y="146"/>
                    </a:lnTo>
                    <a:lnTo>
                      <a:pt x="30" y="146"/>
                    </a:lnTo>
                    <a:lnTo>
                      <a:pt x="22" y="148"/>
                    </a:lnTo>
                    <a:lnTo>
                      <a:pt x="22" y="148"/>
                    </a:lnTo>
                    <a:lnTo>
                      <a:pt x="18" y="150"/>
                    </a:lnTo>
                    <a:lnTo>
                      <a:pt x="16" y="152"/>
                    </a:lnTo>
                    <a:lnTo>
                      <a:pt x="18" y="154"/>
                    </a:lnTo>
                    <a:lnTo>
                      <a:pt x="16" y="158"/>
                    </a:lnTo>
                    <a:lnTo>
                      <a:pt x="16" y="160"/>
                    </a:lnTo>
                    <a:lnTo>
                      <a:pt x="16" y="164"/>
                    </a:lnTo>
                    <a:lnTo>
                      <a:pt x="16" y="166"/>
                    </a:lnTo>
                    <a:lnTo>
                      <a:pt x="18" y="166"/>
                    </a:lnTo>
                    <a:lnTo>
                      <a:pt x="18" y="168"/>
                    </a:lnTo>
                    <a:lnTo>
                      <a:pt x="18" y="170"/>
                    </a:lnTo>
                    <a:lnTo>
                      <a:pt x="22" y="166"/>
                    </a:lnTo>
                    <a:lnTo>
                      <a:pt x="26" y="166"/>
                    </a:lnTo>
                    <a:lnTo>
                      <a:pt x="26" y="168"/>
                    </a:lnTo>
                    <a:lnTo>
                      <a:pt x="26" y="168"/>
                    </a:lnTo>
                    <a:lnTo>
                      <a:pt x="28" y="166"/>
                    </a:lnTo>
                    <a:lnTo>
                      <a:pt x="30" y="166"/>
                    </a:lnTo>
                    <a:lnTo>
                      <a:pt x="32" y="166"/>
                    </a:lnTo>
                    <a:lnTo>
                      <a:pt x="34" y="166"/>
                    </a:lnTo>
                    <a:lnTo>
                      <a:pt x="36" y="166"/>
                    </a:lnTo>
                    <a:lnTo>
                      <a:pt x="36" y="166"/>
                    </a:lnTo>
                    <a:lnTo>
                      <a:pt x="38" y="164"/>
                    </a:lnTo>
                    <a:lnTo>
                      <a:pt x="38" y="164"/>
                    </a:lnTo>
                    <a:lnTo>
                      <a:pt x="40" y="164"/>
                    </a:lnTo>
                    <a:lnTo>
                      <a:pt x="42" y="164"/>
                    </a:lnTo>
                    <a:lnTo>
                      <a:pt x="42" y="164"/>
                    </a:lnTo>
                    <a:lnTo>
                      <a:pt x="44" y="164"/>
                    </a:lnTo>
                    <a:lnTo>
                      <a:pt x="44" y="166"/>
                    </a:lnTo>
                    <a:lnTo>
                      <a:pt x="46" y="166"/>
                    </a:lnTo>
                    <a:lnTo>
                      <a:pt x="48" y="166"/>
                    </a:lnTo>
                    <a:lnTo>
                      <a:pt x="50" y="166"/>
                    </a:lnTo>
                    <a:lnTo>
                      <a:pt x="54" y="164"/>
                    </a:lnTo>
                    <a:lnTo>
                      <a:pt x="56" y="164"/>
                    </a:lnTo>
                    <a:lnTo>
                      <a:pt x="58" y="164"/>
                    </a:lnTo>
                    <a:lnTo>
                      <a:pt x="60" y="164"/>
                    </a:lnTo>
                    <a:lnTo>
                      <a:pt x="62" y="164"/>
                    </a:lnTo>
                    <a:lnTo>
                      <a:pt x="62" y="162"/>
                    </a:lnTo>
                    <a:lnTo>
                      <a:pt x="64" y="164"/>
                    </a:lnTo>
                    <a:lnTo>
                      <a:pt x="66" y="164"/>
                    </a:lnTo>
                    <a:lnTo>
                      <a:pt x="70" y="162"/>
                    </a:lnTo>
                    <a:lnTo>
                      <a:pt x="74" y="162"/>
                    </a:lnTo>
                    <a:lnTo>
                      <a:pt x="76" y="164"/>
                    </a:lnTo>
                    <a:lnTo>
                      <a:pt x="78" y="168"/>
                    </a:lnTo>
                    <a:lnTo>
                      <a:pt x="78" y="170"/>
                    </a:lnTo>
                    <a:lnTo>
                      <a:pt x="78" y="170"/>
                    </a:lnTo>
                    <a:lnTo>
                      <a:pt x="76" y="170"/>
                    </a:lnTo>
                    <a:lnTo>
                      <a:pt x="76" y="170"/>
                    </a:lnTo>
                    <a:lnTo>
                      <a:pt x="78" y="170"/>
                    </a:lnTo>
                    <a:lnTo>
                      <a:pt x="82" y="170"/>
                    </a:lnTo>
                    <a:lnTo>
                      <a:pt x="82" y="172"/>
                    </a:lnTo>
                    <a:lnTo>
                      <a:pt x="86" y="176"/>
                    </a:lnTo>
                    <a:lnTo>
                      <a:pt x="86" y="180"/>
                    </a:lnTo>
                    <a:lnTo>
                      <a:pt x="86" y="180"/>
                    </a:lnTo>
                    <a:lnTo>
                      <a:pt x="86" y="182"/>
                    </a:lnTo>
                    <a:lnTo>
                      <a:pt x="86" y="182"/>
                    </a:lnTo>
                    <a:lnTo>
                      <a:pt x="86" y="182"/>
                    </a:lnTo>
                    <a:lnTo>
                      <a:pt x="86" y="182"/>
                    </a:lnTo>
                    <a:lnTo>
                      <a:pt x="88" y="184"/>
                    </a:lnTo>
                    <a:lnTo>
                      <a:pt x="90" y="184"/>
                    </a:lnTo>
                    <a:lnTo>
                      <a:pt x="94" y="184"/>
                    </a:lnTo>
                    <a:lnTo>
                      <a:pt x="98" y="186"/>
                    </a:lnTo>
                    <a:lnTo>
                      <a:pt x="98" y="188"/>
                    </a:lnTo>
                    <a:lnTo>
                      <a:pt x="100" y="18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1" name="Mayotte">
                <a:extLst>
                  <a:ext uri="{FF2B5EF4-FFF2-40B4-BE49-F238E27FC236}">
                    <a16:creationId xmlns:a16="http://schemas.microsoft.com/office/drawing/2014/main" id="{FA2007BB-D5E9-4547-BF88-FC5C9BC4AC48}"/>
                  </a:ext>
                </a:extLst>
              </p:cNvPr>
              <p:cNvSpPr>
                <a:spLocks/>
              </p:cNvSpPr>
              <p:nvPr/>
            </p:nvSpPr>
            <p:spPr bwMode="auto">
              <a:xfrm>
                <a:off x="6972548" y="4727682"/>
                <a:ext cx="7655" cy="7655"/>
              </a:xfrm>
              <a:custGeom>
                <a:avLst/>
                <a:gdLst>
                  <a:gd name="T0" fmla="*/ 0 w 4"/>
                  <a:gd name="T1" fmla="*/ 4 h 4"/>
                  <a:gd name="T2" fmla="*/ 0 w 4"/>
                  <a:gd name="T3" fmla="*/ 2 h 4"/>
                  <a:gd name="T4" fmla="*/ 0 w 4"/>
                  <a:gd name="T5" fmla="*/ 0 h 4"/>
                  <a:gd name="T6" fmla="*/ 2 w 4"/>
                  <a:gd name="T7" fmla="*/ 0 h 4"/>
                  <a:gd name="T8" fmla="*/ 4 w 4"/>
                  <a:gd name="T9" fmla="*/ 2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0" y="2"/>
                    </a:lnTo>
                    <a:lnTo>
                      <a:pt x="0" y="0"/>
                    </a:lnTo>
                    <a:lnTo>
                      <a:pt x="2" y="0"/>
                    </a:lnTo>
                    <a:lnTo>
                      <a:pt x="4" y="2"/>
                    </a:lnTo>
                    <a:lnTo>
                      <a:pt x="0" y="4"/>
                    </a:lnTo>
                    <a:lnTo>
                      <a:pt x="0" y="4"/>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sp>
            <p:nvSpPr>
              <p:cNvPr id="352" name="Afghanistan">
                <a:extLst>
                  <a:ext uri="{FF2B5EF4-FFF2-40B4-BE49-F238E27FC236}">
                    <a16:creationId xmlns:a16="http://schemas.microsoft.com/office/drawing/2014/main" id="{912E5798-4455-4756-8C73-A9BFAA1B0C53}"/>
                  </a:ext>
                </a:extLst>
              </p:cNvPr>
              <p:cNvSpPr>
                <a:spLocks/>
              </p:cNvSpPr>
              <p:nvPr/>
            </p:nvSpPr>
            <p:spPr bwMode="auto">
              <a:xfrm>
                <a:off x="7294077" y="3437741"/>
                <a:ext cx="313873" cy="260285"/>
              </a:xfrm>
              <a:custGeom>
                <a:avLst/>
                <a:gdLst>
                  <a:gd name="T0" fmla="*/ 152 w 164"/>
                  <a:gd name="T1" fmla="*/ 12 h 136"/>
                  <a:gd name="T2" fmla="*/ 158 w 164"/>
                  <a:gd name="T3" fmla="*/ 12 h 136"/>
                  <a:gd name="T4" fmla="*/ 160 w 164"/>
                  <a:gd name="T5" fmla="*/ 18 h 136"/>
                  <a:gd name="T6" fmla="*/ 154 w 164"/>
                  <a:gd name="T7" fmla="*/ 26 h 136"/>
                  <a:gd name="T8" fmla="*/ 134 w 164"/>
                  <a:gd name="T9" fmla="*/ 28 h 136"/>
                  <a:gd name="T10" fmla="*/ 126 w 164"/>
                  <a:gd name="T11" fmla="*/ 34 h 136"/>
                  <a:gd name="T12" fmla="*/ 130 w 164"/>
                  <a:gd name="T13" fmla="*/ 50 h 136"/>
                  <a:gd name="T14" fmla="*/ 126 w 164"/>
                  <a:gd name="T15" fmla="*/ 64 h 136"/>
                  <a:gd name="T16" fmla="*/ 114 w 164"/>
                  <a:gd name="T17" fmla="*/ 66 h 136"/>
                  <a:gd name="T18" fmla="*/ 116 w 164"/>
                  <a:gd name="T19" fmla="*/ 72 h 136"/>
                  <a:gd name="T20" fmla="*/ 114 w 164"/>
                  <a:gd name="T21" fmla="*/ 80 h 136"/>
                  <a:gd name="T22" fmla="*/ 110 w 164"/>
                  <a:gd name="T23" fmla="*/ 86 h 136"/>
                  <a:gd name="T24" fmla="*/ 108 w 164"/>
                  <a:gd name="T25" fmla="*/ 92 h 136"/>
                  <a:gd name="T26" fmla="*/ 104 w 164"/>
                  <a:gd name="T27" fmla="*/ 98 h 136"/>
                  <a:gd name="T28" fmla="*/ 98 w 164"/>
                  <a:gd name="T29" fmla="*/ 100 h 136"/>
                  <a:gd name="T30" fmla="*/ 94 w 164"/>
                  <a:gd name="T31" fmla="*/ 100 h 136"/>
                  <a:gd name="T32" fmla="*/ 90 w 164"/>
                  <a:gd name="T33" fmla="*/ 106 h 136"/>
                  <a:gd name="T34" fmla="*/ 82 w 164"/>
                  <a:gd name="T35" fmla="*/ 108 h 136"/>
                  <a:gd name="T36" fmla="*/ 78 w 164"/>
                  <a:gd name="T37" fmla="*/ 114 h 136"/>
                  <a:gd name="T38" fmla="*/ 76 w 164"/>
                  <a:gd name="T39" fmla="*/ 122 h 136"/>
                  <a:gd name="T40" fmla="*/ 76 w 164"/>
                  <a:gd name="T41" fmla="*/ 130 h 136"/>
                  <a:gd name="T42" fmla="*/ 64 w 164"/>
                  <a:gd name="T43" fmla="*/ 132 h 136"/>
                  <a:gd name="T44" fmla="*/ 52 w 164"/>
                  <a:gd name="T45" fmla="*/ 134 h 136"/>
                  <a:gd name="T46" fmla="*/ 30 w 164"/>
                  <a:gd name="T47" fmla="*/ 136 h 136"/>
                  <a:gd name="T48" fmla="*/ 22 w 164"/>
                  <a:gd name="T49" fmla="*/ 118 h 136"/>
                  <a:gd name="T50" fmla="*/ 20 w 164"/>
                  <a:gd name="T51" fmla="*/ 104 h 136"/>
                  <a:gd name="T52" fmla="*/ 8 w 164"/>
                  <a:gd name="T53" fmla="*/ 98 h 136"/>
                  <a:gd name="T54" fmla="*/ 4 w 164"/>
                  <a:gd name="T55" fmla="*/ 84 h 136"/>
                  <a:gd name="T56" fmla="*/ 6 w 164"/>
                  <a:gd name="T57" fmla="*/ 76 h 136"/>
                  <a:gd name="T58" fmla="*/ 2 w 164"/>
                  <a:gd name="T59" fmla="*/ 68 h 136"/>
                  <a:gd name="T60" fmla="*/ 2 w 164"/>
                  <a:gd name="T61" fmla="*/ 64 h 136"/>
                  <a:gd name="T62" fmla="*/ 6 w 164"/>
                  <a:gd name="T63" fmla="*/ 58 h 136"/>
                  <a:gd name="T64" fmla="*/ 6 w 164"/>
                  <a:gd name="T65" fmla="*/ 54 h 136"/>
                  <a:gd name="T66" fmla="*/ 6 w 164"/>
                  <a:gd name="T67" fmla="*/ 48 h 136"/>
                  <a:gd name="T68" fmla="*/ 10 w 164"/>
                  <a:gd name="T69" fmla="*/ 48 h 136"/>
                  <a:gd name="T70" fmla="*/ 16 w 164"/>
                  <a:gd name="T71" fmla="*/ 48 h 136"/>
                  <a:gd name="T72" fmla="*/ 20 w 164"/>
                  <a:gd name="T73" fmla="*/ 50 h 136"/>
                  <a:gd name="T74" fmla="*/ 26 w 164"/>
                  <a:gd name="T75" fmla="*/ 50 h 136"/>
                  <a:gd name="T76" fmla="*/ 30 w 164"/>
                  <a:gd name="T77" fmla="*/ 44 h 136"/>
                  <a:gd name="T78" fmla="*/ 38 w 164"/>
                  <a:gd name="T79" fmla="*/ 40 h 136"/>
                  <a:gd name="T80" fmla="*/ 42 w 164"/>
                  <a:gd name="T81" fmla="*/ 36 h 136"/>
                  <a:gd name="T82" fmla="*/ 46 w 164"/>
                  <a:gd name="T83" fmla="*/ 28 h 136"/>
                  <a:gd name="T84" fmla="*/ 46 w 164"/>
                  <a:gd name="T85" fmla="*/ 22 h 136"/>
                  <a:gd name="T86" fmla="*/ 52 w 164"/>
                  <a:gd name="T87" fmla="*/ 20 h 136"/>
                  <a:gd name="T88" fmla="*/ 58 w 164"/>
                  <a:gd name="T89" fmla="*/ 16 h 136"/>
                  <a:gd name="T90" fmla="*/ 64 w 164"/>
                  <a:gd name="T91" fmla="*/ 18 h 136"/>
                  <a:gd name="T92" fmla="*/ 72 w 164"/>
                  <a:gd name="T93" fmla="*/ 22 h 136"/>
                  <a:gd name="T94" fmla="*/ 78 w 164"/>
                  <a:gd name="T95" fmla="*/ 20 h 136"/>
                  <a:gd name="T96" fmla="*/ 88 w 164"/>
                  <a:gd name="T97" fmla="*/ 22 h 136"/>
                  <a:gd name="T98" fmla="*/ 92 w 164"/>
                  <a:gd name="T99" fmla="*/ 18 h 136"/>
                  <a:gd name="T100" fmla="*/ 98 w 164"/>
                  <a:gd name="T101" fmla="*/ 20 h 136"/>
                  <a:gd name="T102" fmla="*/ 100 w 164"/>
                  <a:gd name="T103" fmla="*/ 18 h 136"/>
                  <a:gd name="T104" fmla="*/ 104 w 164"/>
                  <a:gd name="T105" fmla="*/ 14 h 136"/>
                  <a:gd name="T106" fmla="*/ 108 w 164"/>
                  <a:gd name="T107" fmla="*/ 16 h 136"/>
                  <a:gd name="T108" fmla="*/ 110 w 164"/>
                  <a:gd name="T109" fmla="*/ 8 h 136"/>
                  <a:gd name="T110" fmla="*/ 112 w 164"/>
                  <a:gd name="T111" fmla="*/ 0 h 136"/>
                  <a:gd name="T112" fmla="*/ 120 w 164"/>
                  <a:gd name="T113" fmla="*/ 2 h 136"/>
                  <a:gd name="T114" fmla="*/ 120 w 164"/>
                  <a:gd name="T115" fmla="*/ 10 h 136"/>
                  <a:gd name="T116" fmla="*/ 124 w 164"/>
                  <a:gd name="T117" fmla="*/ 16 h 136"/>
                  <a:gd name="T118" fmla="*/ 126 w 164"/>
                  <a:gd name="T119" fmla="*/ 24 h 136"/>
                  <a:gd name="T120" fmla="*/ 132 w 164"/>
                  <a:gd name="T121" fmla="*/ 28 h 136"/>
                  <a:gd name="T122" fmla="*/ 138 w 164"/>
                  <a:gd name="T123" fmla="*/ 22 h 136"/>
                  <a:gd name="T124" fmla="*/ 142 w 164"/>
                  <a:gd name="T125" fmla="*/ 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 h="136">
                    <a:moveTo>
                      <a:pt x="142" y="16"/>
                    </a:moveTo>
                    <a:lnTo>
                      <a:pt x="148" y="14"/>
                    </a:lnTo>
                    <a:lnTo>
                      <a:pt x="152" y="12"/>
                    </a:lnTo>
                    <a:lnTo>
                      <a:pt x="152" y="16"/>
                    </a:lnTo>
                    <a:lnTo>
                      <a:pt x="156" y="16"/>
                    </a:lnTo>
                    <a:lnTo>
                      <a:pt x="158" y="12"/>
                    </a:lnTo>
                    <a:lnTo>
                      <a:pt x="164" y="12"/>
                    </a:lnTo>
                    <a:lnTo>
                      <a:pt x="164" y="16"/>
                    </a:lnTo>
                    <a:lnTo>
                      <a:pt x="160" y="18"/>
                    </a:lnTo>
                    <a:lnTo>
                      <a:pt x="162" y="18"/>
                    </a:lnTo>
                    <a:lnTo>
                      <a:pt x="160" y="24"/>
                    </a:lnTo>
                    <a:lnTo>
                      <a:pt x="154" y="26"/>
                    </a:lnTo>
                    <a:lnTo>
                      <a:pt x="142" y="28"/>
                    </a:lnTo>
                    <a:lnTo>
                      <a:pt x="138" y="26"/>
                    </a:lnTo>
                    <a:lnTo>
                      <a:pt x="134" y="28"/>
                    </a:lnTo>
                    <a:lnTo>
                      <a:pt x="132" y="30"/>
                    </a:lnTo>
                    <a:lnTo>
                      <a:pt x="128" y="30"/>
                    </a:lnTo>
                    <a:lnTo>
                      <a:pt x="126" y="34"/>
                    </a:lnTo>
                    <a:lnTo>
                      <a:pt x="124" y="36"/>
                    </a:lnTo>
                    <a:lnTo>
                      <a:pt x="130" y="44"/>
                    </a:lnTo>
                    <a:lnTo>
                      <a:pt x="130" y="50"/>
                    </a:lnTo>
                    <a:lnTo>
                      <a:pt x="124" y="58"/>
                    </a:lnTo>
                    <a:lnTo>
                      <a:pt x="126" y="60"/>
                    </a:lnTo>
                    <a:lnTo>
                      <a:pt x="126" y="64"/>
                    </a:lnTo>
                    <a:lnTo>
                      <a:pt x="124" y="68"/>
                    </a:lnTo>
                    <a:lnTo>
                      <a:pt x="118" y="68"/>
                    </a:lnTo>
                    <a:lnTo>
                      <a:pt x="114" y="66"/>
                    </a:lnTo>
                    <a:lnTo>
                      <a:pt x="112" y="68"/>
                    </a:lnTo>
                    <a:lnTo>
                      <a:pt x="112" y="72"/>
                    </a:lnTo>
                    <a:lnTo>
                      <a:pt x="116" y="72"/>
                    </a:lnTo>
                    <a:lnTo>
                      <a:pt x="118" y="76"/>
                    </a:lnTo>
                    <a:lnTo>
                      <a:pt x="116" y="78"/>
                    </a:lnTo>
                    <a:lnTo>
                      <a:pt x="114" y="80"/>
                    </a:lnTo>
                    <a:lnTo>
                      <a:pt x="112" y="80"/>
                    </a:lnTo>
                    <a:lnTo>
                      <a:pt x="110" y="82"/>
                    </a:lnTo>
                    <a:lnTo>
                      <a:pt x="110" y="86"/>
                    </a:lnTo>
                    <a:lnTo>
                      <a:pt x="108" y="90"/>
                    </a:lnTo>
                    <a:lnTo>
                      <a:pt x="108" y="90"/>
                    </a:lnTo>
                    <a:lnTo>
                      <a:pt x="108" y="92"/>
                    </a:lnTo>
                    <a:lnTo>
                      <a:pt x="108" y="98"/>
                    </a:lnTo>
                    <a:lnTo>
                      <a:pt x="106" y="102"/>
                    </a:lnTo>
                    <a:lnTo>
                      <a:pt x="104" y="98"/>
                    </a:lnTo>
                    <a:lnTo>
                      <a:pt x="102" y="98"/>
                    </a:lnTo>
                    <a:lnTo>
                      <a:pt x="102" y="100"/>
                    </a:lnTo>
                    <a:lnTo>
                      <a:pt x="98" y="100"/>
                    </a:lnTo>
                    <a:lnTo>
                      <a:pt x="98" y="100"/>
                    </a:lnTo>
                    <a:lnTo>
                      <a:pt x="94" y="100"/>
                    </a:lnTo>
                    <a:lnTo>
                      <a:pt x="94" y="100"/>
                    </a:lnTo>
                    <a:lnTo>
                      <a:pt x="90" y="104"/>
                    </a:lnTo>
                    <a:lnTo>
                      <a:pt x="92" y="106"/>
                    </a:lnTo>
                    <a:lnTo>
                      <a:pt x="90" y="106"/>
                    </a:lnTo>
                    <a:lnTo>
                      <a:pt x="86" y="108"/>
                    </a:lnTo>
                    <a:lnTo>
                      <a:pt x="84" y="108"/>
                    </a:lnTo>
                    <a:lnTo>
                      <a:pt x="82" y="108"/>
                    </a:lnTo>
                    <a:lnTo>
                      <a:pt x="80" y="110"/>
                    </a:lnTo>
                    <a:lnTo>
                      <a:pt x="80" y="112"/>
                    </a:lnTo>
                    <a:lnTo>
                      <a:pt x="78" y="114"/>
                    </a:lnTo>
                    <a:lnTo>
                      <a:pt x="76" y="114"/>
                    </a:lnTo>
                    <a:lnTo>
                      <a:pt x="76" y="118"/>
                    </a:lnTo>
                    <a:lnTo>
                      <a:pt x="76" y="122"/>
                    </a:lnTo>
                    <a:lnTo>
                      <a:pt x="76" y="124"/>
                    </a:lnTo>
                    <a:lnTo>
                      <a:pt x="78" y="128"/>
                    </a:lnTo>
                    <a:lnTo>
                      <a:pt x="76" y="130"/>
                    </a:lnTo>
                    <a:lnTo>
                      <a:pt x="72" y="132"/>
                    </a:lnTo>
                    <a:lnTo>
                      <a:pt x="68" y="132"/>
                    </a:lnTo>
                    <a:lnTo>
                      <a:pt x="64" y="132"/>
                    </a:lnTo>
                    <a:lnTo>
                      <a:pt x="58" y="132"/>
                    </a:lnTo>
                    <a:lnTo>
                      <a:pt x="54" y="134"/>
                    </a:lnTo>
                    <a:lnTo>
                      <a:pt x="52" y="134"/>
                    </a:lnTo>
                    <a:lnTo>
                      <a:pt x="48" y="134"/>
                    </a:lnTo>
                    <a:lnTo>
                      <a:pt x="44" y="136"/>
                    </a:lnTo>
                    <a:lnTo>
                      <a:pt x="30" y="136"/>
                    </a:lnTo>
                    <a:lnTo>
                      <a:pt x="12" y="132"/>
                    </a:lnTo>
                    <a:lnTo>
                      <a:pt x="22" y="118"/>
                    </a:lnTo>
                    <a:lnTo>
                      <a:pt x="22" y="118"/>
                    </a:lnTo>
                    <a:lnTo>
                      <a:pt x="22" y="112"/>
                    </a:lnTo>
                    <a:lnTo>
                      <a:pt x="22" y="108"/>
                    </a:lnTo>
                    <a:lnTo>
                      <a:pt x="20" y="104"/>
                    </a:lnTo>
                    <a:lnTo>
                      <a:pt x="8" y="104"/>
                    </a:lnTo>
                    <a:lnTo>
                      <a:pt x="8" y="100"/>
                    </a:lnTo>
                    <a:lnTo>
                      <a:pt x="8" y="98"/>
                    </a:lnTo>
                    <a:lnTo>
                      <a:pt x="8" y="96"/>
                    </a:lnTo>
                    <a:lnTo>
                      <a:pt x="6" y="90"/>
                    </a:lnTo>
                    <a:lnTo>
                      <a:pt x="4" y="84"/>
                    </a:lnTo>
                    <a:lnTo>
                      <a:pt x="4" y="80"/>
                    </a:lnTo>
                    <a:lnTo>
                      <a:pt x="8" y="76"/>
                    </a:lnTo>
                    <a:lnTo>
                      <a:pt x="6" y="76"/>
                    </a:lnTo>
                    <a:lnTo>
                      <a:pt x="2" y="76"/>
                    </a:lnTo>
                    <a:lnTo>
                      <a:pt x="2" y="72"/>
                    </a:lnTo>
                    <a:lnTo>
                      <a:pt x="2" y="68"/>
                    </a:lnTo>
                    <a:lnTo>
                      <a:pt x="0" y="68"/>
                    </a:lnTo>
                    <a:lnTo>
                      <a:pt x="4" y="64"/>
                    </a:lnTo>
                    <a:lnTo>
                      <a:pt x="2" y="64"/>
                    </a:lnTo>
                    <a:lnTo>
                      <a:pt x="0" y="62"/>
                    </a:lnTo>
                    <a:lnTo>
                      <a:pt x="2" y="60"/>
                    </a:lnTo>
                    <a:lnTo>
                      <a:pt x="6" y="58"/>
                    </a:lnTo>
                    <a:lnTo>
                      <a:pt x="6" y="58"/>
                    </a:lnTo>
                    <a:lnTo>
                      <a:pt x="6" y="56"/>
                    </a:lnTo>
                    <a:lnTo>
                      <a:pt x="6" y="54"/>
                    </a:lnTo>
                    <a:lnTo>
                      <a:pt x="6" y="52"/>
                    </a:lnTo>
                    <a:lnTo>
                      <a:pt x="6" y="50"/>
                    </a:lnTo>
                    <a:lnTo>
                      <a:pt x="6" y="48"/>
                    </a:lnTo>
                    <a:lnTo>
                      <a:pt x="6" y="46"/>
                    </a:lnTo>
                    <a:lnTo>
                      <a:pt x="6" y="46"/>
                    </a:lnTo>
                    <a:lnTo>
                      <a:pt x="10" y="48"/>
                    </a:lnTo>
                    <a:lnTo>
                      <a:pt x="12" y="48"/>
                    </a:lnTo>
                    <a:lnTo>
                      <a:pt x="14" y="48"/>
                    </a:lnTo>
                    <a:lnTo>
                      <a:pt x="16" y="48"/>
                    </a:lnTo>
                    <a:lnTo>
                      <a:pt x="18" y="48"/>
                    </a:lnTo>
                    <a:lnTo>
                      <a:pt x="20" y="50"/>
                    </a:lnTo>
                    <a:lnTo>
                      <a:pt x="20" y="50"/>
                    </a:lnTo>
                    <a:lnTo>
                      <a:pt x="22" y="52"/>
                    </a:lnTo>
                    <a:lnTo>
                      <a:pt x="22" y="50"/>
                    </a:lnTo>
                    <a:lnTo>
                      <a:pt x="26" y="50"/>
                    </a:lnTo>
                    <a:lnTo>
                      <a:pt x="28" y="48"/>
                    </a:lnTo>
                    <a:lnTo>
                      <a:pt x="28" y="46"/>
                    </a:lnTo>
                    <a:lnTo>
                      <a:pt x="30" y="44"/>
                    </a:lnTo>
                    <a:lnTo>
                      <a:pt x="30" y="44"/>
                    </a:lnTo>
                    <a:lnTo>
                      <a:pt x="34" y="42"/>
                    </a:lnTo>
                    <a:lnTo>
                      <a:pt x="38" y="40"/>
                    </a:lnTo>
                    <a:lnTo>
                      <a:pt x="38" y="38"/>
                    </a:lnTo>
                    <a:lnTo>
                      <a:pt x="40" y="38"/>
                    </a:lnTo>
                    <a:lnTo>
                      <a:pt x="42" y="36"/>
                    </a:lnTo>
                    <a:lnTo>
                      <a:pt x="44" y="34"/>
                    </a:lnTo>
                    <a:lnTo>
                      <a:pt x="44" y="30"/>
                    </a:lnTo>
                    <a:lnTo>
                      <a:pt x="46" y="28"/>
                    </a:lnTo>
                    <a:lnTo>
                      <a:pt x="46" y="24"/>
                    </a:lnTo>
                    <a:lnTo>
                      <a:pt x="46" y="24"/>
                    </a:lnTo>
                    <a:lnTo>
                      <a:pt x="46" y="22"/>
                    </a:lnTo>
                    <a:lnTo>
                      <a:pt x="46" y="22"/>
                    </a:lnTo>
                    <a:lnTo>
                      <a:pt x="48" y="22"/>
                    </a:lnTo>
                    <a:lnTo>
                      <a:pt x="52" y="20"/>
                    </a:lnTo>
                    <a:lnTo>
                      <a:pt x="52" y="20"/>
                    </a:lnTo>
                    <a:lnTo>
                      <a:pt x="56" y="18"/>
                    </a:lnTo>
                    <a:lnTo>
                      <a:pt x="58" y="16"/>
                    </a:lnTo>
                    <a:lnTo>
                      <a:pt x="62" y="18"/>
                    </a:lnTo>
                    <a:lnTo>
                      <a:pt x="64" y="18"/>
                    </a:lnTo>
                    <a:lnTo>
                      <a:pt x="64" y="18"/>
                    </a:lnTo>
                    <a:lnTo>
                      <a:pt x="70" y="18"/>
                    </a:lnTo>
                    <a:lnTo>
                      <a:pt x="72" y="18"/>
                    </a:lnTo>
                    <a:lnTo>
                      <a:pt x="72" y="22"/>
                    </a:lnTo>
                    <a:lnTo>
                      <a:pt x="74" y="22"/>
                    </a:lnTo>
                    <a:lnTo>
                      <a:pt x="76" y="20"/>
                    </a:lnTo>
                    <a:lnTo>
                      <a:pt x="78" y="20"/>
                    </a:lnTo>
                    <a:lnTo>
                      <a:pt x="82" y="24"/>
                    </a:lnTo>
                    <a:lnTo>
                      <a:pt x="84" y="24"/>
                    </a:lnTo>
                    <a:lnTo>
                      <a:pt x="88" y="22"/>
                    </a:lnTo>
                    <a:lnTo>
                      <a:pt x="90" y="22"/>
                    </a:lnTo>
                    <a:lnTo>
                      <a:pt x="92" y="20"/>
                    </a:lnTo>
                    <a:lnTo>
                      <a:pt x="92" y="18"/>
                    </a:lnTo>
                    <a:lnTo>
                      <a:pt x="94" y="18"/>
                    </a:lnTo>
                    <a:lnTo>
                      <a:pt x="96" y="18"/>
                    </a:lnTo>
                    <a:lnTo>
                      <a:pt x="98" y="20"/>
                    </a:lnTo>
                    <a:lnTo>
                      <a:pt x="102" y="20"/>
                    </a:lnTo>
                    <a:lnTo>
                      <a:pt x="100" y="18"/>
                    </a:lnTo>
                    <a:lnTo>
                      <a:pt x="100" y="18"/>
                    </a:lnTo>
                    <a:lnTo>
                      <a:pt x="100" y="16"/>
                    </a:lnTo>
                    <a:lnTo>
                      <a:pt x="102" y="16"/>
                    </a:lnTo>
                    <a:lnTo>
                      <a:pt x="104" y="14"/>
                    </a:lnTo>
                    <a:lnTo>
                      <a:pt x="104" y="14"/>
                    </a:lnTo>
                    <a:lnTo>
                      <a:pt x="104" y="16"/>
                    </a:lnTo>
                    <a:lnTo>
                      <a:pt x="108" y="16"/>
                    </a:lnTo>
                    <a:lnTo>
                      <a:pt x="110" y="12"/>
                    </a:lnTo>
                    <a:lnTo>
                      <a:pt x="108" y="10"/>
                    </a:lnTo>
                    <a:lnTo>
                      <a:pt x="110" y="8"/>
                    </a:lnTo>
                    <a:lnTo>
                      <a:pt x="112" y="6"/>
                    </a:lnTo>
                    <a:lnTo>
                      <a:pt x="112" y="2"/>
                    </a:lnTo>
                    <a:lnTo>
                      <a:pt x="112" y="0"/>
                    </a:lnTo>
                    <a:lnTo>
                      <a:pt x="116" y="0"/>
                    </a:lnTo>
                    <a:lnTo>
                      <a:pt x="118" y="2"/>
                    </a:lnTo>
                    <a:lnTo>
                      <a:pt x="120" y="2"/>
                    </a:lnTo>
                    <a:lnTo>
                      <a:pt x="120" y="4"/>
                    </a:lnTo>
                    <a:lnTo>
                      <a:pt x="120" y="8"/>
                    </a:lnTo>
                    <a:lnTo>
                      <a:pt x="120" y="10"/>
                    </a:lnTo>
                    <a:lnTo>
                      <a:pt x="122" y="10"/>
                    </a:lnTo>
                    <a:lnTo>
                      <a:pt x="124" y="12"/>
                    </a:lnTo>
                    <a:lnTo>
                      <a:pt x="124" y="16"/>
                    </a:lnTo>
                    <a:lnTo>
                      <a:pt x="124" y="18"/>
                    </a:lnTo>
                    <a:lnTo>
                      <a:pt x="124" y="22"/>
                    </a:lnTo>
                    <a:lnTo>
                      <a:pt x="126" y="24"/>
                    </a:lnTo>
                    <a:lnTo>
                      <a:pt x="126" y="26"/>
                    </a:lnTo>
                    <a:lnTo>
                      <a:pt x="128" y="28"/>
                    </a:lnTo>
                    <a:lnTo>
                      <a:pt x="132" y="28"/>
                    </a:lnTo>
                    <a:lnTo>
                      <a:pt x="132" y="26"/>
                    </a:lnTo>
                    <a:lnTo>
                      <a:pt x="134" y="24"/>
                    </a:lnTo>
                    <a:lnTo>
                      <a:pt x="138" y="22"/>
                    </a:lnTo>
                    <a:lnTo>
                      <a:pt x="140" y="22"/>
                    </a:lnTo>
                    <a:lnTo>
                      <a:pt x="140" y="18"/>
                    </a:lnTo>
                    <a:lnTo>
                      <a:pt x="142" y="16"/>
                    </a:lnTo>
                    <a:close/>
                  </a:path>
                </a:pathLst>
              </a:custGeom>
              <a:grpFill/>
              <a:ln w="6350">
                <a:solidFill>
                  <a:srgbClr val="E2D8F0"/>
                </a:solidFill>
                <a:round/>
                <a:headEnd/>
                <a:tailEnd/>
              </a:ln>
            </p:spPr>
            <p:txBody>
              <a:bodyPr vert="horz" wrap="square" lIns="45665" tIns="22832" rIns="45665" bIns="22832" numCol="1" anchor="t" anchorCtr="0" compatLnSpc="1">
                <a:prstTxWarp prst="textNoShape">
                  <a:avLst/>
                </a:prstTxWarp>
              </a:bodyPr>
              <a:lstStyle/>
              <a:p>
                <a:pPr defTabSz="1751511">
                  <a:defRPr/>
                </a:pPr>
                <a:endParaRPr lang="en-US" sz="3448" kern="0">
                  <a:solidFill>
                    <a:srgbClr val="FFFFFF"/>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510983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rightCarbon Rebrand (Blank)">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DDBE1"/>
    </a:hlink>
    <a:folHlink>
      <a:srgbClr val="E22BAF"/>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BrightCarbon Rebrand (Blank)">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DDBE1"/>
    </a:hlink>
    <a:folHlink>
      <a:srgbClr val="E22BAF"/>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BrightCarbon Rebrand (Blank)">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DDBE1"/>
    </a:hlink>
    <a:folHlink>
      <a:srgbClr val="E22BAF"/>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8e1ab35-ff8e-44ca-82a7-f81c04950d13">
      <Terms xmlns="http://schemas.microsoft.com/office/infopath/2007/PartnerControls"/>
    </lcf76f155ced4ddcb4097134ff3c332f>
    <TaxCatchAll xmlns="a5bf85ab-5b89-45d5-812d-d881043611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87932-1872-496F-9950-FE700874A400}">
  <ds:schemaRefs>
    <ds:schemaRef ds:uri="http://schemas.microsoft.com/sharepoint/v3/contenttype/forms"/>
  </ds:schemaRefs>
</ds:datastoreItem>
</file>

<file path=customXml/itemProps2.xml><?xml version="1.0" encoding="utf-8"?>
<ds:datastoreItem xmlns:ds="http://schemas.openxmlformats.org/officeDocument/2006/customXml" ds:itemID="{DA651B57-294E-4982-8159-259179AFD70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a5bf85ab-5b89-45d5-812d-d881043611a5"/>
    <ds:schemaRef ds:uri="68e1ab35-ff8e-44ca-82a7-f81c04950d13"/>
    <ds:schemaRef ds:uri="http://www.w3.org/XML/1998/namespace"/>
    <ds:schemaRef ds:uri="http://purl.org/dc/dcmitype/"/>
  </ds:schemaRefs>
</ds:datastoreItem>
</file>

<file path=customXml/itemProps3.xml><?xml version="1.0" encoding="utf-8"?>
<ds:datastoreItem xmlns:ds="http://schemas.openxmlformats.org/officeDocument/2006/customXml" ds:itemID="{4983E292-0924-497B-BA71-25F8C46F91F0}">
  <ds:schemaRefs>
    <ds:schemaRef ds:uri="68e1ab35-ff8e-44ca-82a7-f81c04950d13"/>
    <ds:schemaRef ds:uri="a5bf85ab-5b89-45d5-812d-d88104361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248</TotalTime>
  <Words>919</Words>
  <Application>Microsoft Macintosh PowerPoint</Application>
  <PresentationFormat>Custom</PresentationFormat>
  <Paragraphs>124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Franklin Gothic Book</vt:lpstr>
      <vt:lpstr>Franklin Gothic Medium</vt:lpstr>
      <vt:lpstr>Helvetica</vt:lpstr>
      <vt:lpstr>Poppins</vt:lpstr>
      <vt:lpstr>Segoe UI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Kurzeja, Dominik (RTH) OUH</cp:lastModifiedBy>
  <cp:revision>19</cp:revision>
  <dcterms:created xsi:type="dcterms:W3CDTF">2022-02-14T15:00:09Z</dcterms:created>
  <dcterms:modified xsi:type="dcterms:W3CDTF">2022-10-21T18:35:24Z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y fmtid="{D5CDD505-2E9C-101B-9397-08002B2CF9AE}" pid="3" name="MediaServiceImageTags">
    <vt:lpwstr/>
  </property>
</Properties>
</file>