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tiff" Extension="tiff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  <Relationship Id="rId16" Target="slides/slide11.xml" Type="http://schemas.openxmlformats.org/officeDocument/2006/relationships/slide"/>
  <Relationship Id="rId17" Target="slides/slide12.xml" Type="http://schemas.openxmlformats.org/officeDocument/2006/relationships/slide"/>
  <Relationship Id="rId18" Target="slides/slide13.xml" Type="http://schemas.openxmlformats.org/officeDocument/2006/relationships/slide"/>
  <Relationship Id="rId19" Target="slides/slide14.xml" Type="http://schemas.openxmlformats.org/officeDocument/2006/relationships/slide"/>
  <Relationship Id="rId2" Target="presProps.xml" Type="http://schemas.openxmlformats.org/officeDocument/2006/relationships/presProps"/>
  <Relationship Id="rId20" Target="slides/slide15.xml" Type="http://schemas.openxmlformats.org/officeDocument/2006/relationships/slide"/>
  <Relationship Id="rId21" Target="slides/slide16.xml" Type="http://schemas.openxmlformats.org/officeDocument/2006/relationships/slide"/>
  <Relationship Id="rId22" Target="slides/slide17.xml" Type="http://schemas.openxmlformats.org/officeDocument/2006/relationships/slide"/>
  <Relationship Id="rId23" Target="slides/slide18.xml" Type="http://schemas.openxmlformats.org/officeDocument/2006/relationships/slide"/>
  <Relationship Id="rId24" Target="slides/slide19.xml" Type="http://schemas.openxmlformats.org/officeDocument/2006/relationships/slide"/>
  <Relationship Id="rId25" Target="slides/slide20.xml" Type="http://schemas.openxmlformats.org/officeDocument/2006/relationships/slide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9898103d-540d-4510-8cb9-54c4f47488b5.tiff" Type="http://schemas.openxmlformats.org/officeDocument/2006/relationships/image"/>
</Relationships>

</file>

<file path=ppt/slides/_rels/slide10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7427606a-62a0-4cd6-8524-2c00dc4f8de0.tiff" Type="http://schemas.openxmlformats.org/officeDocument/2006/relationships/image"/>
</Relationships>

</file>

<file path=ppt/slides/_rels/slide11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b3523190-e68b-46de-8970-9b115811af7d.tiff" Type="http://schemas.openxmlformats.org/officeDocument/2006/relationships/image"/>
</Relationships>

</file>

<file path=ppt/slides/_rels/slide12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b35589b9-23ee-4558-9d08-f1b16d2b6c0f.tiff" Type="http://schemas.openxmlformats.org/officeDocument/2006/relationships/image"/>
</Relationships>

</file>

<file path=ppt/slides/_rels/slide13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f15879c8-6550-472b-89ee-ae1b68b8025d.tiff" Type="http://schemas.openxmlformats.org/officeDocument/2006/relationships/image"/>
</Relationships>

</file>

<file path=ppt/slides/_rels/slide14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356e34df-7e06-4001-9980-62df4d03cc9c.tiff" Type="http://schemas.openxmlformats.org/officeDocument/2006/relationships/image"/>
</Relationships>

</file>

<file path=ppt/slides/_rels/slide15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e1304e20-a5f0-4edc-8b85-a4904c57866e.tiff" Type="http://schemas.openxmlformats.org/officeDocument/2006/relationships/image"/>
</Relationships>

</file>

<file path=ppt/slides/_rels/slide16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cfdd6c1b-e77c-4d5e-b4fa-b85b4e948805.tiff" Type="http://schemas.openxmlformats.org/officeDocument/2006/relationships/image"/>
</Relationships>

</file>

<file path=ppt/slides/_rels/slide17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dd22d766-7cb9-4502-818a-30d29bb6a762.tiff" Type="http://schemas.openxmlformats.org/officeDocument/2006/relationships/image"/>
</Relationships>

</file>

<file path=ppt/slides/_rels/slide18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48d4792b-1aac-4037-9bdd-77352f7693ef.tiff" Type="http://schemas.openxmlformats.org/officeDocument/2006/relationships/image"/>
</Relationships>

</file>

<file path=ppt/slides/_rels/slide19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c0428380-2404-4883-9f58-8fbcc5b002d1.tiff" Type="http://schemas.openxmlformats.org/officeDocument/2006/relationships/image"/>
</Relationships>

</file>

<file path=ppt/slides/_rels/slide2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e2936d07-92c8-4dd9-a9ae-194fc13f07d5.tiff" Type="http://schemas.openxmlformats.org/officeDocument/2006/relationships/image"/>
</Relationships>

</file>

<file path=ppt/slides/_rels/slide20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1e5887d1-a111-47f6-8d13-b110c8f56541.tiff" Type="http://schemas.openxmlformats.org/officeDocument/2006/relationships/image"/>
</Relationships>

</file>

<file path=ppt/slides/_rels/slide3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a7d03031-309c-49a3-8ce3-00dc93ff0ec7.tiff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2c76a824-bf4a-4eba-8a27-7e306b0270e0.tiff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4d3d72a6-0f43-47a4-b845-0f3153446ae9.tiff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e9276474-8aec-4e26-9c64-bb23bb9b141c.tiff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de176312-2958-43e8-884a-fe4ea861f39a.tiff" Type="http://schemas.openxmlformats.org/officeDocument/2006/relationships/image"/>
</Relationships>

</file>

<file path=ppt/slides/_rels/slide8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4a3c78fb-4dab-4c3a-af38-b691f59fce43.tiff" Type="http://schemas.openxmlformats.org/officeDocument/2006/relationships/image"/>
</Relationships>

</file>

<file path=ppt/slides/_rels/slide9.xml.rels><?xml version="1.0" encoding="UTF-8" standalone="yes" 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875b4cc7-3548-489c-8947-bd712c55c8bb.tiff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9898103d-540d-4510-8cb9-54c4f47488b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7427606a-62a0-4cd6-8524-2c00dc4f8de0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b3523190-e68b-46de-8970-9b115811af7d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b35589b9-23ee-4558-9d08-f1b16d2b6c0f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f15879c8-6550-472b-89ee-ae1b68b8025d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356e34df-7e06-4001-9980-62df4d03cc9c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e1304e20-a5f0-4edc-8b85-a4904c57866e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cfdd6c1b-e77c-4d5e-b4fa-b85b4e94880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dd22d766-7cb9-4502-818a-30d29bb6a762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48d4792b-1aac-4037-9bdd-77352f7693ef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c0428380-2404-4883-9f58-8fbcc5b002d1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e2936d07-92c8-4dd9-a9ae-194fc13f07d5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1e5887d1-a111-47f6-8d13-b110c8f56541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a7d03031-309c-49a3-8ce3-00dc93ff0ec7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2c76a824-bf4a-4eba-8a27-7e306b0270e0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4d3d72a6-0f43-47a4-b845-0f3153446ae9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e9276474-8aec-4e26-9c64-bb23bb9b141c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de176312-2958-43e8-884a-fe4ea861f39a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4a3c78fb-4dab-4c3a-af38-b691f59fce43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1" name="875b4cc7-3548-489c-8947-bd712c55c8bb"/>
          <p:cNvPicPr>
            <a:picLocks noChangeAspect="1"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27080" cy="66294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60403398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