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tiff" Extension="tiff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0bb9f702-3258-436b-a39d-48bc3e5bdb02.tiff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9898103d-540d-4510-8cb9-54c4f47488b5.tiff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0bb9f702-3258-436b-a39d-48bc3e5bdb02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1896" cy="6647688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9898103d-540d-4510-8cb9-54c4f47488b5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1896" cy="6647688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