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tiff" Extension="tiff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ce54a6f4-f29a-4b27-924d-7ef967717483.tiff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7d2f84f0-ab0f-4e31-a2f4-522e024af967.tiff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ce54a6f4-f29a-4b27-924d-7ef967717483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1896" cy="6647688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7d2f84f0-ab0f-4e31-a2f4-522e024af967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1896" cy="6647688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